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4.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5.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6.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8.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2.xml" ContentType="application/vnd.openxmlformats-officedocument.theme+xml"/>
  <Override PartName="/ppt/slideLayouts/slideLayout127.xml" ContentType="application/vnd.openxmlformats-officedocument.presentationml.slideLayout+xml"/>
  <Override PartName="/ppt/theme/theme13.xml" ContentType="application/vnd.openxmlformats-officedocument.theme+xml"/>
  <Override PartName="/ppt/slideLayouts/slideLayout128.xml" ContentType="application/vnd.openxmlformats-officedocument.presentationml.slideLayout+xml"/>
  <Override PartName="/ppt/theme/theme14.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5.xml" ContentType="application/vnd.openxmlformats-officedocument.theme+xml"/>
  <Override PartName="/ppt/slideLayouts/slideLayout131.xml" ContentType="application/vnd.openxmlformats-officedocument.presentationml.slideLayout+xml"/>
  <Override PartName="/ppt/theme/theme16.xml" ContentType="application/vnd.openxmlformats-officedocument.theme+xml"/>
  <Override PartName="/ppt/slideLayouts/slideLayout132.xml" ContentType="application/vnd.openxmlformats-officedocument.presentationml.slideLayout+xml"/>
  <Override PartName="/ppt/theme/theme17.xml" ContentType="application/vnd.openxmlformats-officedocument.theme+xml"/>
  <Override PartName="/ppt/slideLayouts/slideLayout133.xml" ContentType="application/vnd.openxmlformats-officedocument.presentationml.slideLayout+xml"/>
  <Override PartName="/ppt/theme/theme18.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9.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20.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21.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22.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23.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24.xml" ContentType="application/vnd.openxmlformats-officedocument.theme+xml"/>
  <Override PartName="/ppt/slideLayouts/slideLayout187.xml" ContentType="application/vnd.openxmlformats-officedocument.presentationml.slideLayout+xml"/>
  <Override PartName="/ppt/theme/theme25.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26.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27.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28.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9.xml" ContentType="application/vnd.openxmlformats-officedocument.theme+xml"/>
  <Override PartName="/ppt/slideLayouts/slideLayout226.xml" ContentType="application/vnd.openxmlformats-officedocument.presentationml.slideLayout+xml"/>
  <Override PartName="/ppt/theme/theme30.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31.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32.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33.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34.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35.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36.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37.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38.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39.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40.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41.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42.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43.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44.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45.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6.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47.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8.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49.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50.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51.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52.xml" ContentType="application/vnd.openxmlformats-officedocument.theme+xml"/>
  <Override PartName="/ppt/slideLayouts/slideLayout486.xml" ContentType="application/vnd.openxmlformats-officedocument.presentationml.slideLayout+xml"/>
  <Override PartName="/ppt/theme/theme53.xml" ContentType="application/vnd.openxmlformats-officedocument.theme+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theme/theme54.xml" ContentType="application/vnd.openxmlformats-officedocument.theme+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55.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56.xml" ContentType="application/vnd.openxmlformats-officedocument.theme+xml"/>
  <Override PartName="/ppt/slideLayouts/slideLayout511.xml" ContentType="application/vnd.openxmlformats-officedocument.presentationml.slideLayout+xml"/>
  <Override PartName="/ppt/theme/theme57.xml" ContentType="application/vnd.openxmlformats-officedocument.theme+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58.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59.xml" ContentType="application/vnd.openxmlformats-officedocument.theme+xml"/>
  <Override PartName="/ppt/slideLayouts/slideLayout516.xml" ContentType="application/vnd.openxmlformats-officedocument.presentationml.slideLayout+xml"/>
  <Override PartName="/ppt/theme/theme60.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61.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62.xml" ContentType="application/vnd.openxmlformats-officedocument.theme+xml"/>
  <Override PartName="/ppt/slideLayouts/slideLayout539.xml" ContentType="application/vnd.openxmlformats-officedocument.presentationml.slideLayout+xml"/>
  <Override PartName="/ppt/theme/theme63.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4.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65.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66.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67.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theme/theme68.xml" ContentType="application/vnd.openxmlformats-officedocument.theme+xml"/>
  <Override PartName="/ppt/slideLayouts/slideLayout586.xml" ContentType="application/vnd.openxmlformats-officedocument.presentationml.slideLayout+xml"/>
  <Override PartName="/ppt/theme/theme69.xml" ContentType="application/vnd.openxmlformats-officedocument.theme+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theme/theme70.xml" ContentType="application/vnd.openxmlformats-officedocument.theme+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theme/theme71.xml" ContentType="application/vnd.openxmlformats-officedocument.theme+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72.xml" ContentType="application/vnd.openxmlformats-officedocument.theme+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theme/theme73.xml" ContentType="application/vnd.openxmlformats-officedocument.theme+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74.xml" ContentType="application/vnd.openxmlformats-officedocument.theme+xml"/>
  <Override PartName="/ppt/slideLayouts/slideLayout643.xml" ContentType="application/vnd.openxmlformats-officedocument.presentationml.slideLayout+xml"/>
  <Override PartName="/ppt/theme/theme75.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76.xml" ContentType="application/vnd.openxmlformats-officedocument.theme+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77.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78.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9.xml" ContentType="application/vnd.openxmlformats-officedocument.theme+xml"/>
  <Override PartName="/ppt/theme/theme80.xml" ContentType="application/vnd.openxmlformats-officedocument.theme+xml"/>
  <Override PartName="/ppt/theme/theme8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heme/themeOverride1.xml" ContentType="application/vnd.openxmlformats-officedocument.themeOverr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heme/themeOverride2.xml" ContentType="application/vnd.openxmlformats-officedocument.themeOverride+xml"/>
  <Override PartName="/ppt/notesSlides/notesSlide118.xml" ContentType="application/vnd.openxmlformats-officedocument.presentationml.notesSlide+xml"/>
  <Override PartName="/ppt/theme/themeOverride3.xml" ContentType="application/vnd.openxmlformats-officedocument.themeOverride+xml"/>
  <Override PartName="/ppt/notesSlides/notesSlide119.xml" ContentType="application/vnd.openxmlformats-officedocument.presentationml.notesSlide+xml"/>
  <Override PartName="/ppt/theme/themeOverride4.xml" ContentType="application/vnd.openxmlformats-officedocument.themeOverr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theme/themeOverride5.xml" ContentType="application/vnd.openxmlformats-officedocument.themeOverride+xml"/>
  <Override PartName="/ppt/notesSlides/notesSlide131.xml" ContentType="application/vnd.openxmlformats-officedocument.presentationml.notesSlide+xml"/>
  <Override PartName="/ppt/theme/themeOverride6.xml" ContentType="application/vnd.openxmlformats-officedocument.themeOverr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theme/themeOverride7.xml" ContentType="application/vnd.openxmlformats-officedocument.themeOverr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theme/themeOverride8.xml" ContentType="application/vnd.openxmlformats-officedocument.themeOverride+xml"/>
  <Override PartName="/ppt/notesSlides/notesSlide141.xml" ContentType="application/vnd.openxmlformats-officedocument.presentationml.notesSlide+xml"/>
  <Override PartName="/ppt/theme/themeOverride9.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tags/tag1.xml" ContentType="application/vnd.openxmlformats-officedocument.presentationml.tags+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media/audio1.bin" ContentType="audio/unknown"/>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5217" r:id="rId1"/>
    <p:sldMasterId id="2147485990" r:id="rId2"/>
    <p:sldMasterId id="2147486002" r:id="rId3"/>
    <p:sldMasterId id="2147486014" r:id="rId4"/>
    <p:sldMasterId id="2147486027" r:id="rId5"/>
    <p:sldMasterId id="2147486039" r:id="rId6"/>
    <p:sldMasterId id="2147486051" r:id="rId7"/>
    <p:sldMasterId id="2147486063" r:id="rId8"/>
    <p:sldMasterId id="2147486075" r:id="rId9"/>
    <p:sldMasterId id="2147486087" r:id="rId10"/>
    <p:sldMasterId id="2147486100" r:id="rId11"/>
    <p:sldMasterId id="2147486112" r:id="rId12"/>
    <p:sldMasterId id="2147488691" r:id="rId13"/>
    <p:sldMasterId id="2147489344" r:id="rId14"/>
    <p:sldMasterId id="2147489346" r:id="rId15"/>
    <p:sldMasterId id="2147489348" r:id="rId16"/>
    <p:sldMasterId id="2147489350" r:id="rId17"/>
    <p:sldMasterId id="2147489353" r:id="rId18"/>
    <p:sldMasterId id="2147489355" r:id="rId19"/>
    <p:sldMasterId id="2147489359" r:id="rId20"/>
    <p:sldMasterId id="2147496239" r:id="rId21"/>
    <p:sldMasterId id="2147505606" r:id="rId22"/>
    <p:sldMasterId id="2147505622" r:id="rId23"/>
    <p:sldMasterId id="2147505636" r:id="rId24"/>
    <p:sldMasterId id="2147505651" r:id="rId25"/>
    <p:sldMasterId id="2147505681" r:id="rId26"/>
    <p:sldMasterId id="2147505693" r:id="rId27"/>
    <p:sldMasterId id="2147505696" r:id="rId28"/>
    <p:sldMasterId id="2147505762" r:id="rId29"/>
    <p:sldMasterId id="2147505777" r:id="rId30"/>
    <p:sldMasterId id="2147505779" r:id="rId31"/>
    <p:sldMasterId id="2147505792" r:id="rId32"/>
    <p:sldMasterId id="2147505804" r:id="rId33"/>
    <p:sldMasterId id="2147505816" r:id="rId34"/>
    <p:sldMasterId id="2147505828" r:id="rId35"/>
    <p:sldMasterId id="2147505840" r:id="rId36"/>
    <p:sldMasterId id="2147505852" r:id="rId37"/>
    <p:sldMasterId id="2147505865" r:id="rId38"/>
    <p:sldMasterId id="2147506033" r:id="rId39"/>
    <p:sldMasterId id="2147506207" r:id="rId40"/>
    <p:sldMasterId id="2147506219" r:id="rId41"/>
    <p:sldMasterId id="2147506309" r:id="rId42"/>
    <p:sldMasterId id="2147506323" r:id="rId43"/>
    <p:sldMasterId id="2147506335" r:id="rId44"/>
    <p:sldMasterId id="2147506347" r:id="rId45"/>
    <p:sldMasterId id="2147506360" r:id="rId46"/>
    <p:sldMasterId id="2147506374" r:id="rId47"/>
    <p:sldMasterId id="2147506386" r:id="rId48"/>
    <p:sldMasterId id="2147506400" r:id="rId49"/>
    <p:sldMasterId id="2147506414" r:id="rId50"/>
    <p:sldMasterId id="2147506546" r:id="rId51"/>
    <p:sldMasterId id="2147506579" r:id="rId52"/>
    <p:sldMasterId id="2147506751" r:id="rId53"/>
    <p:sldMasterId id="2147506756" r:id="rId54"/>
    <p:sldMasterId id="2147506768" r:id="rId55"/>
    <p:sldMasterId id="2147506780" r:id="rId56"/>
    <p:sldMasterId id="2147506785" r:id="rId57"/>
    <p:sldMasterId id="2147506787" r:id="rId58"/>
    <p:sldMasterId id="2147506790" r:id="rId59"/>
    <p:sldMasterId id="2147506792" r:id="rId60"/>
    <p:sldMasterId id="2147506795" r:id="rId61"/>
    <p:sldMasterId id="2147506807" r:id="rId62"/>
    <p:sldMasterId id="2147506819" r:id="rId63"/>
    <p:sldMasterId id="2147506821" r:id="rId64"/>
    <p:sldMasterId id="2147506833" r:id="rId65"/>
    <p:sldMasterId id="2147506836" r:id="rId66"/>
    <p:sldMasterId id="2147506848" r:id="rId67"/>
    <p:sldMasterId id="2147506860" r:id="rId68"/>
    <p:sldMasterId id="2147506872" r:id="rId69"/>
    <p:sldMasterId id="2147506874" r:id="rId70"/>
    <p:sldMasterId id="2147506887" r:id="rId71"/>
    <p:sldMasterId id="2147506899" r:id="rId72"/>
    <p:sldMasterId id="2147506911" r:id="rId73"/>
    <p:sldMasterId id="2147506923" r:id="rId74"/>
    <p:sldMasterId id="2147506935" r:id="rId75"/>
    <p:sldMasterId id="2147506937" r:id="rId76"/>
    <p:sldMasterId id="2147506951" r:id="rId77"/>
    <p:sldMasterId id="2147506963" r:id="rId78"/>
    <p:sldMasterId id="2147506975" r:id="rId79"/>
  </p:sldMasterIdLst>
  <p:notesMasterIdLst>
    <p:notesMasterId r:id="rId393"/>
  </p:notesMasterIdLst>
  <p:handoutMasterIdLst>
    <p:handoutMasterId r:id="rId394"/>
  </p:handoutMasterIdLst>
  <p:sldIdLst>
    <p:sldId id="1364" r:id="rId80"/>
    <p:sldId id="1836" r:id="rId81"/>
    <p:sldId id="1365" r:id="rId82"/>
    <p:sldId id="1366" r:id="rId83"/>
    <p:sldId id="1759" r:id="rId84"/>
    <p:sldId id="1368" r:id="rId85"/>
    <p:sldId id="1369" r:id="rId86"/>
    <p:sldId id="1244" r:id="rId87"/>
    <p:sldId id="767" r:id="rId88"/>
    <p:sldId id="662" r:id="rId89"/>
    <p:sldId id="663" r:id="rId90"/>
    <p:sldId id="1323" r:id="rId91"/>
    <p:sldId id="1682" r:id="rId92"/>
    <p:sldId id="1837" r:id="rId93"/>
    <p:sldId id="1838" r:id="rId94"/>
    <p:sldId id="1839" r:id="rId95"/>
    <p:sldId id="1840" r:id="rId96"/>
    <p:sldId id="1841" r:id="rId97"/>
    <p:sldId id="1835" r:id="rId98"/>
    <p:sldId id="1842" r:id="rId99"/>
    <p:sldId id="665" r:id="rId100"/>
    <p:sldId id="666" r:id="rId101"/>
    <p:sldId id="1683" r:id="rId102"/>
    <p:sldId id="670" r:id="rId103"/>
    <p:sldId id="668" r:id="rId104"/>
    <p:sldId id="669" r:id="rId105"/>
    <p:sldId id="671" r:id="rId106"/>
    <p:sldId id="675" r:id="rId107"/>
    <p:sldId id="1443" r:id="rId108"/>
    <p:sldId id="1444" r:id="rId109"/>
    <p:sldId id="1445" r:id="rId110"/>
    <p:sldId id="1446" r:id="rId111"/>
    <p:sldId id="1370" r:id="rId112"/>
    <p:sldId id="1371" r:id="rId113"/>
    <p:sldId id="684" r:id="rId114"/>
    <p:sldId id="685" r:id="rId115"/>
    <p:sldId id="686" r:id="rId116"/>
    <p:sldId id="687" r:id="rId117"/>
    <p:sldId id="688" r:id="rId118"/>
    <p:sldId id="689" r:id="rId119"/>
    <p:sldId id="690" r:id="rId120"/>
    <p:sldId id="691" r:id="rId121"/>
    <p:sldId id="1372" r:id="rId122"/>
    <p:sldId id="1373" r:id="rId123"/>
    <p:sldId id="1374" r:id="rId124"/>
    <p:sldId id="1802" r:id="rId125"/>
    <p:sldId id="1843" r:id="rId126"/>
    <p:sldId id="1380" r:id="rId127"/>
    <p:sldId id="1378" r:id="rId128"/>
    <p:sldId id="1379" r:id="rId129"/>
    <p:sldId id="1376" r:id="rId130"/>
    <p:sldId id="1377" r:id="rId131"/>
    <p:sldId id="1475" r:id="rId132"/>
    <p:sldId id="1816" r:id="rId133"/>
    <p:sldId id="1817" r:id="rId134"/>
    <p:sldId id="1818" r:id="rId135"/>
    <p:sldId id="1797" r:id="rId136"/>
    <p:sldId id="1788" r:id="rId137"/>
    <p:sldId id="1798" r:id="rId138"/>
    <p:sldId id="1819" r:id="rId139"/>
    <p:sldId id="1820" r:id="rId140"/>
    <p:sldId id="1821" r:id="rId141"/>
    <p:sldId id="1785" r:id="rId142"/>
    <p:sldId id="1786" r:id="rId143"/>
    <p:sldId id="1822" r:id="rId144"/>
    <p:sldId id="1787" r:id="rId145"/>
    <p:sldId id="1812" r:id="rId146"/>
    <p:sldId id="1813" r:id="rId147"/>
    <p:sldId id="1814" r:id="rId148"/>
    <p:sldId id="1815" r:id="rId149"/>
    <p:sldId id="1823" r:id="rId150"/>
    <p:sldId id="1824" r:id="rId151"/>
    <p:sldId id="1793" r:id="rId152"/>
    <p:sldId id="1794" r:id="rId153"/>
    <p:sldId id="1795" r:id="rId154"/>
    <p:sldId id="1796" r:id="rId155"/>
    <p:sldId id="1800" r:id="rId156"/>
    <p:sldId id="1801" r:id="rId157"/>
    <p:sldId id="1826" r:id="rId158"/>
    <p:sldId id="773" r:id="rId159"/>
    <p:sldId id="775" r:id="rId160"/>
    <p:sldId id="758" r:id="rId161"/>
    <p:sldId id="776" r:id="rId162"/>
    <p:sldId id="777" r:id="rId163"/>
    <p:sldId id="1827" r:id="rId164"/>
    <p:sldId id="1828" r:id="rId165"/>
    <p:sldId id="1104" r:id="rId166"/>
    <p:sldId id="1120" r:id="rId167"/>
    <p:sldId id="1394" r:id="rId168"/>
    <p:sldId id="1395" r:id="rId169"/>
    <p:sldId id="1396" r:id="rId170"/>
    <p:sldId id="1397" r:id="rId171"/>
    <p:sldId id="1398" r:id="rId172"/>
    <p:sldId id="1399" r:id="rId173"/>
    <p:sldId id="1400" r:id="rId174"/>
    <p:sldId id="1404" r:id="rId175"/>
    <p:sldId id="1405" r:id="rId176"/>
    <p:sldId id="1406" r:id="rId177"/>
    <p:sldId id="1407" r:id="rId178"/>
    <p:sldId id="799" r:id="rId179"/>
    <p:sldId id="800" r:id="rId180"/>
    <p:sldId id="1685" r:id="rId181"/>
    <p:sldId id="1684" r:id="rId182"/>
    <p:sldId id="1176" r:id="rId183"/>
    <p:sldId id="1773" r:id="rId184"/>
    <p:sldId id="1073" r:id="rId185"/>
    <p:sldId id="1408" r:id="rId186"/>
    <p:sldId id="781" r:id="rId187"/>
    <p:sldId id="1696" r:id="rId188"/>
    <p:sldId id="1191" r:id="rId189"/>
    <p:sldId id="1762" r:id="rId190"/>
    <p:sldId id="1774" r:id="rId191"/>
    <p:sldId id="1194" r:id="rId192"/>
    <p:sldId id="1195" r:id="rId193"/>
    <p:sldId id="1196" r:id="rId194"/>
    <p:sldId id="1686" r:id="rId195"/>
    <p:sldId id="1687" r:id="rId196"/>
    <p:sldId id="1688" r:id="rId197"/>
    <p:sldId id="1689" r:id="rId198"/>
    <p:sldId id="1690" r:id="rId199"/>
    <p:sldId id="321" r:id="rId200"/>
    <p:sldId id="326" r:id="rId201"/>
    <p:sldId id="323" r:id="rId202"/>
    <p:sldId id="1768" r:id="rId203"/>
    <p:sldId id="1695" r:id="rId204"/>
    <p:sldId id="1179" r:id="rId205"/>
    <p:sldId id="1182" r:id="rId206"/>
    <p:sldId id="1181" r:id="rId207"/>
    <p:sldId id="500" r:id="rId208"/>
    <p:sldId id="1476" r:id="rId209"/>
    <p:sldId id="1831" r:id="rId210"/>
    <p:sldId id="1829" r:id="rId211"/>
    <p:sldId id="1830" r:id="rId212"/>
    <p:sldId id="1834" r:id="rId213"/>
    <p:sldId id="1410" r:id="rId214"/>
    <p:sldId id="1409" r:id="rId215"/>
    <p:sldId id="1844" r:id="rId216"/>
    <p:sldId id="912" r:id="rId217"/>
    <p:sldId id="698" r:id="rId218"/>
    <p:sldId id="1805" r:id="rId219"/>
    <p:sldId id="1806" r:id="rId220"/>
    <p:sldId id="1807" r:id="rId221"/>
    <p:sldId id="1808" r:id="rId222"/>
    <p:sldId id="1810" r:id="rId223"/>
    <p:sldId id="786" r:id="rId224"/>
    <p:sldId id="787" r:id="rId225"/>
    <p:sldId id="788" r:id="rId226"/>
    <p:sldId id="789" r:id="rId227"/>
    <p:sldId id="1411" r:id="rId228"/>
    <p:sldId id="1534" r:id="rId229"/>
    <p:sldId id="769" r:id="rId230"/>
    <p:sldId id="1535" r:id="rId231"/>
    <p:sldId id="1536" r:id="rId232"/>
    <p:sldId id="931" r:id="rId233"/>
    <p:sldId id="932" r:id="rId234"/>
    <p:sldId id="929" r:id="rId235"/>
    <p:sldId id="1187" r:id="rId236"/>
    <p:sldId id="916" r:id="rId237"/>
    <p:sldId id="1412" r:id="rId238"/>
    <p:sldId id="1413" r:id="rId239"/>
    <p:sldId id="1414" r:id="rId240"/>
    <p:sldId id="1415" r:id="rId241"/>
    <p:sldId id="1416" r:id="rId242"/>
    <p:sldId id="1417" r:id="rId243"/>
    <p:sldId id="927" r:id="rId244"/>
    <p:sldId id="586" r:id="rId245"/>
    <p:sldId id="587" r:id="rId246"/>
    <p:sldId id="555" r:id="rId247"/>
    <p:sldId id="494" r:id="rId248"/>
    <p:sldId id="1781" r:id="rId249"/>
    <p:sldId id="588" r:id="rId250"/>
    <p:sldId id="913" r:id="rId251"/>
    <p:sldId id="925" r:id="rId252"/>
    <p:sldId id="928" r:id="rId253"/>
    <p:sldId id="942" r:id="rId254"/>
    <p:sldId id="943" r:id="rId255"/>
    <p:sldId id="714" r:id="rId256"/>
    <p:sldId id="915" r:id="rId257"/>
    <p:sldId id="1186" r:id="rId258"/>
    <p:sldId id="934" r:id="rId259"/>
    <p:sldId id="1845" r:id="rId260"/>
    <p:sldId id="933" r:id="rId261"/>
    <p:sldId id="935" r:id="rId262"/>
    <p:sldId id="713" r:id="rId263"/>
    <p:sldId id="914" r:id="rId264"/>
    <p:sldId id="921" r:id="rId265"/>
    <p:sldId id="919" r:id="rId266"/>
    <p:sldId id="938" r:id="rId267"/>
    <p:sldId id="936" r:id="rId268"/>
    <p:sldId id="1183" r:id="rId269"/>
    <p:sldId id="1184" r:id="rId270"/>
    <p:sldId id="937" r:id="rId271"/>
    <p:sldId id="1418" r:id="rId272"/>
    <p:sldId id="1419" r:id="rId273"/>
    <p:sldId id="1420" r:id="rId274"/>
    <p:sldId id="1760" r:id="rId275"/>
    <p:sldId id="1422" r:id="rId276"/>
    <p:sldId id="1478" r:id="rId277"/>
    <p:sldId id="1479" r:id="rId278"/>
    <p:sldId id="1480" r:id="rId279"/>
    <p:sldId id="1190" r:id="rId280"/>
    <p:sldId id="1481" r:id="rId281"/>
    <p:sldId id="701" r:id="rId282"/>
    <p:sldId id="702" r:id="rId283"/>
    <p:sldId id="705" r:id="rId284"/>
    <p:sldId id="706" r:id="rId285"/>
    <p:sldId id="707" r:id="rId286"/>
    <p:sldId id="708" r:id="rId287"/>
    <p:sldId id="709" r:id="rId288"/>
    <p:sldId id="710" r:id="rId289"/>
    <p:sldId id="711" r:id="rId290"/>
    <p:sldId id="712" r:id="rId291"/>
    <p:sldId id="715" r:id="rId292"/>
    <p:sldId id="716" r:id="rId293"/>
    <p:sldId id="717" r:id="rId294"/>
    <p:sldId id="718" r:id="rId295"/>
    <p:sldId id="719" r:id="rId296"/>
    <p:sldId id="720" r:id="rId297"/>
    <p:sldId id="721" r:id="rId298"/>
    <p:sldId id="722" r:id="rId299"/>
    <p:sldId id="723" r:id="rId300"/>
    <p:sldId id="724" r:id="rId301"/>
    <p:sldId id="725" r:id="rId302"/>
    <p:sldId id="726" r:id="rId303"/>
    <p:sldId id="727" r:id="rId304"/>
    <p:sldId id="728" r:id="rId305"/>
    <p:sldId id="729" r:id="rId306"/>
    <p:sldId id="730" r:id="rId307"/>
    <p:sldId id="731" r:id="rId308"/>
    <p:sldId id="766" r:id="rId309"/>
    <p:sldId id="733" r:id="rId310"/>
    <p:sldId id="734" r:id="rId311"/>
    <p:sldId id="735" r:id="rId312"/>
    <p:sldId id="1772" r:id="rId313"/>
    <p:sldId id="737" r:id="rId314"/>
    <p:sldId id="738" r:id="rId315"/>
    <p:sldId id="1775" r:id="rId316"/>
    <p:sldId id="1776" r:id="rId317"/>
    <p:sldId id="1591" r:id="rId318"/>
    <p:sldId id="1592" r:id="rId319"/>
    <p:sldId id="1593" r:id="rId320"/>
    <p:sldId id="1594" r:id="rId321"/>
    <p:sldId id="1595" r:id="rId322"/>
    <p:sldId id="1596" r:id="rId323"/>
    <p:sldId id="1597" r:id="rId324"/>
    <p:sldId id="1598" r:id="rId325"/>
    <p:sldId id="1599" r:id="rId326"/>
    <p:sldId id="1600" r:id="rId327"/>
    <p:sldId id="1601" r:id="rId328"/>
    <p:sldId id="1602" r:id="rId329"/>
    <p:sldId id="1603" r:id="rId330"/>
    <p:sldId id="1604" r:id="rId331"/>
    <p:sldId id="1605" r:id="rId332"/>
    <p:sldId id="1606" r:id="rId333"/>
    <p:sldId id="1607" r:id="rId334"/>
    <p:sldId id="1608" r:id="rId335"/>
    <p:sldId id="1609" r:id="rId336"/>
    <p:sldId id="1610" r:id="rId337"/>
    <p:sldId id="1611" r:id="rId338"/>
    <p:sldId id="1612" r:id="rId339"/>
    <p:sldId id="1613" r:id="rId340"/>
    <p:sldId id="1614" r:id="rId341"/>
    <p:sldId id="1615" r:id="rId342"/>
    <p:sldId id="1616" r:id="rId343"/>
    <p:sldId id="1617" r:id="rId344"/>
    <p:sldId id="1618" r:id="rId345"/>
    <p:sldId id="1619" r:id="rId346"/>
    <p:sldId id="1620" r:id="rId347"/>
    <p:sldId id="1621" r:id="rId348"/>
    <p:sldId id="1622" r:id="rId349"/>
    <p:sldId id="1623" r:id="rId350"/>
    <p:sldId id="1624" r:id="rId351"/>
    <p:sldId id="1625" r:id="rId352"/>
    <p:sldId id="1626" r:id="rId353"/>
    <p:sldId id="1627" r:id="rId354"/>
    <p:sldId id="1628" r:id="rId355"/>
    <p:sldId id="1629" r:id="rId356"/>
    <p:sldId id="1630" r:id="rId357"/>
    <p:sldId id="1631" r:id="rId358"/>
    <p:sldId id="1632" r:id="rId359"/>
    <p:sldId id="1633" r:id="rId360"/>
    <p:sldId id="1634" r:id="rId361"/>
    <p:sldId id="1635" r:id="rId362"/>
    <p:sldId id="1636" r:id="rId363"/>
    <p:sldId id="1637" r:id="rId364"/>
    <p:sldId id="1638" r:id="rId365"/>
    <p:sldId id="1639" r:id="rId366"/>
    <p:sldId id="1640" r:id="rId367"/>
    <p:sldId id="1825" r:id="rId368"/>
    <p:sldId id="1144" r:id="rId369"/>
    <p:sldId id="1145" r:id="rId370"/>
    <p:sldId id="1146" r:id="rId371"/>
    <p:sldId id="1147" r:id="rId372"/>
    <p:sldId id="1148" r:id="rId373"/>
    <p:sldId id="1149" r:id="rId374"/>
    <p:sldId id="1150" r:id="rId375"/>
    <p:sldId id="1151" r:id="rId376"/>
    <p:sldId id="1152" r:id="rId377"/>
    <p:sldId id="1153" r:id="rId378"/>
    <p:sldId id="1154" r:id="rId379"/>
    <p:sldId id="1770" r:id="rId380"/>
    <p:sldId id="1771" r:id="rId381"/>
    <p:sldId id="1157" r:id="rId382"/>
    <p:sldId id="1158" r:id="rId383"/>
    <p:sldId id="1159" r:id="rId384"/>
    <p:sldId id="1160" r:id="rId385"/>
    <p:sldId id="1161" r:id="rId386"/>
    <p:sldId id="1162" r:id="rId387"/>
    <p:sldId id="1204" r:id="rId388"/>
    <p:sldId id="1769" r:id="rId389"/>
    <p:sldId id="496" r:id="rId390"/>
    <p:sldId id="1782" r:id="rId391"/>
    <p:sldId id="1811" r:id="rId392"/>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5pPr>
    <a:lvl6pPr marL="2286000" algn="l" defTabSz="457200" rtl="0" eaLnBrk="1" latinLnBrk="0" hangingPunct="1">
      <a:defRPr sz="2400" kern="1200">
        <a:solidFill>
          <a:schemeClr val="tx1"/>
        </a:solidFill>
        <a:latin typeface="Comic Sans MS" charset="0"/>
        <a:ea typeface="ＭＳ Ｐゴシック" charset="0"/>
        <a:cs typeface="ＭＳ Ｐゴシック" charset="0"/>
      </a:defRPr>
    </a:lvl6pPr>
    <a:lvl7pPr marL="2743200" algn="l" defTabSz="457200" rtl="0" eaLnBrk="1" latinLnBrk="0" hangingPunct="1">
      <a:defRPr sz="2400" kern="1200">
        <a:solidFill>
          <a:schemeClr val="tx1"/>
        </a:solidFill>
        <a:latin typeface="Comic Sans MS" charset="0"/>
        <a:ea typeface="ＭＳ Ｐゴシック" charset="0"/>
        <a:cs typeface="ＭＳ Ｐゴシック" charset="0"/>
      </a:defRPr>
    </a:lvl7pPr>
    <a:lvl8pPr marL="3200400" algn="l" defTabSz="457200" rtl="0" eaLnBrk="1" latinLnBrk="0" hangingPunct="1">
      <a:defRPr sz="2400" kern="1200">
        <a:solidFill>
          <a:schemeClr val="tx1"/>
        </a:solidFill>
        <a:latin typeface="Comic Sans MS" charset="0"/>
        <a:ea typeface="ＭＳ Ｐゴシック" charset="0"/>
        <a:cs typeface="ＭＳ Ｐゴシック" charset="0"/>
      </a:defRPr>
    </a:lvl8pPr>
    <a:lvl9pPr marL="3657600" algn="l" defTabSz="457200" rtl="0" eaLnBrk="1" latinLnBrk="0" hangingPunct="1">
      <a:defRPr sz="2400" kern="1200">
        <a:solidFill>
          <a:schemeClr val="tx1"/>
        </a:solidFill>
        <a:latin typeface="Comic Sans MS"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210">
          <p15:clr>
            <a:srgbClr val="A4A3A4"/>
          </p15:clr>
        </p15:guide>
        <p15:guide id="2" orient="horz" pos="3386">
          <p15:clr>
            <a:srgbClr val="A4A3A4"/>
          </p15:clr>
        </p15:guide>
        <p15:guide id="3" orient="horz" pos="2523">
          <p15:clr>
            <a:srgbClr val="A4A3A4"/>
          </p15:clr>
        </p15:guide>
        <p15:guide id="4" orient="horz" pos="1390">
          <p15:clr>
            <a:srgbClr val="A4A3A4"/>
          </p15:clr>
        </p15:guide>
        <p15:guide id="5" pos="3787">
          <p15:clr>
            <a:srgbClr val="A4A3A4"/>
          </p15:clr>
        </p15:guide>
        <p15:guide id="6" pos="179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10201"/>
    <a:srgbClr val="12124C"/>
    <a:srgbClr val="FFC338"/>
    <a:srgbClr val="FFFFFF"/>
    <a:srgbClr val="004400"/>
    <a:srgbClr val="000000"/>
    <a:srgbClr val="3166B3"/>
    <a:srgbClr val="000066"/>
    <a:srgbClr val="FFCCFF"/>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A488322-F2BA-4B5B-9748-0D474271808F}" styleName="Medium Style 3 - Accent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 styleId="{37CE84F3-28C3-443E-9E96-99CF82512B78}" styleName="Dark Style 1 - Accent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AF606853-7671-496A-8E4F-DF71F8EC918B}" styleName="Dark Style 1 - Accent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202B0CA-FC54-4496-8BCA-5EF66A818D29}" styleName="Dark Style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597" autoAdjust="0"/>
    <p:restoredTop sz="85175" autoAdjust="0"/>
  </p:normalViewPr>
  <p:slideViewPr>
    <p:cSldViewPr snapToGrid="0">
      <p:cViewPr>
        <p:scale>
          <a:sx n="84" d="100"/>
          <a:sy n="84" d="100"/>
        </p:scale>
        <p:origin x="624" y="1216"/>
      </p:cViewPr>
      <p:guideLst>
        <p:guide orient="horz" pos="210"/>
        <p:guide orient="horz" pos="3386"/>
        <p:guide orient="horz" pos="2523"/>
        <p:guide orient="horz" pos="1390"/>
        <p:guide pos="3787"/>
        <p:guide pos="1790"/>
      </p:guideLst>
    </p:cSldViewPr>
  </p:slideViewPr>
  <p:outlineViewPr>
    <p:cViewPr>
      <p:scale>
        <a:sx n="33" d="100"/>
        <a:sy n="33" d="100"/>
      </p:scale>
      <p:origin x="8" y="115720"/>
    </p:cViewPr>
    <p:sldLst>
      <p:sld r:id="rId1" collapse="1"/>
    </p:sldLst>
  </p:outlineViewPr>
  <p:notesTextViewPr>
    <p:cViewPr>
      <p:scale>
        <a:sx n="100" d="100"/>
        <a:sy n="100" d="100"/>
      </p:scale>
      <p:origin x="0" y="0"/>
    </p:cViewPr>
  </p:notesTextViewPr>
  <p:sorterViewPr>
    <p:cViewPr varScale="1">
      <p:scale>
        <a:sx n="60" d="100"/>
        <a:sy n="60" d="100"/>
      </p:scale>
      <p:origin x="0" y="-21634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8.xml"/><Relationship Id="rId299" Type="http://schemas.openxmlformats.org/officeDocument/2006/relationships/slide" Target="slides/slide220.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0.xml"/><Relationship Id="rId324" Type="http://schemas.openxmlformats.org/officeDocument/2006/relationships/slide" Target="slides/slide245.xml"/><Relationship Id="rId366" Type="http://schemas.openxmlformats.org/officeDocument/2006/relationships/slide" Target="slides/slide287.xml"/><Relationship Id="rId170" Type="http://schemas.openxmlformats.org/officeDocument/2006/relationships/slide" Target="slides/slide91.xml"/><Relationship Id="rId226" Type="http://schemas.openxmlformats.org/officeDocument/2006/relationships/slide" Target="slides/slide147.xml"/><Relationship Id="rId268" Type="http://schemas.openxmlformats.org/officeDocument/2006/relationships/slide" Target="slides/slide189.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49.xml"/><Relationship Id="rId335" Type="http://schemas.openxmlformats.org/officeDocument/2006/relationships/slide" Target="slides/slide256.xml"/><Relationship Id="rId377" Type="http://schemas.openxmlformats.org/officeDocument/2006/relationships/slide" Target="slides/slide298.xml"/><Relationship Id="rId5" Type="http://schemas.openxmlformats.org/officeDocument/2006/relationships/slideMaster" Target="slideMasters/slideMaster5.xml"/><Relationship Id="rId181" Type="http://schemas.openxmlformats.org/officeDocument/2006/relationships/slide" Target="slides/slide102.xml"/><Relationship Id="rId237" Type="http://schemas.openxmlformats.org/officeDocument/2006/relationships/slide" Target="slides/slide158.xml"/><Relationship Id="rId279" Type="http://schemas.openxmlformats.org/officeDocument/2006/relationships/slide" Target="slides/slide200.xml"/><Relationship Id="rId43" Type="http://schemas.openxmlformats.org/officeDocument/2006/relationships/slideMaster" Target="slideMasters/slideMaster43.xml"/><Relationship Id="rId139" Type="http://schemas.openxmlformats.org/officeDocument/2006/relationships/slide" Target="slides/slide60.xml"/><Relationship Id="rId290" Type="http://schemas.openxmlformats.org/officeDocument/2006/relationships/slide" Target="slides/slide211.xml"/><Relationship Id="rId304" Type="http://schemas.openxmlformats.org/officeDocument/2006/relationships/slide" Target="slides/slide225.xml"/><Relationship Id="rId346" Type="http://schemas.openxmlformats.org/officeDocument/2006/relationships/slide" Target="slides/slide267.xml"/><Relationship Id="rId388" Type="http://schemas.openxmlformats.org/officeDocument/2006/relationships/slide" Target="slides/slide309.xml"/><Relationship Id="rId85" Type="http://schemas.openxmlformats.org/officeDocument/2006/relationships/slide" Target="slides/slide6.xml"/><Relationship Id="rId150" Type="http://schemas.openxmlformats.org/officeDocument/2006/relationships/slide" Target="slides/slide71.xml"/><Relationship Id="rId192" Type="http://schemas.openxmlformats.org/officeDocument/2006/relationships/slide" Target="slides/slide113.xml"/><Relationship Id="rId206" Type="http://schemas.openxmlformats.org/officeDocument/2006/relationships/slide" Target="slides/slide127.xml"/><Relationship Id="rId248" Type="http://schemas.openxmlformats.org/officeDocument/2006/relationships/slide" Target="slides/slide169.xml"/><Relationship Id="rId12" Type="http://schemas.openxmlformats.org/officeDocument/2006/relationships/slideMaster" Target="slideMasters/slideMaster12.xml"/><Relationship Id="rId108" Type="http://schemas.openxmlformats.org/officeDocument/2006/relationships/slide" Target="slides/slide29.xml"/><Relationship Id="rId315" Type="http://schemas.openxmlformats.org/officeDocument/2006/relationships/slide" Target="slides/slide236.xml"/><Relationship Id="rId357" Type="http://schemas.openxmlformats.org/officeDocument/2006/relationships/slide" Target="slides/slide278.xml"/><Relationship Id="rId54" Type="http://schemas.openxmlformats.org/officeDocument/2006/relationships/slideMaster" Target="slideMasters/slideMaster54.xml"/><Relationship Id="rId96" Type="http://schemas.openxmlformats.org/officeDocument/2006/relationships/slide" Target="slides/slide17.xml"/><Relationship Id="rId161" Type="http://schemas.openxmlformats.org/officeDocument/2006/relationships/slide" Target="slides/slide82.xml"/><Relationship Id="rId217" Type="http://schemas.openxmlformats.org/officeDocument/2006/relationships/slide" Target="slides/slide138.xml"/><Relationship Id="rId259" Type="http://schemas.openxmlformats.org/officeDocument/2006/relationships/slide" Target="slides/slide180.xml"/><Relationship Id="rId23" Type="http://schemas.openxmlformats.org/officeDocument/2006/relationships/slideMaster" Target="slideMasters/slideMaster23.xml"/><Relationship Id="rId119" Type="http://schemas.openxmlformats.org/officeDocument/2006/relationships/slide" Target="slides/slide40.xml"/><Relationship Id="rId270" Type="http://schemas.openxmlformats.org/officeDocument/2006/relationships/slide" Target="slides/slide191.xml"/><Relationship Id="rId326" Type="http://schemas.openxmlformats.org/officeDocument/2006/relationships/slide" Target="slides/slide247.xml"/><Relationship Id="rId65" Type="http://schemas.openxmlformats.org/officeDocument/2006/relationships/slideMaster" Target="slideMasters/slideMaster65.xml"/><Relationship Id="rId130" Type="http://schemas.openxmlformats.org/officeDocument/2006/relationships/slide" Target="slides/slide51.xml"/><Relationship Id="rId368" Type="http://schemas.openxmlformats.org/officeDocument/2006/relationships/slide" Target="slides/slide289.xml"/><Relationship Id="rId172" Type="http://schemas.openxmlformats.org/officeDocument/2006/relationships/slide" Target="slides/slide93.xml"/><Relationship Id="rId228" Type="http://schemas.openxmlformats.org/officeDocument/2006/relationships/slide" Target="slides/slide149.xml"/><Relationship Id="rId281" Type="http://schemas.openxmlformats.org/officeDocument/2006/relationships/slide" Target="slides/slide202.xml"/><Relationship Id="rId337" Type="http://schemas.openxmlformats.org/officeDocument/2006/relationships/slide" Target="slides/slide258.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2.xml"/><Relationship Id="rId379" Type="http://schemas.openxmlformats.org/officeDocument/2006/relationships/slide" Target="slides/slide300.xml"/><Relationship Id="rId7" Type="http://schemas.openxmlformats.org/officeDocument/2006/relationships/slideMaster" Target="slideMasters/slideMaster7.xml"/><Relationship Id="rId183" Type="http://schemas.openxmlformats.org/officeDocument/2006/relationships/slide" Target="slides/slide104.xml"/><Relationship Id="rId239" Type="http://schemas.openxmlformats.org/officeDocument/2006/relationships/slide" Target="slides/slide160.xml"/><Relationship Id="rId390" Type="http://schemas.openxmlformats.org/officeDocument/2006/relationships/slide" Target="slides/slide311.xml"/><Relationship Id="rId250" Type="http://schemas.openxmlformats.org/officeDocument/2006/relationships/slide" Target="slides/slide171.xml"/><Relationship Id="rId292" Type="http://schemas.openxmlformats.org/officeDocument/2006/relationships/slide" Target="slides/slide213.xml"/><Relationship Id="rId306" Type="http://schemas.openxmlformats.org/officeDocument/2006/relationships/slide" Target="slides/slide227.xml"/><Relationship Id="rId45" Type="http://schemas.openxmlformats.org/officeDocument/2006/relationships/slideMaster" Target="slideMasters/slideMaster45.xml"/><Relationship Id="rId87" Type="http://schemas.openxmlformats.org/officeDocument/2006/relationships/slide" Target="slides/slide8.xml"/><Relationship Id="rId110" Type="http://schemas.openxmlformats.org/officeDocument/2006/relationships/slide" Target="slides/slide31.xml"/><Relationship Id="rId348" Type="http://schemas.openxmlformats.org/officeDocument/2006/relationships/slide" Target="slides/slide269.xml"/><Relationship Id="rId152" Type="http://schemas.openxmlformats.org/officeDocument/2006/relationships/slide" Target="slides/slide73.xml"/><Relationship Id="rId194" Type="http://schemas.openxmlformats.org/officeDocument/2006/relationships/slide" Target="slides/slide115.xml"/><Relationship Id="rId208" Type="http://schemas.openxmlformats.org/officeDocument/2006/relationships/slide" Target="slides/slide129.xml"/><Relationship Id="rId261" Type="http://schemas.openxmlformats.org/officeDocument/2006/relationships/slide" Target="slides/slide182.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8.xml"/><Relationship Id="rId359" Type="http://schemas.openxmlformats.org/officeDocument/2006/relationships/slide" Target="slides/slide280.xml"/><Relationship Id="rId98" Type="http://schemas.openxmlformats.org/officeDocument/2006/relationships/slide" Target="slides/slide19.xml"/><Relationship Id="rId121" Type="http://schemas.openxmlformats.org/officeDocument/2006/relationships/slide" Target="slides/slide42.xml"/><Relationship Id="rId163" Type="http://schemas.openxmlformats.org/officeDocument/2006/relationships/slide" Target="slides/slide84.xml"/><Relationship Id="rId219" Type="http://schemas.openxmlformats.org/officeDocument/2006/relationships/slide" Target="slides/slide140.xml"/><Relationship Id="rId370" Type="http://schemas.openxmlformats.org/officeDocument/2006/relationships/slide" Target="slides/slide291.xml"/><Relationship Id="rId230" Type="http://schemas.openxmlformats.org/officeDocument/2006/relationships/slide" Target="slides/slide15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3.xml"/><Relationship Id="rId328" Type="http://schemas.openxmlformats.org/officeDocument/2006/relationships/slide" Target="slides/slide249.xml"/><Relationship Id="rId132" Type="http://schemas.openxmlformats.org/officeDocument/2006/relationships/slide" Target="slides/slide53.xml"/><Relationship Id="rId174" Type="http://schemas.openxmlformats.org/officeDocument/2006/relationships/slide" Target="slides/slide95.xml"/><Relationship Id="rId381" Type="http://schemas.openxmlformats.org/officeDocument/2006/relationships/slide" Target="slides/slide302.xml"/><Relationship Id="rId241" Type="http://schemas.openxmlformats.org/officeDocument/2006/relationships/slide" Target="slides/slide162.xml"/><Relationship Id="rId36" Type="http://schemas.openxmlformats.org/officeDocument/2006/relationships/slideMaster" Target="slideMasters/slideMaster36.xml"/><Relationship Id="rId283" Type="http://schemas.openxmlformats.org/officeDocument/2006/relationships/slide" Target="slides/slide204.xml"/><Relationship Id="rId339" Type="http://schemas.openxmlformats.org/officeDocument/2006/relationships/slide" Target="slides/slide260.xml"/><Relationship Id="rId78" Type="http://schemas.openxmlformats.org/officeDocument/2006/relationships/slideMaster" Target="slideMasters/slideMaster78.xml"/><Relationship Id="rId101" Type="http://schemas.openxmlformats.org/officeDocument/2006/relationships/slide" Target="slides/slide22.xml"/><Relationship Id="rId143" Type="http://schemas.openxmlformats.org/officeDocument/2006/relationships/slide" Target="slides/slide64.xml"/><Relationship Id="rId185" Type="http://schemas.openxmlformats.org/officeDocument/2006/relationships/slide" Target="slides/slide106.xml"/><Relationship Id="rId350" Type="http://schemas.openxmlformats.org/officeDocument/2006/relationships/slide" Target="slides/slide271.xml"/><Relationship Id="rId9" Type="http://schemas.openxmlformats.org/officeDocument/2006/relationships/slideMaster" Target="slideMasters/slideMaster9.xml"/><Relationship Id="rId210" Type="http://schemas.openxmlformats.org/officeDocument/2006/relationships/slide" Target="slides/slide131.xml"/><Relationship Id="rId392" Type="http://schemas.openxmlformats.org/officeDocument/2006/relationships/slide" Target="slides/slide313.xml"/><Relationship Id="rId252" Type="http://schemas.openxmlformats.org/officeDocument/2006/relationships/slide" Target="slides/slide173.xml"/><Relationship Id="rId294" Type="http://schemas.openxmlformats.org/officeDocument/2006/relationships/slide" Target="slides/slide215.xml"/><Relationship Id="rId308" Type="http://schemas.openxmlformats.org/officeDocument/2006/relationships/slide" Target="slides/slide229.xml"/><Relationship Id="rId47" Type="http://schemas.openxmlformats.org/officeDocument/2006/relationships/slideMaster" Target="slideMasters/slideMaster47.xml"/><Relationship Id="rId89" Type="http://schemas.openxmlformats.org/officeDocument/2006/relationships/slide" Target="slides/slide10.xml"/><Relationship Id="rId112" Type="http://schemas.openxmlformats.org/officeDocument/2006/relationships/slide" Target="slides/slide33.xml"/><Relationship Id="rId154" Type="http://schemas.openxmlformats.org/officeDocument/2006/relationships/slide" Target="slides/slide75.xml"/><Relationship Id="rId361" Type="http://schemas.openxmlformats.org/officeDocument/2006/relationships/slide" Target="slides/slide282.xml"/><Relationship Id="rId196" Type="http://schemas.openxmlformats.org/officeDocument/2006/relationships/slide" Target="slides/slide117.xml"/><Relationship Id="rId16" Type="http://schemas.openxmlformats.org/officeDocument/2006/relationships/slideMaster" Target="slideMasters/slideMaster16.xml"/><Relationship Id="rId221" Type="http://schemas.openxmlformats.org/officeDocument/2006/relationships/slide" Target="slides/slide142.xml"/><Relationship Id="rId263" Type="http://schemas.openxmlformats.org/officeDocument/2006/relationships/slide" Target="slides/slide184.xml"/><Relationship Id="rId319" Type="http://schemas.openxmlformats.org/officeDocument/2006/relationships/slide" Target="slides/slide240.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 Target="slides/slide23.xml"/><Relationship Id="rId123" Type="http://schemas.openxmlformats.org/officeDocument/2006/relationships/slide" Target="slides/slide44.xml"/><Relationship Id="rId144" Type="http://schemas.openxmlformats.org/officeDocument/2006/relationships/slide" Target="slides/slide65.xml"/><Relationship Id="rId330" Type="http://schemas.openxmlformats.org/officeDocument/2006/relationships/slide" Target="slides/slide251.xml"/><Relationship Id="rId90" Type="http://schemas.openxmlformats.org/officeDocument/2006/relationships/slide" Target="slides/slide11.xml"/><Relationship Id="rId165" Type="http://schemas.openxmlformats.org/officeDocument/2006/relationships/slide" Target="slides/slide86.xml"/><Relationship Id="rId186" Type="http://schemas.openxmlformats.org/officeDocument/2006/relationships/slide" Target="slides/slide107.xml"/><Relationship Id="rId351" Type="http://schemas.openxmlformats.org/officeDocument/2006/relationships/slide" Target="slides/slide272.xml"/><Relationship Id="rId372" Type="http://schemas.openxmlformats.org/officeDocument/2006/relationships/slide" Target="slides/slide293.xml"/><Relationship Id="rId393" Type="http://schemas.openxmlformats.org/officeDocument/2006/relationships/notesMaster" Target="notesMasters/notesMaster1.xml"/><Relationship Id="rId211" Type="http://schemas.openxmlformats.org/officeDocument/2006/relationships/slide" Target="slides/slide132.xml"/><Relationship Id="rId232" Type="http://schemas.openxmlformats.org/officeDocument/2006/relationships/slide" Target="slides/slide153.xml"/><Relationship Id="rId253" Type="http://schemas.openxmlformats.org/officeDocument/2006/relationships/slide" Target="slides/slide174.xml"/><Relationship Id="rId274" Type="http://schemas.openxmlformats.org/officeDocument/2006/relationships/slide" Target="slides/slide195.xml"/><Relationship Id="rId295" Type="http://schemas.openxmlformats.org/officeDocument/2006/relationships/slide" Target="slides/slide216.xml"/><Relationship Id="rId309" Type="http://schemas.openxmlformats.org/officeDocument/2006/relationships/slide" Target="slides/slide230.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4.xml"/><Relationship Id="rId134" Type="http://schemas.openxmlformats.org/officeDocument/2006/relationships/slide" Target="slides/slide55.xml"/><Relationship Id="rId320" Type="http://schemas.openxmlformats.org/officeDocument/2006/relationships/slide" Target="slides/slide241.xml"/><Relationship Id="rId80" Type="http://schemas.openxmlformats.org/officeDocument/2006/relationships/slide" Target="slides/slide1.xml"/><Relationship Id="rId155" Type="http://schemas.openxmlformats.org/officeDocument/2006/relationships/slide" Target="slides/slide76.xml"/><Relationship Id="rId176" Type="http://schemas.openxmlformats.org/officeDocument/2006/relationships/slide" Target="slides/slide97.xml"/><Relationship Id="rId197" Type="http://schemas.openxmlformats.org/officeDocument/2006/relationships/slide" Target="slides/slide118.xml"/><Relationship Id="rId341" Type="http://schemas.openxmlformats.org/officeDocument/2006/relationships/slide" Target="slides/slide262.xml"/><Relationship Id="rId362" Type="http://schemas.openxmlformats.org/officeDocument/2006/relationships/slide" Target="slides/slide283.xml"/><Relationship Id="rId383" Type="http://schemas.openxmlformats.org/officeDocument/2006/relationships/slide" Target="slides/slide304.xml"/><Relationship Id="rId201" Type="http://schemas.openxmlformats.org/officeDocument/2006/relationships/slide" Target="slides/slide122.xml"/><Relationship Id="rId222" Type="http://schemas.openxmlformats.org/officeDocument/2006/relationships/slide" Target="slides/slide143.xml"/><Relationship Id="rId243" Type="http://schemas.openxmlformats.org/officeDocument/2006/relationships/slide" Target="slides/slide164.xml"/><Relationship Id="rId264" Type="http://schemas.openxmlformats.org/officeDocument/2006/relationships/slide" Target="slides/slide185.xml"/><Relationship Id="rId285" Type="http://schemas.openxmlformats.org/officeDocument/2006/relationships/slide" Target="slides/slide206.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4.xml"/><Relationship Id="rId124" Type="http://schemas.openxmlformats.org/officeDocument/2006/relationships/slide" Target="slides/slide45.xml"/><Relationship Id="rId310" Type="http://schemas.openxmlformats.org/officeDocument/2006/relationships/slide" Target="slides/slide231.xml"/><Relationship Id="rId70" Type="http://schemas.openxmlformats.org/officeDocument/2006/relationships/slideMaster" Target="slideMasters/slideMaster70.xml"/><Relationship Id="rId91" Type="http://schemas.openxmlformats.org/officeDocument/2006/relationships/slide" Target="slides/slide12.xml"/><Relationship Id="rId145" Type="http://schemas.openxmlformats.org/officeDocument/2006/relationships/slide" Target="slides/slide66.xml"/><Relationship Id="rId166" Type="http://schemas.openxmlformats.org/officeDocument/2006/relationships/slide" Target="slides/slide87.xml"/><Relationship Id="rId187" Type="http://schemas.openxmlformats.org/officeDocument/2006/relationships/slide" Target="slides/slide108.xml"/><Relationship Id="rId331" Type="http://schemas.openxmlformats.org/officeDocument/2006/relationships/slide" Target="slides/slide252.xml"/><Relationship Id="rId352" Type="http://schemas.openxmlformats.org/officeDocument/2006/relationships/slide" Target="slides/slide273.xml"/><Relationship Id="rId373" Type="http://schemas.openxmlformats.org/officeDocument/2006/relationships/slide" Target="slides/slide294.xml"/><Relationship Id="rId394" Type="http://schemas.openxmlformats.org/officeDocument/2006/relationships/handoutMaster" Target="handoutMasters/handoutMaster1.xml"/><Relationship Id="rId1" Type="http://schemas.openxmlformats.org/officeDocument/2006/relationships/slideMaster" Target="slideMasters/slideMaster1.xml"/><Relationship Id="rId212" Type="http://schemas.openxmlformats.org/officeDocument/2006/relationships/slide" Target="slides/slide133.xml"/><Relationship Id="rId233" Type="http://schemas.openxmlformats.org/officeDocument/2006/relationships/slide" Target="slides/slide154.xml"/><Relationship Id="rId254" Type="http://schemas.openxmlformats.org/officeDocument/2006/relationships/slide" Target="slides/slide175.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5.xml"/><Relationship Id="rId275" Type="http://schemas.openxmlformats.org/officeDocument/2006/relationships/slide" Target="slides/slide196.xml"/><Relationship Id="rId296" Type="http://schemas.openxmlformats.org/officeDocument/2006/relationships/slide" Target="slides/slide217.xml"/><Relationship Id="rId300" Type="http://schemas.openxmlformats.org/officeDocument/2006/relationships/slide" Target="slides/slide221.xml"/><Relationship Id="rId60" Type="http://schemas.openxmlformats.org/officeDocument/2006/relationships/slideMaster" Target="slideMasters/slideMaster60.xml"/><Relationship Id="rId81" Type="http://schemas.openxmlformats.org/officeDocument/2006/relationships/slide" Target="slides/slide2.xml"/><Relationship Id="rId135" Type="http://schemas.openxmlformats.org/officeDocument/2006/relationships/slide" Target="slides/slide56.xml"/><Relationship Id="rId156" Type="http://schemas.openxmlformats.org/officeDocument/2006/relationships/slide" Target="slides/slide77.xml"/><Relationship Id="rId177" Type="http://schemas.openxmlformats.org/officeDocument/2006/relationships/slide" Target="slides/slide98.xml"/><Relationship Id="rId198" Type="http://schemas.openxmlformats.org/officeDocument/2006/relationships/slide" Target="slides/slide119.xml"/><Relationship Id="rId321" Type="http://schemas.openxmlformats.org/officeDocument/2006/relationships/slide" Target="slides/slide242.xml"/><Relationship Id="rId342" Type="http://schemas.openxmlformats.org/officeDocument/2006/relationships/slide" Target="slides/slide263.xml"/><Relationship Id="rId363" Type="http://schemas.openxmlformats.org/officeDocument/2006/relationships/slide" Target="slides/slide284.xml"/><Relationship Id="rId384" Type="http://schemas.openxmlformats.org/officeDocument/2006/relationships/slide" Target="slides/slide305.xml"/><Relationship Id="rId202" Type="http://schemas.openxmlformats.org/officeDocument/2006/relationships/slide" Target="slides/slide123.xml"/><Relationship Id="rId223" Type="http://schemas.openxmlformats.org/officeDocument/2006/relationships/slide" Target="slides/slide144.xml"/><Relationship Id="rId244" Type="http://schemas.openxmlformats.org/officeDocument/2006/relationships/slide" Target="slides/slide165.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86.xml"/><Relationship Id="rId286" Type="http://schemas.openxmlformats.org/officeDocument/2006/relationships/slide" Target="slides/slide207.xml"/><Relationship Id="rId50" Type="http://schemas.openxmlformats.org/officeDocument/2006/relationships/slideMaster" Target="slideMasters/slideMaster50.xml"/><Relationship Id="rId104" Type="http://schemas.openxmlformats.org/officeDocument/2006/relationships/slide" Target="slides/slide25.xml"/><Relationship Id="rId125" Type="http://schemas.openxmlformats.org/officeDocument/2006/relationships/slide" Target="slides/slide46.xml"/><Relationship Id="rId146" Type="http://schemas.openxmlformats.org/officeDocument/2006/relationships/slide" Target="slides/slide67.xml"/><Relationship Id="rId167" Type="http://schemas.openxmlformats.org/officeDocument/2006/relationships/slide" Target="slides/slide88.xml"/><Relationship Id="rId188" Type="http://schemas.openxmlformats.org/officeDocument/2006/relationships/slide" Target="slides/slide109.xml"/><Relationship Id="rId311" Type="http://schemas.openxmlformats.org/officeDocument/2006/relationships/slide" Target="slides/slide232.xml"/><Relationship Id="rId332" Type="http://schemas.openxmlformats.org/officeDocument/2006/relationships/slide" Target="slides/slide253.xml"/><Relationship Id="rId353" Type="http://schemas.openxmlformats.org/officeDocument/2006/relationships/slide" Target="slides/slide274.xml"/><Relationship Id="rId374" Type="http://schemas.openxmlformats.org/officeDocument/2006/relationships/slide" Target="slides/slide295.xml"/><Relationship Id="rId395" Type="http://schemas.openxmlformats.org/officeDocument/2006/relationships/presProps" Target="presProps.xml"/><Relationship Id="rId71" Type="http://schemas.openxmlformats.org/officeDocument/2006/relationships/slideMaster" Target="slideMasters/slideMaster71.xml"/><Relationship Id="rId92" Type="http://schemas.openxmlformats.org/officeDocument/2006/relationships/slide" Target="slides/slide13.xml"/><Relationship Id="rId213" Type="http://schemas.openxmlformats.org/officeDocument/2006/relationships/slide" Target="slides/slide134.xml"/><Relationship Id="rId234" Type="http://schemas.openxmlformats.org/officeDocument/2006/relationships/slide" Target="slides/slide15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76.xml"/><Relationship Id="rId276" Type="http://schemas.openxmlformats.org/officeDocument/2006/relationships/slide" Target="slides/slide197.xml"/><Relationship Id="rId297" Type="http://schemas.openxmlformats.org/officeDocument/2006/relationships/slide" Target="slides/slide218.xml"/><Relationship Id="rId40" Type="http://schemas.openxmlformats.org/officeDocument/2006/relationships/slideMaster" Target="slideMasters/slideMaster40.xml"/><Relationship Id="rId115" Type="http://schemas.openxmlformats.org/officeDocument/2006/relationships/slide" Target="slides/slide36.xml"/><Relationship Id="rId136" Type="http://schemas.openxmlformats.org/officeDocument/2006/relationships/slide" Target="slides/slide57.xml"/><Relationship Id="rId157" Type="http://schemas.openxmlformats.org/officeDocument/2006/relationships/slide" Target="slides/slide78.xml"/><Relationship Id="rId178" Type="http://schemas.openxmlformats.org/officeDocument/2006/relationships/slide" Target="slides/slide99.xml"/><Relationship Id="rId301" Type="http://schemas.openxmlformats.org/officeDocument/2006/relationships/slide" Target="slides/slide222.xml"/><Relationship Id="rId322" Type="http://schemas.openxmlformats.org/officeDocument/2006/relationships/slide" Target="slides/slide243.xml"/><Relationship Id="rId343" Type="http://schemas.openxmlformats.org/officeDocument/2006/relationships/slide" Target="slides/slide264.xml"/><Relationship Id="rId364" Type="http://schemas.openxmlformats.org/officeDocument/2006/relationships/slide" Target="slides/slide285.xml"/><Relationship Id="rId61" Type="http://schemas.openxmlformats.org/officeDocument/2006/relationships/slideMaster" Target="slideMasters/slideMaster61.xml"/><Relationship Id="rId82" Type="http://schemas.openxmlformats.org/officeDocument/2006/relationships/slide" Target="slides/slide3.xml"/><Relationship Id="rId199" Type="http://schemas.openxmlformats.org/officeDocument/2006/relationships/slide" Target="slides/slide120.xml"/><Relationship Id="rId203" Type="http://schemas.openxmlformats.org/officeDocument/2006/relationships/slide" Target="slides/slide124.xml"/><Relationship Id="rId385" Type="http://schemas.openxmlformats.org/officeDocument/2006/relationships/slide" Target="slides/slide306.xml"/><Relationship Id="rId19" Type="http://schemas.openxmlformats.org/officeDocument/2006/relationships/slideMaster" Target="slideMasters/slideMaster19.xml"/><Relationship Id="rId224" Type="http://schemas.openxmlformats.org/officeDocument/2006/relationships/slide" Target="slides/slide145.xml"/><Relationship Id="rId245" Type="http://schemas.openxmlformats.org/officeDocument/2006/relationships/slide" Target="slides/slide166.xml"/><Relationship Id="rId266" Type="http://schemas.openxmlformats.org/officeDocument/2006/relationships/slide" Target="slides/slide187.xml"/><Relationship Id="rId287" Type="http://schemas.openxmlformats.org/officeDocument/2006/relationships/slide" Target="slides/slide208.xml"/><Relationship Id="rId30" Type="http://schemas.openxmlformats.org/officeDocument/2006/relationships/slideMaster" Target="slideMasters/slideMaster30.xml"/><Relationship Id="rId105" Type="http://schemas.openxmlformats.org/officeDocument/2006/relationships/slide" Target="slides/slide26.xml"/><Relationship Id="rId126" Type="http://schemas.openxmlformats.org/officeDocument/2006/relationships/slide" Target="slides/slide47.xml"/><Relationship Id="rId147" Type="http://schemas.openxmlformats.org/officeDocument/2006/relationships/slide" Target="slides/slide68.xml"/><Relationship Id="rId168" Type="http://schemas.openxmlformats.org/officeDocument/2006/relationships/slide" Target="slides/slide89.xml"/><Relationship Id="rId312" Type="http://schemas.openxmlformats.org/officeDocument/2006/relationships/slide" Target="slides/slide233.xml"/><Relationship Id="rId333" Type="http://schemas.openxmlformats.org/officeDocument/2006/relationships/slide" Target="slides/slide254.xml"/><Relationship Id="rId354" Type="http://schemas.openxmlformats.org/officeDocument/2006/relationships/slide" Target="slides/slide275.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4.xml"/><Relationship Id="rId189" Type="http://schemas.openxmlformats.org/officeDocument/2006/relationships/slide" Target="slides/slide110.xml"/><Relationship Id="rId375" Type="http://schemas.openxmlformats.org/officeDocument/2006/relationships/slide" Target="slides/slide296.xml"/><Relationship Id="rId396" Type="http://schemas.openxmlformats.org/officeDocument/2006/relationships/viewProps" Target="viewProps.xml"/><Relationship Id="rId3" Type="http://schemas.openxmlformats.org/officeDocument/2006/relationships/slideMaster" Target="slideMasters/slideMaster3.xml"/><Relationship Id="rId214" Type="http://schemas.openxmlformats.org/officeDocument/2006/relationships/slide" Target="slides/slide135.xml"/><Relationship Id="rId235" Type="http://schemas.openxmlformats.org/officeDocument/2006/relationships/slide" Target="slides/slide156.xml"/><Relationship Id="rId256" Type="http://schemas.openxmlformats.org/officeDocument/2006/relationships/slide" Target="slides/slide177.xml"/><Relationship Id="rId277" Type="http://schemas.openxmlformats.org/officeDocument/2006/relationships/slide" Target="slides/slide198.xml"/><Relationship Id="rId298" Type="http://schemas.openxmlformats.org/officeDocument/2006/relationships/slide" Target="slides/slide219.xml"/><Relationship Id="rId116" Type="http://schemas.openxmlformats.org/officeDocument/2006/relationships/slide" Target="slides/slide37.xml"/><Relationship Id="rId137" Type="http://schemas.openxmlformats.org/officeDocument/2006/relationships/slide" Target="slides/slide58.xml"/><Relationship Id="rId158" Type="http://schemas.openxmlformats.org/officeDocument/2006/relationships/slide" Target="slides/slide79.xml"/><Relationship Id="rId302" Type="http://schemas.openxmlformats.org/officeDocument/2006/relationships/slide" Target="slides/slide223.xml"/><Relationship Id="rId323" Type="http://schemas.openxmlformats.org/officeDocument/2006/relationships/slide" Target="slides/slide244.xml"/><Relationship Id="rId344" Type="http://schemas.openxmlformats.org/officeDocument/2006/relationships/slide" Target="slides/slide26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4.xml"/><Relationship Id="rId179" Type="http://schemas.openxmlformats.org/officeDocument/2006/relationships/slide" Target="slides/slide100.xml"/><Relationship Id="rId365" Type="http://schemas.openxmlformats.org/officeDocument/2006/relationships/slide" Target="slides/slide286.xml"/><Relationship Id="rId386" Type="http://schemas.openxmlformats.org/officeDocument/2006/relationships/slide" Target="slides/slide307.xml"/><Relationship Id="rId190" Type="http://schemas.openxmlformats.org/officeDocument/2006/relationships/slide" Target="slides/slide111.xml"/><Relationship Id="rId204" Type="http://schemas.openxmlformats.org/officeDocument/2006/relationships/slide" Target="slides/slide125.xml"/><Relationship Id="rId225" Type="http://schemas.openxmlformats.org/officeDocument/2006/relationships/slide" Target="slides/slide146.xml"/><Relationship Id="rId246" Type="http://schemas.openxmlformats.org/officeDocument/2006/relationships/slide" Target="slides/slide167.xml"/><Relationship Id="rId267" Type="http://schemas.openxmlformats.org/officeDocument/2006/relationships/slide" Target="slides/slide188.xml"/><Relationship Id="rId288" Type="http://schemas.openxmlformats.org/officeDocument/2006/relationships/slide" Target="slides/slide209.xml"/><Relationship Id="rId106" Type="http://schemas.openxmlformats.org/officeDocument/2006/relationships/slide" Target="slides/slide27.xml"/><Relationship Id="rId127" Type="http://schemas.openxmlformats.org/officeDocument/2006/relationships/slide" Target="slides/slide48.xml"/><Relationship Id="rId313" Type="http://schemas.openxmlformats.org/officeDocument/2006/relationships/slide" Target="slides/slide23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5.xml"/><Relationship Id="rId148" Type="http://schemas.openxmlformats.org/officeDocument/2006/relationships/slide" Target="slides/slide69.xml"/><Relationship Id="rId169" Type="http://schemas.openxmlformats.org/officeDocument/2006/relationships/slide" Target="slides/slide90.xml"/><Relationship Id="rId334" Type="http://schemas.openxmlformats.org/officeDocument/2006/relationships/slide" Target="slides/slide255.xml"/><Relationship Id="rId355" Type="http://schemas.openxmlformats.org/officeDocument/2006/relationships/slide" Target="slides/slide276.xml"/><Relationship Id="rId376" Type="http://schemas.openxmlformats.org/officeDocument/2006/relationships/slide" Target="slides/slide297.xml"/><Relationship Id="rId397" Type="http://schemas.openxmlformats.org/officeDocument/2006/relationships/theme" Target="theme/theme1.xml"/><Relationship Id="rId4" Type="http://schemas.openxmlformats.org/officeDocument/2006/relationships/slideMaster" Target="slideMasters/slideMaster4.xml"/><Relationship Id="rId180" Type="http://schemas.openxmlformats.org/officeDocument/2006/relationships/slide" Target="slides/slide101.xml"/><Relationship Id="rId215" Type="http://schemas.openxmlformats.org/officeDocument/2006/relationships/slide" Target="slides/slide136.xml"/><Relationship Id="rId236" Type="http://schemas.openxmlformats.org/officeDocument/2006/relationships/slide" Target="slides/slide157.xml"/><Relationship Id="rId257" Type="http://schemas.openxmlformats.org/officeDocument/2006/relationships/slide" Target="slides/slide178.xml"/><Relationship Id="rId278" Type="http://schemas.openxmlformats.org/officeDocument/2006/relationships/slide" Target="slides/slide199.xml"/><Relationship Id="rId303" Type="http://schemas.openxmlformats.org/officeDocument/2006/relationships/slide" Target="slides/slide224.xml"/><Relationship Id="rId42" Type="http://schemas.openxmlformats.org/officeDocument/2006/relationships/slideMaster" Target="slideMasters/slideMaster42.xml"/><Relationship Id="rId84" Type="http://schemas.openxmlformats.org/officeDocument/2006/relationships/slide" Target="slides/slide5.xml"/><Relationship Id="rId138" Type="http://schemas.openxmlformats.org/officeDocument/2006/relationships/slide" Target="slides/slide59.xml"/><Relationship Id="rId345" Type="http://schemas.openxmlformats.org/officeDocument/2006/relationships/slide" Target="slides/slide266.xml"/><Relationship Id="rId387" Type="http://schemas.openxmlformats.org/officeDocument/2006/relationships/slide" Target="slides/slide308.xml"/><Relationship Id="rId191" Type="http://schemas.openxmlformats.org/officeDocument/2006/relationships/slide" Target="slides/slide112.xml"/><Relationship Id="rId205" Type="http://schemas.openxmlformats.org/officeDocument/2006/relationships/slide" Target="slides/slide126.xml"/><Relationship Id="rId247" Type="http://schemas.openxmlformats.org/officeDocument/2006/relationships/slide" Target="slides/slide168.xml"/><Relationship Id="rId107" Type="http://schemas.openxmlformats.org/officeDocument/2006/relationships/slide" Target="slides/slide28.xml"/><Relationship Id="rId289" Type="http://schemas.openxmlformats.org/officeDocument/2006/relationships/slide" Target="slides/slide210.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0.xml"/><Relationship Id="rId314" Type="http://schemas.openxmlformats.org/officeDocument/2006/relationships/slide" Target="slides/slide235.xml"/><Relationship Id="rId356" Type="http://schemas.openxmlformats.org/officeDocument/2006/relationships/slide" Target="slides/slide277.xml"/><Relationship Id="rId398" Type="http://schemas.openxmlformats.org/officeDocument/2006/relationships/tableStyles" Target="tableStyles.xml"/><Relationship Id="rId95" Type="http://schemas.openxmlformats.org/officeDocument/2006/relationships/slide" Target="slides/slide16.xml"/><Relationship Id="rId160" Type="http://schemas.openxmlformats.org/officeDocument/2006/relationships/slide" Target="slides/slide81.xml"/><Relationship Id="rId216" Type="http://schemas.openxmlformats.org/officeDocument/2006/relationships/slide" Target="slides/slide137.xml"/><Relationship Id="rId258" Type="http://schemas.openxmlformats.org/officeDocument/2006/relationships/slide" Target="slides/slide179.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9.xml"/><Relationship Id="rId325" Type="http://schemas.openxmlformats.org/officeDocument/2006/relationships/slide" Target="slides/slide246.xml"/><Relationship Id="rId367" Type="http://schemas.openxmlformats.org/officeDocument/2006/relationships/slide" Target="slides/slide288.xml"/><Relationship Id="rId171" Type="http://schemas.openxmlformats.org/officeDocument/2006/relationships/slide" Target="slides/slide92.xml"/><Relationship Id="rId227" Type="http://schemas.openxmlformats.org/officeDocument/2006/relationships/slide" Target="slides/slide148.xml"/><Relationship Id="rId269" Type="http://schemas.openxmlformats.org/officeDocument/2006/relationships/slide" Target="slides/slide190.xml"/><Relationship Id="rId33" Type="http://schemas.openxmlformats.org/officeDocument/2006/relationships/slideMaster" Target="slideMasters/slideMaster33.xml"/><Relationship Id="rId129" Type="http://schemas.openxmlformats.org/officeDocument/2006/relationships/slide" Target="slides/slide50.xml"/><Relationship Id="rId280" Type="http://schemas.openxmlformats.org/officeDocument/2006/relationships/slide" Target="slides/slide201.xml"/><Relationship Id="rId336" Type="http://schemas.openxmlformats.org/officeDocument/2006/relationships/slide" Target="slides/slide257.xml"/><Relationship Id="rId75" Type="http://schemas.openxmlformats.org/officeDocument/2006/relationships/slideMaster" Target="slideMasters/slideMaster75.xml"/><Relationship Id="rId140" Type="http://schemas.openxmlformats.org/officeDocument/2006/relationships/slide" Target="slides/slide61.xml"/><Relationship Id="rId182" Type="http://schemas.openxmlformats.org/officeDocument/2006/relationships/slide" Target="slides/slide103.xml"/><Relationship Id="rId378" Type="http://schemas.openxmlformats.org/officeDocument/2006/relationships/slide" Target="slides/slide299.xml"/><Relationship Id="rId6" Type="http://schemas.openxmlformats.org/officeDocument/2006/relationships/slideMaster" Target="slideMasters/slideMaster6.xml"/><Relationship Id="rId238" Type="http://schemas.openxmlformats.org/officeDocument/2006/relationships/slide" Target="slides/slide159.xml"/><Relationship Id="rId291" Type="http://schemas.openxmlformats.org/officeDocument/2006/relationships/slide" Target="slides/slide212.xml"/><Relationship Id="rId305" Type="http://schemas.openxmlformats.org/officeDocument/2006/relationships/slide" Target="slides/slide226.xml"/><Relationship Id="rId347" Type="http://schemas.openxmlformats.org/officeDocument/2006/relationships/slide" Target="slides/slide268.xml"/><Relationship Id="rId44" Type="http://schemas.openxmlformats.org/officeDocument/2006/relationships/slideMaster" Target="slideMasters/slideMaster44.xml"/><Relationship Id="rId86" Type="http://schemas.openxmlformats.org/officeDocument/2006/relationships/slide" Target="slides/slide7.xml"/><Relationship Id="rId151" Type="http://schemas.openxmlformats.org/officeDocument/2006/relationships/slide" Target="slides/slide72.xml"/><Relationship Id="rId389" Type="http://schemas.openxmlformats.org/officeDocument/2006/relationships/slide" Target="slides/slide310.xml"/><Relationship Id="rId193" Type="http://schemas.openxmlformats.org/officeDocument/2006/relationships/slide" Target="slides/slide114.xml"/><Relationship Id="rId207" Type="http://schemas.openxmlformats.org/officeDocument/2006/relationships/slide" Target="slides/slide128.xml"/><Relationship Id="rId249" Type="http://schemas.openxmlformats.org/officeDocument/2006/relationships/slide" Target="slides/slide170.xml"/><Relationship Id="rId13" Type="http://schemas.openxmlformats.org/officeDocument/2006/relationships/slideMaster" Target="slideMasters/slideMaster13.xml"/><Relationship Id="rId109" Type="http://schemas.openxmlformats.org/officeDocument/2006/relationships/slide" Target="slides/slide30.xml"/><Relationship Id="rId260" Type="http://schemas.openxmlformats.org/officeDocument/2006/relationships/slide" Target="slides/slide181.xml"/><Relationship Id="rId316" Type="http://schemas.openxmlformats.org/officeDocument/2006/relationships/slide" Target="slides/slide237.xml"/><Relationship Id="rId55" Type="http://schemas.openxmlformats.org/officeDocument/2006/relationships/slideMaster" Target="slideMasters/slideMaster55.xml"/><Relationship Id="rId97" Type="http://schemas.openxmlformats.org/officeDocument/2006/relationships/slide" Target="slides/slide18.xml"/><Relationship Id="rId120" Type="http://schemas.openxmlformats.org/officeDocument/2006/relationships/slide" Target="slides/slide41.xml"/><Relationship Id="rId358" Type="http://schemas.openxmlformats.org/officeDocument/2006/relationships/slide" Target="slides/slide279.xml"/><Relationship Id="rId162" Type="http://schemas.openxmlformats.org/officeDocument/2006/relationships/slide" Target="slides/slide83.xml"/><Relationship Id="rId218" Type="http://schemas.openxmlformats.org/officeDocument/2006/relationships/slide" Target="slides/slide139.xml"/><Relationship Id="rId271" Type="http://schemas.openxmlformats.org/officeDocument/2006/relationships/slide" Target="slides/slide19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2.xml"/><Relationship Id="rId327" Type="http://schemas.openxmlformats.org/officeDocument/2006/relationships/slide" Target="slides/slide248.xml"/><Relationship Id="rId369" Type="http://schemas.openxmlformats.org/officeDocument/2006/relationships/slide" Target="slides/slide290.xml"/><Relationship Id="rId173" Type="http://schemas.openxmlformats.org/officeDocument/2006/relationships/slide" Target="slides/slide94.xml"/><Relationship Id="rId229" Type="http://schemas.openxmlformats.org/officeDocument/2006/relationships/slide" Target="slides/slide150.xml"/><Relationship Id="rId380" Type="http://schemas.openxmlformats.org/officeDocument/2006/relationships/slide" Target="slides/slide301.xml"/><Relationship Id="rId240" Type="http://schemas.openxmlformats.org/officeDocument/2006/relationships/slide" Target="slides/slide16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1.xml"/><Relationship Id="rId282" Type="http://schemas.openxmlformats.org/officeDocument/2006/relationships/slide" Target="slides/slide203.xml"/><Relationship Id="rId338" Type="http://schemas.openxmlformats.org/officeDocument/2006/relationships/slide" Target="slides/slide259.xml"/><Relationship Id="rId8" Type="http://schemas.openxmlformats.org/officeDocument/2006/relationships/slideMaster" Target="slideMasters/slideMaster8.xml"/><Relationship Id="rId142" Type="http://schemas.openxmlformats.org/officeDocument/2006/relationships/slide" Target="slides/slide63.xml"/><Relationship Id="rId184" Type="http://schemas.openxmlformats.org/officeDocument/2006/relationships/slide" Target="slides/slide105.xml"/><Relationship Id="rId391" Type="http://schemas.openxmlformats.org/officeDocument/2006/relationships/slide" Target="slides/slide312.xml"/><Relationship Id="rId251" Type="http://schemas.openxmlformats.org/officeDocument/2006/relationships/slide" Target="slides/slide172.xml"/><Relationship Id="rId46" Type="http://schemas.openxmlformats.org/officeDocument/2006/relationships/slideMaster" Target="slideMasters/slideMaster46.xml"/><Relationship Id="rId293" Type="http://schemas.openxmlformats.org/officeDocument/2006/relationships/slide" Target="slides/slide214.xml"/><Relationship Id="rId307" Type="http://schemas.openxmlformats.org/officeDocument/2006/relationships/slide" Target="slides/slide228.xml"/><Relationship Id="rId349" Type="http://schemas.openxmlformats.org/officeDocument/2006/relationships/slide" Target="slides/slide270.xml"/><Relationship Id="rId88" Type="http://schemas.openxmlformats.org/officeDocument/2006/relationships/slide" Target="slides/slide9.xml"/><Relationship Id="rId111" Type="http://schemas.openxmlformats.org/officeDocument/2006/relationships/slide" Target="slides/slide32.xml"/><Relationship Id="rId153" Type="http://schemas.openxmlformats.org/officeDocument/2006/relationships/slide" Target="slides/slide74.xml"/><Relationship Id="rId195" Type="http://schemas.openxmlformats.org/officeDocument/2006/relationships/slide" Target="slides/slide116.xml"/><Relationship Id="rId209" Type="http://schemas.openxmlformats.org/officeDocument/2006/relationships/slide" Target="slides/slide130.xml"/><Relationship Id="rId360" Type="http://schemas.openxmlformats.org/officeDocument/2006/relationships/slide" Target="slides/slide281.xml"/><Relationship Id="rId220" Type="http://schemas.openxmlformats.org/officeDocument/2006/relationships/slide" Target="slides/slide14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3.xml"/><Relationship Id="rId318" Type="http://schemas.openxmlformats.org/officeDocument/2006/relationships/slide" Target="slides/slide239.xml"/><Relationship Id="rId99" Type="http://schemas.openxmlformats.org/officeDocument/2006/relationships/slide" Target="slides/slide20.xml"/><Relationship Id="rId122" Type="http://schemas.openxmlformats.org/officeDocument/2006/relationships/slide" Target="slides/slide43.xml"/><Relationship Id="rId164" Type="http://schemas.openxmlformats.org/officeDocument/2006/relationships/slide" Target="slides/slide85.xml"/><Relationship Id="rId371" Type="http://schemas.openxmlformats.org/officeDocument/2006/relationships/slide" Target="slides/slide292.xml"/><Relationship Id="rId26" Type="http://schemas.openxmlformats.org/officeDocument/2006/relationships/slideMaster" Target="slideMasters/slideMaster26.xml"/><Relationship Id="rId231" Type="http://schemas.openxmlformats.org/officeDocument/2006/relationships/slide" Target="slides/slide152.xml"/><Relationship Id="rId273" Type="http://schemas.openxmlformats.org/officeDocument/2006/relationships/slide" Target="slides/slide194.xml"/><Relationship Id="rId329" Type="http://schemas.openxmlformats.org/officeDocument/2006/relationships/slide" Target="slides/slide250.xml"/><Relationship Id="rId68" Type="http://schemas.openxmlformats.org/officeDocument/2006/relationships/slideMaster" Target="slideMasters/slideMaster68.xml"/><Relationship Id="rId133" Type="http://schemas.openxmlformats.org/officeDocument/2006/relationships/slide" Target="slides/slide54.xml"/><Relationship Id="rId175" Type="http://schemas.openxmlformats.org/officeDocument/2006/relationships/slide" Target="slides/slide96.xml"/><Relationship Id="rId340" Type="http://schemas.openxmlformats.org/officeDocument/2006/relationships/slide" Target="slides/slide261.xml"/><Relationship Id="rId200" Type="http://schemas.openxmlformats.org/officeDocument/2006/relationships/slide" Target="slides/slide121.xml"/><Relationship Id="rId382" Type="http://schemas.openxmlformats.org/officeDocument/2006/relationships/slide" Target="slides/slide303.xml"/><Relationship Id="rId242" Type="http://schemas.openxmlformats.org/officeDocument/2006/relationships/slide" Target="slides/slide163.xml"/><Relationship Id="rId284" Type="http://schemas.openxmlformats.org/officeDocument/2006/relationships/slide" Target="slides/slide205.xml"/></Relationships>
</file>

<file path=ppt/_rels/viewProps.xml.rels><?xml version="1.0" encoding="UTF-8" standalone="yes"?>
<Relationships xmlns="http://schemas.openxmlformats.org/package/2006/relationships"><Relationship Id="rId1" Type="http://schemas.openxmlformats.org/officeDocument/2006/relationships/slide" Target="slides/slide13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02" name="Rectangle 2"/>
          <p:cNvSpPr>
            <a:spLocks noGrp="1" noChangeArrowheads="1"/>
          </p:cNvSpPr>
          <p:nvPr>
            <p:ph type="hdr" sz="quarter"/>
          </p:nvPr>
        </p:nvSpPr>
        <p:spPr bwMode="auto">
          <a:xfrm>
            <a:off x="0" y="0"/>
            <a:ext cx="2971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spAutoFit/>
          </a:bodyPr>
          <a:lstStyle>
            <a:lvl1pPr>
              <a:defRPr sz="1200">
                <a:solidFill>
                  <a:schemeClr val="bg1"/>
                </a:solidFill>
              </a:defRPr>
            </a:lvl1pPr>
          </a:lstStyle>
          <a:p>
            <a:pPr>
              <a:defRPr/>
            </a:pPr>
            <a:endParaRPr lang="en-GB"/>
          </a:p>
        </p:txBody>
      </p:sp>
      <p:sp>
        <p:nvSpPr>
          <p:cNvPr id="512003" name="Rectangle 3"/>
          <p:cNvSpPr>
            <a:spLocks noGrp="1" noChangeArrowheads="1"/>
          </p:cNvSpPr>
          <p:nvPr>
            <p:ph type="dt" sz="quarter" idx="1"/>
          </p:nvPr>
        </p:nvSpPr>
        <p:spPr bwMode="auto">
          <a:xfrm>
            <a:off x="3886200" y="0"/>
            <a:ext cx="2971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spAutoFit/>
          </a:bodyPr>
          <a:lstStyle>
            <a:lvl1pPr algn="r">
              <a:defRPr sz="1200">
                <a:solidFill>
                  <a:schemeClr val="bg1"/>
                </a:solidFill>
              </a:defRPr>
            </a:lvl1pPr>
          </a:lstStyle>
          <a:p>
            <a:pPr>
              <a:defRPr/>
            </a:pPr>
            <a:endParaRPr lang="en-GB"/>
          </a:p>
        </p:txBody>
      </p:sp>
      <p:sp>
        <p:nvSpPr>
          <p:cNvPr id="512004" name="Rectangle 4"/>
          <p:cNvSpPr>
            <a:spLocks noGrp="1" noChangeArrowheads="1"/>
          </p:cNvSpPr>
          <p:nvPr>
            <p:ph type="ftr" sz="quarter" idx="2"/>
          </p:nvPr>
        </p:nvSpPr>
        <p:spPr bwMode="auto">
          <a:xfrm>
            <a:off x="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vert="horz" wrap="square" lIns="90000" tIns="46800" rIns="90000" bIns="46800" numCol="1" anchor="b" anchorCtr="0" compatLnSpc="1">
            <a:prstTxWarp prst="textNoShape">
              <a:avLst/>
            </a:prstTxWarp>
            <a:spAutoFit/>
          </a:bodyPr>
          <a:lstStyle>
            <a:lvl1pPr>
              <a:defRPr sz="1200">
                <a:solidFill>
                  <a:schemeClr val="bg1"/>
                </a:solidFill>
              </a:defRPr>
            </a:lvl1pPr>
          </a:lstStyle>
          <a:p>
            <a:pPr>
              <a:defRPr/>
            </a:pPr>
            <a:endParaRPr lang="en-GB"/>
          </a:p>
        </p:txBody>
      </p:sp>
      <p:sp>
        <p:nvSpPr>
          <p:cNvPr id="512005" name="Rectangle 5"/>
          <p:cNvSpPr>
            <a:spLocks noGrp="1" noChangeArrowheads="1"/>
          </p:cNvSpPr>
          <p:nvPr>
            <p:ph type="sldNum" sz="quarter" idx="3"/>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33F6B04B-6BB3-A54C-B414-F2B48D885091}" type="slidenum">
              <a:rPr lang="en-GB"/>
              <a:pPr>
                <a:defRPr/>
              </a:pPr>
              <a:t>‹#›</a:t>
            </a:fld>
            <a:endParaRPr lang="en-GB"/>
          </a:p>
        </p:txBody>
      </p:sp>
    </p:spTree>
    <p:extLst>
      <p:ext uri="{BB962C8B-B14F-4D97-AF65-F5344CB8AC3E}">
        <p14:creationId xmlns:p14="http://schemas.microsoft.com/office/powerpoint/2010/main" val="128926777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hdr" sz="quarter"/>
          </p:nvPr>
        </p:nvSpPr>
        <p:spPr bwMode="auto">
          <a:xfrm>
            <a:off x="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87" name="Rectangle 3"/>
          <p:cNvSpPr>
            <a:spLocks noGrp="1" noChangeArrowheads="1"/>
          </p:cNvSpPr>
          <p:nvPr>
            <p:ph type="dt" idx="1"/>
          </p:nvPr>
        </p:nvSpPr>
        <p:spPr bwMode="auto">
          <a:xfrm>
            <a:off x="388620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lgn="r">
              <a:defRPr sz="1200">
                <a:solidFill>
                  <a:schemeClr val="bg1"/>
                </a:solidFill>
                <a:latin typeface="Comic Sans MS" pitchFamily="-111" charset="0"/>
                <a:ea typeface="+mn-ea"/>
                <a:cs typeface="+mn-cs"/>
              </a:defRPr>
            </a:lvl1pPr>
          </a:lstStyle>
          <a:p>
            <a:pPr>
              <a:defRPr/>
            </a:pPr>
            <a:endParaRPr lang="en-GB"/>
          </a:p>
        </p:txBody>
      </p:sp>
      <p:sp>
        <p:nvSpPr>
          <p:cNvPr id="6154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9189" name="Rectangle 5"/>
          <p:cNvSpPr>
            <a:spLocks noGrp="1" noChangeArrowheads="1"/>
          </p:cNvSpPr>
          <p:nvPr>
            <p:ph type="body" sz="quarter" idx="3"/>
          </p:nvPr>
        </p:nvSpPr>
        <p:spPr bwMode="auto">
          <a:xfrm>
            <a:off x="914400" y="4343400"/>
            <a:ext cx="5029200" cy="12271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349190" name="Rectangle 6"/>
          <p:cNvSpPr>
            <a:spLocks noGrp="1" noChangeArrowheads="1"/>
          </p:cNvSpPr>
          <p:nvPr>
            <p:ph type="ftr" sz="quarter" idx="4"/>
          </p:nvPr>
        </p:nvSpPr>
        <p:spPr bwMode="auto">
          <a:xfrm>
            <a:off x="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91" name="Rectangle 7"/>
          <p:cNvSpPr>
            <a:spLocks noGrp="1" noChangeArrowheads="1"/>
          </p:cNvSpPr>
          <p:nvPr>
            <p:ph type="sldNum" sz="quarter" idx="5"/>
          </p:nvPr>
        </p:nvSpPr>
        <p:spPr bwMode="auto">
          <a:xfrm>
            <a:off x="388620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7A1965BF-27EB-1845-89B5-B5ADA144D014}" type="slidenum">
              <a:rPr lang="en-GB"/>
              <a:pPr>
                <a:defRPr/>
              </a:pPr>
              <a:t>‹#›</a:t>
            </a:fld>
            <a:endParaRPr lang="en-GB"/>
          </a:p>
        </p:txBody>
      </p:sp>
    </p:spTree>
    <p:extLst>
      <p:ext uri="{BB962C8B-B14F-4D97-AF65-F5344CB8AC3E}">
        <p14:creationId xmlns:p14="http://schemas.microsoft.com/office/powerpoint/2010/main" val="2979450244"/>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08" charset="-128"/>
        <a:cs typeface="ＭＳ Ｐゴシック" pitchFamily="-108"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charset="0"/>
        <a:cs typeface="Geneva" charset="-128"/>
      </a:defRPr>
    </a:lvl3pPr>
    <a:lvl4pPr marL="1371600" algn="l" rtl="0" eaLnBrk="0" fontAlgn="base" hangingPunct="0">
      <a:spcBef>
        <a:spcPct val="30000"/>
      </a:spcBef>
      <a:spcAft>
        <a:spcPct val="0"/>
      </a:spcAft>
      <a:defRPr sz="1200" kern="1200">
        <a:solidFill>
          <a:schemeClr val="tx1"/>
        </a:solidFill>
        <a:latin typeface="Times New Roman" pitchFamily="-112"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charset="-128"/>
        <a:cs typeface="ＭＳ Ｐゴシック"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3" Type="http://schemas.openxmlformats.org/officeDocument/2006/relationships/hyperlink" Target="http://www.sabda.org/sabdaweb/bible/verse/?b=49&amp;c=4&amp;v=9" TargetMode="External"/><Relationship Id="rId2" Type="http://schemas.openxmlformats.org/officeDocument/2006/relationships/slide" Target="../slides/slide122.xml"/><Relationship Id="rId1" Type="http://schemas.openxmlformats.org/officeDocument/2006/relationships/notesMaster" Target="../notesMasters/notesMaster1.xml"/><Relationship Id="rId4" Type="http://schemas.openxmlformats.org/officeDocument/2006/relationships/hyperlink" Target="http://www.sabda.org/sabdaweb/bible/verse/?b=49&amp;c=4&amp;v=10" TargetMode="Externa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4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801196C-BD1C-064B-9063-98B38F032BB3}" type="slidenum">
              <a:rPr lang="en-GB" sz="1200">
                <a:solidFill>
                  <a:prstClr val="white"/>
                </a:solidFill>
              </a:rPr>
              <a:pPr/>
              <a:t>1</a:t>
            </a:fld>
            <a:endParaRPr lang="en-GB" sz="1200">
              <a:solidFill>
                <a:prstClr val="white"/>
              </a:solidFill>
            </a:endParaRPr>
          </a:p>
        </p:txBody>
      </p:sp>
      <p:sp>
        <p:nvSpPr>
          <p:cNvPr id="1104898" name="Rectangle 2"/>
          <p:cNvSpPr>
            <a:spLocks noGrp="1" noRot="1" noChangeAspect="1" noChangeArrowheads="1"/>
          </p:cNvSpPr>
          <p:nvPr>
            <p:ph type="sldImg"/>
          </p:nvPr>
        </p:nvSpPr>
        <p:spPr>
          <a:solidFill>
            <a:srgbClr val="FFFFFF"/>
          </a:solidFill>
          <a:ln/>
        </p:spPr>
      </p:sp>
      <p:sp>
        <p:nvSpPr>
          <p:cNvPr id="1104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01" name="Rectangle 1026"/>
          <p:cNvSpPr>
            <a:spLocks noGrp="1" noRot="1" noChangeAspect="1" noChangeArrowheads="1"/>
          </p:cNvSpPr>
          <p:nvPr>
            <p:ph type="sldImg"/>
          </p:nvPr>
        </p:nvSpPr>
        <p:spPr>
          <a:solidFill>
            <a:srgbClr val="FFFFFF"/>
          </a:solidFill>
          <a:ln/>
        </p:spPr>
      </p:sp>
      <p:sp>
        <p:nvSpPr>
          <p:cNvPr id="1126402"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7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FBB4968-C7E9-6747-BEE9-ABA413F08DA2}" type="slidenum">
              <a:rPr lang="en-GB" sz="1200">
                <a:solidFill>
                  <a:prstClr val="white"/>
                </a:solidFill>
              </a:rPr>
              <a:pPr/>
              <a:t>135</a:t>
            </a:fld>
            <a:endParaRPr lang="en-GB" sz="1200">
              <a:solidFill>
                <a:prstClr val="white"/>
              </a:solidFill>
            </a:endParaRPr>
          </a:p>
        </p:txBody>
      </p:sp>
      <p:sp>
        <p:nvSpPr>
          <p:cNvPr id="1287170" name="Rectangle 2"/>
          <p:cNvSpPr>
            <a:spLocks noGrp="1" noRot="1" noChangeAspect="1" noChangeArrowheads="1"/>
          </p:cNvSpPr>
          <p:nvPr>
            <p:ph type="sldImg"/>
          </p:nvPr>
        </p:nvSpPr>
        <p:spPr>
          <a:solidFill>
            <a:srgbClr val="FFFFFF"/>
          </a:solidFill>
          <a:ln/>
        </p:spPr>
      </p:sp>
      <p:sp>
        <p:nvSpPr>
          <p:cNvPr id="1287171"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a:latin typeface="Times New Roman" charset="0"/>
                <a:ea typeface="ＭＳ Ｐゴシック" charset="0"/>
                <a:cs typeface="ＭＳ Ｐゴシック" charset="0"/>
              </a:rPr>
              <a:t>Creation in Genesis 1–2 is repeated In the Restored, New Creation in Rev 21–22</a:t>
            </a:r>
          </a:p>
          <a:p>
            <a:r>
              <a:rPr lang="en-US">
                <a:latin typeface="Times New Roman" charset="0"/>
                <a:ea typeface="ＭＳ Ｐゴシック" charset="0"/>
                <a:cs typeface="ＭＳ Ｐゴシック" charset="0"/>
              </a:rPr>
              <a:t>Man was created to rule over the fish, birds, and land animals (Gen. 1:28) but he gave over his rule over to the god of this world, Satan (2 Cor. 4:4)</a:t>
            </a:r>
          </a:p>
          <a:p>
            <a:r>
              <a:rPr lang="en-US">
                <a:latin typeface="Times New Roman" charset="0"/>
                <a:ea typeface="ＭＳ Ｐゴシック" charset="0"/>
                <a:cs typeface="ＭＳ Ｐゴシック" charset="0"/>
              </a:rPr>
              <a:t>However, this rule is restored during the 1000-year reign of the saints (Rev. 20:4-6)</a:t>
            </a:r>
          </a:p>
          <a:p>
            <a:r>
              <a:rPr lang="en-US">
                <a:latin typeface="Times New Roman" charset="0"/>
                <a:ea typeface="ＭＳ Ｐゴシック" charset="0"/>
                <a:cs typeface="ＭＳ Ｐゴシック" charset="0"/>
              </a:rPr>
              <a:t>But Christ is the central Person of history: both as Lamb (Redeemer) and as Lion (Ruler of all creation in the line of David)</a:t>
            </a: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3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80FFB89-878D-9E4E-9D4C-86D182784406}" type="slidenum">
              <a:rPr lang="en-GB" sz="1200">
                <a:solidFill>
                  <a:prstClr val="white"/>
                </a:solidFill>
              </a:rPr>
              <a:pPr/>
              <a:t>136</a:t>
            </a:fld>
            <a:endParaRPr lang="en-GB" sz="1200">
              <a:solidFill>
                <a:prstClr val="white"/>
              </a:solidFill>
            </a:endParaRPr>
          </a:p>
        </p:txBody>
      </p:sp>
      <p:sp>
        <p:nvSpPr>
          <p:cNvPr id="1283074" name="Rectangle 2"/>
          <p:cNvSpPr>
            <a:spLocks noGrp="1" noRot="1" noChangeAspect="1" noChangeArrowheads="1"/>
          </p:cNvSpPr>
          <p:nvPr>
            <p:ph type="sldImg"/>
          </p:nvPr>
        </p:nvSpPr>
        <p:spPr>
          <a:solidFill>
            <a:srgbClr val="FFFFFF"/>
          </a:solidFill>
          <a:ln/>
        </p:spPr>
      </p:sp>
      <p:sp>
        <p:nvSpPr>
          <p:cNvPr id="128307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9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F120D9A-9B75-4942-8032-12A35D91ABE1}" type="slidenum">
              <a:rPr lang="en-US" sz="1200">
                <a:solidFill>
                  <a:srgbClr val="000000"/>
                </a:solidFill>
                <a:latin typeface="Arial" charset="0"/>
              </a:rPr>
              <a:pPr/>
              <a:t>138</a:t>
            </a:fld>
            <a:endParaRPr lang="en-US" sz="1200">
              <a:solidFill>
                <a:srgbClr val="000000"/>
              </a:solidFill>
              <a:latin typeface="Arial" charset="0"/>
            </a:endParaRPr>
          </a:p>
        </p:txBody>
      </p:sp>
      <p:sp>
        <p:nvSpPr>
          <p:cNvPr id="1289218" name="Rectangle 2"/>
          <p:cNvSpPr>
            <a:spLocks noGrp="1" noRot="1" noChangeAspect="1" noChangeArrowheads="1"/>
          </p:cNvSpPr>
          <p:nvPr>
            <p:ph type="sldImg"/>
          </p:nvPr>
        </p:nvSpPr>
        <p:spPr>
          <a:solidFill>
            <a:srgbClr val="FFFFFF"/>
          </a:solidFill>
          <a:ln/>
        </p:spPr>
      </p:sp>
      <p:sp>
        <p:nvSpPr>
          <p:cNvPr id="12892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The first three chapters of Scripture have many parallels in the last three chapters.</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5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C5EE49A-E436-A948-943E-0782ACEE0470}" type="slidenum">
              <a:rPr lang="en-GB" sz="1200">
                <a:solidFill>
                  <a:srgbClr val="000000"/>
                </a:solidFill>
              </a:rPr>
              <a:pPr/>
              <a:t>139</a:t>
            </a:fld>
            <a:endParaRPr lang="en-GB" sz="1200">
              <a:solidFill>
                <a:srgbClr val="000000"/>
              </a:solidFill>
            </a:endParaRPr>
          </a:p>
        </p:txBody>
      </p:sp>
      <p:sp>
        <p:nvSpPr>
          <p:cNvPr id="1285122"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CB38682D-E798-394D-88AA-E80EC9B41B77}" type="slidenum">
              <a:rPr lang="en-GB" sz="1200">
                <a:solidFill>
                  <a:srgbClr val="FFFFFF"/>
                </a:solidFill>
              </a:rPr>
              <a:pPr algn="r"/>
              <a:t>139</a:t>
            </a:fld>
            <a:endParaRPr lang="en-GB" sz="1200">
              <a:solidFill>
                <a:srgbClr val="FFFFFF"/>
              </a:solidFill>
            </a:endParaRPr>
          </a:p>
        </p:txBody>
      </p:sp>
      <p:sp>
        <p:nvSpPr>
          <p:cNvPr id="1285123" name="Rectangle 2"/>
          <p:cNvSpPr>
            <a:spLocks noGrp="1" noRot="1" noChangeAspect="1" noChangeArrowheads="1" noTextEdit="1"/>
          </p:cNvSpPr>
          <p:nvPr>
            <p:ph type="sldImg"/>
          </p:nvPr>
        </p:nvSpPr>
        <p:spPr>
          <a:ln/>
        </p:spPr>
      </p:sp>
      <p:sp>
        <p:nvSpPr>
          <p:cNvPr id="12851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last beginning</a:t>
            </a:r>
            <a:r>
              <a:rPr lang="en-US" altLang="zh-TW">
                <a:latin typeface="Times New Roman" charset="0"/>
                <a:ea typeface="ＭＳ Ｐゴシック" charset="0"/>
                <a:cs typeface="ＭＳ Ｐゴシック" charset="0"/>
              </a:rPr>
              <a:t>=</a:t>
            </a:r>
            <a:r>
              <a:rPr lang="zh-CN" altLang="en-US">
                <a:latin typeface="Times New Roman" charset="0"/>
                <a:ea typeface="ＭＳ Ｐゴシック" charset="0"/>
                <a:cs typeface="宋体" charset="0"/>
              </a:rPr>
              <a:t>最后一个开始 </a:t>
            </a:r>
            <a:r>
              <a:rPr lang="en-US" altLang="zh-CN">
                <a:latin typeface="Times New Roman" charset="0"/>
                <a:ea typeface="ＭＳ Ｐゴシック" charset="0"/>
                <a:cs typeface="宋体" charset="0"/>
              </a:rPr>
              <a:t>, Revelation 21:9-22: 5=</a:t>
            </a:r>
            <a:r>
              <a:rPr lang="zh-TW" altLang="en-US">
                <a:latin typeface="Times New Roman" charset="0"/>
                <a:ea typeface="ＭＳ Ｐゴシック" charset="0"/>
                <a:cs typeface="宋体" charset="0"/>
              </a:rPr>
              <a:t>启示录</a:t>
            </a:r>
            <a:r>
              <a:rPr lang="en-US" altLang="zh-TW">
                <a:latin typeface="Times New Roman" charset="0"/>
                <a:ea typeface="ＭＳ Ｐゴシック" charset="0"/>
                <a:cs typeface="宋体" charset="0"/>
              </a:rPr>
              <a:t>21:9</a:t>
            </a:r>
            <a:r>
              <a:rPr lang="zh-TW" altLang="en-US">
                <a:latin typeface="Times New Roman" charset="0"/>
                <a:ea typeface="ＭＳ Ｐゴシック" charset="0"/>
                <a:cs typeface="宋体" charset="0"/>
              </a:rPr>
              <a:t> </a:t>
            </a:r>
            <a:r>
              <a:rPr lang="en-US" altLang="zh-TW">
                <a:latin typeface="Times New Roman" charset="0"/>
                <a:ea typeface="ＭＳ Ｐゴシック" charset="0"/>
                <a:cs typeface="宋体" charset="0"/>
              </a:rPr>
              <a:t>-22:5</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1362"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eaLnBrk="1" hangingPunct="1"/>
            <a:fld id="{D9CD49E1-3BF7-E144-B2A4-0BD232465BC8}" type="slidenum">
              <a:rPr lang="en-US" sz="1200">
                <a:solidFill>
                  <a:srgbClr val="000000"/>
                </a:solidFill>
                <a:latin typeface="Times New Roman" charset="0"/>
                <a:ea typeface="ＭＳ Ｐゴシック" charset="0"/>
                <a:cs typeface="ＭＳ Ｐゴシック" charset="0"/>
              </a:rPr>
              <a:pPr eaLnBrk="1" hangingPunct="1"/>
              <a:t>140</a:t>
            </a:fld>
            <a:endParaRPr lang="en-US" sz="1200">
              <a:solidFill>
                <a:srgbClr val="000000"/>
              </a:solidFill>
              <a:latin typeface="Times New Roman" charset="0"/>
              <a:ea typeface="ＭＳ Ｐゴシック" charset="0"/>
              <a:cs typeface="ＭＳ Ｐゴシック" charset="0"/>
            </a:endParaRPr>
          </a:p>
        </p:txBody>
      </p:sp>
      <p:sp>
        <p:nvSpPr>
          <p:cNvPr id="271363" name="Text Box 2"/>
          <p:cNvSpPr txBox="1">
            <a:spLocks noChangeArrowheads="1"/>
          </p:cNvSpPr>
          <p:nvPr/>
        </p:nvSpPr>
        <p:spPr bwMode="auto">
          <a:xfrm>
            <a:off x="1130300" y="674688"/>
            <a:ext cx="4597400" cy="344805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MS Gothic" charset="0"/>
                <a:cs typeface="MS Gothic" charset="0"/>
              </a:defRPr>
            </a:lvl1pPr>
            <a:lvl2pPr marL="742950" indent="-285750" eaLnBrk="0" hangingPunct="0">
              <a:defRPr sz="2400">
                <a:solidFill>
                  <a:schemeClr val="bg1"/>
                </a:solidFill>
                <a:latin typeface="Arial" charset="0"/>
                <a:ea typeface="MS Gothic" charset="0"/>
                <a:cs typeface="MS Gothic" charset="0"/>
              </a:defRPr>
            </a:lvl2pPr>
            <a:lvl3pPr marL="1143000" indent="-228600" eaLnBrk="0" hangingPunct="0">
              <a:defRPr sz="2400">
                <a:solidFill>
                  <a:schemeClr val="bg1"/>
                </a:solidFill>
                <a:latin typeface="Arial" charset="0"/>
                <a:ea typeface="MS Gothic" charset="0"/>
                <a:cs typeface="MS Gothic" charset="0"/>
              </a:defRPr>
            </a:lvl3pPr>
            <a:lvl4pPr marL="1600200" indent="-228600" eaLnBrk="0" hangingPunct="0">
              <a:defRPr sz="2400">
                <a:solidFill>
                  <a:schemeClr val="bg1"/>
                </a:solidFill>
                <a:latin typeface="Arial" charset="0"/>
                <a:ea typeface="MS Gothic" charset="0"/>
                <a:cs typeface="MS Gothic" charset="0"/>
              </a:defRPr>
            </a:lvl4pPr>
            <a:lvl5pPr marL="2057400" indent="-228600" eaLnBrk="0" hangingPunct="0">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9pPr>
          </a:lstStyle>
          <a:p>
            <a:pPr defTabSz="914400">
              <a:lnSpc>
                <a:spcPct val="100000"/>
              </a:lnSpc>
              <a:buClrTx/>
              <a:buSzTx/>
              <a:buFontTx/>
              <a:buNone/>
            </a:pPr>
            <a:endParaRPr lang="en-US" sz="1800">
              <a:solidFill>
                <a:srgbClr val="000000"/>
              </a:solidFill>
              <a:ea typeface="ＭＳ Ｐゴシック" charset="0"/>
              <a:cs typeface="ＭＳ Ｐゴシック" charset="0"/>
            </a:endParaRPr>
          </a:p>
        </p:txBody>
      </p:sp>
      <p:sp>
        <p:nvSpPr>
          <p:cNvPr id="271364" name="Text Box 3"/>
          <p:cNvSpPr>
            <a:spLocks noGrp="1" noChangeArrowheads="1"/>
          </p:cNvSpPr>
          <p:nvPr>
            <p:ph type="body"/>
          </p:nvPr>
        </p:nvSpPr>
        <p:spPr>
          <a:xfrm>
            <a:off x="685800" y="4343400"/>
            <a:ext cx="54864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nchor="ctr"/>
          <a:lstStyle/>
          <a:p>
            <a:pPr eaLnBrk="1" hangingPunct="1"/>
            <a:endParaRPr lang="en-US">
              <a:latin typeface="Arial"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4978"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eaLnBrk="1" hangingPunct="1"/>
            <a:fld id="{62682F2B-F3F5-CC46-9AED-56491119D5BC}" type="slidenum">
              <a:rPr lang="en-GB" sz="1200">
                <a:solidFill>
                  <a:srgbClr val="000000"/>
                </a:solidFill>
                <a:cs typeface="Lucida Sans Unicode" charset="0"/>
              </a:rPr>
              <a:pPr eaLnBrk="1" hangingPunct="1"/>
              <a:t>141</a:t>
            </a:fld>
            <a:endParaRPr lang="en-GB" sz="1200">
              <a:solidFill>
                <a:srgbClr val="000000"/>
              </a:solidFill>
              <a:cs typeface="Lucida Sans Unicode" charset="0"/>
            </a:endParaRPr>
          </a:p>
        </p:txBody>
      </p:sp>
      <p:sp>
        <p:nvSpPr>
          <p:cNvPr id="254979" name="Text Box 1"/>
          <p:cNvSpPr txBox="1">
            <a:spLocks noChangeArrowheads="1"/>
          </p:cNvSpPr>
          <p:nvPr/>
        </p:nvSpPr>
        <p:spPr bwMode="auto">
          <a:xfrm>
            <a:off x="1131888" y="703263"/>
            <a:ext cx="4586287" cy="3440112"/>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MS Gothic" charset="0"/>
                <a:cs typeface="MS Gothic" charset="0"/>
              </a:defRPr>
            </a:lvl1pPr>
            <a:lvl2pPr marL="742950" indent="-285750" eaLnBrk="0" hangingPunct="0">
              <a:defRPr sz="2400">
                <a:solidFill>
                  <a:schemeClr val="bg1"/>
                </a:solidFill>
                <a:latin typeface="Arial" charset="0"/>
                <a:ea typeface="MS Gothic" charset="0"/>
                <a:cs typeface="MS Gothic" charset="0"/>
              </a:defRPr>
            </a:lvl2pPr>
            <a:lvl3pPr marL="1143000" indent="-228600" eaLnBrk="0" hangingPunct="0">
              <a:defRPr sz="2400">
                <a:solidFill>
                  <a:schemeClr val="bg1"/>
                </a:solidFill>
                <a:latin typeface="Arial" charset="0"/>
                <a:ea typeface="MS Gothic" charset="0"/>
                <a:cs typeface="MS Gothic" charset="0"/>
              </a:defRPr>
            </a:lvl3pPr>
            <a:lvl4pPr marL="1600200" indent="-228600" eaLnBrk="0" hangingPunct="0">
              <a:defRPr sz="2400">
                <a:solidFill>
                  <a:schemeClr val="bg1"/>
                </a:solidFill>
                <a:latin typeface="Arial" charset="0"/>
                <a:ea typeface="MS Gothic" charset="0"/>
                <a:cs typeface="MS Gothic" charset="0"/>
              </a:defRPr>
            </a:lvl4pPr>
            <a:lvl5pPr marL="2057400" indent="-228600" eaLnBrk="0" hangingPunct="0">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9pPr>
          </a:lstStyle>
          <a:p>
            <a:pPr defTabSz="457200" eaLnBrk="1" hangingPunct="1">
              <a:lnSpc>
                <a:spcPct val="93000"/>
              </a:lnSpc>
              <a:buClr>
                <a:srgbClr val="000000"/>
              </a:buClr>
              <a:buSzPct val="100000"/>
              <a:buFont typeface="Arial" charset="0"/>
              <a:buNone/>
            </a:pPr>
            <a:endParaRPr lang="en-US" sz="1800">
              <a:solidFill>
                <a:prstClr val="white"/>
              </a:solidFill>
            </a:endParaRPr>
          </a:p>
        </p:txBody>
      </p:sp>
      <p:sp>
        <p:nvSpPr>
          <p:cNvPr id="254980" name="Text Box 2"/>
          <p:cNvSpPr>
            <a:spLocks noGrp="1" noChangeArrowheads="1"/>
          </p:cNvSpPr>
          <p:nvPr>
            <p:ph type="body"/>
          </p:nvPr>
        </p:nvSpPr>
        <p:spPr>
          <a:xfrm>
            <a:off x="685800" y="4343400"/>
            <a:ext cx="54864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7026"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eaLnBrk="1" hangingPunct="1"/>
            <a:fld id="{00B73385-A8E5-9248-A22E-1BCDCF4F8B37}" type="slidenum">
              <a:rPr lang="en-GB" sz="1200">
                <a:solidFill>
                  <a:srgbClr val="000000"/>
                </a:solidFill>
                <a:cs typeface="Lucida Sans Unicode" charset="0"/>
              </a:rPr>
              <a:pPr eaLnBrk="1" hangingPunct="1"/>
              <a:t>142</a:t>
            </a:fld>
            <a:endParaRPr lang="en-GB" sz="1200">
              <a:solidFill>
                <a:srgbClr val="000000"/>
              </a:solidFill>
              <a:cs typeface="Lucida Sans Unicode" charset="0"/>
            </a:endParaRPr>
          </a:p>
        </p:txBody>
      </p:sp>
      <p:sp>
        <p:nvSpPr>
          <p:cNvPr id="257027" name="Text Box 1"/>
          <p:cNvSpPr txBox="1">
            <a:spLocks noChangeArrowheads="1"/>
          </p:cNvSpPr>
          <p:nvPr/>
        </p:nvSpPr>
        <p:spPr bwMode="auto">
          <a:xfrm>
            <a:off x="1131888" y="703263"/>
            <a:ext cx="4586287" cy="3440112"/>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MS Gothic" charset="0"/>
                <a:cs typeface="MS Gothic" charset="0"/>
              </a:defRPr>
            </a:lvl1pPr>
            <a:lvl2pPr marL="742950" indent="-285750" eaLnBrk="0" hangingPunct="0">
              <a:defRPr sz="2400">
                <a:solidFill>
                  <a:schemeClr val="bg1"/>
                </a:solidFill>
                <a:latin typeface="Arial" charset="0"/>
                <a:ea typeface="MS Gothic" charset="0"/>
                <a:cs typeface="MS Gothic" charset="0"/>
              </a:defRPr>
            </a:lvl2pPr>
            <a:lvl3pPr marL="1143000" indent="-228600" eaLnBrk="0" hangingPunct="0">
              <a:defRPr sz="2400">
                <a:solidFill>
                  <a:schemeClr val="bg1"/>
                </a:solidFill>
                <a:latin typeface="Arial" charset="0"/>
                <a:ea typeface="MS Gothic" charset="0"/>
                <a:cs typeface="MS Gothic" charset="0"/>
              </a:defRPr>
            </a:lvl3pPr>
            <a:lvl4pPr marL="1600200" indent="-228600" eaLnBrk="0" hangingPunct="0">
              <a:defRPr sz="2400">
                <a:solidFill>
                  <a:schemeClr val="bg1"/>
                </a:solidFill>
                <a:latin typeface="Arial" charset="0"/>
                <a:ea typeface="MS Gothic" charset="0"/>
                <a:cs typeface="MS Gothic" charset="0"/>
              </a:defRPr>
            </a:lvl4pPr>
            <a:lvl5pPr marL="2057400" indent="-228600" eaLnBrk="0" hangingPunct="0">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9pPr>
          </a:lstStyle>
          <a:p>
            <a:pPr defTabSz="457200" eaLnBrk="1" hangingPunct="1">
              <a:lnSpc>
                <a:spcPct val="93000"/>
              </a:lnSpc>
              <a:buClr>
                <a:srgbClr val="000000"/>
              </a:buClr>
              <a:buSzPct val="100000"/>
              <a:buFont typeface="Arial" charset="0"/>
              <a:buNone/>
            </a:pPr>
            <a:endParaRPr lang="en-US" sz="1800">
              <a:solidFill>
                <a:prstClr val="white"/>
              </a:solidFill>
            </a:endParaRPr>
          </a:p>
        </p:txBody>
      </p:sp>
      <p:sp>
        <p:nvSpPr>
          <p:cNvPr id="257028" name="Text Box 2"/>
          <p:cNvSpPr>
            <a:spLocks noGrp="1" noChangeArrowheads="1"/>
          </p:cNvSpPr>
          <p:nvPr>
            <p:ph type="body"/>
          </p:nvPr>
        </p:nvSpPr>
        <p:spPr>
          <a:xfrm>
            <a:off x="685800" y="4343400"/>
            <a:ext cx="54864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9074"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eaLnBrk="1" hangingPunct="1"/>
            <a:fld id="{AEDA8288-E40A-0444-B482-8FF7A6EC5999}" type="slidenum">
              <a:rPr lang="en-GB" sz="1200">
                <a:solidFill>
                  <a:srgbClr val="000000"/>
                </a:solidFill>
                <a:cs typeface="Lucida Sans Unicode" charset="0"/>
              </a:rPr>
              <a:pPr eaLnBrk="1" hangingPunct="1"/>
              <a:t>143</a:t>
            </a:fld>
            <a:endParaRPr lang="en-GB" sz="1200">
              <a:solidFill>
                <a:srgbClr val="000000"/>
              </a:solidFill>
              <a:cs typeface="Lucida Sans Unicode" charset="0"/>
            </a:endParaRPr>
          </a:p>
        </p:txBody>
      </p:sp>
      <p:sp>
        <p:nvSpPr>
          <p:cNvPr id="259075" name="Text Box 1"/>
          <p:cNvSpPr txBox="1">
            <a:spLocks noChangeArrowheads="1"/>
          </p:cNvSpPr>
          <p:nvPr/>
        </p:nvSpPr>
        <p:spPr bwMode="auto">
          <a:xfrm>
            <a:off x="1131888" y="703263"/>
            <a:ext cx="4586287" cy="3440112"/>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MS Gothic" charset="0"/>
                <a:cs typeface="MS Gothic" charset="0"/>
              </a:defRPr>
            </a:lvl1pPr>
            <a:lvl2pPr marL="742950" indent="-285750" eaLnBrk="0" hangingPunct="0">
              <a:defRPr sz="2400">
                <a:solidFill>
                  <a:schemeClr val="bg1"/>
                </a:solidFill>
                <a:latin typeface="Arial" charset="0"/>
                <a:ea typeface="MS Gothic" charset="0"/>
                <a:cs typeface="MS Gothic" charset="0"/>
              </a:defRPr>
            </a:lvl2pPr>
            <a:lvl3pPr marL="1143000" indent="-228600" eaLnBrk="0" hangingPunct="0">
              <a:defRPr sz="2400">
                <a:solidFill>
                  <a:schemeClr val="bg1"/>
                </a:solidFill>
                <a:latin typeface="Arial" charset="0"/>
                <a:ea typeface="MS Gothic" charset="0"/>
                <a:cs typeface="MS Gothic" charset="0"/>
              </a:defRPr>
            </a:lvl3pPr>
            <a:lvl4pPr marL="1600200" indent="-228600" eaLnBrk="0" hangingPunct="0">
              <a:defRPr sz="2400">
                <a:solidFill>
                  <a:schemeClr val="bg1"/>
                </a:solidFill>
                <a:latin typeface="Arial" charset="0"/>
                <a:ea typeface="MS Gothic" charset="0"/>
                <a:cs typeface="MS Gothic" charset="0"/>
              </a:defRPr>
            </a:lvl4pPr>
            <a:lvl5pPr marL="2057400" indent="-228600" eaLnBrk="0" hangingPunct="0">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9pPr>
          </a:lstStyle>
          <a:p>
            <a:pPr defTabSz="457200" eaLnBrk="1" hangingPunct="1">
              <a:lnSpc>
                <a:spcPct val="93000"/>
              </a:lnSpc>
              <a:buClr>
                <a:srgbClr val="000000"/>
              </a:buClr>
              <a:buSzPct val="100000"/>
              <a:buFont typeface="Arial" charset="0"/>
              <a:buNone/>
            </a:pPr>
            <a:endParaRPr lang="en-US" sz="1800">
              <a:solidFill>
                <a:prstClr val="white"/>
              </a:solidFill>
            </a:endParaRPr>
          </a:p>
        </p:txBody>
      </p:sp>
      <p:sp>
        <p:nvSpPr>
          <p:cNvPr id="259076" name="Text Box 2"/>
          <p:cNvSpPr>
            <a:spLocks noGrp="1" noChangeArrowheads="1"/>
          </p:cNvSpPr>
          <p:nvPr>
            <p:ph type="body"/>
          </p:nvPr>
        </p:nvSpPr>
        <p:spPr>
          <a:xfrm>
            <a:off x="685800" y="4343400"/>
            <a:ext cx="54864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1122"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eaLnBrk="1" hangingPunct="1"/>
            <a:fld id="{C5E4BA23-C0ED-0D49-AA7C-C8B4A69D579E}" type="slidenum">
              <a:rPr lang="en-GB" sz="1200">
                <a:solidFill>
                  <a:srgbClr val="000000"/>
                </a:solidFill>
                <a:cs typeface="Lucida Sans Unicode" charset="0"/>
              </a:rPr>
              <a:pPr eaLnBrk="1" hangingPunct="1"/>
              <a:t>144</a:t>
            </a:fld>
            <a:endParaRPr lang="en-GB" sz="1200">
              <a:solidFill>
                <a:srgbClr val="000000"/>
              </a:solidFill>
              <a:cs typeface="Lucida Sans Unicode" charset="0"/>
            </a:endParaRPr>
          </a:p>
        </p:txBody>
      </p:sp>
      <p:sp>
        <p:nvSpPr>
          <p:cNvPr id="261123" name="Text Box 1"/>
          <p:cNvSpPr txBox="1">
            <a:spLocks noChangeArrowheads="1"/>
          </p:cNvSpPr>
          <p:nvPr/>
        </p:nvSpPr>
        <p:spPr bwMode="auto">
          <a:xfrm>
            <a:off x="1131888" y="703263"/>
            <a:ext cx="4586287" cy="3440112"/>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MS Gothic" charset="0"/>
                <a:cs typeface="MS Gothic" charset="0"/>
              </a:defRPr>
            </a:lvl1pPr>
            <a:lvl2pPr marL="742950" indent="-285750" eaLnBrk="0" hangingPunct="0">
              <a:defRPr sz="2400">
                <a:solidFill>
                  <a:schemeClr val="bg1"/>
                </a:solidFill>
                <a:latin typeface="Arial" charset="0"/>
                <a:ea typeface="MS Gothic" charset="0"/>
                <a:cs typeface="MS Gothic" charset="0"/>
              </a:defRPr>
            </a:lvl2pPr>
            <a:lvl3pPr marL="1143000" indent="-228600" eaLnBrk="0" hangingPunct="0">
              <a:defRPr sz="2400">
                <a:solidFill>
                  <a:schemeClr val="bg1"/>
                </a:solidFill>
                <a:latin typeface="Arial" charset="0"/>
                <a:ea typeface="MS Gothic" charset="0"/>
                <a:cs typeface="MS Gothic" charset="0"/>
              </a:defRPr>
            </a:lvl3pPr>
            <a:lvl4pPr marL="1600200" indent="-228600" eaLnBrk="0" hangingPunct="0">
              <a:defRPr sz="2400">
                <a:solidFill>
                  <a:schemeClr val="bg1"/>
                </a:solidFill>
                <a:latin typeface="Arial" charset="0"/>
                <a:ea typeface="MS Gothic" charset="0"/>
                <a:cs typeface="MS Gothic" charset="0"/>
              </a:defRPr>
            </a:lvl4pPr>
            <a:lvl5pPr marL="2057400" indent="-228600" eaLnBrk="0" hangingPunct="0">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defRPr sz="2400">
                <a:solidFill>
                  <a:schemeClr val="bg1"/>
                </a:solidFill>
                <a:latin typeface="Arial" charset="0"/>
                <a:ea typeface="MS Gothic" charset="0"/>
                <a:cs typeface="MS Gothic" charset="0"/>
              </a:defRPr>
            </a:lvl9pPr>
          </a:lstStyle>
          <a:p>
            <a:pPr eaLnBrk="1" hangingPunct="1"/>
            <a:endParaRPr lang="en-US" sz="1800"/>
          </a:p>
        </p:txBody>
      </p:sp>
      <p:sp>
        <p:nvSpPr>
          <p:cNvPr id="261124" name="Text Box 2"/>
          <p:cNvSpPr>
            <a:spLocks noGrp="1" noChangeArrowheads="1"/>
          </p:cNvSpPr>
          <p:nvPr>
            <p:ph type="body"/>
          </p:nvPr>
        </p:nvSpPr>
        <p:spPr>
          <a:xfrm>
            <a:off x="685800" y="4343400"/>
            <a:ext cx="54864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64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8E8D5E0-73AD-D944-8B0A-F8B5248EC585}" type="slidenum">
              <a:rPr lang="en-US" sz="1200">
                <a:solidFill>
                  <a:srgbClr val="000000"/>
                </a:solidFill>
              </a:rPr>
              <a:pPr/>
              <a:t>145</a:t>
            </a:fld>
            <a:endParaRPr lang="en-US" sz="1200">
              <a:solidFill>
                <a:srgbClr val="000000"/>
              </a:solidFill>
            </a:endParaRPr>
          </a:p>
        </p:txBody>
      </p:sp>
      <p:sp>
        <p:nvSpPr>
          <p:cNvPr id="1256450" name="Rectangle 2"/>
          <p:cNvSpPr>
            <a:spLocks noGrp="1" noRot="1" noChangeAspect="1" noChangeArrowheads="1"/>
          </p:cNvSpPr>
          <p:nvPr>
            <p:ph type="sldImg"/>
          </p:nvPr>
        </p:nvSpPr>
        <p:spPr>
          <a:xfrm>
            <a:off x="1131888" y="703263"/>
            <a:ext cx="4586287" cy="3440112"/>
          </a:xfrm>
          <a:solidFill>
            <a:srgbClr val="FFFFFF"/>
          </a:solidFill>
          <a:ln/>
        </p:spPr>
      </p:sp>
      <p:sp>
        <p:nvSpPr>
          <p:cNvPr id="1256451"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502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3736440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8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864D4FB-F985-414A-A5A4-CA9465EACD72}" type="slidenum">
              <a:rPr lang="en-US" sz="1200">
                <a:solidFill>
                  <a:srgbClr val="000000"/>
                </a:solidFill>
              </a:rPr>
              <a:pPr/>
              <a:t>146</a:t>
            </a:fld>
            <a:endParaRPr lang="en-US" sz="1200">
              <a:solidFill>
                <a:srgbClr val="000000"/>
              </a:solidFill>
            </a:endParaRPr>
          </a:p>
        </p:txBody>
      </p:sp>
      <p:sp>
        <p:nvSpPr>
          <p:cNvPr id="1258498" name="Rectangle 2"/>
          <p:cNvSpPr>
            <a:spLocks noGrp="1" noRot="1" noChangeAspect="1" noChangeArrowheads="1"/>
          </p:cNvSpPr>
          <p:nvPr>
            <p:ph type="sldImg"/>
          </p:nvPr>
        </p:nvSpPr>
        <p:spPr>
          <a:xfrm>
            <a:off x="1131888" y="703263"/>
            <a:ext cx="4586287" cy="3440112"/>
          </a:xfrm>
          <a:solidFill>
            <a:srgbClr val="FFFFFF"/>
          </a:solidFill>
          <a:ln/>
        </p:spPr>
      </p:sp>
      <p:sp>
        <p:nvSpPr>
          <p:cNvPr id="1258499"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0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936E3EA-4E4D-014A-AC30-928730CA1A24}" type="slidenum">
              <a:rPr lang="en-US" sz="1200">
                <a:solidFill>
                  <a:srgbClr val="000000"/>
                </a:solidFill>
              </a:rPr>
              <a:pPr/>
              <a:t>147</a:t>
            </a:fld>
            <a:endParaRPr lang="en-US" sz="1200">
              <a:solidFill>
                <a:srgbClr val="000000"/>
              </a:solidFill>
            </a:endParaRPr>
          </a:p>
        </p:txBody>
      </p:sp>
      <p:sp>
        <p:nvSpPr>
          <p:cNvPr id="1260546" name="Rectangle 2"/>
          <p:cNvSpPr>
            <a:spLocks noGrp="1" noRot="1" noChangeAspect="1" noChangeArrowheads="1"/>
          </p:cNvSpPr>
          <p:nvPr>
            <p:ph type="sldImg"/>
          </p:nvPr>
        </p:nvSpPr>
        <p:spPr>
          <a:xfrm>
            <a:off x="1131888" y="703263"/>
            <a:ext cx="4586287" cy="3440112"/>
          </a:xfrm>
          <a:solidFill>
            <a:srgbClr val="FFFFFF"/>
          </a:solidFill>
          <a:ln/>
        </p:spPr>
      </p:sp>
      <p:sp>
        <p:nvSpPr>
          <p:cNvPr id="1260547"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2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A39CB51-4BBD-9A44-A22E-5B37FE0BDF2E}" type="slidenum">
              <a:rPr lang="en-US" sz="1200">
                <a:solidFill>
                  <a:srgbClr val="000000"/>
                </a:solidFill>
              </a:rPr>
              <a:pPr/>
              <a:t>148</a:t>
            </a:fld>
            <a:endParaRPr lang="en-US" sz="1200">
              <a:solidFill>
                <a:srgbClr val="000000"/>
              </a:solidFill>
            </a:endParaRPr>
          </a:p>
        </p:txBody>
      </p:sp>
      <p:sp>
        <p:nvSpPr>
          <p:cNvPr id="1262594" name="Rectangle 2"/>
          <p:cNvSpPr>
            <a:spLocks noGrp="1" noRot="1" noChangeAspect="1" noChangeArrowheads="1"/>
          </p:cNvSpPr>
          <p:nvPr>
            <p:ph type="sldImg"/>
          </p:nvPr>
        </p:nvSpPr>
        <p:spPr>
          <a:xfrm>
            <a:off x="1131888" y="703263"/>
            <a:ext cx="4586287" cy="3440112"/>
          </a:xfrm>
          <a:solidFill>
            <a:srgbClr val="FFFFFF"/>
          </a:solidFill>
          <a:ln/>
        </p:spPr>
      </p:sp>
      <p:sp>
        <p:nvSpPr>
          <p:cNvPr id="1262595"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410566A-0A80-0140-8099-84846E3368B6}" type="slidenum">
              <a:rPr lang="en-GB" sz="1200">
                <a:solidFill>
                  <a:prstClr val="white"/>
                </a:solidFill>
              </a:rPr>
              <a:pPr/>
              <a:t>149</a:t>
            </a:fld>
            <a:endParaRPr lang="en-GB" sz="1200">
              <a:solidFill>
                <a:prstClr val="white"/>
              </a:solidFill>
            </a:endParaRPr>
          </a:p>
        </p:txBody>
      </p:sp>
      <p:sp>
        <p:nvSpPr>
          <p:cNvPr id="1291266" name="Rectangle 2"/>
          <p:cNvSpPr>
            <a:spLocks noGrp="1" noRot="1" noChangeAspect="1" noChangeArrowheads="1"/>
          </p:cNvSpPr>
          <p:nvPr>
            <p:ph type="sldImg"/>
          </p:nvPr>
        </p:nvSpPr>
        <p:spPr>
          <a:solidFill>
            <a:srgbClr val="FFFFFF"/>
          </a:solidFill>
          <a:ln/>
        </p:spPr>
      </p:sp>
      <p:sp>
        <p:nvSpPr>
          <p:cNvPr id="12912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150</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150</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151</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151</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152</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152</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153</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153</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3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A358FB2-0DA8-7448-9C13-15643F79AAEB}" type="slidenum">
              <a:rPr lang="en-GB" sz="1200">
                <a:solidFill>
                  <a:schemeClr val="bg1"/>
                </a:solidFill>
              </a:rPr>
              <a:pPr/>
              <a:t>154</a:t>
            </a:fld>
            <a:endParaRPr lang="en-GB" sz="1200">
              <a:solidFill>
                <a:schemeClr val="bg1"/>
              </a:solidFill>
            </a:endParaRPr>
          </a:p>
        </p:txBody>
      </p:sp>
      <p:sp>
        <p:nvSpPr>
          <p:cNvPr id="1293314" name="Rectangle 2"/>
          <p:cNvSpPr>
            <a:spLocks noGrp="1" noRot="1" noChangeAspect="1" noChangeArrowheads="1"/>
          </p:cNvSpPr>
          <p:nvPr>
            <p:ph type="sldImg"/>
          </p:nvPr>
        </p:nvSpPr>
        <p:spPr>
          <a:solidFill>
            <a:srgbClr val="FFFFFF"/>
          </a:solidFill>
          <a:ln/>
        </p:spPr>
      </p:sp>
      <p:sp>
        <p:nvSpPr>
          <p:cNvPr id="12933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5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C8872A1-01D6-0A44-B5EF-0E9EFDCE9EF0}" type="slidenum">
              <a:rPr lang="en-GB" sz="1200">
                <a:solidFill>
                  <a:schemeClr val="bg1"/>
                </a:solidFill>
              </a:rPr>
              <a:pPr/>
              <a:t>155</a:t>
            </a:fld>
            <a:endParaRPr lang="en-GB" sz="1200">
              <a:solidFill>
                <a:schemeClr val="bg1"/>
              </a:solidFill>
            </a:endParaRPr>
          </a:p>
        </p:txBody>
      </p:sp>
      <p:sp>
        <p:nvSpPr>
          <p:cNvPr id="1295362" name="Rectangle 2"/>
          <p:cNvSpPr>
            <a:spLocks noGrp="1" noRot="1" noChangeAspect="1" noChangeArrowheads="1"/>
          </p:cNvSpPr>
          <p:nvPr>
            <p:ph type="sldImg"/>
          </p:nvPr>
        </p:nvSpPr>
        <p:spPr>
          <a:solidFill>
            <a:srgbClr val="FFFFFF"/>
          </a:solidFill>
          <a:ln/>
        </p:spPr>
      </p:sp>
      <p:sp>
        <p:nvSpPr>
          <p:cNvPr id="12953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54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67281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7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7B4AA69-8D56-A147-9FCD-0DDD5154B051}" type="slidenum">
              <a:rPr lang="en-GB" sz="1200">
                <a:solidFill>
                  <a:schemeClr val="bg1"/>
                </a:solidFill>
              </a:rPr>
              <a:pPr/>
              <a:t>156</a:t>
            </a:fld>
            <a:endParaRPr lang="en-GB" sz="1200">
              <a:solidFill>
                <a:schemeClr val="bg1"/>
              </a:solidFill>
            </a:endParaRPr>
          </a:p>
        </p:txBody>
      </p:sp>
      <p:sp>
        <p:nvSpPr>
          <p:cNvPr id="1297410" name="Rectangle 2"/>
          <p:cNvSpPr>
            <a:spLocks noGrp="1" noRot="1" noChangeAspect="1" noChangeArrowheads="1"/>
          </p:cNvSpPr>
          <p:nvPr>
            <p:ph type="sldImg"/>
          </p:nvPr>
        </p:nvSpPr>
        <p:spPr>
          <a:solidFill>
            <a:srgbClr val="FFFFFF"/>
          </a:solidFill>
          <a:ln/>
        </p:spPr>
      </p:sp>
      <p:sp>
        <p:nvSpPr>
          <p:cNvPr id="12974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D0C9E49-188A-8E4F-A6CF-0B51C639FB56}" type="slidenum">
              <a:rPr lang="en-US" sz="1200"/>
              <a:pPr/>
              <a:t>157</a:t>
            </a:fld>
            <a:endParaRPr lang="en-US" sz="1200"/>
          </a:p>
        </p:txBody>
      </p:sp>
      <p:sp>
        <p:nvSpPr>
          <p:cNvPr id="66562" name="Rectangle 2"/>
          <p:cNvSpPr>
            <a:spLocks noGrp="1" noRot="1" noChangeAspect="1" noChangeArrowheads="1"/>
          </p:cNvSpPr>
          <p:nvPr>
            <p:ph type="sldImg"/>
          </p:nvPr>
        </p:nvSpPr>
        <p:spPr>
          <a:solidFill>
            <a:srgbClr val="FFFFFF"/>
          </a:solidFill>
          <a:ln/>
        </p:spPr>
      </p:sp>
      <p:sp>
        <p:nvSpPr>
          <p:cNvPr id="6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9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9CD88C8-D432-F441-8571-66D2C3FC320B}" type="slidenum">
              <a:rPr lang="en-US" sz="1200">
                <a:solidFill>
                  <a:srgbClr val="000000"/>
                </a:solidFill>
                <a:latin typeface="Arial" charset="0"/>
              </a:rPr>
              <a:pPr/>
              <a:t>158</a:t>
            </a:fld>
            <a:endParaRPr lang="en-US" sz="1200">
              <a:solidFill>
                <a:srgbClr val="000000"/>
              </a:solidFill>
              <a:latin typeface="Arial" charset="0"/>
            </a:endParaRPr>
          </a:p>
        </p:txBody>
      </p:sp>
      <p:sp>
        <p:nvSpPr>
          <p:cNvPr id="1299458" name="Rectangle 2"/>
          <p:cNvSpPr>
            <a:spLocks noGrp="1" noRot="1" noChangeAspect="1" noChangeArrowheads="1"/>
          </p:cNvSpPr>
          <p:nvPr>
            <p:ph type="sldImg"/>
          </p:nvPr>
        </p:nvSpPr>
        <p:spPr>
          <a:solidFill>
            <a:srgbClr val="FFFFFF"/>
          </a:solidFill>
          <a:ln/>
        </p:spPr>
      </p:sp>
      <p:sp>
        <p:nvSpPr>
          <p:cNvPr id="1299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1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ED89246-9E9F-FC48-9A45-F37C9DE61182}" type="slidenum">
              <a:rPr lang="en-GB" sz="1200">
                <a:solidFill>
                  <a:prstClr val="white"/>
                </a:solidFill>
              </a:rPr>
              <a:pPr/>
              <a:t>159</a:t>
            </a:fld>
            <a:endParaRPr lang="en-GB" sz="1200">
              <a:solidFill>
                <a:prstClr val="white"/>
              </a:solidFill>
            </a:endParaRPr>
          </a:p>
        </p:txBody>
      </p:sp>
      <p:sp>
        <p:nvSpPr>
          <p:cNvPr id="1301506" name="Rectangle 2"/>
          <p:cNvSpPr>
            <a:spLocks noGrp="1" noRot="1" noChangeAspect="1" noChangeArrowheads="1"/>
          </p:cNvSpPr>
          <p:nvPr>
            <p:ph type="sldImg"/>
          </p:nvPr>
        </p:nvSpPr>
        <p:spPr>
          <a:solidFill>
            <a:srgbClr val="FFFFFF"/>
          </a:solidFill>
          <a:ln/>
        </p:spPr>
      </p:sp>
      <p:sp>
        <p:nvSpPr>
          <p:cNvPr id="130150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3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63EC673-F13A-B841-A6F1-04B1A2DF1AB0}" type="slidenum">
              <a:rPr lang="en-GB" sz="1200">
                <a:solidFill>
                  <a:prstClr val="white"/>
                </a:solidFill>
              </a:rPr>
              <a:pPr/>
              <a:t>160</a:t>
            </a:fld>
            <a:endParaRPr lang="en-GB" sz="1200">
              <a:solidFill>
                <a:prstClr val="white"/>
              </a:solidFill>
            </a:endParaRPr>
          </a:p>
        </p:txBody>
      </p:sp>
      <p:sp>
        <p:nvSpPr>
          <p:cNvPr id="1303554" name="Rectangle 2"/>
          <p:cNvSpPr>
            <a:spLocks noGrp="1" noRot="1" noChangeAspect="1" noChangeArrowheads="1"/>
          </p:cNvSpPr>
          <p:nvPr>
            <p:ph type="sldImg"/>
          </p:nvPr>
        </p:nvSpPr>
        <p:spPr>
          <a:solidFill>
            <a:srgbClr val="FFFFFF"/>
          </a:solidFill>
          <a:ln/>
        </p:spPr>
      </p:sp>
      <p:sp>
        <p:nvSpPr>
          <p:cNvPr id="130355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5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9CA3EFC-113E-CC4F-A4D5-921A039B63ED}" type="slidenum">
              <a:rPr lang="en-US" sz="1200">
                <a:solidFill>
                  <a:srgbClr val="000000"/>
                </a:solidFill>
                <a:latin typeface="Arial" charset="0"/>
              </a:rPr>
              <a:pPr/>
              <a:t>161</a:t>
            </a:fld>
            <a:endParaRPr lang="en-US" sz="1200">
              <a:solidFill>
                <a:srgbClr val="000000"/>
              </a:solidFill>
              <a:latin typeface="Arial" charset="0"/>
            </a:endParaRPr>
          </a:p>
        </p:txBody>
      </p:sp>
      <p:sp>
        <p:nvSpPr>
          <p:cNvPr id="1305602" name="Rectangle 2"/>
          <p:cNvSpPr>
            <a:spLocks noGrp="1" noRot="1" noChangeAspect="1" noChangeArrowheads="1"/>
          </p:cNvSpPr>
          <p:nvPr>
            <p:ph type="sldImg"/>
          </p:nvPr>
        </p:nvSpPr>
        <p:spPr>
          <a:solidFill>
            <a:srgbClr val="FFFFFF"/>
          </a:solidFill>
          <a:ln/>
        </p:spPr>
      </p:sp>
      <p:sp>
        <p:nvSpPr>
          <p:cNvPr id="1305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7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E9B1CAD-C204-FA4E-AA01-C6396B530BBA}" type="slidenum">
              <a:rPr lang="en-GB" sz="1200">
                <a:solidFill>
                  <a:prstClr val="white"/>
                </a:solidFill>
              </a:rPr>
              <a:pPr/>
              <a:t>162</a:t>
            </a:fld>
            <a:endParaRPr lang="en-GB" sz="1200">
              <a:solidFill>
                <a:prstClr val="white"/>
              </a:solidFill>
            </a:endParaRPr>
          </a:p>
        </p:txBody>
      </p:sp>
      <p:sp>
        <p:nvSpPr>
          <p:cNvPr id="1307650" name="Rectangle 2"/>
          <p:cNvSpPr>
            <a:spLocks noGrp="1" noRot="1" noChangeAspect="1" noChangeArrowheads="1"/>
          </p:cNvSpPr>
          <p:nvPr>
            <p:ph type="sldImg"/>
          </p:nvPr>
        </p:nvSpPr>
        <p:spPr>
          <a:solidFill>
            <a:srgbClr val="FFFFFF"/>
          </a:solidFill>
          <a:ln/>
        </p:spPr>
      </p:sp>
      <p:sp>
        <p:nvSpPr>
          <p:cNvPr id="130765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7CA576B-2A51-A149-ABCB-6943F8F1ED55}" type="slidenum">
              <a:rPr lang="en-US" sz="1200">
                <a:solidFill>
                  <a:prstClr val="black"/>
                </a:solidFill>
              </a:rPr>
              <a:pPr/>
              <a:t>163</a:t>
            </a:fld>
            <a:endParaRPr lang="en-US" sz="1200">
              <a:solidFill>
                <a:prstClr val="black"/>
              </a:solidFill>
            </a:endParaRPr>
          </a:p>
        </p:txBody>
      </p:sp>
      <p:sp>
        <p:nvSpPr>
          <p:cNvPr id="109570" name="Rectangle 2"/>
          <p:cNvSpPr>
            <a:spLocks noGrp="1" noRot="1" noChangeAspect="1" noChangeArrowheads="1"/>
          </p:cNvSpPr>
          <p:nvPr>
            <p:ph type="sldImg"/>
          </p:nvPr>
        </p:nvSpPr>
        <p:spPr>
          <a:solidFill>
            <a:srgbClr val="FFFFFF"/>
          </a:solidFill>
          <a:ln/>
        </p:spPr>
      </p:sp>
      <p:sp>
        <p:nvSpPr>
          <p:cNvPr id="109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CC029CF-D5B3-B046-9566-CB28E7ACEEDB}" type="slidenum">
              <a:rPr lang="en-US" sz="1200">
                <a:solidFill>
                  <a:prstClr val="black"/>
                </a:solidFill>
              </a:rPr>
              <a:pPr/>
              <a:t>164</a:t>
            </a:fld>
            <a:endParaRPr lang="en-US" sz="1200">
              <a:solidFill>
                <a:prstClr val="black"/>
              </a:solidFill>
            </a:endParaRPr>
          </a:p>
        </p:txBody>
      </p:sp>
      <p:sp>
        <p:nvSpPr>
          <p:cNvPr id="111618" name="Rectangle 2"/>
          <p:cNvSpPr>
            <a:spLocks noGrp="1" noRot="1" noChangeAspect="1" noChangeArrowheads="1"/>
          </p:cNvSpPr>
          <p:nvPr>
            <p:ph type="sldImg"/>
          </p:nvPr>
        </p:nvSpPr>
        <p:spPr>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9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4A3C056-9AD8-FA43-9F7D-C81DDDD4BA51}" type="slidenum">
              <a:rPr lang="en-US" sz="1200">
                <a:solidFill>
                  <a:srgbClr val="000000"/>
                </a:solidFill>
                <a:latin typeface="Arial" charset="0"/>
              </a:rPr>
              <a:pPr/>
              <a:t>165</a:t>
            </a:fld>
            <a:endParaRPr lang="en-US" sz="1200">
              <a:solidFill>
                <a:srgbClr val="000000"/>
              </a:solidFill>
              <a:latin typeface="Arial" charset="0"/>
            </a:endParaRPr>
          </a:p>
        </p:txBody>
      </p:sp>
      <p:sp>
        <p:nvSpPr>
          <p:cNvPr id="1309698" name="Rectangle 2"/>
          <p:cNvSpPr>
            <a:spLocks noGrp="1" noRot="1" noChangeAspect="1" noChangeArrowheads="1"/>
          </p:cNvSpPr>
          <p:nvPr>
            <p:ph type="sldImg"/>
          </p:nvPr>
        </p:nvSpPr>
        <p:spPr>
          <a:solidFill>
            <a:srgbClr val="FFFFFF"/>
          </a:solidFill>
          <a:ln/>
        </p:spPr>
      </p:sp>
      <p:sp>
        <p:nvSpPr>
          <p:cNvPr id="1309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0498" name="Rectangle 3"/>
          <p:cNvSpPr>
            <a:spLocks noGrp="1" noChangeArrowheads="1"/>
          </p:cNvSpPr>
          <p:nvPr>
            <p:ph type="dt" sz="quarter"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white"/>
                </a:solidFill>
                <a:effectLst/>
                <a:uLnTx/>
                <a:uFillTx/>
                <a:latin typeface="Calibri"/>
                <a:ea typeface="+mn-ea"/>
                <a:cs typeface="+mn-cs"/>
              </a:rPr>
              <a:t>10/06/10</a:t>
            </a:r>
          </a:p>
        </p:txBody>
      </p:sp>
      <p:sp>
        <p:nvSpPr>
          <p:cNvPr id="123392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341380-35BE-084D-9646-9CA9C0F5C9E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3392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00377BBF-A1A1-2849-9145-E35F43BAE65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23392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233926"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8361155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4BE45A-2C60-694F-89BA-2D1B84CEF994}" type="slidenum">
              <a:rPr lang="en-GB" sz="1200">
                <a:solidFill>
                  <a:schemeClr val="bg1"/>
                </a:solidFill>
              </a:rPr>
              <a:pPr/>
              <a:t>166</a:t>
            </a:fld>
            <a:endParaRPr lang="en-GB" sz="1200">
              <a:solidFill>
                <a:schemeClr val="bg1"/>
              </a:solidFill>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5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E74DFA3-EA15-8E43-8106-006A23CDB5F5}" type="slidenum">
              <a:rPr lang="en-GB" sz="1200">
                <a:solidFill>
                  <a:schemeClr val="bg1"/>
                </a:solidFill>
              </a:rPr>
              <a:pPr/>
              <a:t>167</a:t>
            </a:fld>
            <a:endParaRPr lang="en-GB" sz="1200">
              <a:solidFill>
                <a:schemeClr val="bg1"/>
              </a:solidFill>
            </a:endParaRPr>
          </a:p>
        </p:txBody>
      </p:sp>
      <p:sp>
        <p:nvSpPr>
          <p:cNvPr id="1315842" name="Rectangle 2"/>
          <p:cNvSpPr>
            <a:spLocks noGrp="1" noRot="1" noChangeAspect="1" noChangeArrowheads="1"/>
          </p:cNvSpPr>
          <p:nvPr>
            <p:ph type="sldImg"/>
          </p:nvPr>
        </p:nvSpPr>
        <p:spPr>
          <a:solidFill>
            <a:srgbClr val="FFFFFF"/>
          </a:solidFill>
          <a:ln/>
        </p:spPr>
      </p:sp>
      <p:sp>
        <p:nvSpPr>
          <p:cNvPr id="13158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0E8FF33-5E71-E144-B837-4EBEAB9D38B8}" type="slidenum">
              <a:rPr lang="en-GB" sz="1200">
                <a:solidFill>
                  <a:schemeClr val="bg1"/>
                </a:solidFill>
              </a:rPr>
              <a:pPr/>
              <a:t>168</a:t>
            </a:fld>
            <a:endParaRPr lang="en-GB" sz="1200">
              <a:solidFill>
                <a:schemeClr val="bg1"/>
              </a:solidFill>
            </a:endParaRPr>
          </a:p>
        </p:txBody>
      </p:sp>
      <p:sp>
        <p:nvSpPr>
          <p:cNvPr id="1321986" name="Rectangle 2"/>
          <p:cNvSpPr>
            <a:spLocks noGrp="1" noRot="1" noChangeAspect="1" noChangeArrowheads="1"/>
          </p:cNvSpPr>
          <p:nvPr>
            <p:ph type="sldImg"/>
          </p:nvPr>
        </p:nvSpPr>
        <p:spPr>
          <a:solidFill>
            <a:srgbClr val="FFFFFF"/>
          </a:solidFill>
          <a:ln/>
        </p:spPr>
      </p:sp>
      <p:sp>
        <p:nvSpPr>
          <p:cNvPr id="132198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17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31E12D7-2F08-E14C-A619-5EE31A94E261}" type="slidenum">
              <a:rPr lang="en-GB" sz="1200">
                <a:solidFill>
                  <a:schemeClr val="bg1"/>
                </a:solidFill>
              </a:rPr>
              <a:pPr/>
              <a:t>169</a:t>
            </a:fld>
            <a:endParaRPr lang="en-GB" sz="1200">
              <a:solidFill>
                <a:schemeClr val="bg1"/>
              </a:solidFill>
            </a:endParaRPr>
          </a:p>
        </p:txBody>
      </p:sp>
      <p:sp>
        <p:nvSpPr>
          <p:cNvPr id="1311746" name="Rectangle 2"/>
          <p:cNvSpPr>
            <a:spLocks noGrp="1" noRot="1" noChangeAspect="1" noChangeArrowheads="1" noTextEdit="1"/>
          </p:cNvSpPr>
          <p:nvPr>
            <p:ph type="sldImg"/>
          </p:nvPr>
        </p:nvSpPr>
        <p:spPr>
          <a:ln/>
        </p:spPr>
      </p:sp>
      <p:sp>
        <p:nvSpPr>
          <p:cNvPr id="13117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a:defRPr/>
            </a:pPr>
            <a:fld id="{60B2C3D5-7CBE-5146-BE5C-78F2052EBD6E}" type="slidenum">
              <a:rPr lang="en-GB" sz="1200" smtClean="0">
                <a:solidFill>
                  <a:srgbClr val="FFFFFF"/>
                </a:solidFill>
                <a:latin typeface="Comic Sans MS" charset="0"/>
              </a:rPr>
              <a:pPr>
                <a:defRPr/>
              </a:pPr>
              <a:t>170</a:t>
            </a:fld>
            <a:endParaRPr lang="en-GB" sz="1200">
              <a:solidFill>
                <a:srgbClr val="FFFFFF"/>
              </a:solidFill>
              <a:latin typeface="Comic Sans MS" charset="0"/>
            </a:endParaRPr>
          </a:p>
        </p:txBody>
      </p:sp>
      <p:sp>
        <p:nvSpPr>
          <p:cNvPr id="182274" name="Rectangle 2"/>
          <p:cNvSpPr>
            <a:spLocks noGrp="1" noRot="1" noChangeAspect="1" noChangeArrowheads="1" noTextEdit="1"/>
          </p:cNvSpPr>
          <p:nvPr>
            <p:ph type="sldImg"/>
          </p:nvPr>
        </p:nvSpPr>
        <p:spPr>
          <a:ln/>
        </p:spPr>
      </p:sp>
      <p:sp>
        <p:nvSpPr>
          <p:cNvPr id="182275" name="Rectangle 3"/>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eaLnBrk="1" hangingPunct="1">
              <a:defRPr/>
            </a:pPr>
            <a:endParaRPr lang="en-US">
              <a:latin typeface="Times New Roman"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9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6133DEE-B160-3144-ABC4-FE91578689C5}" type="slidenum">
              <a:rPr lang="en-GB" sz="1200">
                <a:solidFill>
                  <a:schemeClr val="bg1"/>
                </a:solidFill>
              </a:rPr>
              <a:pPr/>
              <a:t>171</a:t>
            </a:fld>
            <a:endParaRPr lang="en-GB" sz="1200">
              <a:solidFill>
                <a:schemeClr val="bg1"/>
              </a:solidFill>
            </a:endParaRPr>
          </a:p>
        </p:txBody>
      </p:sp>
      <p:sp>
        <p:nvSpPr>
          <p:cNvPr id="1319938" name="Rectangle 2"/>
          <p:cNvSpPr>
            <a:spLocks noGrp="1" noRot="1" noChangeAspect="1" noChangeArrowheads="1"/>
          </p:cNvSpPr>
          <p:nvPr>
            <p:ph type="sldImg"/>
          </p:nvPr>
        </p:nvSpPr>
        <p:spPr>
          <a:solidFill>
            <a:srgbClr val="FFFFFF"/>
          </a:solidFill>
          <a:ln/>
        </p:spPr>
      </p:sp>
      <p:sp>
        <p:nvSpPr>
          <p:cNvPr id="1319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4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26EB2D6-3FF9-9F45-B652-19CD2222EF21}" type="slidenum">
              <a:rPr lang="en-US" sz="1200">
                <a:solidFill>
                  <a:srgbClr val="000000"/>
                </a:solidFill>
                <a:latin typeface="Arial" charset="0"/>
              </a:rPr>
              <a:pPr/>
              <a:t>172</a:t>
            </a:fld>
            <a:endParaRPr lang="en-US" sz="1200">
              <a:solidFill>
                <a:srgbClr val="000000"/>
              </a:solidFill>
              <a:latin typeface="Arial" charset="0"/>
            </a:endParaRPr>
          </a:p>
        </p:txBody>
      </p:sp>
      <p:sp>
        <p:nvSpPr>
          <p:cNvPr id="1324034" name="Rectangle 2"/>
          <p:cNvSpPr>
            <a:spLocks noGrp="1" noRot="1" noChangeAspect="1" noChangeArrowheads="1"/>
          </p:cNvSpPr>
          <p:nvPr>
            <p:ph type="sldImg"/>
          </p:nvPr>
        </p:nvSpPr>
        <p:spPr>
          <a:solidFill>
            <a:srgbClr val="FFFFFF"/>
          </a:solidFill>
          <a:ln/>
        </p:spPr>
      </p:sp>
      <p:sp>
        <p:nvSpPr>
          <p:cNvPr id="1324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6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9550AB5-2591-B84E-9240-1F28D2E7D568}" type="slidenum">
              <a:rPr lang="en-GB" sz="1200">
                <a:solidFill>
                  <a:schemeClr val="bg1"/>
                </a:solidFill>
              </a:rPr>
              <a:pPr/>
              <a:t>173</a:t>
            </a:fld>
            <a:endParaRPr lang="en-GB" sz="1200">
              <a:solidFill>
                <a:schemeClr val="bg1"/>
              </a:solidFill>
            </a:endParaRPr>
          </a:p>
        </p:txBody>
      </p:sp>
      <p:sp>
        <p:nvSpPr>
          <p:cNvPr id="1326082" name="Rectangle 2"/>
          <p:cNvSpPr>
            <a:spLocks noGrp="1" noRot="1" noChangeAspect="1" noChangeArrowheads="1"/>
          </p:cNvSpPr>
          <p:nvPr>
            <p:ph type="sldImg"/>
          </p:nvPr>
        </p:nvSpPr>
        <p:spPr>
          <a:solidFill>
            <a:srgbClr val="FFFFFF"/>
          </a:solidFill>
          <a:ln/>
        </p:spPr>
      </p:sp>
      <p:sp>
        <p:nvSpPr>
          <p:cNvPr id="132608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8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61A17E9-6EE3-8549-A560-DA9F2ED008AB}" type="slidenum">
              <a:rPr lang="en-US" sz="1200">
                <a:solidFill>
                  <a:srgbClr val="000000"/>
                </a:solidFill>
                <a:latin typeface="Arial" charset="0"/>
              </a:rPr>
              <a:pPr/>
              <a:t>174</a:t>
            </a:fld>
            <a:endParaRPr lang="en-US" sz="1200">
              <a:solidFill>
                <a:srgbClr val="000000"/>
              </a:solidFill>
              <a:latin typeface="Arial" charset="0"/>
            </a:endParaRPr>
          </a:p>
        </p:txBody>
      </p:sp>
      <p:sp>
        <p:nvSpPr>
          <p:cNvPr id="1328130" name="Rectangle 2"/>
          <p:cNvSpPr>
            <a:spLocks noGrp="1" noRot="1" noChangeAspect="1" noChangeArrowheads="1"/>
          </p:cNvSpPr>
          <p:nvPr>
            <p:ph type="sldImg"/>
          </p:nvPr>
        </p:nvSpPr>
        <p:spPr>
          <a:solidFill>
            <a:srgbClr val="FFFFFF"/>
          </a:solidFill>
          <a:ln/>
        </p:spPr>
      </p:sp>
      <p:sp>
        <p:nvSpPr>
          <p:cNvPr id="1328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3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917FA47-169B-2D42-B87A-16E8C0EB7A78}" type="slidenum">
              <a:rPr lang="en-US" sz="1200">
                <a:solidFill>
                  <a:srgbClr val="000000"/>
                </a:solidFill>
                <a:latin typeface="Arial" charset="0"/>
              </a:rPr>
              <a:pPr/>
              <a:t>178</a:t>
            </a:fld>
            <a:endParaRPr lang="en-US" sz="1200">
              <a:solidFill>
                <a:srgbClr val="000000"/>
              </a:solidFill>
              <a:latin typeface="Arial" charset="0"/>
            </a:endParaRPr>
          </a:p>
        </p:txBody>
      </p:sp>
      <p:sp>
        <p:nvSpPr>
          <p:cNvPr id="1333250" name="Rectangle 2"/>
          <p:cNvSpPr>
            <a:spLocks noGrp="1" noRot="1" noChangeAspect="1" noChangeArrowheads="1"/>
          </p:cNvSpPr>
          <p:nvPr>
            <p:ph type="sldImg"/>
          </p:nvPr>
        </p:nvSpPr>
        <p:spPr>
          <a:solidFill>
            <a:srgbClr val="FFFFFF"/>
          </a:solidFill>
          <a:ln/>
        </p:spPr>
      </p:sp>
      <p:sp>
        <p:nvSpPr>
          <p:cNvPr id="1333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xfrm>
            <a:off x="3884613" y="8685213"/>
            <a:ext cx="29718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90C5D16-EF46-204E-A7D7-62BACE339D0C}" type="slidenum">
              <a:rPr lang="en-US" sz="1200">
                <a:solidFill>
                  <a:srgbClr val="000000"/>
                </a:solidFill>
                <a:latin typeface="Comic Sans MS" charset="0"/>
              </a:rPr>
              <a:pPr eaLnBrk="1" hangingPunct="1"/>
              <a:t>19</a:t>
            </a:fld>
            <a:endParaRPr lang="en-US" sz="1200">
              <a:solidFill>
                <a:srgbClr val="000000"/>
              </a:solidFill>
              <a:latin typeface="Comic Sans MS" charset="0"/>
            </a:endParaRPr>
          </a:p>
        </p:txBody>
      </p:sp>
      <p:sp>
        <p:nvSpPr>
          <p:cNvPr id="64514" name="Rectangle 2"/>
          <p:cNvSpPr>
            <a:spLocks noGrp="1" noRot="1" noChangeAspect="1" noChangeArrowheads="1"/>
          </p:cNvSpPr>
          <p:nvPr>
            <p:ph type="sldImg"/>
          </p:nvPr>
        </p:nvSpPr>
        <p:spPr>
          <a:xfrm>
            <a:off x="1150938" y="692150"/>
            <a:ext cx="4556125" cy="3416300"/>
          </a:xfrm>
          <a:solidFill>
            <a:srgbClr val="FFFFFF"/>
          </a:solidFill>
          <a:ln/>
        </p:spPr>
      </p:sp>
      <p:sp>
        <p:nvSpPr>
          <p:cNvPr id="6451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Slides 13 and 127 repeated</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621B4F0-FA62-AB49-B361-92A37F6059FF}" type="slidenum">
              <a:rPr lang="en-US" sz="1200"/>
              <a:pPr/>
              <a:t>179</a:t>
            </a:fld>
            <a:endParaRPr lang="en-US" sz="1200"/>
          </a:p>
        </p:txBody>
      </p:sp>
      <p:sp>
        <p:nvSpPr>
          <p:cNvPr id="107522" name="Rectangle 2"/>
          <p:cNvSpPr>
            <a:spLocks noGrp="1" noRot="1" noChangeAspect="1" noChangeArrowheads="1"/>
          </p:cNvSpPr>
          <p:nvPr>
            <p:ph type="sldImg"/>
          </p:nvPr>
        </p:nvSpPr>
        <p:spPr>
          <a:solidFill>
            <a:srgbClr val="FFFFFF"/>
          </a:solidFill>
          <a:ln/>
        </p:spPr>
      </p:sp>
      <p:sp>
        <p:nvSpPr>
          <p:cNvPr id="1075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5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4820865-EEE8-F24D-A221-11199BD3BFC7}" type="slidenum">
              <a:rPr lang="en-GB" sz="1200">
                <a:solidFill>
                  <a:schemeClr val="bg1"/>
                </a:solidFill>
              </a:rPr>
              <a:pPr/>
              <a:t>180</a:t>
            </a:fld>
            <a:endParaRPr lang="en-GB" sz="1200">
              <a:solidFill>
                <a:schemeClr val="bg1"/>
              </a:solidFill>
            </a:endParaRPr>
          </a:p>
        </p:txBody>
      </p:sp>
      <p:sp>
        <p:nvSpPr>
          <p:cNvPr id="1335298" name="Rectangle 2"/>
          <p:cNvSpPr>
            <a:spLocks noGrp="1" noRot="1" noChangeAspect="1" noChangeArrowheads="1"/>
          </p:cNvSpPr>
          <p:nvPr>
            <p:ph type="sldImg"/>
          </p:nvPr>
        </p:nvSpPr>
        <p:spPr>
          <a:solidFill>
            <a:srgbClr val="FFFFFF"/>
          </a:solidFill>
          <a:ln/>
        </p:spPr>
      </p:sp>
      <p:sp>
        <p:nvSpPr>
          <p:cNvPr id="133529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C2FF23E-EE8D-7545-9E8E-910766FDBF4C}" type="slidenum">
              <a:rPr lang="en-US" sz="1200">
                <a:solidFill>
                  <a:srgbClr val="000000"/>
                </a:solidFill>
                <a:latin typeface="Arial" charset="0"/>
              </a:rPr>
              <a:pPr/>
              <a:t>182</a:t>
            </a:fld>
            <a:endParaRPr lang="en-US" sz="1200">
              <a:solidFill>
                <a:srgbClr val="000000"/>
              </a:solidFill>
              <a:latin typeface="Arial" charset="0"/>
            </a:endParaRPr>
          </a:p>
        </p:txBody>
      </p:sp>
      <p:sp>
        <p:nvSpPr>
          <p:cNvPr id="1337346" name="Rectangle 2"/>
          <p:cNvSpPr>
            <a:spLocks noGrp="1" noRot="1" noChangeAspect="1" noChangeArrowheads="1"/>
          </p:cNvSpPr>
          <p:nvPr>
            <p:ph type="sldImg"/>
          </p:nvPr>
        </p:nvSpPr>
        <p:spPr>
          <a:solidFill>
            <a:srgbClr val="FFFFFF"/>
          </a:solidFill>
          <a:ln/>
        </p:spPr>
      </p:sp>
      <p:sp>
        <p:nvSpPr>
          <p:cNvPr id="13373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9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8D0119E-BE02-634C-9D0C-9752E528955B}" type="slidenum">
              <a:rPr lang="en-US" sz="1200">
                <a:solidFill>
                  <a:srgbClr val="000000"/>
                </a:solidFill>
                <a:latin typeface="Arial" charset="0"/>
              </a:rPr>
              <a:pPr/>
              <a:t>183</a:t>
            </a:fld>
            <a:endParaRPr lang="en-US" sz="1200">
              <a:solidFill>
                <a:srgbClr val="000000"/>
              </a:solidFill>
              <a:latin typeface="Arial" charset="0"/>
            </a:endParaRPr>
          </a:p>
        </p:txBody>
      </p:sp>
      <p:sp>
        <p:nvSpPr>
          <p:cNvPr id="1339394" name="Rectangle 2"/>
          <p:cNvSpPr>
            <a:spLocks noGrp="1" noRot="1" noChangeAspect="1" noChangeArrowheads="1"/>
          </p:cNvSpPr>
          <p:nvPr>
            <p:ph type="sldImg"/>
          </p:nvPr>
        </p:nvSpPr>
        <p:spPr>
          <a:solidFill>
            <a:srgbClr val="FFFFFF"/>
          </a:solidFill>
          <a:ln/>
        </p:spPr>
      </p:sp>
      <p:sp>
        <p:nvSpPr>
          <p:cNvPr id="1339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A78C67C-0189-0644-8059-F79431DDEA25}" type="slidenum">
              <a:rPr lang="en-US" sz="1200">
                <a:solidFill>
                  <a:srgbClr val="000000"/>
                </a:solidFill>
                <a:latin typeface="Arial" charset="0"/>
              </a:rPr>
              <a:pPr/>
              <a:t>185</a:t>
            </a:fld>
            <a:endParaRPr lang="en-US" sz="1200">
              <a:solidFill>
                <a:srgbClr val="000000"/>
              </a:solidFill>
              <a:latin typeface="Arial" charset="0"/>
            </a:endParaRPr>
          </a:p>
        </p:txBody>
      </p:sp>
      <p:sp>
        <p:nvSpPr>
          <p:cNvPr id="1342466" name="Rectangle 2"/>
          <p:cNvSpPr>
            <a:spLocks noGrp="1" noRot="1" noChangeAspect="1" noChangeArrowheads="1"/>
          </p:cNvSpPr>
          <p:nvPr>
            <p:ph type="sldImg"/>
          </p:nvPr>
        </p:nvSpPr>
        <p:spPr>
          <a:solidFill>
            <a:srgbClr val="FFFFFF"/>
          </a:solidFill>
          <a:ln/>
        </p:spPr>
      </p:sp>
      <p:sp>
        <p:nvSpPr>
          <p:cNvPr id="1342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1B5FE01-C7FE-FB4E-BF45-B9298B4B45FB}" type="slidenum">
              <a:rPr lang="en-US" sz="1200">
                <a:solidFill>
                  <a:srgbClr val="000000"/>
                </a:solidFill>
                <a:latin typeface="Arial" charset="0"/>
              </a:rPr>
              <a:pPr/>
              <a:t>186</a:t>
            </a:fld>
            <a:endParaRPr lang="en-US" sz="1200">
              <a:solidFill>
                <a:srgbClr val="000000"/>
              </a:solidFill>
              <a:latin typeface="Arial" charset="0"/>
            </a:endParaRPr>
          </a:p>
        </p:txBody>
      </p:sp>
      <p:sp>
        <p:nvSpPr>
          <p:cNvPr id="1344514" name="Rectangle 2"/>
          <p:cNvSpPr>
            <a:spLocks noGrp="1" noRot="1" noChangeAspect="1" noChangeArrowheads="1"/>
          </p:cNvSpPr>
          <p:nvPr>
            <p:ph type="sldImg"/>
          </p:nvPr>
        </p:nvSpPr>
        <p:spPr>
          <a:solidFill>
            <a:srgbClr val="FFFFFF"/>
          </a:solidFill>
          <a:ln/>
        </p:spPr>
      </p:sp>
      <p:sp>
        <p:nvSpPr>
          <p:cNvPr id="1344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2B118E5-79EC-394F-847E-FF178C7EEA1F}" type="slidenum">
              <a:rPr lang="en-US" sz="1200">
                <a:solidFill>
                  <a:srgbClr val="000000"/>
                </a:solidFill>
                <a:latin typeface="Arial" charset="0"/>
              </a:rPr>
              <a:pPr/>
              <a:t>187</a:t>
            </a:fld>
            <a:endParaRPr lang="en-US" sz="1200">
              <a:solidFill>
                <a:srgbClr val="000000"/>
              </a:solidFill>
              <a:latin typeface="Arial" charset="0"/>
            </a:endParaRPr>
          </a:p>
        </p:txBody>
      </p:sp>
      <p:sp>
        <p:nvSpPr>
          <p:cNvPr id="1346562" name="Rectangle 2"/>
          <p:cNvSpPr>
            <a:spLocks noGrp="1" noRot="1" noChangeAspect="1" noChangeArrowheads="1"/>
          </p:cNvSpPr>
          <p:nvPr>
            <p:ph type="sldImg"/>
          </p:nvPr>
        </p:nvSpPr>
        <p:spPr>
          <a:solidFill>
            <a:srgbClr val="FFFFFF"/>
          </a:solidFill>
          <a:ln/>
        </p:spPr>
      </p:sp>
      <p:sp>
        <p:nvSpPr>
          <p:cNvPr id="134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8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BB6D5EE-1CBE-F64C-A72C-750008A9624F}" type="slidenum">
              <a:rPr lang="en-US" sz="1200">
                <a:solidFill>
                  <a:srgbClr val="000000"/>
                </a:solidFill>
                <a:latin typeface="Arial" charset="0"/>
              </a:rPr>
              <a:pPr/>
              <a:t>188</a:t>
            </a:fld>
            <a:endParaRPr lang="en-US" sz="1200">
              <a:solidFill>
                <a:srgbClr val="000000"/>
              </a:solidFill>
              <a:latin typeface="Arial" charset="0"/>
            </a:endParaRPr>
          </a:p>
        </p:txBody>
      </p:sp>
      <p:sp>
        <p:nvSpPr>
          <p:cNvPr id="1348610" name="Rectangle 2"/>
          <p:cNvSpPr>
            <a:spLocks noGrp="1" noRot="1" noChangeAspect="1" noChangeArrowheads="1"/>
          </p:cNvSpPr>
          <p:nvPr>
            <p:ph type="sldImg"/>
          </p:nvPr>
        </p:nvSpPr>
        <p:spPr>
          <a:solidFill>
            <a:srgbClr val="FFFFFF"/>
          </a:solidFill>
          <a:ln/>
        </p:spPr>
      </p:sp>
      <p:sp>
        <p:nvSpPr>
          <p:cNvPr id="1348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0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76108C4-6121-4A48-978F-8C4BB026FAB2}" type="slidenum">
              <a:rPr lang="en-US" sz="1200">
                <a:solidFill>
                  <a:srgbClr val="000000"/>
                </a:solidFill>
                <a:latin typeface="Arial" charset="0"/>
              </a:rPr>
              <a:pPr/>
              <a:t>189</a:t>
            </a:fld>
            <a:endParaRPr lang="en-US" sz="1200">
              <a:solidFill>
                <a:srgbClr val="000000"/>
              </a:solidFill>
              <a:latin typeface="Arial" charset="0"/>
            </a:endParaRPr>
          </a:p>
        </p:txBody>
      </p:sp>
      <p:sp>
        <p:nvSpPr>
          <p:cNvPr id="1350658" name="Rectangle 2"/>
          <p:cNvSpPr>
            <a:spLocks noGrp="1" noRot="1" noChangeAspect="1" noChangeArrowheads="1"/>
          </p:cNvSpPr>
          <p:nvPr>
            <p:ph type="sldImg"/>
          </p:nvPr>
        </p:nvSpPr>
        <p:spPr>
          <a:solidFill>
            <a:srgbClr val="FFFFFF"/>
          </a:solidFill>
          <a:ln/>
        </p:spPr>
      </p:sp>
      <p:sp>
        <p:nvSpPr>
          <p:cNvPr id="1350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4532EF8-B906-254C-8E5C-BDEC711C771D}" type="slidenum">
              <a:rPr lang="en-US" sz="1200">
                <a:solidFill>
                  <a:prstClr val="black"/>
                </a:solidFill>
              </a:rPr>
              <a:pPr/>
              <a:t>190</a:t>
            </a:fld>
            <a:endParaRPr lang="en-US" sz="1200">
              <a:solidFill>
                <a:prstClr val="black"/>
              </a:solidFill>
            </a:endParaRPr>
          </a:p>
        </p:txBody>
      </p:sp>
      <p:sp>
        <p:nvSpPr>
          <p:cNvPr id="103426" name="Rectangle 2"/>
          <p:cNvSpPr>
            <a:spLocks noGrp="1" noRot="1" noChangeAspect="1" noChangeArrowheads="1"/>
          </p:cNvSpPr>
          <p:nvPr>
            <p:ph type="sldImg"/>
          </p:nvPr>
        </p:nvSpPr>
        <p:spPr>
          <a:solidFill>
            <a:srgbClr val="FFFFFF"/>
          </a:solidFill>
          <a:ln/>
        </p:spPr>
      </p:sp>
      <p:sp>
        <p:nvSpPr>
          <p:cNvPr id="103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5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60C5536E-863C-0246-A449-43221E91081F}" type="slidenum">
              <a:rPr lang="en-US" sz="1200">
                <a:latin typeface="Arial" charset="0"/>
              </a:rPr>
              <a:pPr algn="r"/>
              <a:t>29</a:t>
            </a:fld>
            <a:endParaRPr lang="en-US" sz="1200">
              <a:latin typeface="Arial" charset="0"/>
            </a:endParaRPr>
          </a:p>
        </p:txBody>
      </p:sp>
      <p:sp>
        <p:nvSpPr>
          <p:cNvPr id="1175554" name="Rectangle 2"/>
          <p:cNvSpPr>
            <a:spLocks noGrp="1" noRot="1" noChangeAspect="1" noChangeArrowheads="1"/>
          </p:cNvSpPr>
          <p:nvPr>
            <p:ph type="sldImg"/>
          </p:nvPr>
        </p:nvSpPr>
        <p:spPr>
          <a:solidFill>
            <a:srgbClr val="FFFFFF"/>
          </a:solidFill>
          <a:ln/>
        </p:spPr>
      </p:sp>
      <p:sp>
        <p:nvSpPr>
          <p:cNvPr id="117555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EAD2CFD-8B45-914D-AA30-C6E2E74DEC82}" type="slidenum">
              <a:rPr lang="en-US" sz="1200">
                <a:solidFill>
                  <a:prstClr val="black"/>
                </a:solidFill>
              </a:rPr>
              <a:pPr/>
              <a:t>191</a:t>
            </a:fld>
            <a:endParaRPr lang="en-US" sz="1200">
              <a:solidFill>
                <a:prstClr val="black"/>
              </a:solidFill>
            </a:endParaRPr>
          </a:p>
        </p:txBody>
      </p:sp>
      <p:sp>
        <p:nvSpPr>
          <p:cNvPr id="105474" name="Rectangle 2"/>
          <p:cNvSpPr>
            <a:spLocks noGrp="1" noRot="1" noChangeAspect="1" noChangeArrowheads="1"/>
          </p:cNvSpPr>
          <p:nvPr>
            <p:ph type="sldImg"/>
          </p:nvPr>
        </p:nvSpPr>
        <p:spPr>
          <a:solidFill>
            <a:srgbClr val="FFFFFF"/>
          </a:solidFill>
          <a:ln/>
        </p:spPr>
      </p:sp>
      <p:sp>
        <p:nvSpPr>
          <p:cNvPr id="1054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2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FD3CC4F-D537-7B44-B7AD-3FA99BD26182}" type="slidenum">
              <a:rPr lang="en-US" sz="1200">
                <a:solidFill>
                  <a:srgbClr val="000000"/>
                </a:solidFill>
                <a:latin typeface="Arial" charset="0"/>
              </a:rPr>
              <a:pPr/>
              <a:t>192</a:t>
            </a:fld>
            <a:endParaRPr lang="en-US" sz="1200">
              <a:solidFill>
                <a:srgbClr val="000000"/>
              </a:solidFill>
              <a:latin typeface="Arial" charset="0"/>
            </a:endParaRPr>
          </a:p>
        </p:txBody>
      </p:sp>
      <p:sp>
        <p:nvSpPr>
          <p:cNvPr id="1352706" name="Rectangle 2"/>
          <p:cNvSpPr>
            <a:spLocks noGrp="1" noRot="1" noChangeAspect="1" noChangeArrowheads="1"/>
          </p:cNvSpPr>
          <p:nvPr>
            <p:ph type="sldImg"/>
          </p:nvPr>
        </p:nvSpPr>
        <p:spPr>
          <a:solidFill>
            <a:srgbClr val="FFFFFF"/>
          </a:solidFill>
          <a:ln/>
        </p:spPr>
      </p:sp>
      <p:sp>
        <p:nvSpPr>
          <p:cNvPr id="1352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4753" name="Rectangle 2"/>
          <p:cNvSpPr>
            <a:spLocks noGrp="1" noRot="1" noChangeAspect="1" noChangeArrowheads="1" noTextEdit="1"/>
          </p:cNvSpPr>
          <p:nvPr>
            <p:ph type="sldImg"/>
          </p:nvPr>
        </p:nvSpPr>
        <p:spPr>
          <a:ln/>
        </p:spPr>
      </p:sp>
      <p:sp>
        <p:nvSpPr>
          <p:cNvPr id="135475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6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B695E60-BF0C-3C4A-8DF3-98F248EFEEF2}" type="slidenum">
              <a:rPr lang="en-GB" sz="1200">
                <a:solidFill>
                  <a:prstClr val="white"/>
                </a:solidFill>
              </a:rPr>
              <a:pPr/>
              <a:t>194</a:t>
            </a:fld>
            <a:endParaRPr lang="en-GB" sz="1200">
              <a:solidFill>
                <a:prstClr val="white"/>
              </a:solidFill>
            </a:endParaRPr>
          </a:p>
        </p:txBody>
      </p:sp>
      <p:sp>
        <p:nvSpPr>
          <p:cNvPr id="1356802" name="Rectangle 2"/>
          <p:cNvSpPr>
            <a:spLocks noGrp="1" noRot="1" noChangeAspect="1" noChangeArrowheads="1"/>
          </p:cNvSpPr>
          <p:nvPr>
            <p:ph type="sldImg"/>
          </p:nvPr>
        </p:nvSpPr>
        <p:spPr>
          <a:solidFill>
            <a:srgbClr val="FFFFFF"/>
          </a:solidFill>
          <a:ln/>
        </p:spPr>
      </p:sp>
      <p:sp>
        <p:nvSpPr>
          <p:cNvPr id="13568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8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E793C72-0104-A34D-8074-32E6B3F7A0CF}" type="slidenum">
              <a:rPr lang="en-GB" sz="1200">
                <a:solidFill>
                  <a:prstClr val="white"/>
                </a:solidFill>
              </a:rPr>
              <a:pPr/>
              <a:t>195</a:t>
            </a:fld>
            <a:endParaRPr lang="en-GB" sz="1200">
              <a:solidFill>
                <a:prstClr val="white"/>
              </a:solidFill>
            </a:endParaRPr>
          </a:p>
        </p:txBody>
      </p:sp>
      <p:sp>
        <p:nvSpPr>
          <p:cNvPr id="1358850" name="Rectangle 2"/>
          <p:cNvSpPr>
            <a:spLocks noGrp="1" noRot="1" noChangeAspect="1" noChangeArrowheads="1"/>
          </p:cNvSpPr>
          <p:nvPr>
            <p:ph type="sldImg"/>
          </p:nvPr>
        </p:nvSpPr>
        <p:spPr>
          <a:solidFill>
            <a:srgbClr val="FFFFFF"/>
          </a:solidFill>
          <a:ln/>
        </p:spPr>
      </p:sp>
      <p:sp>
        <p:nvSpPr>
          <p:cNvPr id="135885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FFA25A8-A7F7-F149-AA7E-171A1D15ED1F}" type="slidenum">
              <a:rPr lang="en-GB" sz="1200">
                <a:solidFill>
                  <a:prstClr val="white"/>
                </a:solidFill>
              </a:rPr>
              <a:pPr/>
              <a:t>196</a:t>
            </a:fld>
            <a:endParaRPr lang="en-GB" sz="1200">
              <a:solidFill>
                <a:prstClr val="white"/>
              </a:solidFill>
            </a:endParaRPr>
          </a:p>
        </p:txBody>
      </p:sp>
      <p:sp>
        <p:nvSpPr>
          <p:cNvPr id="1360898" name="Rectangle 2"/>
          <p:cNvSpPr>
            <a:spLocks noGrp="1" noRot="1" noChangeAspect="1" noChangeArrowheads="1"/>
          </p:cNvSpPr>
          <p:nvPr>
            <p:ph type="sldImg"/>
          </p:nvPr>
        </p:nvSpPr>
        <p:spPr>
          <a:solidFill>
            <a:srgbClr val="FFFFFF"/>
          </a:solidFill>
          <a:ln/>
        </p:spPr>
      </p:sp>
      <p:sp>
        <p:nvSpPr>
          <p:cNvPr id="1360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term "great city" has a negative connotation</a:t>
            </a:r>
            <a:r>
              <a:rPr lang="en-US" baseline="0" dirty="0">
                <a:latin typeface="Times New Roman" charset="0"/>
                <a:ea typeface="ＭＳ Ｐゴシック" charset="0"/>
                <a:cs typeface="ＭＳ Ｐゴシック" charset="0"/>
              </a:rPr>
              <a:t> throughout Scripture.  Such cities were always built as a monument to man rather than to God: Nineveh (Gen. 10:10), the Tower of Babel (Gen. 11), etc. </a:t>
            </a:r>
          </a:p>
          <a:p>
            <a:r>
              <a:rPr lang="en-US" baseline="0" dirty="0">
                <a:latin typeface="Times New Roman" charset="0"/>
                <a:ea typeface="ＭＳ Ｐゴシック" charset="0"/>
                <a:cs typeface="ＭＳ Ｐゴシック" charset="0"/>
              </a:rPr>
              <a:t>However, in eternity God will finally build the first city that honors his name!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425E2B8-257C-804D-8BE5-9D05B76FEF9B}" type="slidenum">
              <a:rPr lang="en-GB" sz="1200">
                <a:solidFill>
                  <a:prstClr val="white"/>
                </a:solidFill>
              </a:rPr>
              <a:pPr/>
              <a:t>197</a:t>
            </a:fld>
            <a:endParaRPr lang="en-GB" sz="1200">
              <a:solidFill>
                <a:prstClr val="white"/>
              </a:solidFill>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198</a:t>
            </a:fld>
            <a:endParaRPr lang="en-GB">
              <a:solidFill>
                <a:prstClr val="black"/>
              </a:solidFill>
            </a:endParaRPr>
          </a:p>
        </p:txBody>
      </p:sp>
    </p:spTree>
    <p:extLst>
      <p:ext uri="{BB962C8B-B14F-4D97-AF65-F5344CB8AC3E}">
        <p14:creationId xmlns:p14="http://schemas.microsoft.com/office/powerpoint/2010/main" val="121999841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59F6696-63D6-0C4F-ACEC-F8440BE5E1EB}" type="slidenum">
              <a:rPr lang="en-US" sz="1200">
                <a:solidFill>
                  <a:prstClr val="black"/>
                </a:solidFill>
              </a:rPr>
              <a:pPr/>
              <a:t>201</a:t>
            </a:fld>
            <a:endParaRPr lang="en-US" sz="1200">
              <a:solidFill>
                <a:prstClr val="black"/>
              </a:solidFill>
            </a:endParaRPr>
          </a:p>
        </p:txBody>
      </p:sp>
      <p:sp>
        <p:nvSpPr>
          <p:cNvPr id="113666" name="Rectangle 2"/>
          <p:cNvSpPr>
            <a:spLocks noGrp="1" noRot="1" noChangeAspect="1" noChangeArrowheads="1"/>
          </p:cNvSpPr>
          <p:nvPr>
            <p:ph type="sldImg"/>
          </p:nvPr>
        </p:nvSpPr>
        <p:spPr>
          <a:solidFill>
            <a:srgbClr val="FFFFFF"/>
          </a:solidFill>
          <a:ln/>
        </p:spPr>
      </p:sp>
      <p:sp>
        <p:nvSpPr>
          <p:cNvPr id="113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425E2B8-257C-804D-8BE5-9D05B76FEF9B}" type="slidenum">
              <a:rPr lang="en-GB" sz="1200">
                <a:solidFill>
                  <a:prstClr val="white"/>
                </a:solidFill>
              </a:rPr>
              <a:pPr/>
              <a:t>202</a:t>
            </a:fld>
            <a:endParaRPr lang="en-GB" sz="1200">
              <a:solidFill>
                <a:prstClr val="white"/>
              </a:solidFill>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A27DC405-6FE5-5044-8C17-8DD74A8808B6}" type="slidenum">
              <a:rPr lang="en-US" sz="1200">
                <a:latin typeface="Arial" charset="0"/>
              </a:rPr>
              <a:pPr algn="r"/>
              <a:t>30</a:t>
            </a:fld>
            <a:endParaRPr lang="en-US" sz="1200">
              <a:latin typeface="Arial" charset="0"/>
            </a:endParaRPr>
          </a:p>
        </p:txBody>
      </p:sp>
      <p:sp>
        <p:nvSpPr>
          <p:cNvPr id="1177602" name="Rectangle 2"/>
          <p:cNvSpPr>
            <a:spLocks noGrp="1" noRot="1" noChangeAspect="1" noChangeArrowheads="1"/>
          </p:cNvSpPr>
          <p:nvPr>
            <p:ph type="sldImg"/>
          </p:nvPr>
        </p:nvSpPr>
        <p:spPr>
          <a:solidFill>
            <a:srgbClr val="FFFFFF"/>
          </a:solidFill>
          <a:ln/>
        </p:spPr>
      </p:sp>
      <p:sp>
        <p:nvSpPr>
          <p:cNvPr id="11776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540DF7D-D210-F044-BDC0-BE654B8BEF05}" type="slidenum">
              <a:rPr lang="en-US" sz="1200">
                <a:solidFill>
                  <a:srgbClr val="000000"/>
                </a:solidFill>
                <a:latin typeface="Arial" charset="0"/>
              </a:rPr>
              <a:pPr/>
              <a:t>204</a:t>
            </a:fld>
            <a:endParaRPr lang="en-US" sz="1200">
              <a:solidFill>
                <a:srgbClr val="000000"/>
              </a:solidFill>
              <a:latin typeface="Arial" charset="0"/>
            </a:endParaRPr>
          </a:p>
        </p:txBody>
      </p:sp>
      <p:sp>
        <p:nvSpPr>
          <p:cNvPr id="1366018" name="Rectangle 2"/>
          <p:cNvSpPr>
            <a:spLocks noGrp="1" noRot="1" noChangeAspect="1" noChangeArrowheads="1"/>
          </p:cNvSpPr>
          <p:nvPr>
            <p:ph type="sldImg"/>
          </p:nvPr>
        </p:nvSpPr>
        <p:spPr>
          <a:solidFill>
            <a:srgbClr val="FFFFFF"/>
          </a:solidFill>
          <a:ln/>
        </p:spPr>
      </p:sp>
      <p:sp>
        <p:nvSpPr>
          <p:cNvPr id="1366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8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FE616F7-0BD8-0D4F-90CC-25C69115A1F8}" type="slidenum">
              <a:rPr lang="en-US" sz="1200">
                <a:solidFill>
                  <a:srgbClr val="000000"/>
                </a:solidFill>
                <a:latin typeface="Arial" charset="0"/>
              </a:rPr>
              <a:pPr/>
              <a:t>205</a:t>
            </a:fld>
            <a:endParaRPr lang="en-US" sz="1200">
              <a:solidFill>
                <a:srgbClr val="000000"/>
              </a:solidFill>
              <a:latin typeface="Arial" charset="0"/>
            </a:endParaRPr>
          </a:p>
        </p:txBody>
      </p:sp>
      <p:sp>
        <p:nvSpPr>
          <p:cNvPr id="1368066" name="Rectangle 2"/>
          <p:cNvSpPr>
            <a:spLocks noGrp="1" noRot="1" noChangeAspect="1" noChangeArrowheads="1"/>
          </p:cNvSpPr>
          <p:nvPr>
            <p:ph type="sldImg"/>
          </p:nvPr>
        </p:nvSpPr>
        <p:spPr>
          <a:solidFill>
            <a:srgbClr val="FFFFFF"/>
          </a:solidFill>
          <a:ln/>
        </p:spPr>
      </p:sp>
      <p:sp>
        <p:nvSpPr>
          <p:cNvPr id="1368067" name="Rectangle 3"/>
          <p:cNvSpPr>
            <a:spLocks noGrp="1" noChangeArrowheads="1"/>
          </p:cNvSpPr>
          <p:nvPr>
            <p:ph type="body" idx="1"/>
          </p:nvPr>
        </p:nvSpPr>
        <p:spPr>
          <a:xfrm>
            <a:off x="914400" y="4343400"/>
            <a:ext cx="5029200" cy="648512"/>
          </a:xfrm>
          <a:solidFill>
            <a:srgbClr val="FFFFFF"/>
          </a:solidFill>
          <a:ln>
            <a:solidFill>
              <a:srgbClr val="000000"/>
            </a:solidFill>
          </a:ln>
        </p:spPr>
        <p:txBody>
          <a:bodyPr/>
          <a:lstStyle/>
          <a:p>
            <a:pPr eaLnBrk="1" hangingPunct="1"/>
            <a:r>
              <a:rPr lang="en-US" dirty="0" err="1">
                <a:latin typeface="Times New Roman" charset="0"/>
                <a:ea typeface="ＭＳ Ｐゴシック" charset="0"/>
                <a:cs typeface="ＭＳ Ｐゴシック" charset="0"/>
              </a:rPr>
              <a:t>Pagels</a:t>
            </a:r>
            <a:r>
              <a:rPr lang="en-US" dirty="0">
                <a:latin typeface="Times New Roman" charset="0"/>
                <a:ea typeface="ＭＳ Ｐゴシック" charset="0"/>
                <a:cs typeface="ＭＳ Ｐゴシック" charset="0"/>
              </a:rPr>
              <a:t> is a strong proponent of Gnostic thought which believed that salvation was not by faith in Christ but by receiving a supposed </a:t>
            </a:r>
            <a:r>
              <a:rPr lang="en-US" altLang="ja-JP" dirty="0">
                <a:latin typeface="Times New Roman" charset="0"/>
                <a:ea typeface="ＭＳ Ｐゴシック" charset="0"/>
                <a:cs typeface="ＭＳ Ｐゴシック" charset="0"/>
              </a:rPr>
              <a:t>"secret knowledge" from God.</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E1BE251-EECE-8047-8CF6-E3285F912872}" type="slidenum">
              <a:rPr lang="en-US" sz="1200">
                <a:solidFill>
                  <a:srgbClr val="000000"/>
                </a:solidFill>
                <a:latin typeface="Arial" charset="0"/>
              </a:rPr>
              <a:pPr/>
              <a:t>206</a:t>
            </a:fld>
            <a:endParaRPr lang="en-US" sz="1200">
              <a:solidFill>
                <a:srgbClr val="000000"/>
              </a:solidFill>
              <a:latin typeface="Arial" charset="0"/>
            </a:endParaRPr>
          </a:p>
        </p:txBody>
      </p:sp>
      <p:sp>
        <p:nvSpPr>
          <p:cNvPr id="1370114" name="Rectangle 2"/>
          <p:cNvSpPr>
            <a:spLocks noGrp="1" noRot="1" noChangeAspect="1" noChangeArrowheads="1"/>
          </p:cNvSpPr>
          <p:nvPr>
            <p:ph type="sldImg"/>
          </p:nvPr>
        </p:nvSpPr>
        <p:spPr>
          <a:solidFill>
            <a:srgbClr val="FFFFFF"/>
          </a:solidFill>
          <a:ln/>
        </p:spPr>
      </p:sp>
      <p:sp>
        <p:nvSpPr>
          <p:cNvPr id="1370115" name="Rectangle 3"/>
          <p:cNvSpPr>
            <a:spLocks noGrp="1" noChangeArrowheads="1"/>
          </p:cNvSpPr>
          <p:nvPr>
            <p:ph type="body" idx="1"/>
          </p:nvPr>
        </p:nvSpPr>
        <p:spPr>
          <a:xfrm>
            <a:off x="914400" y="4343400"/>
            <a:ext cx="5029200" cy="463846"/>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These Gnostic works do not amount to </a:t>
            </a:r>
            <a:r>
              <a:rPr lang="en-US" altLang="ja-JP" dirty="0">
                <a:latin typeface="Times New Roman" charset="0"/>
                <a:ea typeface="ＭＳ Ｐゴシック" charset="0"/>
                <a:cs typeface="ＭＳ Ｐゴシック" charset="0"/>
              </a:rPr>
              <a:t>"80 gospels" as Brown claims.  What they say is so esoteric that few read them.</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2C0A887-9586-1447-B3A2-CD46A5E0DD98}" type="slidenum">
              <a:rPr lang="en-US" sz="1200">
                <a:solidFill>
                  <a:srgbClr val="000000"/>
                </a:solidFill>
                <a:latin typeface="Arial" charset="0"/>
              </a:rPr>
              <a:pPr/>
              <a:t>207</a:t>
            </a:fld>
            <a:endParaRPr lang="en-US" sz="1200">
              <a:solidFill>
                <a:srgbClr val="000000"/>
              </a:solidFill>
              <a:latin typeface="Arial" charset="0"/>
            </a:endParaRPr>
          </a:p>
        </p:txBody>
      </p:sp>
      <p:sp>
        <p:nvSpPr>
          <p:cNvPr id="1372162" name="Rectangle 2"/>
          <p:cNvSpPr>
            <a:spLocks noGrp="1" noRot="1" noChangeAspect="1" noChangeArrowheads="1"/>
          </p:cNvSpPr>
          <p:nvPr>
            <p:ph type="sldImg"/>
          </p:nvPr>
        </p:nvSpPr>
        <p:spPr>
          <a:solidFill>
            <a:srgbClr val="FFFFFF"/>
          </a:solidFill>
          <a:ln/>
        </p:spPr>
      </p:sp>
      <p:sp>
        <p:nvSpPr>
          <p:cNvPr id="1372163" name="Rectangle 3"/>
          <p:cNvSpPr>
            <a:spLocks noGrp="1" noChangeArrowheads="1"/>
          </p:cNvSpPr>
          <p:nvPr>
            <p:ph type="body" idx="1"/>
          </p:nvPr>
        </p:nvSpPr>
        <p:spPr>
          <a:xfrm>
            <a:off x="914400" y="4343400"/>
            <a:ext cx="5029200" cy="833438"/>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Perhaps Brown</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"80 gospels" sloppily includes the 16 gospels plus 21 other supposed histories, though none of these (like the Gnostic gospels) is written by an eyewitness.  Instead all take on well-known names to take on an air of authenticity.</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4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345A427-9115-014E-B5D9-3D4304E68750}" type="slidenum">
              <a:rPr lang="en-US" sz="1200">
                <a:solidFill>
                  <a:srgbClr val="000000"/>
                </a:solidFill>
                <a:latin typeface="Arial" charset="0"/>
              </a:rPr>
              <a:pPr/>
              <a:t>208</a:t>
            </a:fld>
            <a:endParaRPr lang="en-US" sz="1200">
              <a:solidFill>
                <a:srgbClr val="000000"/>
              </a:solidFill>
              <a:latin typeface="Arial" charset="0"/>
            </a:endParaRPr>
          </a:p>
        </p:txBody>
      </p:sp>
      <p:sp>
        <p:nvSpPr>
          <p:cNvPr id="1374210" name="Rectangle 2"/>
          <p:cNvSpPr>
            <a:spLocks noGrp="1" noRot="1" noChangeAspect="1" noChangeArrowheads="1"/>
          </p:cNvSpPr>
          <p:nvPr>
            <p:ph type="sldImg"/>
          </p:nvPr>
        </p:nvSpPr>
        <p:spPr>
          <a:solidFill>
            <a:srgbClr val="FFFFFF"/>
          </a:solidFill>
          <a:ln/>
        </p:spPr>
      </p:sp>
      <p:sp>
        <p:nvSpPr>
          <p:cNvPr id="137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6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F8DFF59-E57F-C041-BA8A-07663C217968}" type="slidenum">
              <a:rPr lang="en-US" sz="1200">
                <a:solidFill>
                  <a:srgbClr val="000000"/>
                </a:solidFill>
                <a:latin typeface="Arial" charset="0"/>
              </a:rPr>
              <a:pPr/>
              <a:t>209</a:t>
            </a:fld>
            <a:endParaRPr lang="en-US" sz="1200">
              <a:solidFill>
                <a:srgbClr val="000000"/>
              </a:solidFill>
              <a:latin typeface="Arial" charset="0"/>
            </a:endParaRPr>
          </a:p>
        </p:txBody>
      </p:sp>
      <p:sp>
        <p:nvSpPr>
          <p:cNvPr id="1376258" name="Rectangle 2"/>
          <p:cNvSpPr>
            <a:spLocks noGrp="1" noRot="1" noChangeAspect="1" noChangeArrowheads="1"/>
          </p:cNvSpPr>
          <p:nvPr>
            <p:ph type="sldImg"/>
          </p:nvPr>
        </p:nvSpPr>
        <p:spPr>
          <a:solidFill>
            <a:srgbClr val="FFFFFF"/>
          </a:solidFill>
          <a:ln/>
        </p:spPr>
      </p:sp>
      <p:sp>
        <p:nvSpPr>
          <p:cNvPr id="137625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Even adding these pretend epistles and apocalypses sum up to 50 works.</a:t>
            </a: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38D793E-0415-7245-9454-5F89DE97D6D3}" type="slidenum">
              <a:rPr lang="en-US" sz="1200">
                <a:solidFill>
                  <a:srgbClr val="000000"/>
                </a:solidFill>
                <a:latin typeface="Arial" charset="0"/>
              </a:rPr>
              <a:pPr/>
              <a:t>210</a:t>
            </a:fld>
            <a:endParaRPr lang="en-US" sz="1200">
              <a:solidFill>
                <a:srgbClr val="000000"/>
              </a:solidFill>
              <a:latin typeface="Arial" charset="0"/>
            </a:endParaRPr>
          </a:p>
        </p:txBody>
      </p:sp>
      <p:sp>
        <p:nvSpPr>
          <p:cNvPr id="1378306" name="Rectangle 2"/>
          <p:cNvSpPr>
            <a:spLocks noGrp="1" noRot="1" noChangeAspect="1" noChangeArrowheads="1"/>
          </p:cNvSpPr>
          <p:nvPr>
            <p:ph type="sldImg"/>
          </p:nvPr>
        </p:nvSpPr>
        <p:spPr>
          <a:solidFill>
            <a:srgbClr val="FFFFFF"/>
          </a:solidFill>
          <a:ln/>
        </p:spPr>
      </p:sp>
      <p:sp>
        <p:nvSpPr>
          <p:cNvPr id="1378307" name="Rectangle 3"/>
          <p:cNvSpPr>
            <a:spLocks noGrp="1" noChangeArrowheads="1"/>
          </p:cNvSpPr>
          <p:nvPr>
            <p:ph type="body" idx="1"/>
          </p:nvPr>
        </p:nvSpPr>
        <p:spPr>
          <a:xfrm>
            <a:off x="685800" y="4343400"/>
            <a:ext cx="5486400" cy="649288"/>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Many Gnostics did the opposite of Brown</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thesis--they denied Jesus was a real man.  Others exalted the spirit so much that they denied his deity.  Brown supposes that this latter heretical group was normative Christianity!</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0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B992057-1775-3146-86DE-18A25740A561}" type="slidenum">
              <a:rPr lang="en-US" sz="1200">
                <a:solidFill>
                  <a:srgbClr val="000000"/>
                </a:solidFill>
                <a:latin typeface="Arial" charset="0"/>
              </a:rPr>
              <a:pPr/>
              <a:t>211</a:t>
            </a:fld>
            <a:endParaRPr lang="en-US" sz="1200">
              <a:solidFill>
                <a:srgbClr val="000000"/>
              </a:solidFill>
              <a:latin typeface="Arial" charset="0"/>
            </a:endParaRPr>
          </a:p>
        </p:txBody>
      </p:sp>
      <p:sp>
        <p:nvSpPr>
          <p:cNvPr id="1380354" name="Rectangle 2"/>
          <p:cNvSpPr>
            <a:spLocks noGrp="1" noRot="1" noChangeAspect="1" noChangeArrowheads="1"/>
          </p:cNvSpPr>
          <p:nvPr>
            <p:ph type="sldImg"/>
          </p:nvPr>
        </p:nvSpPr>
        <p:spPr>
          <a:solidFill>
            <a:srgbClr val="FFFFFF"/>
          </a:solidFill>
          <a:ln/>
        </p:spPr>
      </p:sp>
      <p:sp>
        <p:nvSpPr>
          <p:cNvPr id="1380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strange request of Christ for Judas to set him free from his body is the typical Gnostic desire to free oneself from the material world.  This is the kind of stuff Brown advocates, but at least there is ONE manuscript of the Gospel of Judas.  Brown has NO manuscripts for his heretical beliefs about Jesus and Mary Magdalene.</a:t>
            </a: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3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56DA967-9A85-9D45-8BF4-0E78A380916E}" type="slidenum">
              <a:rPr lang="en-US" sz="1200">
                <a:solidFill>
                  <a:srgbClr val="000000"/>
                </a:solidFill>
                <a:latin typeface="Arial" charset="0"/>
              </a:rPr>
              <a:pPr/>
              <a:t>213</a:t>
            </a:fld>
            <a:endParaRPr lang="en-US" sz="1200">
              <a:solidFill>
                <a:srgbClr val="000000"/>
              </a:solidFill>
              <a:latin typeface="Arial" charset="0"/>
            </a:endParaRPr>
          </a:p>
        </p:txBody>
      </p:sp>
      <p:sp>
        <p:nvSpPr>
          <p:cNvPr id="1383426" name="Rectangle 2"/>
          <p:cNvSpPr>
            <a:spLocks noGrp="1" noRot="1" noChangeAspect="1" noChangeArrowheads="1"/>
          </p:cNvSpPr>
          <p:nvPr>
            <p:ph type="sldImg"/>
          </p:nvPr>
        </p:nvSpPr>
        <p:spPr>
          <a:solidFill>
            <a:srgbClr val="FFFFFF"/>
          </a:solidFill>
          <a:ln/>
        </p:spPr>
      </p:sp>
      <p:sp>
        <p:nvSpPr>
          <p:cNvPr id="1383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6D16C3E-BAAB-FB42-B2B4-FDB985ECA080}" type="slidenum">
              <a:rPr lang="en-US" sz="1200">
                <a:solidFill>
                  <a:srgbClr val="000000"/>
                </a:solidFill>
                <a:latin typeface="Arial" charset="0"/>
              </a:rPr>
              <a:pPr/>
              <a:t>216</a:t>
            </a:fld>
            <a:endParaRPr lang="en-US" sz="1200">
              <a:solidFill>
                <a:srgbClr val="000000"/>
              </a:solidFill>
              <a:latin typeface="Arial" charset="0"/>
            </a:endParaRPr>
          </a:p>
        </p:txBody>
      </p:sp>
      <p:sp>
        <p:nvSpPr>
          <p:cNvPr id="1387522" name="Rectangle 2"/>
          <p:cNvSpPr>
            <a:spLocks noGrp="1" noRot="1" noChangeAspect="1" noChangeArrowheads="1"/>
          </p:cNvSpPr>
          <p:nvPr>
            <p:ph type="sldImg"/>
          </p:nvPr>
        </p:nvSpPr>
        <p:spPr>
          <a:solidFill>
            <a:srgbClr val="FFFFFF"/>
          </a:solidFill>
          <a:ln/>
        </p:spPr>
      </p:sp>
      <p:sp>
        <p:nvSpPr>
          <p:cNvPr id="1387523" name="Rectangle 3"/>
          <p:cNvSpPr>
            <a:spLocks noGrp="1" noChangeArrowheads="1"/>
          </p:cNvSpPr>
          <p:nvPr>
            <p:ph type="body" idx="1"/>
          </p:nvPr>
        </p:nvSpPr>
        <p:spPr>
          <a:xfrm>
            <a:off x="914400" y="4343400"/>
            <a:ext cx="5029200" cy="1387176"/>
          </a:xfrm>
          <a:solidFill>
            <a:srgbClr val="FFFFFF"/>
          </a:solidFill>
          <a:ln>
            <a:solidFill>
              <a:srgbClr val="000000"/>
            </a:solidFill>
          </a:ln>
        </p:spPr>
        <p:txBody>
          <a:bodyPr/>
          <a:lstStyle/>
          <a:p>
            <a:pPr eaLnBrk="1" hangingPunct="1"/>
            <a:r>
              <a:rPr lang="en-US" dirty="0">
                <a:latin typeface="Times" charset="0"/>
                <a:ea typeface="ＭＳ Ｐゴシック" charset="0"/>
                <a:cs typeface="ＭＳ Ｐゴシック" charset="0"/>
              </a:rPr>
              <a:t>Paul Maier also notes,  "I can give you some interesting instances where history was written by the losers. For example, one of the greatest civil wars in the ancient world was the famous Peloponnesian War. [Its history] was written by Thucydides, who was an Athenian, and the Athenians lost the war.  Sparta won. And yet, Thucydides wrote a very objective treatment of what happened in the Peloponnesian War" (in Lee </a:t>
            </a:r>
            <a:r>
              <a:rPr lang="en-US" dirty="0" err="1">
                <a:latin typeface="Times" charset="0"/>
                <a:ea typeface="ＭＳ Ｐゴシック" charset="0"/>
                <a:cs typeface="ＭＳ Ｐゴシック" charset="0"/>
              </a:rPr>
              <a:t>Strobel</a:t>
            </a:r>
            <a:r>
              <a:rPr lang="en-US" dirty="0">
                <a:latin typeface="Times" charset="0"/>
                <a:ea typeface="ＭＳ Ｐゴシック" charset="0"/>
                <a:cs typeface="ＭＳ Ｐゴシック" charset="0"/>
              </a:rPr>
              <a:t> and Garry Poole, </a:t>
            </a:r>
            <a:r>
              <a:rPr lang="en-US" altLang="ja-JP" dirty="0">
                <a:latin typeface="Times New Roman" charset="0"/>
                <a:ea typeface="ＭＳ Ｐゴシック" charset="0"/>
                <a:cs typeface="ＭＳ Ｐゴシック" charset="0"/>
              </a:rPr>
              <a:t>"</a:t>
            </a:r>
            <a:r>
              <a:rPr lang="en-US" altLang="ja-JP" i="1" dirty="0">
                <a:latin typeface="Times" charset="0"/>
                <a:ea typeface="ＭＳ Ｐゴシック" charset="0"/>
                <a:cs typeface="ＭＳ Ｐゴシック" charset="0"/>
              </a:rPr>
              <a:t>Exploring The Da Vinci Code</a:t>
            </a:r>
            <a:r>
              <a:rPr lang="en-US" altLang="ja-JP" i="1" dirty="0">
                <a:latin typeface="Times New Roman" charset="0"/>
                <a:ea typeface="ＭＳ Ｐゴシック" charset="0"/>
                <a:cs typeface="ＭＳ Ｐゴシック" charset="0"/>
              </a:rPr>
              <a:t>"</a:t>
            </a:r>
            <a:r>
              <a:rPr lang="en-US" altLang="ja-JP" dirty="0">
                <a:latin typeface="Times" charset="0"/>
                <a:ea typeface="ＭＳ Ｐゴシック" charset="0"/>
                <a:cs typeface="ＭＳ Ｐゴシック" charset="0"/>
              </a:rPr>
              <a:t> [Grand Rapids: Zondervan, 2006], 16).</a:t>
            </a:r>
            <a:endParaRPr lang="en-US" dirty="0">
              <a:latin typeface="Times"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96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6CF24B5B-4BF2-F446-96BC-8AEEA12529C6}" type="slidenum">
              <a:rPr lang="en-US" sz="1200">
                <a:latin typeface="Arial" charset="0"/>
              </a:rPr>
              <a:pPr algn="r"/>
              <a:t>31</a:t>
            </a:fld>
            <a:endParaRPr lang="en-US" sz="1200">
              <a:latin typeface="Arial" charset="0"/>
            </a:endParaRPr>
          </a:p>
        </p:txBody>
      </p:sp>
      <p:sp>
        <p:nvSpPr>
          <p:cNvPr id="1179650" name="Rectangle 2"/>
          <p:cNvSpPr>
            <a:spLocks noGrp="1" noRot="1" noChangeAspect="1" noChangeArrowheads="1"/>
          </p:cNvSpPr>
          <p:nvPr>
            <p:ph type="sldImg"/>
          </p:nvPr>
        </p:nvSpPr>
        <p:spPr>
          <a:solidFill>
            <a:srgbClr val="FFFFFF"/>
          </a:solidFill>
          <a:ln/>
        </p:spPr>
      </p:sp>
      <p:sp>
        <p:nvSpPr>
          <p:cNvPr id="117965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9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1D81C87-BB65-4141-BD50-BB7CC697F148}" type="slidenum">
              <a:rPr lang="en-US" sz="1200">
                <a:solidFill>
                  <a:srgbClr val="000000"/>
                </a:solidFill>
                <a:latin typeface="Arial" charset="0"/>
              </a:rPr>
              <a:pPr/>
              <a:t>217</a:t>
            </a:fld>
            <a:endParaRPr lang="en-US" sz="1200">
              <a:solidFill>
                <a:srgbClr val="000000"/>
              </a:solidFill>
              <a:latin typeface="Arial" charset="0"/>
            </a:endParaRPr>
          </a:p>
        </p:txBody>
      </p:sp>
      <p:sp>
        <p:nvSpPr>
          <p:cNvPr id="1389570" name="Rectangle 2"/>
          <p:cNvSpPr>
            <a:spLocks noGrp="1" noRot="1" noChangeAspect="1" noChangeArrowheads="1"/>
          </p:cNvSpPr>
          <p:nvPr>
            <p:ph type="sldImg"/>
          </p:nvPr>
        </p:nvSpPr>
        <p:spPr>
          <a:solidFill>
            <a:srgbClr val="FFFFFF"/>
          </a:solidFill>
          <a:ln/>
        </p:spPr>
      </p:sp>
      <p:sp>
        <p:nvSpPr>
          <p:cNvPr id="13895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In reality, of the 20 issues discussed at Nicaea, not one of them related to the correct books for the NT.</a:t>
            </a: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04C52E2-AD65-3444-A0BA-10BC90EDFF02}" type="slidenum">
              <a:rPr lang="en-US" sz="1200">
                <a:solidFill>
                  <a:srgbClr val="000000"/>
                </a:solidFill>
                <a:latin typeface="Arial" charset="0"/>
              </a:rPr>
              <a:pPr/>
              <a:t>219</a:t>
            </a:fld>
            <a:endParaRPr lang="en-US" sz="1200">
              <a:solidFill>
                <a:srgbClr val="000000"/>
              </a:solidFill>
              <a:latin typeface="Arial" charset="0"/>
            </a:endParaRPr>
          </a:p>
        </p:txBody>
      </p:sp>
      <p:sp>
        <p:nvSpPr>
          <p:cNvPr id="1392642" name="Rectangle 2"/>
          <p:cNvSpPr>
            <a:spLocks noGrp="1" noRot="1" noChangeAspect="1" noChangeArrowheads="1"/>
          </p:cNvSpPr>
          <p:nvPr>
            <p:ph type="sldImg"/>
          </p:nvPr>
        </p:nvSpPr>
        <p:spPr>
          <a:solidFill>
            <a:srgbClr val="FFFFFF"/>
          </a:solidFill>
          <a:ln/>
        </p:spPr>
      </p:sp>
      <p:sp>
        <p:nvSpPr>
          <p:cNvPr id="1392643" name="Rectangle 3"/>
          <p:cNvSpPr>
            <a:spLocks noGrp="1" noChangeArrowheads="1"/>
          </p:cNvSpPr>
          <p:nvPr>
            <p:ph type="body" idx="1"/>
          </p:nvPr>
        </p:nvSpPr>
        <p:spPr>
          <a:xfrm>
            <a:off x="914400" y="4343400"/>
            <a:ext cx="5029200" cy="1017588"/>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dirty="0">
                <a:latin typeface="Times New Roman" charset="0"/>
                <a:ea typeface="ＭＳ Ｐゴシック" charset="0"/>
                <a:cs typeface="ＭＳ Ｐゴシック" charset="0"/>
              </a:rPr>
              <a:t>"Brown</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Gnostic gospels" were likely not even written until the second century (even if Thomas appeared as early as AD 40 it was still deemed heretical).  </a:t>
            </a:r>
            <a:endParaRPr lang="en-US" i="1" dirty="0">
              <a:solidFill>
                <a:srgbClr val="000000"/>
              </a:solidFill>
              <a:latin typeface="Times"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88DB810-0B01-B142-AFAE-C32D073E7868}" type="slidenum">
              <a:rPr lang="en-US" sz="1200">
                <a:solidFill>
                  <a:srgbClr val="000000"/>
                </a:solidFill>
                <a:latin typeface="Arial" charset="0"/>
              </a:rPr>
              <a:pPr/>
              <a:t>220</a:t>
            </a:fld>
            <a:endParaRPr lang="en-US" sz="1200">
              <a:solidFill>
                <a:srgbClr val="000000"/>
              </a:solidFill>
              <a:latin typeface="Arial" charset="0"/>
            </a:endParaRPr>
          </a:p>
        </p:txBody>
      </p:sp>
      <p:sp>
        <p:nvSpPr>
          <p:cNvPr id="1394690" name="Rectangle 2"/>
          <p:cNvSpPr>
            <a:spLocks noGrp="1" noRot="1" noChangeAspect="1" noChangeArrowheads="1"/>
          </p:cNvSpPr>
          <p:nvPr>
            <p:ph type="sldImg"/>
          </p:nvPr>
        </p:nvSpPr>
        <p:spPr>
          <a:solidFill>
            <a:srgbClr val="FFFFFF"/>
          </a:solidFill>
          <a:ln/>
        </p:spPr>
      </p:sp>
      <p:sp>
        <p:nvSpPr>
          <p:cNvPr id="1394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http://www.ccel.org/fathers2/ANF-01/anf01-60.htm#P7477_2003920</a:t>
            </a: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6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519A48E-EDCC-E744-9644-152231178714}" type="slidenum">
              <a:rPr lang="en-US" sz="1200">
                <a:solidFill>
                  <a:srgbClr val="000000"/>
                </a:solidFill>
                <a:latin typeface="Arial" charset="0"/>
              </a:rPr>
              <a:pPr/>
              <a:t>221</a:t>
            </a:fld>
            <a:endParaRPr lang="en-US" sz="1200">
              <a:solidFill>
                <a:srgbClr val="000000"/>
              </a:solidFill>
              <a:latin typeface="Arial" charset="0"/>
            </a:endParaRPr>
          </a:p>
        </p:txBody>
      </p:sp>
      <p:sp>
        <p:nvSpPr>
          <p:cNvPr id="1396738" name="Rectangle 2"/>
          <p:cNvSpPr>
            <a:spLocks noGrp="1" noRot="1" noChangeAspect="1" noChangeArrowheads="1"/>
          </p:cNvSpPr>
          <p:nvPr>
            <p:ph type="sldImg"/>
          </p:nvPr>
        </p:nvSpPr>
        <p:spPr>
          <a:solidFill>
            <a:srgbClr val="FFFFFF"/>
          </a:solidFill>
          <a:ln/>
        </p:spPr>
      </p:sp>
      <p:sp>
        <p:nvSpPr>
          <p:cNvPr id="13967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http://www.ccel.org/fathers2/ANF-01/anf01-60.htm#P7477_2003920</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8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CF175C9-C95C-0841-8993-690B5087316A}" type="slidenum">
              <a:rPr lang="en-US" sz="1200">
                <a:solidFill>
                  <a:srgbClr val="000000"/>
                </a:solidFill>
                <a:latin typeface="Arial" charset="0"/>
              </a:rPr>
              <a:pPr/>
              <a:t>222</a:t>
            </a:fld>
            <a:endParaRPr lang="en-US" sz="1200">
              <a:solidFill>
                <a:srgbClr val="000000"/>
              </a:solidFill>
              <a:latin typeface="Arial" charset="0"/>
            </a:endParaRPr>
          </a:p>
        </p:txBody>
      </p:sp>
      <p:sp>
        <p:nvSpPr>
          <p:cNvPr id="1398786" name="Rectangle 2"/>
          <p:cNvSpPr>
            <a:spLocks noGrp="1" noRot="1" noChangeAspect="1" noChangeArrowheads="1"/>
          </p:cNvSpPr>
          <p:nvPr>
            <p:ph type="sldImg"/>
          </p:nvPr>
        </p:nvSpPr>
        <p:spPr>
          <a:solidFill>
            <a:srgbClr val="FFFFFF"/>
          </a:solidFill>
          <a:ln/>
        </p:spPr>
      </p:sp>
      <p:sp>
        <p:nvSpPr>
          <p:cNvPr id="139878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http://www.ccel.org/fathers2/ANF-01/anf01-60.htm#P7477_2003920</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4EFB8E-32C0-3941-B098-BF156628EA67}" type="slidenum">
              <a:rPr lang="en-US" sz="1200">
                <a:solidFill>
                  <a:srgbClr val="000000"/>
                </a:solidFill>
                <a:latin typeface="Arial" charset="0"/>
              </a:rPr>
              <a:pPr/>
              <a:t>223</a:t>
            </a:fld>
            <a:endParaRPr lang="en-US" sz="1200">
              <a:solidFill>
                <a:srgbClr val="000000"/>
              </a:solidFill>
              <a:latin typeface="Arial" charset="0"/>
            </a:endParaRPr>
          </a:p>
        </p:txBody>
      </p:sp>
      <p:sp>
        <p:nvSpPr>
          <p:cNvPr id="1400834" name="Rectangle 2"/>
          <p:cNvSpPr>
            <a:spLocks noGrp="1" noRot="1" noChangeAspect="1" noChangeArrowheads="1"/>
          </p:cNvSpPr>
          <p:nvPr>
            <p:ph type="sldImg"/>
          </p:nvPr>
        </p:nvSpPr>
        <p:spPr>
          <a:solidFill>
            <a:srgbClr val="FFFFFF"/>
          </a:solidFill>
          <a:ln/>
        </p:spPr>
      </p:sp>
      <p:sp>
        <p:nvSpPr>
          <p:cNvPr id="1400835" name="Rectangle 3"/>
          <p:cNvSpPr>
            <a:spLocks noGrp="1" noChangeArrowheads="1"/>
          </p:cNvSpPr>
          <p:nvPr>
            <p:ph type="body" idx="1"/>
          </p:nvPr>
        </p:nvSpPr>
        <p:spPr>
          <a:xfrm>
            <a:off x="914400" y="4343400"/>
            <a:ext cx="5029200" cy="1017588"/>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dirty="0">
                <a:latin typeface="Times New Roman" charset="0"/>
                <a:ea typeface="ＭＳ Ｐゴシック" charset="0"/>
                <a:cs typeface="ＭＳ Ｐゴシック" charset="0"/>
              </a:rPr>
              <a:t>"Brown</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Gnostic gospels" were likely not even written until the second century (even if Thomas appeared as early as AD 40 it was still deemed heretical).  </a:t>
            </a:r>
            <a:endParaRPr lang="en-US" i="1" dirty="0">
              <a:solidFill>
                <a:srgbClr val="000000"/>
              </a:solidFill>
              <a:latin typeface="Times"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309A7C7-A4F4-7244-A4D4-970C1AA6D4B9}" type="slidenum">
              <a:rPr lang="en-US" sz="1200">
                <a:solidFill>
                  <a:srgbClr val="000000"/>
                </a:solidFill>
                <a:latin typeface="Arial" charset="0"/>
              </a:rPr>
              <a:pPr/>
              <a:t>224</a:t>
            </a:fld>
            <a:endParaRPr lang="en-US" sz="1200">
              <a:solidFill>
                <a:srgbClr val="000000"/>
              </a:solidFill>
              <a:latin typeface="Arial" charset="0"/>
            </a:endParaRPr>
          </a:p>
        </p:txBody>
      </p:sp>
      <p:sp>
        <p:nvSpPr>
          <p:cNvPr id="1402882" name="Rectangle 2"/>
          <p:cNvSpPr>
            <a:spLocks noGrp="1" noRot="1" noChangeAspect="1" noChangeArrowheads="1"/>
          </p:cNvSpPr>
          <p:nvPr>
            <p:ph type="sldImg"/>
          </p:nvPr>
        </p:nvSpPr>
        <p:spPr>
          <a:solidFill>
            <a:srgbClr val="FFFFFF"/>
          </a:solidFill>
          <a:ln/>
        </p:spPr>
      </p:sp>
      <p:sp>
        <p:nvSpPr>
          <p:cNvPr id="140288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page appears at the end of your notes.  Note that the first council that officially affirmed our 27 NT books was not Nicaea, but Hippo in 393.</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4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D823AA-F8BA-7446-83F7-576D1EC0B0C2}" type="slidenum">
              <a:rPr lang="en-US" sz="1200">
                <a:solidFill>
                  <a:srgbClr val="000000"/>
                </a:solidFill>
                <a:latin typeface="Arial" charset="0"/>
              </a:rPr>
              <a:pPr/>
              <a:t>225</a:t>
            </a:fld>
            <a:endParaRPr lang="en-US" sz="1200">
              <a:solidFill>
                <a:srgbClr val="000000"/>
              </a:solidFill>
              <a:latin typeface="Arial" charset="0"/>
            </a:endParaRPr>
          </a:p>
        </p:txBody>
      </p:sp>
      <p:sp>
        <p:nvSpPr>
          <p:cNvPr id="1404930" name="Rectangle 2"/>
          <p:cNvSpPr>
            <a:spLocks noGrp="1" noRot="1" noChangeAspect="1" noChangeArrowheads="1"/>
          </p:cNvSpPr>
          <p:nvPr>
            <p:ph type="sldImg"/>
          </p:nvPr>
        </p:nvSpPr>
        <p:spPr>
          <a:solidFill>
            <a:srgbClr val="FFFFFF"/>
          </a:solidFill>
          <a:ln/>
        </p:spPr>
      </p:sp>
      <p:sp>
        <p:nvSpPr>
          <p:cNvPr id="1404931" name="Rectangle 3"/>
          <p:cNvSpPr>
            <a:spLocks noGrp="1" noChangeArrowheads="1"/>
          </p:cNvSpPr>
          <p:nvPr>
            <p:ph type="body" idx="1"/>
          </p:nvPr>
        </p:nvSpPr>
        <p:spPr>
          <a:xfrm>
            <a:off x="914400" y="4343400"/>
            <a:ext cx="5029200" cy="648512"/>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The </a:t>
            </a:r>
            <a:r>
              <a:rPr lang="en-US" altLang="ja-JP" dirty="0">
                <a:latin typeface="Times New Roman" charset="0"/>
                <a:ea typeface="ＭＳ Ｐゴシック" charset="0"/>
                <a:cs typeface="ＭＳ Ｐゴシック" charset="0"/>
              </a:rPr>
              <a:t>"canon" or "rule" meant the officially recognized books of Scripture.  None of the councils DETERMINED this list.  They only AFFIRMED what the church had believed for generations.</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6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78A023E-77E8-8044-98E4-915D20F70E26}" type="slidenum">
              <a:rPr lang="en-US" sz="1200">
                <a:solidFill>
                  <a:srgbClr val="000000"/>
                </a:solidFill>
                <a:latin typeface="Arial" charset="0"/>
              </a:rPr>
              <a:pPr/>
              <a:t>226</a:t>
            </a:fld>
            <a:endParaRPr lang="en-US" sz="1200">
              <a:solidFill>
                <a:srgbClr val="000000"/>
              </a:solidFill>
              <a:latin typeface="Arial" charset="0"/>
            </a:endParaRPr>
          </a:p>
        </p:txBody>
      </p:sp>
      <p:sp>
        <p:nvSpPr>
          <p:cNvPr id="1406978" name="Rectangle 2"/>
          <p:cNvSpPr>
            <a:spLocks noGrp="1" noRot="1" noChangeAspect="1" noChangeArrowheads="1"/>
          </p:cNvSpPr>
          <p:nvPr>
            <p:ph type="sldImg"/>
          </p:nvPr>
        </p:nvSpPr>
        <p:spPr>
          <a:xfrm>
            <a:off x="838200" y="457200"/>
            <a:ext cx="5181600" cy="3886200"/>
          </a:xfrm>
          <a:solidFill>
            <a:srgbClr val="FFFFFF"/>
          </a:solidFill>
          <a:ln/>
        </p:spPr>
      </p:sp>
      <p:sp>
        <p:nvSpPr>
          <p:cNvPr id="140697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Look how EARLY certain books were deemed to be Scripture!</a:t>
            </a: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D3C068-AB14-F644-900C-CA9BF183F74A}" type="slidenum">
              <a:rPr lang="en-US" sz="1200">
                <a:solidFill>
                  <a:srgbClr val="000000"/>
                </a:solidFill>
                <a:latin typeface="Arial" charset="0"/>
              </a:rPr>
              <a:pPr/>
              <a:t>227</a:t>
            </a:fld>
            <a:endParaRPr lang="en-US" sz="1200">
              <a:solidFill>
                <a:srgbClr val="000000"/>
              </a:solidFill>
              <a:latin typeface="Arial"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Paul still had three more letters to write (1-2 Tim. Tit) when Peter deemed what he had ALREADY written as Scripture on par with the OT.</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16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17693D38-7ABB-F04D-9EB6-58C23B59986C}" type="slidenum">
              <a:rPr lang="en-US" sz="1200">
                <a:latin typeface="Arial" charset="0"/>
              </a:rPr>
              <a:pPr algn="r"/>
              <a:t>32</a:t>
            </a:fld>
            <a:endParaRPr lang="en-US" sz="1200">
              <a:latin typeface="Arial" charset="0"/>
            </a:endParaRPr>
          </a:p>
        </p:txBody>
      </p:sp>
      <p:sp>
        <p:nvSpPr>
          <p:cNvPr id="1181698" name="Rectangle 2"/>
          <p:cNvSpPr>
            <a:spLocks noGrp="1" noRot="1" noChangeAspect="1" noChangeArrowheads="1"/>
          </p:cNvSpPr>
          <p:nvPr>
            <p:ph type="sldImg"/>
          </p:nvPr>
        </p:nvSpPr>
        <p:spPr>
          <a:solidFill>
            <a:srgbClr val="FFFFFF"/>
          </a:solidFill>
          <a:ln/>
        </p:spPr>
      </p:sp>
      <p:sp>
        <p:nvSpPr>
          <p:cNvPr id="11816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1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FC86C3C-1D86-324F-A1B6-3F57085FFAE5}" type="slidenum">
              <a:rPr lang="en-US" sz="1200">
                <a:solidFill>
                  <a:srgbClr val="000000"/>
                </a:solidFill>
                <a:latin typeface="Arial" charset="0"/>
              </a:rPr>
              <a:pPr/>
              <a:t>228</a:t>
            </a:fld>
            <a:endParaRPr lang="en-US" sz="1200">
              <a:solidFill>
                <a:srgbClr val="000000"/>
              </a:solidFill>
              <a:latin typeface="Arial" charset="0"/>
            </a:endParaRPr>
          </a:p>
        </p:txBody>
      </p:sp>
      <p:sp>
        <p:nvSpPr>
          <p:cNvPr id="1411074" name="Rectangle 2"/>
          <p:cNvSpPr>
            <a:spLocks noGrp="1" noRot="1" noChangeAspect="1" noChangeArrowheads="1"/>
          </p:cNvSpPr>
          <p:nvPr>
            <p:ph type="sldImg"/>
          </p:nvPr>
        </p:nvSpPr>
        <p:spPr>
          <a:solidFill>
            <a:srgbClr val="FFFFFF"/>
          </a:solidFill>
          <a:ln/>
        </p:spPr>
      </p:sp>
      <p:sp>
        <p:nvSpPr>
          <p:cNvPr id="14110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We are led to believe that some versions of the Bible have differing numbers of books--and that the fact that the Bible has been translated into more languages than any other book makes it suspect.  No, this is a sign of worldwide recognition of it as the Word of God</a:t>
            </a: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A414092-6F12-7F48-83EB-B475D0A28EEC}" type="slidenum">
              <a:rPr lang="en-US" sz="1200">
                <a:solidFill>
                  <a:srgbClr val="000000"/>
                </a:solidFill>
                <a:latin typeface="Arial" charset="0"/>
              </a:rPr>
              <a:pPr/>
              <a:t>229</a:t>
            </a:fld>
            <a:endParaRPr lang="en-US" sz="1200">
              <a:solidFill>
                <a:srgbClr val="000000"/>
              </a:solidFill>
              <a:latin typeface="Arial" charset="0"/>
            </a:endParaRPr>
          </a:p>
        </p:txBody>
      </p:sp>
      <p:sp>
        <p:nvSpPr>
          <p:cNvPr id="1413122" name="Rectangle 2"/>
          <p:cNvSpPr>
            <a:spLocks noGrp="1" noRot="1" noChangeAspect="1" noChangeArrowheads="1"/>
          </p:cNvSpPr>
          <p:nvPr>
            <p:ph type="sldImg"/>
          </p:nvPr>
        </p:nvSpPr>
        <p:spPr>
          <a:solidFill>
            <a:srgbClr val="FFFFFF"/>
          </a:solidFill>
          <a:ln/>
        </p:spPr>
      </p:sp>
      <p:sp>
        <p:nvSpPr>
          <p:cNvPr id="14131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The Bible comes out FAR better than ANY ancient document in terms of age and number of manuscript copies.  The Greek copies number about 14,000 of these 24,000.</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5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5689BB0-4ED2-4145-A45D-9C4C5468B8F5}" type="slidenum">
              <a:rPr lang="en-US" sz="1200">
                <a:solidFill>
                  <a:srgbClr val="1F497D"/>
                </a:solidFill>
                <a:latin typeface="Arial" charset="0"/>
              </a:rPr>
              <a:pPr/>
              <a:t>230</a:t>
            </a:fld>
            <a:endParaRPr lang="en-US" sz="1200">
              <a:solidFill>
                <a:srgbClr val="1F497D"/>
              </a:solidFill>
              <a:latin typeface="Arial" charset="0"/>
            </a:endParaRPr>
          </a:p>
        </p:txBody>
      </p:sp>
      <p:sp>
        <p:nvSpPr>
          <p:cNvPr id="1415170" name="Rectangle 2"/>
          <p:cNvSpPr>
            <a:spLocks noGrp="1" noRot="1" noChangeAspect="1" noChangeArrowheads="1" noTextEdit="1"/>
          </p:cNvSpPr>
          <p:nvPr>
            <p:ph type="sldImg"/>
          </p:nvPr>
        </p:nvSpPr>
        <p:spPr>
          <a:ln/>
        </p:spPr>
      </p:sp>
      <p:sp>
        <p:nvSpPr>
          <p:cNvPr id="14151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7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B79946E-9C55-3F4D-9BD0-3898E7425427}" type="slidenum">
              <a:rPr lang="en-US" sz="1200">
                <a:solidFill>
                  <a:srgbClr val="000000"/>
                </a:solidFill>
                <a:latin typeface="Arial" charset="0"/>
              </a:rPr>
              <a:pPr/>
              <a:t>231</a:t>
            </a:fld>
            <a:endParaRPr lang="en-US" sz="1200">
              <a:solidFill>
                <a:srgbClr val="000000"/>
              </a:solidFill>
              <a:latin typeface="Arial" charset="0"/>
            </a:endParaRPr>
          </a:p>
        </p:txBody>
      </p:sp>
      <p:sp>
        <p:nvSpPr>
          <p:cNvPr id="1417218" name="Rectangle 2"/>
          <p:cNvSpPr>
            <a:spLocks noGrp="1" noRot="1" noChangeAspect="1" noChangeArrowheads="1"/>
          </p:cNvSpPr>
          <p:nvPr>
            <p:ph type="sldImg"/>
          </p:nvPr>
        </p:nvSpPr>
        <p:spPr>
          <a:solidFill>
            <a:srgbClr val="FFFFFF"/>
          </a:solidFill>
          <a:ln/>
        </p:spPr>
      </p:sp>
      <p:sp>
        <p:nvSpPr>
          <p:cNvPr id="1417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9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451E946-066E-0F41-A3D8-6905D9FF99E4}" type="slidenum">
              <a:rPr lang="en-US" sz="1200">
                <a:solidFill>
                  <a:srgbClr val="000000"/>
                </a:solidFill>
                <a:latin typeface="Arial" charset="0"/>
              </a:rPr>
              <a:pPr/>
              <a:t>232</a:t>
            </a:fld>
            <a:endParaRPr lang="en-US" sz="1200">
              <a:solidFill>
                <a:srgbClr val="000000"/>
              </a:solidFill>
              <a:latin typeface="Arial" charset="0"/>
            </a:endParaRPr>
          </a:p>
        </p:txBody>
      </p:sp>
      <p:sp>
        <p:nvSpPr>
          <p:cNvPr id="1419266" name="Rectangle 2"/>
          <p:cNvSpPr>
            <a:spLocks noGrp="1" noRot="1" noChangeAspect="1" noChangeArrowheads="1"/>
          </p:cNvSpPr>
          <p:nvPr>
            <p:ph type="sldImg"/>
          </p:nvPr>
        </p:nvSpPr>
        <p:spPr>
          <a:solidFill>
            <a:srgbClr val="FFFFFF"/>
          </a:solidFill>
          <a:ln/>
        </p:spPr>
      </p:sp>
      <p:sp>
        <p:nvSpPr>
          <p:cNvPr id="1419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1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30F411D-A5C3-0F4D-9466-519019DC9F1C}" type="slidenum">
              <a:rPr lang="en-US" sz="1200">
                <a:solidFill>
                  <a:srgbClr val="000000"/>
                </a:solidFill>
                <a:latin typeface="Arial" charset="0"/>
              </a:rPr>
              <a:pPr/>
              <a:t>233</a:t>
            </a:fld>
            <a:endParaRPr lang="en-US" sz="1200">
              <a:solidFill>
                <a:srgbClr val="000000"/>
              </a:solidFill>
              <a:latin typeface="Arial" charset="0"/>
            </a:endParaRPr>
          </a:p>
        </p:txBody>
      </p:sp>
      <p:sp>
        <p:nvSpPr>
          <p:cNvPr id="1421314" name="AutoShape 2"/>
          <p:cNvSpPr>
            <a:spLocks noGrp="1" noRot="1" noChangeAspect="1" noChangeArrowheads="1" noTextEdit="1"/>
          </p:cNvSpPr>
          <p:nvPr>
            <p:ph type="sldImg"/>
          </p:nvPr>
        </p:nvSpPr>
        <p:spPr>
          <a:xfrm>
            <a:off x="841375" y="241300"/>
            <a:ext cx="5233988" cy="3925888"/>
          </a:xfrm>
          <a:ln/>
        </p:spPr>
      </p:sp>
      <p:sp>
        <p:nvSpPr>
          <p:cNvPr id="1421315" name="Rectangle 3"/>
          <p:cNvSpPr>
            <a:spLocks noGrp="1" noChangeArrowheads="1"/>
          </p:cNvSpPr>
          <p:nvPr>
            <p:ph type="body" idx="1"/>
          </p:nvPr>
        </p:nvSpPr>
        <p:spPr>
          <a:xfrm>
            <a:off x="396875" y="4305300"/>
            <a:ext cx="5988050" cy="279180"/>
          </a:xfrm>
          <a:solidFill>
            <a:srgbClr val="FFFFFF"/>
          </a:solidFill>
          <a:ln>
            <a:solidFill>
              <a:srgbClr val="000000"/>
            </a:solidFill>
          </a:ln>
        </p:spPr>
        <p:txBody>
          <a:bodyPr/>
          <a:lstStyle/>
          <a:p>
            <a:pPr marL="112713" indent="-112713" defTabSz="1020763" eaLnBrk="1" hangingPunct="1"/>
            <a:r>
              <a:rPr lang="en-US" dirty="0">
                <a:latin typeface="Times New Roman" charset="0"/>
                <a:ea typeface="ＭＳ Ｐゴシック" charset="0"/>
                <a:cs typeface="ＭＳ Ｐゴシック" charset="0"/>
              </a:rPr>
              <a:t>By </a:t>
            </a:r>
            <a:r>
              <a:rPr lang="en-US" altLang="ja-JP" dirty="0">
                <a:latin typeface="Times New Roman" charset="0"/>
                <a:ea typeface="ＭＳ Ｐゴシック" charset="0"/>
                <a:cs typeface="ＭＳ Ｐゴシック" charset="0"/>
              </a:rPr>
              <a:t>"enemy" I mean those attacking our faith.</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701E93-415B-8F4C-9972-E8D54230B155}" type="slidenum">
              <a:rPr lang="en-US" sz="1200">
                <a:solidFill>
                  <a:srgbClr val="000000"/>
                </a:solidFill>
                <a:latin typeface="Arial" charset="0"/>
              </a:rPr>
              <a:pPr/>
              <a:t>234</a:t>
            </a:fld>
            <a:endParaRPr lang="en-US" sz="1200">
              <a:solidFill>
                <a:srgbClr val="000000"/>
              </a:solidFill>
              <a:latin typeface="Arial" charset="0"/>
            </a:endParaRPr>
          </a:p>
        </p:txBody>
      </p:sp>
      <p:sp>
        <p:nvSpPr>
          <p:cNvPr id="1423362" name="Rectangle 2"/>
          <p:cNvSpPr>
            <a:spLocks noGrp="1" noRot="1" noChangeAspect="1" noChangeArrowheads="1"/>
          </p:cNvSpPr>
          <p:nvPr>
            <p:ph type="sldImg"/>
          </p:nvPr>
        </p:nvSpPr>
        <p:spPr>
          <a:solidFill>
            <a:srgbClr val="FFFFFF"/>
          </a:solidFill>
          <a:ln/>
        </p:spPr>
      </p:sp>
      <p:sp>
        <p:nvSpPr>
          <p:cNvPr id="1423363" name="Rectangle 3"/>
          <p:cNvSpPr>
            <a:spLocks noGrp="1" noChangeArrowheads="1"/>
          </p:cNvSpPr>
          <p:nvPr>
            <p:ph type="body" idx="1"/>
          </p:nvPr>
        </p:nvSpPr>
        <p:spPr>
          <a:xfrm>
            <a:off x="914400" y="4343400"/>
            <a:ext cx="5029200" cy="649288"/>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Don</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 become an expert on Dan Brown.  This heresy will soon pass away, but "the Word of the Lord is forever" so know God</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eternal Word better than any book!</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49C68D3-4A38-E640-A672-6605A225B082}" type="slidenum">
              <a:rPr lang="en-US" sz="1200">
                <a:solidFill>
                  <a:srgbClr val="000000"/>
                </a:solidFill>
                <a:latin typeface="Arial" charset="0"/>
              </a:rPr>
              <a:pPr/>
              <a:t>236</a:t>
            </a:fld>
            <a:endParaRPr lang="en-US" sz="1200">
              <a:solidFill>
                <a:srgbClr val="000000"/>
              </a:solidFill>
              <a:latin typeface="Arial" charset="0"/>
            </a:endParaRPr>
          </a:p>
        </p:txBody>
      </p:sp>
      <p:sp>
        <p:nvSpPr>
          <p:cNvPr id="1426434" name="Rectangle 2"/>
          <p:cNvSpPr>
            <a:spLocks noGrp="1" noRot="1" noChangeAspect="1" noChangeArrowheads="1"/>
          </p:cNvSpPr>
          <p:nvPr>
            <p:ph type="sldImg"/>
          </p:nvPr>
        </p:nvSpPr>
        <p:spPr>
          <a:solidFill>
            <a:srgbClr val="FFFFFF"/>
          </a:solidFill>
          <a:ln/>
        </p:spPr>
      </p:sp>
      <p:sp>
        <p:nvSpPr>
          <p:cNvPr id="14264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228600" indent="-228600" eaLnBrk="1" hangingPunct="1">
              <a:buAutoNum type="arabicPlain"/>
            </a:pPr>
            <a:r>
              <a:rPr lang="en-US" dirty="0">
                <a:latin typeface="Times New Roman" charset="0"/>
                <a:ea typeface="ＭＳ Ｐゴシック" charset="0"/>
                <a:cs typeface="ＭＳ Ｐゴシック" charset="0"/>
              </a:rPr>
              <a:t>Know</a:t>
            </a:r>
            <a:r>
              <a:rPr lang="en-US" baseline="0" dirty="0">
                <a:latin typeface="Times New Roman" charset="0"/>
                <a:ea typeface="ＭＳ Ｐゴシック" charset="0"/>
                <a:cs typeface="ＭＳ Ｐゴシック" charset="0"/>
              </a:rPr>
              <a:t> the order of the books in the Bible so you can find your way around it easily</a:t>
            </a:r>
          </a:p>
          <a:p>
            <a:pPr marL="228600" indent="-228600" eaLnBrk="1" hangingPunct="1">
              <a:buAutoNum type="arabicPlain"/>
            </a:pPr>
            <a:r>
              <a:rPr lang="en-US" baseline="0" dirty="0">
                <a:latin typeface="Times New Roman" charset="0"/>
                <a:ea typeface="ＭＳ Ｐゴシック" charset="0"/>
                <a:cs typeface="ＭＳ Ｐゴシック" charset="0"/>
              </a:rPr>
              <a:t>Read through the Bible in a year by reading only 3 chapters daily</a:t>
            </a:r>
          </a:p>
          <a:p>
            <a:pPr marL="228600" indent="-228600" eaLnBrk="1" hangingPunct="1">
              <a:buAutoNum type="arabicPlain"/>
            </a:pPr>
            <a:r>
              <a:rPr lang="en-US" baseline="0" dirty="0">
                <a:latin typeface="Times New Roman" charset="0"/>
                <a:ea typeface="ＭＳ Ｐゴシック" charset="0"/>
                <a:cs typeface="ＭＳ Ｐゴシック" charset="0"/>
              </a:rPr>
              <a:t>Make it a daily habit to read the Bible every day at the same time and place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22" name="Slide Image Placeholder 1"/>
          <p:cNvSpPr>
            <a:spLocks noGrp="1" noRot="1" noChangeAspect="1" noTextEdit="1"/>
          </p:cNvSpPr>
          <p:nvPr>
            <p:ph type="sldImg"/>
          </p:nvPr>
        </p:nvSpPr>
        <p:spPr>
          <a:ln/>
        </p:spPr>
      </p:sp>
      <p:sp>
        <p:nvSpPr>
          <p:cNvPr id="1208323" name="Notes Placeholder 2"/>
          <p:cNvSpPr>
            <a:spLocks noGrp="1"/>
          </p:cNvSpPr>
          <p:nvPr>
            <p:ph type="body" idx="1"/>
          </p:nvPr>
        </p:nvSpPr>
        <p:spPr>
          <a:xfrm>
            <a:off x="914400" y="4343400"/>
            <a:ext cx="5029200" cy="1498600"/>
          </a:xfrm>
          <a:noFill/>
          <a:ln/>
        </p:spPr>
        <p:txBody>
          <a:bodyPr/>
          <a:lstStyle/>
          <a:p>
            <a:r>
              <a:rPr lang="en-US">
                <a:latin typeface="Times New Roman" pitchFamily="-1" charset="0"/>
                <a:ea typeface="ＭＳ Ｐゴシック" pitchFamily="34" charset="-128"/>
                <a:cs typeface="ＭＳ Ｐゴシック" pitchFamily="34" charset="-128"/>
              </a:rPr>
              <a:t>To look up I want to share with you the Gaze-Glance Principle.  This is a simple, biblical method I was taught years ago that goes like this.</a:t>
            </a:r>
          </a:p>
          <a:p>
            <a:endParaRPr lang="en-US">
              <a:latin typeface="Times New Roman" pitchFamily="-1" charset="0"/>
              <a:ea typeface="ＭＳ Ｐゴシック" pitchFamily="34" charset="-128"/>
              <a:cs typeface="ＭＳ Ｐゴシック" pitchFamily="34" charset="-128"/>
            </a:endParaRPr>
          </a:p>
          <a:p>
            <a:r>
              <a:rPr lang="en-US">
                <a:latin typeface="Times New Roman" pitchFamily="-1" charset="0"/>
                <a:ea typeface="ＭＳ Ｐゴシック" pitchFamily="34" charset="-128"/>
                <a:cs typeface="ＭＳ Ｐゴシック" pitchFamily="34" charset="-128"/>
              </a:rPr>
              <a:t>When a struggle comes into our lives, we normally gaze at this request with occasional, quick glances to God for his help.  We ask him to remove the problem because we are only seeking His hand.  We</a:t>
            </a:r>
            <a:r>
              <a:rPr lang="fr-FR">
                <a:latin typeface="Times New Roman" pitchFamily="-1" charset="0"/>
                <a:ea typeface="ＭＳ Ｐゴシック" pitchFamily="34" charset="-128"/>
                <a:cs typeface="ＭＳ Ｐゴシック" pitchFamily="34" charset="-128"/>
              </a:rPr>
              <a:t>'</a:t>
            </a:r>
            <a:r>
              <a:rPr lang="en-US">
                <a:latin typeface="Times New Roman" pitchFamily="-1" charset="0"/>
                <a:ea typeface="ＭＳ Ｐゴシック" pitchFamily="34" charset="-128"/>
                <a:cs typeface="ＭＳ Ｐゴシック" pitchFamily="34" charset="-128"/>
              </a:rPr>
              <a:t>re only seeking what He can give us.</a:t>
            </a:r>
          </a:p>
        </p:txBody>
      </p:sp>
      <p:sp>
        <p:nvSpPr>
          <p:cNvPr id="1208324" name="Date Placeholder 3"/>
          <p:cNvSpPr>
            <a:spLocks noGrp="1"/>
          </p:cNvSpPr>
          <p:nvPr>
            <p:ph type="dt" sz="quarter" idx="1"/>
          </p:nvPr>
        </p:nvSpPr>
        <p:spPr>
          <a:noFill/>
        </p:spPr>
        <p:txBody>
          <a:bodyPr/>
          <a:lstStyle/>
          <a:p>
            <a:pPr>
              <a:tabLst>
                <a:tab pos="723900" algn="l"/>
                <a:tab pos="1447800" algn="l"/>
                <a:tab pos="2171700" algn="l"/>
                <a:tab pos="2895600" algn="l"/>
              </a:tabLst>
            </a:pPr>
            <a:r>
              <a:rPr lang="en-GB">
                <a:solidFill>
                  <a:srgbClr val="000000"/>
                </a:solidFill>
                <a:latin typeface="Calibri" pitchFamily="34" charset="0"/>
              </a:rPr>
              <a:t>10/06/10</a:t>
            </a:r>
          </a:p>
        </p:txBody>
      </p:sp>
      <p:sp>
        <p:nvSpPr>
          <p:cNvPr id="1208325" name="Slide Number Placeholder 4"/>
          <p:cNvSpPr>
            <a:spLocks noGrp="1"/>
          </p:cNvSpPr>
          <p:nvPr>
            <p:ph type="sldNum" sz="quarter" idx="5"/>
          </p:nvPr>
        </p:nvSpPr>
        <p:spPr>
          <a:noFill/>
        </p:spPr>
        <p:txBody>
          <a:bodyPr/>
          <a:lstStyle/>
          <a:p>
            <a:pPr>
              <a:tabLst>
                <a:tab pos="723900" algn="l"/>
                <a:tab pos="1447800" algn="l"/>
                <a:tab pos="2171700" algn="l"/>
                <a:tab pos="2895600" algn="l"/>
              </a:tabLst>
            </a:pPr>
            <a:fld id="{2D13D03C-1117-BF4F-8009-60FAB1E779EE}" type="slidenum">
              <a:rPr lang="en-GB">
                <a:solidFill>
                  <a:srgbClr val="000000"/>
                </a:solidFill>
                <a:latin typeface="Calibri" pitchFamily="34" charset="0"/>
              </a:rPr>
              <a:pPr>
                <a:tabLst>
                  <a:tab pos="723900" algn="l"/>
                  <a:tab pos="1447800" algn="l"/>
                  <a:tab pos="2171700" algn="l"/>
                  <a:tab pos="2895600" algn="l"/>
                </a:tabLst>
              </a:pPr>
              <a:t>237</a:t>
            </a:fld>
            <a:endParaRPr lang="en-GB">
              <a:solidFill>
                <a:srgbClr val="000000"/>
              </a:solidFill>
              <a:latin typeface="Calibri" pitchFamily="34"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9346" name="Slide Image Placeholder 1"/>
          <p:cNvSpPr>
            <a:spLocks noGrp="1" noRot="1" noChangeAspect="1" noTextEdit="1"/>
          </p:cNvSpPr>
          <p:nvPr>
            <p:ph type="sldImg"/>
          </p:nvPr>
        </p:nvSpPr>
        <p:spPr>
          <a:ln/>
        </p:spPr>
      </p:sp>
      <p:sp>
        <p:nvSpPr>
          <p:cNvPr id="1209347" name="Notes Placeholder 2"/>
          <p:cNvSpPr>
            <a:spLocks noGrp="1"/>
          </p:cNvSpPr>
          <p:nvPr>
            <p:ph type="body" idx="1"/>
          </p:nvPr>
        </p:nvSpPr>
        <p:spPr>
          <a:xfrm>
            <a:off x="914400" y="4343400"/>
            <a:ext cx="5029200" cy="1793875"/>
          </a:xfrm>
          <a:noFill/>
          <a:ln/>
        </p:spPr>
        <p:txBody>
          <a:bodyPr/>
          <a:lstStyle/>
          <a:p>
            <a:r>
              <a:rPr lang="en-US">
                <a:latin typeface="Times New Roman" pitchFamily="-1" charset="0"/>
                <a:ea typeface="ＭＳ Ｐゴシック" pitchFamily="34" charset="-128"/>
                <a:cs typeface="ＭＳ Ｐゴシック" pitchFamily="34" charset="-128"/>
              </a:rPr>
              <a:t>But Isaiah 40 tells us to shift our focus.  We should gaze at God and only glance at our request.  This is seeking His face instead of seeking His hand.  When and if He removes the problem becomes His business, so we don</a:t>
            </a:r>
            <a:r>
              <a:rPr lang="fr-FR">
                <a:latin typeface="Times New Roman" pitchFamily="-1" charset="0"/>
                <a:ea typeface="ＭＳ Ｐゴシック" pitchFamily="34" charset="-128"/>
                <a:cs typeface="ＭＳ Ｐゴシック" pitchFamily="34" charset="-128"/>
              </a:rPr>
              <a:t>'</a:t>
            </a:r>
            <a:r>
              <a:rPr lang="en-US">
                <a:latin typeface="Times New Roman" pitchFamily="-1" charset="0"/>
                <a:ea typeface="ＭＳ Ｐゴシック" pitchFamily="34" charset="-128"/>
                <a:cs typeface="ＭＳ Ｐゴシック" pitchFamily="34" charset="-128"/>
              </a:rPr>
              <a:t>t end up resenting Him.</a:t>
            </a:r>
          </a:p>
          <a:p>
            <a:endParaRPr lang="en-US">
              <a:latin typeface="Times New Roman" pitchFamily="-1" charset="0"/>
              <a:ea typeface="ＭＳ Ｐゴシック" pitchFamily="34" charset="-128"/>
              <a:cs typeface="ＭＳ Ｐゴシック" pitchFamily="34" charset="-128"/>
            </a:endParaRPr>
          </a:p>
          <a:p>
            <a:r>
              <a:rPr lang="en-US">
                <a:latin typeface="Times New Roman" pitchFamily="-1" charset="0"/>
                <a:ea typeface="ＭＳ Ｐゴシック" pitchFamily="34" charset="-128"/>
                <a:cs typeface="ＭＳ Ｐゴシック" pitchFamily="34" charset="-128"/>
              </a:rPr>
              <a:t>Where has your focus been concerning the issue that concerns you?</a:t>
            </a:r>
          </a:p>
          <a:p>
            <a:r>
              <a:rPr lang="en-US">
                <a:latin typeface="Times New Roman" pitchFamily="-1" charset="0"/>
                <a:ea typeface="ＭＳ Ｐゴシック" pitchFamily="34" charset="-128"/>
                <a:cs typeface="ＭＳ Ｐゴシック" pitchFamily="34" charset="-128"/>
              </a:rPr>
              <a:t>•  Have you been gazing at God or gazing at your problem?</a:t>
            </a:r>
          </a:p>
          <a:p>
            <a:r>
              <a:rPr lang="en-US">
                <a:latin typeface="Times New Roman" pitchFamily="-1" charset="0"/>
                <a:ea typeface="ＭＳ Ｐゴシック" pitchFamily="34" charset="-128"/>
                <a:cs typeface="ＭＳ Ｐゴシック" pitchFamily="34" charset="-128"/>
              </a:rPr>
              <a:t>•  Have you been seeking God</a:t>
            </a:r>
            <a:r>
              <a:rPr lang="fr-FR">
                <a:latin typeface="Times New Roman" pitchFamily="-1" charset="0"/>
                <a:ea typeface="ＭＳ Ｐゴシック" pitchFamily="34" charset="-128"/>
                <a:cs typeface="ＭＳ Ｐゴシック" pitchFamily="34" charset="-128"/>
              </a:rPr>
              <a:t>'</a:t>
            </a:r>
            <a:r>
              <a:rPr lang="en-US">
                <a:latin typeface="Times New Roman" pitchFamily="-1" charset="0"/>
                <a:ea typeface="ＭＳ Ｐゴシック" pitchFamily="34" charset="-128"/>
                <a:cs typeface="ＭＳ Ｐゴシック" pitchFamily="34" charset="-128"/>
              </a:rPr>
              <a:t>s face or God</a:t>
            </a:r>
            <a:r>
              <a:rPr lang="fr-FR">
                <a:latin typeface="Times New Roman" pitchFamily="-1" charset="0"/>
                <a:ea typeface="ＭＳ Ｐゴシック" pitchFamily="34" charset="-128"/>
                <a:cs typeface="ＭＳ Ｐゴシック" pitchFamily="34" charset="-128"/>
              </a:rPr>
              <a:t>'</a:t>
            </a:r>
            <a:r>
              <a:rPr lang="en-US">
                <a:latin typeface="Times New Roman" pitchFamily="-1" charset="0"/>
                <a:ea typeface="ＭＳ Ｐゴシック" pitchFamily="34" charset="-128"/>
                <a:cs typeface="ＭＳ Ｐゴシック" pitchFamily="34" charset="-128"/>
              </a:rPr>
              <a:t>s hand?</a:t>
            </a:r>
          </a:p>
        </p:txBody>
      </p:sp>
      <p:sp>
        <p:nvSpPr>
          <p:cNvPr id="1209348" name="Date Placeholder 3"/>
          <p:cNvSpPr>
            <a:spLocks noGrp="1"/>
          </p:cNvSpPr>
          <p:nvPr>
            <p:ph type="dt" sz="quarter" idx="1"/>
          </p:nvPr>
        </p:nvSpPr>
        <p:spPr>
          <a:noFill/>
        </p:spPr>
        <p:txBody>
          <a:bodyPr/>
          <a:lstStyle/>
          <a:p>
            <a:pPr>
              <a:tabLst>
                <a:tab pos="723900" algn="l"/>
                <a:tab pos="1447800" algn="l"/>
                <a:tab pos="2171700" algn="l"/>
                <a:tab pos="2895600" algn="l"/>
              </a:tabLst>
            </a:pPr>
            <a:r>
              <a:rPr lang="en-GB">
                <a:solidFill>
                  <a:srgbClr val="000000"/>
                </a:solidFill>
                <a:latin typeface="Calibri" pitchFamily="34" charset="0"/>
              </a:rPr>
              <a:t>10/06/10</a:t>
            </a:r>
          </a:p>
        </p:txBody>
      </p:sp>
      <p:sp>
        <p:nvSpPr>
          <p:cNvPr id="1209349" name="Slide Number Placeholder 4"/>
          <p:cNvSpPr>
            <a:spLocks noGrp="1"/>
          </p:cNvSpPr>
          <p:nvPr>
            <p:ph type="sldNum" sz="quarter" idx="5"/>
          </p:nvPr>
        </p:nvSpPr>
        <p:spPr>
          <a:noFill/>
        </p:spPr>
        <p:txBody>
          <a:bodyPr/>
          <a:lstStyle/>
          <a:p>
            <a:pPr>
              <a:tabLst>
                <a:tab pos="723900" algn="l"/>
                <a:tab pos="1447800" algn="l"/>
                <a:tab pos="2171700" algn="l"/>
                <a:tab pos="2895600" algn="l"/>
              </a:tabLst>
            </a:pPr>
            <a:fld id="{79D073DB-40A8-0C45-85AE-88DDF3889F2A}" type="slidenum">
              <a:rPr lang="en-GB">
                <a:solidFill>
                  <a:srgbClr val="000000"/>
                </a:solidFill>
                <a:latin typeface="Calibri" pitchFamily="34" charset="0"/>
              </a:rPr>
              <a:pPr>
                <a:tabLst>
                  <a:tab pos="723900" algn="l"/>
                  <a:tab pos="1447800" algn="l"/>
                  <a:tab pos="2171700" algn="l"/>
                  <a:tab pos="2895600" algn="l"/>
                </a:tabLst>
              </a:pPr>
              <a:t>238</a:t>
            </a:fld>
            <a:endParaRPr lang="en-GB">
              <a:solidFill>
                <a:srgbClr val="000000"/>
              </a:solidFill>
              <a:latin typeface="Calibri"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4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DFF3B5C9-D216-E346-97D9-F44BF777A79D}" type="slidenum">
              <a:rPr lang="en-GB" sz="1200">
                <a:solidFill>
                  <a:schemeClr val="bg1"/>
                </a:solidFill>
              </a:rPr>
              <a:pPr algn="r"/>
              <a:t>33</a:t>
            </a:fld>
            <a:endParaRPr lang="en-GB" sz="1200">
              <a:solidFill>
                <a:schemeClr val="bg1"/>
              </a:solidFill>
            </a:endParaRPr>
          </a:p>
        </p:txBody>
      </p:sp>
      <p:sp>
        <p:nvSpPr>
          <p:cNvPr id="1136642" name="Rectangle 2"/>
          <p:cNvSpPr>
            <a:spLocks noGrp="1" noRot="1" noChangeAspect="1" noChangeArrowheads="1"/>
          </p:cNvSpPr>
          <p:nvPr>
            <p:ph type="sldImg"/>
          </p:nvPr>
        </p:nvSpPr>
        <p:spPr>
          <a:solidFill>
            <a:srgbClr val="FFFFFF"/>
          </a:solidFill>
          <a:ln/>
        </p:spPr>
      </p:sp>
      <p:sp>
        <p:nvSpPr>
          <p:cNvPr id="1136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D6EC6C50-4653-AC44-8425-199CF18EFC5A}" type="slidenum">
              <a:rPr lang="en-US" sz="1200">
                <a:solidFill>
                  <a:prstClr val="black"/>
                </a:solidFill>
                <a:latin typeface="Arial" charset="0"/>
              </a:rPr>
              <a:pPr eaLnBrk="1" hangingPunct="1"/>
              <a:t>239</a:t>
            </a:fld>
            <a:endParaRPr lang="en-US" sz="1200">
              <a:solidFill>
                <a:prstClr val="black"/>
              </a:solidFill>
              <a:latin typeface="Arial" charset="0"/>
            </a:endParaRPr>
          </a:p>
        </p:txBody>
      </p:sp>
      <p:sp>
        <p:nvSpPr>
          <p:cNvPr id="17411" name="Rectangle 1026"/>
          <p:cNvSpPr>
            <a:spLocks noGrp="1" noRot="1" noChangeAspect="1" noChangeArrowheads="1" noTextEdit="1"/>
          </p:cNvSpPr>
          <p:nvPr>
            <p:ph type="sldImg"/>
          </p:nvPr>
        </p:nvSpPr>
        <p:spPr>
          <a:ln/>
        </p:spPr>
      </p:sp>
      <p:sp>
        <p:nvSpPr>
          <p:cNvPr id="1741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89DEFD7E-9C1E-2849-8899-1C94FE589B23}" type="slidenum">
              <a:rPr lang="en-US" sz="1200">
                <a:solidFill>
                  <a:prstClr val="black"/>
                </a:solidFill>
                <a:latin typeface="Arial" charset="0"/>
              </a:rPr>
              <a:pPr eaLnBrk="1" hangingPunct="1"/>
              <a:t>240</a:t>
            </a:fld>
            <a:endParaRPr lang="en-US" sz="1200">
              <a:solidFill>
                <a:prstClr val="black"/>
              </a:solidFill>
              <a:latin typeface="Arial" charset="0"/>
            </a:endParaRPr>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726CF454-4338-B540-A278-3F23660AE11E}" type="slidenum">
              <a:rPr lang="en-US" sz="1200">
                <a:solidFill>
                  <a:prstClr val="black"/>
                </a:solidFill>
                <a:latin typeface="Arial" charset="0"/>
              </a:rPr>
              <a:pPr eaLnBrk="1" hangingPunct="1"/>
              <a:t>241</a:t>
            </a:fld>
            <a:endParaRPr lang="en-US" sz="1200">
              <a:solidFill>
                <a:prstClr val="black"/>
              </a:solidFill>
              <a:latin typeface="Arial" charset="0"/>
            </a:endParaRPr>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DAEC3862-32D5-7541-9EBE-9CB9576B1C2A}" type="slidenum">
              <a:rPr lang="en-US" sz="1200">
                <a:solidFill>
                  <a:prstClr val="black"/>
                </a:solidFill>
                <a:latin typeface="Arial" charset="0"/>
              </a:rPr>
              <a:pPr eaLnBrk="1" hangingPunct="1"/>
              <a:t>242</a:t>
            </a:fld>
            <a:endParaRPr lang="en-US" sz="1200">
              <a:solidFill>
                <a:prstClr val="black"/>
              </a:solidFill>
              <a:latin typeface="Arial" charset="0"/>
            </a:endParaRPr>
          </a:p>
        </p:txBody>
      </p:sp>
      <p:sp>
        <p:nvSpPr>
          <p:cNvPr id="23555" name="Rectangle 2"/>
          <p:cNvSpPr>
            <a:spLocks noGrp="1" noRot="1" noChangeAspect="1" noChangeArrowheads="1" noTextEdit="1"/>
          </p:cNvSpPr>
          <p:nvPr>
            <p:ph type="sldImg"/>
          </p:nvPr>
        </p:nvSpPr>
        <p:spPr>
          <a:ln/>
        </p:spPr>
      </p:sp>
      <p:sp>
        <p:nvSpPr>
          <p:cNvPr id="235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DAE03AF3-68F3-5A43-A230-44BB24A78C6F}" type="slidenum">
              <a:rPr lang="en-US" sz="1200">
                <a:solidFill>
                  <a:prstClr val="black"/>
                </a:solidFill>
                <a:latin typeface="Arial" charset="0"/>
              </a:rPr>
              <a:pPr eaLnBrk="1" hangingPunct="1"/>
              <a:t>243</a:t>
            </a:fld>
            <a:endParaRPr lang="en-US" sz="1200">
              <a:solidFill>
                <a:prstClr val="black"/>
              </a:solidFill>
              <a:latin typeface="Arial" charset="0"/>
            </a:endParaRPr>
          </a:p>
        </p:txBody>
      </p:sp>
      <p:sp>
        <p:nvSpPr>
          <p:cNvPr id="25603" name="Rectangle 2"/>
          <p:cNvSpPr>
            <a:spLocks noGrp="1" noRot="1" noChangeAspect="1" noChangeArrowheads="1" noTextEdit="1"/>
          </p:cNvSpPr>
          <p:nvPr>
            <p:ph type="sldImg"/>
          </p:nvPr>
        </p:nvSpPr>
        <p:spPr>
          <a:ln/>
        </p:spPr>
      </p:sp>
      <p:sp>
        <p:nvSpPr>
          <p:cNvPr id="256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4A59935D-6EB5-C246-9077-E2415C9A8BD1}" type="slidenum">
              <a:rPr lang="en-US" sz="1200">
                <a:solidFill>
                  <a:prstClr val="black"/>
                </a:solidFill>
                <a:latin typeface="Arial" charset="0"/>
              </a:rPr>
              <a:pPr eaLnBrk="1" hangingPunct="1"/>
              <a:t>244</a:t>
            </a:fld>
            <a:endParaRPr lang="en-US" sz="1200">
              <a:solidFill>
                <a:prstClr val="black"/>
              </a:solidFill>
              <a:latin typeface="Arial" charset="0"/>
            </a:endParaRPr>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96223B63-0C4D-5846-AC65-8E25F3FA9920}" type="slidenum">
              <a:rPr lang="en-US" sz="1200">
                <a:solidFill>
                  <a:prstClr val="black"/>
                </a:solidFill>
                <a:latin typeface="Arial" charset="0"/>
              </a:rPr>
              <a:pPr eaLnBrk="1" hangingPunct="1"/>
              <a:t>245</a:t>
            </a:fld>
            <a:endParaRPr lang="en-US" sz="1200">
              <a:solidFill>
                <a:prstClr val="black"/>
              </a:solidFill>
              <a:latin typeface="Arial" charset="0"/>
            </a:endParaRPr>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CDF1C9BC-8CA4-144E-9DB8-ADCD2FA090E0}" type="slidenum">
              <a:rPr lang="en-US" sz="1200">
                <a:solidFill>
                  <a:prstClr val="black"/>
                </a:solidFill>
                <a:latin typeface="Arial" charset="0"/>
              </a:rPr>
              <a:pPr eaLnBrk="1" hangingPunct="1"/>
              <a:t>246</a:t>
            </a:fld>
            <a:endParaRPr lang="en-US" sz="1200">
              <a:solidFill>
                <a:prstClr val="black"/>
              </a:solidFill>
              <a:latin typeface="Arial" charset="0"/>
            </a:endParaRPr>
          </a:p>
        </p:txBody>
      </p:sp>
      <p:sp>
        <p:nvSpPr>
          <p:cNvPr id="31747" name="Rectangle 2"/>
          <p:cNvSpPr>
            <a:spLocks noGrp="1" noRot="1" noChangeAspect="1" noChangeArrowheads="1" noTextEdit="1"/>
          </p:cNvSpPr>
          <p:nvPr>
            <p:ph type="sldImg"/>
          </p:nvPr>
        </p:nvSpPr>
        <p:spPr>
          <a:ln/>
        </p:spPr>
      </p:sp>
      <p:sp>
        <p:nvSpPr>
          <p:cNvPr id="317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83F7A723-7645-DA47-B195-265B6C8E7949}" type="slidenum">
              <a:rPr lang="en-US" sz="1200">
                <a:solidFill>
                  <a:prstClr val="black"/>
                </a:solidFill>
                <a:latin typeface="Arial" charset="0"/>
              </a:rPr>
              <a:pPr eaLnBrk="1" hangingPunct="1"/>
              <a:t>247</a:t>
            </a:fld>
            <a:endParaRPr lang="en-US" sz="1200">
              <a:solidFill>
                <a:prstClr val="black"/>
              </a:solidFill>
              <a:latin typeface="Arial" charset="0"/>
            </a:endParaRPr>
          </a:p>
        </p:txBody>
      </p:sp>
      <p:sp>
        <p:nvSpPr>
          <p:cNvPr id="33795" name="Rectangle 2"/>
          <p:cNvSpPr>
            <a:spLocks noGrp="1" noRot="1" noChangeAspect="1" noChangeArrowheads="1" noTextEdit="1"/>
          </p:cNvSpPr>
          <p:nvPr>
            <p:ph type="sldImg"/>
          </p:nvPr>
        </p:nvSpPr>
        <p:spPr>
          <a:ln/>
        </p:spPr>
      </p:sp>
      <p:sp>
        <p:nvSpPr>
          <p:cNvPr id="337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F986A657-7795-F646-9FC9-F79166D11929}" type="slidenum">
              <a:rPr lang="en-US" sz="1200">
                <a:solidFill>
                  <a:prstClr val="black"/>
                </a:solidFill>
                <a:latin typeface="Arial" charset="0"/>
              </a:rPr>
              <a:pPr eaLnBrk="1" hangingPunct="1"/>
              <a:t>248</a:t>
            </a:fld>
            <a:endParaRPr lang="en-US" sz="1200">
              <a:solidFill>
                <a:prstClr val="black"/>
              </a:solidFill>
              <a:latin typeface="Arial" charset="0"/>
            </a:endParaRPr>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7AC1890-1DCB-3342-B32B-525541A88A88}" type="slidenum">
              <a:rPr lang="en-GB" sz="1200">
                <a:solidFill>
                  <a:prstClr val="white"/>
                </a:solidFill>
              </a:rPr>
              <a:pPr/>
              <a:t>3</a:t>
            </a:fld>
            <a:endParaRPr lang="en-GB" sz="1200">
              <a:solidFill>
                <a:prstClr val="white"/>
              </a:solidFill>
            </a:endParaRPr>
          </a:p>
        </p:txBody>
      </p:sp>
      <p:sp>
        <p:nvSpPr>
          <p:cNvPr id="1106946" name="Rectangle 1026"/>
          <p:cNvSpPr>
            <a:spLocks noGrp="1" noRot="1" noChangeAspect="1" noChangeArrowheads="1"/>
          </p:cNvSpPr>
          <p:nvPr>
            <p:ph type="sldImg"/>
          </p:nvPr>
        </p:nvSpPr>
        <p:spPr>
          <a:solidFill>
            <a:srgbClr val="FFFFFF"/>
          </a:solidFill>
          <a:ln/>
        </p:spPr>
      </p:sp>
      <p:sp>
        <p:nvSpPr>
          <p:cNvPr id="11069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868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869E04F3-FE16-9F48-954A-FBB8513926F3}" type="slidenum">
              <a:rPr lang="en-GB" sz="1200">
                <a:solidFill>
                  <a:schemeClr val="bg1"/>
                </a:solidFill>
              </a:rPr>
              <a:pPr algn="r"/>
              <a:t>34</a:t>
            </a:fld>
            <a:endParaRPr lang="en-GB" sz="1200">
              <a:solidFill>
                <a:schemeClr val="bg1"/>
              </a:solidFill>
            </a:endParaRPr>
          </a:p>
        </p:txBody>
      </p:sp>
      <p:sp>
        <p:nvSpPr>
          <p:cNvPr id="1138690" name="Rectangle 2"/>
          <p:cNvSpPr>
            <a:spLocks noGrp="1" noRot="1" noChangeAspect="1" noChangeArrowheads="1"/>
          </p:cNvSpPr>
          <p:nvPr>
            <p:ph type="sldImg"/>
          </p:nvPr>
        </p:nvSpPr>
        <p:spPr>
          <a:solidFill>
            <a:srgbClr val="FFFFFF"/>
          </a:solidFill>
          <a:ln/>
        </p:spPr>
      </p:sp>
      <p:sp>
        <p:nvSpPr>
          <p:cNvPr id="1138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A82D6BEF-2B00-4D49-A2F7-7EF12D61C458}" type="slidenum">
              <a:rPr lang="en-US" sz="1200">
                <a:solidFill>
                  <a:prstClr val="black"/>
                </a:solidFill>
                <a:latin typeface="Arial" charset="0"/>
              </a:rPr>
              <a:pPr eaLnBrk="1" hangingPunct="1"/>
              <a:t>249</a:t>
            </a:fld>
            <a:endParaRPr lang="en-US" sz="1200">
              <a:solidFill>
                <a:prstClr val="black"/>
              </a:solidFill>
              <a:latin typeface="Arial" charset="0"/>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A3AA216F-2A93-174F-8F33-10AE61240D45}" type="slidenum">
              <a:rPr lang="en-US" sz="1200">
                <a:solidFill>
                  <a:prstClr val="black"/>
                </a:solidFill>
                <a:latin typeface="Arial" charset="0"/>
              </a:rPr>
              <a:pPr eaLnBrk="1" hangingPunct="1"/>
              <a:t>250</a:t>
            </a:fld>
            <a:endParaRPr lang="en-US" sz="1200">
              <a:solidFill>
                <a:prstClr val="black"/>
              </a:solidFill>
              <a:latin typeface="Arial" charset="0"/>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A87F2CFB-7427-D245-BB51-A4096AA68698}" type="slidenum">
              <a:rPr lang="en-US" sz="1200">
                <a:solidFill>
                  <a:prstClr val="black"/>
                </a:solidFill>
                <a:latin typeface="Arial" charset="0"/>
              </a:rPr>
              <a:pPr eaLnBrk="1" hangingPunct="1"/>
              <a:t>251</a:t>
            </a:fld>
            <a:endParaRPr lang="en-US" sz="1200">
              <a:solidFill>
                <a:prstClr val="black"/>
              </a:solidFill>
              <a:latin typeface="Arial"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46A3DD64-5D8A-4C45-8DD4-4387289E982A}" type="slidenum">
              <a:rPr lang="en-US" sz="1200">
                <a:solidFill>
                  <a:prstClr val="black"/>
                </a:solidFill>
                <a:latin typeface="Arial" charset="0"/>
              </a:rPr>
              <a:pPr eaLnBrk="1" hangingPunct="1"/>
              <a:t>252</a:t>
            </a:fld>
            <a:endParaRPr lang="en-US" sz="1200">
              <a:solidFill>
                <a:prstClr val="black"/>
              </a:solidFill>
              <a:latin typeface="Arial" charset="0"/>
            </a:endParaRPr>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9700CAC8-F12F-6540-973A-D303A3629484}" type="slidenum">
              <a:rPr lang="en-US" sz="1200">
                <a:solidFill>
                  <a:prstClr val="black"/>
                </a:solidFill>
                <a:latin typeface="Arial" charset="0"/>
              </a:rPr>
              <a:pPr eaLnBrk="1" hangingPunct="1"/>
              <a:t>253</a:t>
            </a:fld>
            <a:endParaRPr lang="en-US" sz="1200">
              <a:solidFill>
                <a:prstClr val="black"/>
              </a:solidFill>
              <a:latin typeface="Arial" charset="0"/>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0B35256E-E48A-5042-8B24-21CD96F6EFD2}" type="slidenum">
              <a:rPr lang="en-US" sz="1200">
                <a:solidFill>
                  <a:prstClr val="black"/>
                </a:solidFill>
                <a:latin typeface="Arial" charset="0"/>
              </a:rPr>
              <a:pPr eaLnBrk="1" hangingPunct="1"/>
              <a:t>254</a:t>
            </a:fld>
            <a:endParaRPr lang="en-US" sz="1200">
              <a:solidFill>
                <a:prstClr val="black"/>
              </a:solidFill>
              <a:latin typeface="Arial" charset="0"/>
            </a:endParaRPr>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687AC0C9-9843-9940-8507-ACEBAC00A233}" type="slidenum">
              <a:rPr lang="en-US" sz="1200">
                <a:solidFill>
                  <a:prstClr val="black"/>
                </a:solidFill>
                <a:latin typeface="Arial" charset="0"/>
              </a:rPr>
              <a:pPr eaLnBrk="1" hangingPunct="1"/>
              <a:t>255</a:t>
            </a:fld>
            <a:endParaRPr lang="en-US" sz="1200">
              <a:solidFill>
                <a:prstClr val="black"/>
              </a:solidFill>
              <a:latin typeface="Arial" charset="0"/>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770A5C7E-13C7-1C4E-A438-374290570C44}" type="slidenum">
              <a:rPr lang="en-US" sz="1200">
                <a:solidFill>
                  <a:prstClr val="black"/>
                </a:solidFill>
                <a:latin typeface="Arial" charset="0"/>
              </a:rPr>
              <a:pPr eaLnBrk="1" hangingPunct="1"/>
              <a:t>256</a:t>
            </a:fld>
            <a:endParaRPr lang="en-US" sz="1200">
              <a:solidFill>
                <a:prstClr val="black"/>
              </a:solidFill>
              <a:latin typeface="Arial" charset="0"/>
            </a:endParaRPr>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E9838CFD-7777-6A45-8777-0F0E7020C4FE}" type="slidenum">
              <a:rPr lang="en-US" sz="1200">
                <a:solidFill>
                  <a:prstClr val="black"/>
                </a:solidFill>
                <a:latin typeface="Arial" charset="0"/>
              </a:rPr>
              <a:pPr eaLnBrk="1" hangingPunct="1"/>
              <a:t>257</a:t>
            </a:fld>
            <a:endParaRPr lang="en-US" sz="1200">
              <a:solidFill>
                <a:prstClr val="black"/>
              </a:solidFill>
              <a:latin typeface="Arial" charset="0"/>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0B9F8556-7162-4341-A041-5F4C19CE71B6}" type="slidenum">
              <a:rPr lang="en-US" sz="1200">
                <a:solidFill>
                  <a:prstClr val="black"/>
                </a:solidFill>
                <a:latin typeface="Arial" charset="0"/>
              </a:rPr>
              <a:pPr eaLnBrk="1" hangingPunct="1"/>
              <a:t>258</a:t>
            </a:fld>
            <a:endParaRPr lang="en-US" sz="1200">
              <a:solidFill>
                <a:prstClr val="black"/>
              </a:solidFill>
              <a:latin typeface="Arial" charset="0"/>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0737" name="Slide Image Placeholder 1"/>
          <p:cNvSpPr>
            <a:spLocks noGrp="1" noRot="1" noChangeAspect="1" noTextEdit="1"/>
          </p:cNvSpPr>
          <p:nvPr>
            <p:ph type="sldImg"/>
          </p:nvPr>
        </p:nvSpPr>
        <p:spPr>
          <a:ln/>
        </p:spPr>
      </p:sp>
      <p:sp>
        <p:nvSpPr>
          <p:cNvPr id="114073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charset="0"/>
                <a:ea typeface="ＭＳ Ｐゴシック" charset="0"/>
                <a:cs typeface="ＭＳ Ｐゴシック" charset="0"/>
              </a:rPr>
              <a:t>e;zhsan </a:t>
            </a:r>
            <a:r>
              <a:rPr lang="en-US" b="1">
                <a:latin typeface="Times New Roman" charset="0"/>
                <a:ea typeface="ＭＳ Ｐゴシック" charset="0"/>
                <a:cs typeface="ＭＳ Ｐゴシック" charset="0"/>
              </a:rPr>
              <a:t>verb indicative aorist active 3rd person plural from za,w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[GING] </a:t>
            </a:r>
            <a:r>
              <a:rPr lang="en-US" b="1">
                <a:latin typeface="Bwgrkl" charset="0"/>
                <a:ea typeface="ＭＳ Ｐゴシック" charset="0"/>
                <a:cs typeface="ＭＳ Ｐゴシック" charset="0"/>
              </a:rPr>
              <a:t>za,w </a:t>
            </a:r>
          </a:p>
          <a:p>
            <a:pPr eaLnBrk="1" hangingPunct="1"/>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za,w] contracted zw/ </a:t>
            </a:r>
            <a:r>
              <a:rPr lang="en-US" b="1" i="1">
                <a:latin typeface="Times New Roman" charset="0"/>
                <a:ea typeface="ＭＳ Ｐゴシック" charset="0"/>
                <a:cs typeface="ＭＳ Ｐゴシック" charset="0"/>
              </a:rPr>
              <a:t>live—1. of natural life </a:t>
            </a:r>
            <a:r>
              <a:rPr lang="en-US" b="1" i="1" u="sng">
                <a:latin typeface="Times New Roman" charset="0"/>
                <a:ea typeface="ＭＳ Ｐゴシック" charset="0"/>
                <a:cs typeface="ＭＳ Ｐゴシック" charset="0"/>
              </a:rPr>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latin typeface="Times New Roman" charset="0"/>
              <a:ea typeface="ＭＳ Ｐゴシック" charset="0"/>
              <a:cs typeface="ＭＳ Ｐゴシック" charset="0"/>
            </a:endParaRPr>
          </a:p>
        </p:txBody>
      </p:sp>
      <p:sp>
        <p:nvSpPr>
          <p:cNvPr id="114073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fld id="{60569F41-CDA9-9F48-A7DE-D939A6B7FD45}" type="slidenum">
              <a:rPr lang="en-US" sz="1200">
                <a:latin typeface="Calibri" charset="0"/>
              </a:rPr>
              <a:pPr algn="r" eaLnBrk="1" hangingPunct="1"/>
              <a:t>35</a:t>
            </a:fld>
            <a:endParaRPr lang="en-US" sz="1200">
              <a:latin typeface="Calibri"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B8B16021-BC7C-1243-A502-F2EC32B17AD4}" type="slidenum">
              <a:rPr lang="en-US" sz="1200">
                <a:solidFill>
                  <a:prstClr val="black"/>
                </a:solidFill>
                <a:latin typeface="Arial" charset="0"/>
              </a:rPr>
              <a:pPr eaLnBrk="1" hangingPunct="1"/>
              <a:t>259</a:t>
            </a:fld>
            <a:endParaRPr lang="en-US" sz="1200">
              <a:solidFill>
                <a:prstClr val="black"/>
              </a:solidFill>
              <a:latin typeface="Arial" charset="0"/>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42CB5E8D-9F71-134A-9FF8-AA72EB05CE2E}" type="slidenum">
              <a:rPr lang="en-US" sz="1200">
                <a:solidFill>
                  <a:prstClr val="black"/>
                </a:solidFill>
                <a:latin typeface="Arial" charset="0"/>
              </a:rPr>
              <a:pPr eaLnBrk="1" hangingPunct="1"/>
              <a:t>260</a:t>
            </a:fld>
            <a:endParaRPr lang="en-US" sz="1200">
              <a:solidFill>
                <a:prstClr val="black"/>
              </a:solidFill>
              <a:latin typeface="Arial"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ACF62DB8-2493-BB46-99A6-725B405056A7}" type="slidenum">
              <a:rPr lang="en-US" sz="1200">
                <a:solidFill>
                  <a:prstClr val="black"/>
                </a:solidFill>
                <a:latin typeface="Arial" charset="0"/>
              </a:rPr>
              <a:pPr eaLnBrk="1" hangingPunct="1"/>
              <a:t>261</a:t>
            </a:fld>
            <a:endParaRPr lang="en-US" sz="1200">
              <a:solidFill>
                <a:prstClr val="black"/>
              </a:solidFill>
              <a:latin typeface="Arial" charset="0"/>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E8186D4A-B50F-8C4A-B06D-5F8B1CC57FBF}" type="slidenum">
              <a:rPr lang="en-US" sz="1200">
                <a:solidFill>
                  <a:prstClr val="black"/>
                </a:solidFill>
                <a:latin typeface="Arial" charset="0"/>
              </a:rPr>
              <a:pPr eaLnBrk="1" hangingPunct="1"/>
              <a:t>262</a:t>
            </a:fld>
            <a:endParaRPr lang="en-US" sz="1200">
              <a:solidFill>
                <a:prstClr val="black"/>
              </a:solidFill>
              <a:latin typeface="Arial" charset="0"/>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BB9952E8-2469-E74B-B0ED-CDF0BF564C72}" type="slidenum">
              <a:rPr lang="en-US" sz="1200">
                <a:solidFill>
                  <a:prstClr val="black"/>
                </a:solidFill>
                <a:latin typeface="Arial" charset="0"/>
              </a:rPr>
              <a:pPr eaLnBrk="1" hangingPunct="1"/>
              <a:t>263</a:t>
            </a:fld>
            <a:endParaRPr lang="en-US" sz="1200">
              <a:solidFill>
                <a:prstClr val="black"/>
              </a:solidFill>
              <a:latin typeface="Arial" charset="0"/>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18BB5BD7-129B-AD44-AEBD-93EDE3D90969}" type="slidenum">
              <a:rPr lang="en-US" sz="1200">
                <a:solidFill>
                  <a:prstClr val="black"/>
                </a:solidFill>
                <a:latin typeface="Arial" charset="0"/>
              </a:rPr>
              <a:pPr eaLnBrk="1" hangingPunct="1"/>
              <a:t>264</a:t>
            </a:fld>
            <a:endParaRPr lang="en-US" sz="1200">
              <a:solidFill>
                <a:prstClr val="black"/>
              </a:solidFill>
              <a:latin typeface="Arial" charset="0"/>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70D9A368-4DBE-274B-8381-ED40ECBD103F}" type="slidenum">
              <a:rPr lang="en-US" sz="1200">
                <a:solidFill>
                  <a:prstClr val="black"/>
                </a:solidFill>
                <a:latin typeface="Arial" charset="0"/>
              </a:rPr>
              <a:pPr eaLnBrk="1" hangingPunct="1"/>
              <a:t>265</a:t>
            </a:fld>
            <a:endParaRPr lang="en-US" sz="1200">
              <a:solidFill>
                <a:prstClr val="black"/>
              </a:solidFill>
              <a:latin typeface="Arial" charset="0"/>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F93673B0-DD8D-2849-8076-5308F817F5FA}" type="slidenum">
              <a:rPr lang="en-US" sz="1200">
                <a:solidFill>
                  <a:prstClr val="black"/>
                </a:solidFill>
                <a:latin typeface="Arial" charset="0"/>
              </a:rPr>
              <a:pPr eaLnBrk="1" hangingPunct="1"/>
              <a:t>266</a:t>
            </a:fld>
            <a:endParaRPr lang="en-US" sz="1200">
              <a:solidFill>
                <a:prstClr val="black"/>
              </a:solidFill>
              <a:latin typeface="Arial" charset="0"/>
            </a:endParaRPr>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CDA08049-7A9C-1A45-A6E5-2CA1BBAAB63F}" type="slidenum">
              <a:rPr lang="en-US" sz="1200">
                <a:solidFill>
                  <a:prstClr val="black"/>
                </a:solidFill>
                <a:latin typeface="Arial" charset="0"/>
              </a:rPr>
              <a:pPr eaLnBrk="1" hangingPunct="1"/>
              <a:t>267</a:t>
            </a:fld>
            <a:endParaRPr lang="en-US" sz="1200">
              <a:solidFill>
                <a:prstClr val="black"/>
              </a:solidFill>
              <a:latin typeface="Arial" charset="0"/>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4CC1C61C-1587-3B4F-B5FC-3787717A3CFA}" type="slidenum">
              <a:rPr lang="en-US" sz="1200">
                <a:solidFill>
                  <a:prstClr val="black"/>
                </a:solidFill>
                <a:latin typeface="Arial" charset="0"/>
              </a:rPr>
              <a:pPr eaLnBrk="1" hangingPunct="1"/>
              <a:t>268</a:t>
            </a:fld>
            <a:endParaRPr lang="en-US" sz="1200">
              <a:solidFill>
                <a:prstClr val="black"/>
              </a:solidFill>
              <a:latin typeface="Arial" charset="0"/>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2785" name="Slide Image Placeholder 1"/>
          <p:cNvSpPr>
            <a:spLocks noGrp="1" noRot="1" noChangeAspect="1" noTextEdit="1"/>
          </p:cNvSpPr>
          <p:nvPr>
            <p:ph type="sldImg"/>
          </p:nvPr>
        </p:nvSpPr>
        <p:spPr>
          <a:ln/>
        </p:spPr>
      </p:sp>
      <p:sp>
        <p:nvSpPr>
          <p:cNvPr id="114278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charset="0"/>
                <a:ea typeface="ＭＳ Ｐゴシック" charset="0"/>
                <a:cs typeface="ＭＳ Ｐゴシック" charset="0"/>
              </a:rPr>
              <a:t>e;zhsan </a:t>
            </a:r>
            <a:r>
              <a:rPr lang="en-US" b="1">
                <a:latin typeface="Times New Roman" charset="0"/>
                <a:ea typeface="ＭＳ Ｐゴシック" charset="0"/>
                <a:cs typeface="ＭＳ Ｐゴシック" charset="0"/>
              </a:rPr>
              <a:t>verb indicative aorist active 3rd person plural from za,w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[GING] </a:t>
            </a:r>
            <a:r>
              <a:rPr lang="en-US" b="1">
                <a:latin typeface="Bwgrkl" charset="0"/>
                <a:ea typeface="ＭＳ Ｐゴシック" charset="0"/>
                <a:cs typeface="ＭＳ Ｐゴシック" charset="0"/>
              </a:rPr>
              <a:t>za,w </a:t>
            </a:r>
          </a:p>
          <a:p>
            <a:pPr eaLnBrk="1" hangingPunct="1"/>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za,w] contracted zw/ </a:t>
            </a:r>
            <a:r>
              <a:rPr lang="en-US" b="1" i="1">
                <a:latin typeface="Times New Roman" charset="0"/>
                <a:ea typeface="ＭＳ Ｐゴシック" charset="0"/>
                <a:cs typeface="ＭＳ Ｐゴシック" charset="0"/>
              </a:rPr>
              <a:t>live—1. of natural life </a:t>
            </a:r>
            <a:r>
              <a:rPr lang="en-US" b="1" i="1" u="sng">
                <a:latin typeface="Times New Roman" charset="0"/>
                <a:ea typeface="ＭＳ Ｐゴシック" charset="0"/>
                <a:cs typeface="ＭＳ Ｐゴシック" charset="0"/>
              </a:rPr>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latin typeface="Times New Roman" charset="0"/>
              <a:ea typeface="ＭＳ Ｐゴシック" charset="0"/>
              <a:cs typeface="ＭＳ Ｐゴシック" charset="0"/>
            </a:endParaRPr>
          </a:p>
        </p:txBody>
      </p:sp>
      <p:sp>
        <p:nvSpPr>
          <p:cNvPr id="114278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fld id="{1050E5AC-353C-F946-B708-6A832C3A820D}" type="slidenum">
              <a:rPr lang="en-US" sz="1200">
                <a:latin typeface="Calibri" charset="0"/>
              </a:rPr>
              <a:pPr algn="r" eaLnBrk="1" hangingPunct="1"/>
              <a:t>36</a:t>
            </a:fld>
            <a:endParaRPr lang="en-US" sz="1200">
              <a:latin typeface="Calibri"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4AACF860-46B6-8B4C-8986-E955F2AC8D64}" type="slidenum">
              <a:rPr lang="en-US" sz="1200">
                <a:solidFill>
                  <a:prstClr val="black"/>
                </a:solidFill>
                <a:latin typeface="Arial" charset="0"/>
              </a:rPr>
              <a:pPr eaLnBrk="1" hangingPunct="1"/>
              <a:t>269</a:t>
            </a:fld>
            <a:endParaRPr lang="en-US" sz="1200">
              <a:solidFill>
                <a:prstClr val="black"/>
              </a:solidFill>
              <a:latin typeface="Arial" charset="0"/>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8C55AB1E-51DE-C345-9FDD-484B3813370C}" type="slidenum">
              <a:rPr lang="en-US" sz="1200">
                <a:solidFill>
                  <a:prstClr val="black"/>
                </a:solidFill>
                <a:latin typeface="Arial" charset="0"/>
              </a:rPr>
              <a:pPr eaLnBrk="1" hangingPunct="1"/>
              <a:t>270</a:t>
            </a:fld>
            <a:endParaRPr lang="en-US" sz="1200">
              <a:solidFill>
                <a:prstClr val="black"/>
              </a:solidFill>
              <a:latin typeface="Arial" charset="0"/>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BC25F11E-6389-AD47-AED8-A724C2A4C009}" type="slidenum">
              <a:rPr lang="en-US" sz="1200">
                <a:solidFill>
                  <a:prstClr val="black"/>
                </a:solidFill>
                <a:latin typeface="Arial" charset="0"/>
              </a:rPr>
              <a:pPr eaLnBrk="1" hangingPunct="1"/>
              <a:t>271</a:t>
            </a:fld>
            <a:endParaRPr lang="en-US" sz="1200">
              <a:solidFill>
                <a:prstClr val="black"/>
              </a:solidFill>
              <a:latin typeface="Arial" charset="0"/>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B086023E-8F89-4B4B-9D5F-44B04600748A}" type="slidenum">
              <a:rPr lang="en-US" sz="1200">
                <a:solidFill>
                  <a:prstClr val="black"/>
                </a:solidFill>
                <a:latin typeface="Arial" charset="0"/>
              </a:rPr>
              <a:pPr eaLnBrk="1" hangingPunct="1"/>
              <a:t>272</a:t>
            </a:fld>
            <a:endParaRPr lang="en-US" sz="1200">
              <a:solidFill>
                <a:prstClr val="black"/>
              </a:solidFill>
              <a:latin typeface="Arial" charset="0"/>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1434FD17-DAA9-094E-8F68-5270A6799A87}" type="slidenum">
              <a:rPr lang="en-US" sz="1200">
                <a:solidFill>
                  <a:prstClr val="black"/>
                </a:solidFill>
                <a:latin typeface="Arial" charset="0"/>
              </a:rPr>
              <a:pPr eaLnBrk="1" hangingPunct="1"/>
              <a:t>273</a:t>
            </a:fld>
            <a:endParaRPr lang="en-US" sz="1200">
              <a:solidFill>
                <a:prstClr val="black"/>
              </a:solidFill>
              <a:latin typeface="Arial" charset="0"/>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E4601FAF-2463-F943-8E4A-C5379AB1510E}" type="slidenum">
              <a:rPr lang="en-US" sz="1200">
                <a:solidFill>
                  <a:prstClr val="black"/>
                </a:solidFill>
                <a:latin typeface="Arial" charset="0"/>
              </a:rPr>
              <a:pPr eaLnBrk="1" hangingPunct="1"/>
              <a:t>274</a:t>
            </a:fld>
            <a:endParaRPr lang="en-US" sz="1200">
              <a:solidFill>
                <a:prstClr val="black"/>
              </a:solidFill>
              <a:latin typeface="Arial" charset="0"/>
            </a:endParaRPr>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F9CB9E5B-4075-1347-AA22-D795DE78E55A}" type="slidenum">
              <a:rPr lang="en-US" sz="1200">
                <a:solidFill>
                  <a:prstClr val="black"/>
                </a:solidFill>
                <a:latin typeface="Arial" charset="0"/>
              </a:rPr>
              <a:pPr eaLnBrk="1" hangingPunct="1"/>
              <a:t>275</a:t>
            </a:fld>
            <a:endParaRPr lang="en-US" sz="1200">
              <a:solidFill>
                <a:prstClr val="black"/>
              </a:solidFill>
              <a:latin typeface="Arial" charset="0"/>
            </a:endParaRPr>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0683493C-7074-5C4C-81AF-21E53116E10A}" type="slidenum">
              <a:rPr lang="en-US" sz="1200">
                <a:solidFill>
                  <a:prstClr val="black"/>
                </a:solidFill>
                <a:latin typeface="Arial" charset="0"/>
              </a:rPr>
              <a:pPr eaLnBrk="1" hangingPunct="1"/>
              <a:t>276</a:t>
            </a:fld>
            <a:endParaRPr lang="en-US" sz="1200">
              <a:solidFill>
                <a:prstClr val="black"/>
              </a:solidFill>
              <a:latin typeface="Arial" charset="0"/>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5909A9B8-A24D-DB4A-BEB1-643F815FFB42}" type="slidenum">
              <a:rPr lang="en-US" sz="1200">
                <a:solidFill>
                  <a:prstClr val="black"/>
                </a:solidFill>
                <a:latin typeface="Arial" charset="0"/>
              </a:rPr>
              <a:pPr eaLnBrk="1" hangingPunct="1"/>
              <a:t>277</a:t>
            </a:fld>
            <a:endParaRPr lang="en-US" sz="1200">
              <a:solidFill>
                <a:prstClr val="black"/>
              </a:solidFill>
              <a:latin typeface="Arial" charset="0"/>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01B4F50D-8886-2C42-B3A0-CD3BE0A786BA}" type="slidenum">
              <a:rPr lang="en-US" sz="1200">
                <a:solidFill>
                  <a:prstClr val="black"/>
                </a:solidFill>
                <a:latin typeface="Arial" charset="0"/>
              </a:rPr>
              <a:pPr eaLnBrk="1" hangingPunct="1"/>
              <a:t>278</a:t>
            </a:fld>
            <a:endParaRPr lang="en-US" sz="1200">
              <a:solidFill>
                <a:prstClr val="black"/>
              </a:solidFill>
              <a:latin typeface="Arial" charset="0"/>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4833" name="Slide Image Placeholder 1"/>
          <p:cNvSpPr>
            <a:spLocks noGrp="1" noRot="1" noChangeAspect="1" noTextEdit="1"/>
          </p:cNvSpPr>
          <p:nvPr>
            <p:ph type="sldImg"/>
          </p:nvPr>
        </p:nvSpPr>
        <p:spPr>
          <a:ln/>
        </p:spPr>
      </p:sp>
      <p:sp>
        <p:nvSpPr>
          <p:cNvPr id="114483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charset="0"/>
                <a:ea typeface="ＭＳ Ｐゴシック" charset="0"/>
                <a:cs typeface="ＭＳ Ｐゴシック" charset="0"/>
              </a:rPr>
              <a:t>e;zhsan </a:t>
            </a:r>
            <a:r>
              <a:rPr lang="en-US" b="1">
                <a:latin typeface="Times New Roman" charset="0"/>
                <a:ea typeface="ＭＳ Ｐゴシック" charset="0"/>
                <a:cs typeface="ＭＳ Ｐゴシック" charset="0"/>
              </a:rPr>
              <a:t>verb indicative aorist active 3rd person plural from za,w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[GING] </a:t>
            </a:r>
            <a:r>
              <a:rPr lang="en-US" b="1">
                <a:latin typeface="Bwgrkl" charset="0"/>
                <a:ea typeface="ＭＳ Ｐゴシック" charset="0"/>
                <a:cs typeface="ＭＳ Ｐゴシック" charset="0"/>
              </a:rPr>
              <a:t>za,w </a:t>
            </a:r>
          </a:p>
          <a:p>
            <a:pPr eaLnBrk="1" hangingPunct="1"/>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za,w] contracted zw/ </a:t>
            </a:r>
            <a:r>
              <a:rPr lang="en-US" b="1" i="1">
                <a:latin typeface="Times New Roman" charset="0"/>
                <a:ea typeface="ＭＳ Ｐゴシック" charset="0"/>
                <a:cs typeface="ＭＳ Ｐゴシック" charset="0"/>
              </a:rPr>
              <a:t>live—1. of natural life </a:t>
            </a:r>
            <a:r>
              <a:rPr lang="en-US" b="1" i="1" u="sng">
                <a:latin typeface="Times New Roman" charset="0"/>
                <a:ea typeface="ＭＳ Ｐゴシック" charset="0"/>
                <a:cs typeface="ＭＳ Ｐゴシック" charset="0"/>
              </a:rPr>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latin typeface="Times New Roman" charset="0"/>
              <a:ea typeface="ＭＳ Ｐゴシック" charset="0"/>
              <a:cs typeface="ＭＳ Ｐゴシック" charset="0"/>
            </a:endParaRPr>
          </a:p>
        </p:txBody>
      </p:sp>
      <p:sp>
        <p:nvSpPr>
          <p:cNvPr id="114483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fld id="{09E655B9-9F1F-0745-AA90-DEBADC2A2B0C}" type="slidenum">
              <a:rPr lang="en-US" sz="1200">
                <a:latin typeface="Calibri" charset="0"/>
              </a:rPr>
              <a:pPr algn="r" eaLnBrk="1" hangingPunct="1"/>
              <a:t>37</a:t>
            </a:fld>
            <a:endParaRPr lang="en-US" sz="1200">
              <a:latin typeface="Calibri"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0E3D16CD-5627-0243-9590-59AF0F12A470}" type="slidenum">
              <a:rPr lang="en-US" sz="1200">
                <a:solidFill>
                  <a:prstClr val="black"/>
                </a:solidFill>
                <a:latin typeface="Arial" charset="0"/>
              </a:rPr>
              <a:pPr eaLnBrk="1" hangingPunct="1"/>
              <a:t>279</a:t>
            </a:fld>
            <a:endParaRPr lang="en-US" sz="1200">
              <a:solidFill>
                <a:prstClr val="black"/>
              </a:solidFill>
              <a:latin typeface="Arial"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DB5B71C2-A30F-0742-919A-CE27644E241B}" type="slidenum">
              <a:rPr lang="en-US" sz="1200">
                <a:solidFill>
                  <a:prstClr val="black"/>
                </a:solidFill>
                <a:latin typeface="Arial" charset="0"/>
              </a:rPr>
              <a:pPr eaLnBrk="1" hangingPunct="1"/>
              <a:t>280</a:t>
            </a:fld>
            <a:endParaRPr lang="en-US" sz="1200">
              <a:solidFill>
                <a:prstClr val="black"/>
              </a:solidFill>
              <a:latin typeface="Arial" charset="0"/>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72956B66-035F-7B4D-A810-8A7F81344C25}" type="slidenum">
              <a:rPr lang="en-US" sz="1200">
                <a:solidFill>
                  <a:prstClr val="black"/>
                </a:solidFill>
                <a:latin typeface="Arial" charset="0"/>
              </a:rPr>
              <a:pPr eaLnBrk="1" hangingPunct="1"/>
              <a:t>281</a:t>
            </a:fld>
            <a:endParaRPr lang="en-US" sz="1200">
              <a:solidFill>
                <a:prstClr val="black"/>
              </a:solidFill>
              <a:latin typeface="Arial"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3515E786-0E26-4745-9B48-3BB18F15DDF2}" type="slidenum">
              <a:rPr lang="en-US" sz="1200">
                <a:solidFill>
                  <a:prstClr val="black"/>
                </a:solidFill>
                <a:latin typeface="Arial" charset="0"/>
              </a:rPr>
              <a:pPr eaLnBrk="1" hangingPunct="1"/>
              <a:t>282</a:t>
            </a:fld>
            <a:endParaRPr lang="en-US" sz="1200">
              <a:solidFill>
                <a:prstClr val="black"/>
              </a:solidFill>
              <a:latin typeface="Arial" charset="0"/>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55D3A727-ED0F-FD42-B6B6-F4F4CE9390E9}" type="slidenum">
              <a:rPr lang="en-US" sz="1200">
                <a:solidFill>
                  <a:prstClr val="black"/>
                </a:solidFill>
                <a:latin typeface="Arial" charset="0"/>
              </a:rPr>
              <a:pPr eaLnBrk="1" hangingPunct="1"/>
              <a:t>283</a:t>
            </a:fld>
            <a:endParaRPr lang="en-US" sz="1200">
              <a:solidFill>
                <a:prstClr val="black"/>
              </a:solidFill>
              <a:latin typeface="Arial"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14400" y="4343400"/>
            <a:ext cx="5029200" cy="463846"/>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b="1" dirty="0"/>
              <a:t>In Zechariah</a:t>
            </a:r>
            <a:r>
              <a:rPr lang="fr-FR" altLang="ja-JP" b="1" dirty="0"/>
              <a:t>'</a:t>
            </a:r>
            <a:r>
              <a:rPr lang="en-US" b="1" dirty="0"/>
              <a:t>s prophecy, the word also denotes an actual presence</a:t>
            </a:r>
            <a:r>
              <a:rPr lang="en-US" dirty="0"/>
              <a:t>? (References needed)</a:t>
            </a:r>
            <a:endParaRPr lang="en-US" b="1" dirty="0"/>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593A80AD-ACF1-514E-8EF9-0D504F93B2B7}" type="slidenum">
              <a:rPr lang="en-US" sz="1200">
                <a:solidFill>
                  <a:prstClr val="black"/>
                </a:solidFill>
                <a:latin typeface="Arial" charset="0"/>
              </a:rPr>
              <a:pPr eaLnBrk="1" hangingPunct="1"/>
              <a:t>284</a:t>
            </a:fld>
            <a:endParaRPr lang="en-US" sz="1200">
              <a:solidFill>
                <a:prstClr val="black"/>
              </a:solidFill>
              <a:latin typeface="Arial" charset="0"/>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8AB06558-EF61-3C43-84DA-A8433F6E2622}" type="slidenum">
              <a:rPr lang="en-US" sz="1200">
                <a:solidFill>
                  <a:prstClr val="black"/>
                </a:solidFill>
                <a:latin typeface="Arial" charset="0"/>
              </a:rPr>
              <a:pPr eaLnBrk="1" hangingPunct="1"/>
              <a:t>285</a:t>
            </a:fld>
            <a:endParaRPr lang="en-US" sz="1200">
              <a:solidFill>
                <a:prstClr val="black"/>
              </a:solidFill>
              <a:latin typeface="Arial"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EFDD6EB0-EB03-D544-A6E2-65A8296DEC6F}" type="slidenum">
              <a:rPr lang="en-US" sz="1200">
                <a:solidFill>
                  <a:prstClr val="black"/>
                </a:solidFill>
                <a:latin typeface="Arial" charset="0"/>
              </a:rPr>
              <a:pPr eaLnBrk="1" hangingPunct="1"/>
              <a:t>286</a:t>
            </a:fld>
            <a:endParaRPr lang="en-US" sz="1200">
              <a:solidFill>
                <a:prstClr val="black"/>
              </a:solidFill>
              <a:latin typeface="Arial"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1ED09A41-3533-3344-B9ED-89360803F2F8}" type="slidenum">
              <a:rPr lang="en-US" sz="1200">
                <a:solidFill>
                  <a:prstClr val="black"/>
                </a:solidFill>
                <a:latin typeface="Arial" charset="0"/>
              </a:rPr>
              <a:pPr eaLnBrk="1" hangingPunct="1"/>
              <a:t>287</a:t>
            </a:fld>
            <a:endParaRPr lang="en-US" sz="1200">
              <a:solidFill>
                <a:prstClr val="black"/>
              </a:solidFill>
              <a:latin typeface="Arial"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fld id="{202BBED5-6C88-FC4E-937C-E12B9C8B16D7}" type="slidenum">
              <a:rPr lang="en-US" sz="1200">
                <a:solidFill>
                  <a:prstClr val="black"/>
                </a:solidFill>
                <a:latin typeface="Arial" charset="0"/>
              </a:rPr>
              <a:pPr eaLnBrk="1" hangingPunct="1"/>
              <a:t>288</a:t>
            </a:fld>
            <a:endParaRPr lang="en-US" sz="1200">
              <a:solidFill>
                <a:prstClr val="black"/>
              </a:solidFill>
              <a:latin typeface="Arial"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81" name="Slide Image Placeholder 1"/>
          <p:cNvSpPr>
            <a:spLocks noGrp="1" noRot="1" noChangeAspect="1" noTextEdit="1"/>
          </p:cNvSpPr>
          <p:nvPr>
            <p:ph type="sldImg"/>
          </p:nvPr>
        </p:nvSpPr>
        <p:spPr>
          <a:ln/>
        </p:spPr>
      </p:sp>
      <p:sp>
        <p:nvSpPr>
          <p:cNvPr id="1146882"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charset="0"/>
                <a:ea typeface="ＭＳ Ｐゴシック" charset="0"/>
                <a:cs typeface="ＭＳ Ｐゴシック" charset="0"/>
              </a:rPr>
              <a:t>e;zhsan </a:t>
            </a:r>
            <a:r>
              <a:rPr lang="en-US" b="1">
                <a:latin typeface="Times New Roman" charset="0"/>
                <a:ea typeface="ＭＳ Ｐゴシック" charset="0"/>
                <a:cs typeface="ＭＳ Ｐゴシック" charset="0"/>
              </a:rPr>
              <a:t>verb indicative aorist active 3rd person plural from za,w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[GING] </a:t>
            </a:r>
            <a:r>
              <a:rPr lang="en-US" b="1">
                <a:latin typeface="Bwgrkl" charset="0"/>
                <a:ea typeface="ＭＳ Ｐゴシック" charset="0"/>
                <a:cs typeface="ＭＳ Ｐゴシック" charset="0"/>
              </a:rPr>
              <a:t>za,w </a:t>
            </a:r>
          </a:p>
          <a:p>
            <a:pPr eaLnBrk="1" hangingPunct="1"/>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za,w] contracted zw/ </a:t>
            </a:r>
            <a:r>
              <a:rPr lang="en-US" b="1" i="1">
                <a:latin typeface="Times New Roman" charset="0"/>
                <a:ea typeface="ＭＳ Ｐゴシック" charset="0"/>
                <a:cs typeface="ＭＳ Ｐゴシック" charset="0"/>
              </a:rPr>
              <a:t>live—1. of natural life </a:t>
            </a:r>
            <a:r>
              <a:rPr lang="en-US" b="1" i="1" u="sng">
                <a:latin typeface="Times New Roman" charset="0"/>
                <a:ea typeface="ＭＳ Ｐゴシック" charset="0"/>
                <a:cs typeface="ＭＳ Ｐゴシック" charset="0"/>
              </a:rPr>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latin typeface="Times New Roman" charset="0"/>
              <a:ea typeface="ＭＳ Ｐゴシック" charset="0"/>
              <a:cs typeface="ＭＳ Ｐゴシック" charset="0"/>
            </a:endParaRPr>
          </a:p>
        </p:txBody>
      </p:sp>
      <p:sp>
        <p:nvSpPr>
          <p:cNvPr id="1146883"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fld id="{FC36FE02-299D-1B4A-A246-AAC3ECE9CE63}" type="slidenum">
              <a:rPr lang="en-US" sz="1200">
                <a:latin typeface="Calibri" charset="0"/>
              </a:rPr>
              <a:pPr algn="r" eaLnBrk="1" hangingPunct="1"/>
              <a:t>38</a:t>
            </a:fld>
            <a:endParaRPr lang="en-US" sz="1200">
              <a:latin typeface="Calibri"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BEA60D6-0E13-1B47-B39E-3E2EAEE2B0B3}" type="slidenum">
              <a:rPr lang="en-US" sz="1200"/>
              <a:pPr/>
              <a:t>289</a:t>
            </a:fld>
            <a:endParaRPr lang="en-US" sz="1200"/>
          </a:p>
        </p:txBody>
      </p:sp>
      <p:sp>
        <p:nvSpPr>
          <p:cNvPr id="972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728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B4A46A14-583B-2A44-8F55-392A26B85C92}" type="slidenum">
              <a:rPr lang="en-US" sz="1200" smtClean="0">
                <a:solidFill>
                  <a:prstClr val="black"/>
                </a:solidFill>
              </a:rPr>
              <a:pPr algn="r"/>
              <a:t>290</a:t>
            </a:fld>
            <a:endParaRPr lang="en-US" sz="1200">
              <a:solidFill>
                <a:prstClr val="black"/>
              </a:solidFill>
            </a:endParaRPr>
          </a:p>
        </p:txBody>
      </p:sp>
      <p:sp>
        <p:nvSpPr>
          <p:cNvPr id="123906" name="Rectangle 2"/>
          <p:cNvSpPr>
            <a:spLocks noGrp="1" noRot="1" noChangeAspect="1" noChangeArrowheads="1"/>
          </p:cNvSpPr>
          <p:nvPr>
            <p:ph type="sldImg"/>
          </p:nvPr>
        </p:nvSpPr>
        <p:spPr>
          <a:solidFill>
            <a:srgbClr val="FFFFFF"/>
          </a:solidFill>
          <a:ln/>
        </p:spPr>
      </p:sp>
      <p:sp>
        <p:nvSpPr>
          <p:cNvPr id="1239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6115673B-189D-5442-9F0A-0A2CF831536C}" type="slidenum">
              <a:rPr lang="en-US" sz="1200" smtClean="0">
                <a:solidFill>
                  <a:prstClr val="black"/>
                </a:solidFill>
              </a:rPr>
              <a:pPr algn="r"/>
              <a:t>291</a:t>
            </a:fld>
            <a:endParaRPr lang="en-US" sz="1200">
              <a:solidFill>
                <a:prstClr val="black"/>
              </a:solidFill>
            </a:endParaRPr>
          </a:p>
        </p:txBody>
      </p:sp>
      <p:sp>
        <p:nvSpPr>
          <p:cNvPr id="125954" name="Rectangle 2"/>
          <p:cNvSpPr>
            <a:spLocks noGrp="1" noRot="1" noChangeAspect="1" noChangeArrowheads="1"/>
          </p:cNvSpPr>
          <p:nvPr>
            <p:ph type="sldImg"/>
          </p:nvPr>
        </p:nvSpPr>
        <p:spPr>
          <a:xfrm>
            <a:off x="1104900" y="676275"/>
            <a:ext cx="4603750" cy="3452813"/>
          </a:xfrm>
          <a:solidFill>
            <a:srgbClr val="FFFFFF"/>
          </a:solidFill>
          <a:ln/>
        </p:spPr>
      </p:sp>
      <p:sp>
        <p:nvSpPr>
          <p:cNvPr id="125955"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88EEFAD0-16EF-9D42-A78D-41AC97816936}" type="slidenum">
              <a:rPr lang="en-US" sz="1200" smtClean="0">
                <a:solidFill>
                  <a:prstClr val="black"/>
                </a:solidFill>
              </a:rPr>
              <a:pPr algn="r"/>
              <a:t>292</a:t>
            </a:fld>
            <a:endParaRPr lang="en-US" sz="1200">
              <a:solidFill>
                <a:prstClr val="black"/>
              </a:solidFill>
            </a:endParaRPr>
          </a:p>
        </p:txBody>
      </p:sp>
      <p:sp>
        <p:nvSpPr>
          <p:cNvPr id="128002" name="Rectangle 2"/>
          <p:cNvSpPr>
            <a:spLocks noGrp="1" noRot="1" noChangeAspect="1" noChangeArrowheads="1"/>
          </p:cNvSpPr>
          <p:nvPr>
            <p:ph type="sldImg"/>
          </p:nvPr>
        </p:nvSpPr>
        <p:spPr>
          <a:solidFill>
            <a:srgbClr val="FFFFFF"/>
          </a:solidFill>
          <a:ln/>
        </p:spPr>
      </p:sp>
      <p:sp>
        <p:nvSpPr>
          <p:cNvPr id="1280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91428" tIns="45713" rIns="91428" bIns="45713"/>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3EA13FC-3D05-1F49-B440-3D265D3589D0}" type="slidenum">
              <a:rPr lang="en-US" sz="1200">
                <a:solidFill>
                  <a:prstClr val="black"/>
                </a:solidFill>
              </a:rPr>
              <a:pPr eaLnBrk="1" hangingPunct="1"/>
              <a:t>293</a:t>
            </a:fld>
            <a:endParaRPr lang="en-US" sz="1200">
              <a:solidFill>
                <a:prstClr val="black"/>
              </a:solidFill>
            </a:endParaRPr>
          </a:p>
        </p:txBody>
      </p:sp>
      <p:sp>
        <p:nvSpPr>
          <p:cNvPr id="130050" name="Rectangle 2"/>
          <p:cNvSpPr>
            <a:spLocks noGrp="1" noRot="1" noChangeAspect="1" noChangeArrowheads="1"/>
          </p:cNvSpPr>
          <p:nvPr>
            <p:ph type="sldImg"/>
          </p:nvPr>
        </p:nvSpPr>
        <p:spPr>
          <a:xfrm>
            <a:off x="1130300" y="674688"/>
            <a:ext cx="4597400" cy="3448050"/>
          </a:xfrm>
          <a:solidFill>
            <a:srgbClr val="FFFFFF"/>
          </a:solidFill>
          <a:ln/>
        </p:spPr>
      </p:sp>
      <p:sp>
        <p:nvSpPr>
          <p:cNvPr id="130051" name="Rectangle 3"/>
          <p:cNvSpPr>
            <a:spLocks noGrp="1" noChangeArrowheads="1"/>
          </p:cNvSpPr>
          <p:nvPr>
            <p:ph type="body" idx="1"/>
          </p:nvPr>
        </p:nvSpPr>
        <p:spPr>
          <a:xfrm>
            <a:off x="914400" y="4348163"/>
            <a:ext cx="5029200" cy="412115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667EB04F-E845-C54E-BDA0-4238DB660604}" type="slidenum">
              <a:rPr lang="en-US" sz="1200" smtClean="0">
                <a:solidFill>
                  <a:prstClr val="black"/>
                </a:solidFill>
              </a:rPr>
              <a:pPr algn="r"/>
              <a:t>294</a:t>
            </a:fld>
            <a:endParaRPr lang="en-US" sz="1200">
              <a:solidFill>
                <a:prstClr val="black"/>
              </a:solidFill>
            </a:endParaRPr>
          </a:p>
        </p:txBody>
      </p:sp>
      <p:sp>
        <p:nvSpPr>
          <p:cNvPr id="132098" name="Rectangle 2"/>
          <p:cNvSpPr>
            <a:spLocks noGrp="1" noRot="1" noChangeAspect="1" noChangeArrowheads="1"/>
          </p:cNvSpPr>
          <p:nvPr>
            <p:ph type="sldImg"/>
          </p:nvPr>
        </p:nvSpPr>
        <p:spPr>
          <a:xfrm>
            <a:off x="1104900" y="676275"/>
            <a:ext cx="4603750" cy="3452813"/>
          </a:xfrm>
          <a:solidFill>
            <a:srgbClr val="FFFFFF"/>
          </a:solidFill>
          <a:ln/>
        </p:spPr>
      </p:sp>
      <p:sp>
        <p:nvSpPr>
          <p:cNvPr id="132099"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274858BB-0370-3245-A240-2A95DCBBF97F}" type="slidenum">
              <a:rPr lang="en-US" sz="1200" smtClean="0">
                <a:solidFill>
                  <a:prstClr val="black"/>
                </a:solidFill>
              </a:rPr>
              <a:pPr algn="r"/>
              <a:t>295</a:t>
            </a:fld>
            <a:endParaRPr lang="en-US" sz="1200">
              <a:solidFill>
                <a:prstClr val="black"/>
              </a:solidFill>
            </a:endParaRPr>
          </a:p>
        </p:txBody>
      </p:sp>
      <p:sp>
        <p:nvSpPr>
          <p:cNvPr id="134146" name="Rectangle 2"/>
          <p:cNvSpPr>
            <a:spLocks noGrp="1" noRot="1" noChangeAspect="1" noChangeArrowheads="1"/>
          </p:cNvSpPr>
          <p:nvPr>
            <p:ph type="sldImg"/>
          </p:nvPr>
        </p:nvSpPr>
        <p:spPr>
          <a:xfrm>
            <a:off x="1104900" y="676275"/>
            <a:ext cx="4603750" cy="3452813"/>
          </a:xfrm>
          <a:solidFill>
            <a:srgbClr val="FFFFFF"/>
          </a:solidFill>
          <a:ln/>
        </p:spPr>
      </p:sp>
      <p:sp>
        <p:nvSpPr>
          <p:cNvPr id="134147"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7C7CE086-DD89-1344-A587-A2D34C24643C}" type="slidenum">
              <a:rPr lang="en-US" sz="1200" smtClean="0">
                <a:solidFill>
                  <a:prstClr val="black"/>
                </a:solidFill>
              </a:rPr>
              <a:pPr algn="r"/>
              <a:t>296</a:t>
            </a:fld>
            <a:endParaRPr lang="en-US" sz="1200">
              <a:solidFill>
                <a:prstClr val="black"/>
              </a:solidFill>
            </a:endParaRPr>
          </a:p>
        </p:txBody>
      </p:sp>
      <p:sp>
        <p:nvSpPr>
          <p:cNvPr id="136194" name="Rectangle 2"/>
          <p:cNvSpPr>
            <a:spLocks noGrp="1" noRot="1" noChangeAspect="1" noChangeArrowheads="1"/>
          </p:cNvSpPr>
          <p:nvPr>
            <p:ph type="sldImg"/>
          </p:nvPr>
        </p:nvSpPr>
        <p:spPr>
          <a:xfrm>
            <a:off x="1104900" y="676275"/>
            <a:ext cx="4603750" cy="3452813"/>
          </a:xfrm>
          <a:solidFill>
            <a:srgbClr val="FFFFFF"/>
          </a:solidFill>
          <a:ln/>
        </p:spPr>
      </p:sp>
      <p:sp>
        <p:nvSpPr>
          <p:cNvPr id="136195"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872E8A45-7DCC-F244-B2ED-91E370F0FABA}" type="slidenum">
              <a:rPr lang="en-US" sz="1200" smtClean="0">
                <a:solidFill>
                  <a:prstClr val="black"/>
                </a:solidFill>
              </a:rPr>
              <a:pPr algn="r"/>
              <a:t>297</a:t>
            </a:fld>
            <a:endParaRPr lang="en-US" sz="1200">
              <a:solidFill>
                <a:prstClr val="black"/>
              </a:solidFill>
            </a:endParaRPr>
          </a:p>
        </p:txBody>
      </p:sp>
      <p:sp>
        <p:nvSpPr>
          <p:cNvPr id="138242" name="Rectangle 2"/>
          <p:cNvSpPr>
            <a:spLocks noGrp="1" noRot="1" noChangeAspect="1" noChangeArrowheads="1"/>
          </p:cNvSpPr>
          <p:nvPr>
            <p:ph type="sldImg"/>
          </p:nvPr>
        </p:nvSpPr>
        <p:spPr>
          <a:xfrm>
            <a:off x="1104900" y="676275"/>
            <a:ext cx="4603750" cy="3452813"/>
          </a:xfrm>
          <a:solidFill>
            <a:srgbClr val="FFFFFF"/>
          </a:solidFill>
          <a:ln/>
        </p:spPr>
      </p:sp>
      <p:sp>
        <p:nvSpPr>
          <p:cNvPr id="13824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F6A0942B-494D-6D47-BC6D-D134CE05F7FB}" type="slidenum">
              <a:rPr lang="en-US" sz="1200" smtClean="0">
                <a:solidFill>
                  <a:prstClr val="black"/>
                </a:solidFill>
              </a:rPr>
              <a:pPr algn="r"/>
              <a:t>298</a:t>
            </a:fld>
            <a:endParaRPr lang="en-US" sz="1200">
              <a:solidFill>
                <a:prstClr val="black"/>
              </a:solidFill>
            </a:endParaRPr>
          </a:p>
        </p:txBody>
      </p:sp>
      <p:sp>
        <p:nvSpPr>
          <p:cNvPr id="140290" name="Rectangle 2"/>
          <p:cNvSpPr>
            <a:spLocks noGrp="1" noRot="1" noChangeAspect="1" noChangeArrowheads="1"/>
          </p:cNvSpPr>
          <p:nvPr>
            <p:ph type="sldImg"/>
          </p:nvPr>
        </p:nvSpPr>
        <p:spPr>
          <a:xfrm>
            <a:off x="1104900" y="676275"/>
            <a:ext cx="4603750" cy="3452813"/>
          </a:xfrm>
          <a:solidFill>
            <a:srgbClr val="FFFFFF"/>
          </a:solidFill>
          <a:ln/>
        </p:spPr>
      </p:sp>
      <p:sp>
        <p:nvSpPr>
          <p:cNvPr id="14029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8929" name="Slide Image Placeholder 1"/>
          <p:cNvSpPr>
            <a:spLocks noGrp="1" noRot="1" noChangeAspect="1" noTextEdit="1"/>
          </p:cNvSpPr>
          <p:nvPr>
            <p:ph type="sldImg"/>
          </p:nvPr>
        </p:nvSpPr>
        <p:spPr>
          <a:ln/>
        </p:spPr>
      </p:sp>
      <p:sp>
        <p:nvSpPr>
          <p:cNvPr id="114893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charset="0"/>
                <a:ea typeface="ＭＳ Ｐゴシック" charset="0"/>
                <a:cs typeface="ＭＳ Ｐゴシック" charset="0"/>
              </a:rPr>
              <a:t>e;zhsan </a:t>
            </a:r>
            <a:r>
              <a:rPr lang="en-US" b="1">
                <a:latin typeface="Times New Roman" charset="0"/>
                <a:ea typeface="ＭＳ Ｐゴシック" charset="0"/>
                <a:cs typeface="ＭＳ Ｐゴシック" charset="0"/>
              </a:rPr>
              <a:t>verb indicative aorist active 3rd person plural from za,w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[GING] </a:t>
            </a:r>
            <a:r>
              <a:rPr lang="en-US" b="1">
                <a:latin typeface="Bwgrkl" charset="0"/>
                <a:ea typeface="ＭＳ Ｐゴシック" charset="0"/>
                <a:cs typeface="ＭＳ Ｐゴシック" charset="0"/>
              </a:rPr>
              <a:t>za,w </a:t>
            </a:r>
          </a:p>
          <a:p>
            <a:pPr eaLnBrk="1" hangingPunct="1"/>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za,w] contracted zw/ </a:t>
            </a:r>
            <a:r>
              <a:rPr lang="en-US" b="1" i="1">
                <a:latin typeface="Times New Roman" charset="0"/>
                <a:ea typeface="ＭＳ Ｐゴシック" charset="0"/>
                <a:cs typeface="ＭＳ Ｐゴシック" charset="0"/>
              </a:rPr>
              <a:t>live—1. of natural life </a:t>
            </a:r>
            <a:r>
              <a:rPr lang="en-US" b="1" i="1" u="sng">
                <a:latin typeface="Times New Roman" charset="0"/>
                <a:ea typeface="ＭＳ Ｐゴシック" charset="0"/>
                <a:cs typeface="ＭＳ Ｐゴシック" charset="0"/>
              </a:rPr>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latin typeface="Times New Roman" charset="0"/>
              <a:ea typeface="ＭＳ Ｐゴシック" charset="0"/>
              <a:cs typeface="ＭＳ Ｐゴシック" charset="0"/>
            </a:endParaRPr>
          </a:p>
        </p:txBody>
      </p:sp>
      <p:sp>
        <p:nvSpPr>
          <p:cNvPr id="114893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fld id="{071F292F-7FA7-AF44-9B75-A19457BEA104}" type="slidenum">
              <a:rPr lang="en-US" sz="1200">
                <a:latin typeface="Calibri" charset="0"/>
              </a:rPr>
              <a:pPr algn="r" eaLnBrk="1" hangingPunct="1"/>
              <a:t>39</a:t>
            </a:fld>
            <a:endParaRPr lang="en-US" sz="1200">
              <a:latin typeface="Calibri"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830D7283-2C04-3340-912F-092A3671FB4E}" type="slidenum">
              <a:rPr lang="en-US" sz="1200" smtClean="0">
                <a:solidFill>
                  <a:prstClr val="black"/>
                </a:solidFill>
              </a:rPr>
              <a:pPr algn="r"/>
              <a:t>299</a:t>
            </a:fld>
            <a:endParaRPr lang="en-US" sz="1200">
              <a:solidFill>
                <a:prstClr val="black"/>
              </a:solidFill>
            </a:endParaRPr>
          </a:p>
        </p:txBody>
      </p:sp>
      <p:sp>
        <p:nvSpPr>
          <p:cNvPr id="142338" name="Rectangle 2"/>
          <p:cNvSpPr>
            <a:spLocks noGrp="1" noRot="1" noChangeAspect="1" noChangeArrowheads="1"/>
          </p:cNvSpPr>
          <p:nvPr>
            <p:ph type="sldImg"/>
          </p:nvPr>
        </p:nvSpPr>
        <p:spPr>
          <a:xfrm>
            <a:off x="1104900" y="676275"/>
            <a:ext cx="4603750" cy="3452813"/>
          </a:xfrm>
          <a:solidFill>
            <a:srgbClr val="FFFFFF"/>
          </a:solidFill>
          <a:ln/>
        </p:spPr>
      </p:sp>
      <p:sp>
        <p:nvSpPr>
          <p:cNvPr id="142339"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C98ABB66-2A8B-1F4B-8697-B0BFAB1F817C}" type="slidenum">
              <a:rPr lang="en-US" sz="1200" smtClean="0">
                <a:solidFill>
                  <a:prstClr val="black"/>
                </a:solidFill>
              </a:rPr>
              <a:pPr algn="r"/>
              <a:t>300</a:t>
            </a:fld>
            <a:endParaRPr lang="en-US" sz="1200">
              <a:solidFill>
                <a:prstClr val="black"/>
              </a:solidFill>
            </a:endParaRPr>
          </a:p>
        </p:txBody>
      </p:sp>
      <p:sp>
        <p:nvSpPr>
          <p:cNvPr id="144386" name="Rectangle 2"/>
          <p:cNvSpPr>
            <a:spLocks noGrp="1" noRot="1" noChangeAspect="1" noChangeArrowheads="1"/>
          </p:cNvSpPr>
          <p:nvPr>
            <p:ph type="sldImg"/>
          </p:nvPr>
        </p:nvSpPr>
        <p:spPr>
          <a:xfrm>
            <a:off x="1104900" y="676275"/>
            <a:ext cx="4603750" cy="3452813"/>
          </a:xfrm>
          <a:solidFill>
            <a:srgbClr val="FFFFFF"/>
          </a:solidFill>
          <a:ln/>
        </p:spPr>
      </p:sp>
      <p:sp>
        <p:nvSpPr>
          <p:cNvPr id="144387"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0315EF43-8B84-3D45-96E3-81A01E9E7037}" type="slidenum">
              <a:rPr lang="en-US" sz="1200" smtClean="0">
                <a:solidFill>
                  <a:prstClr val="black"/>
                </a:solidFill>
              </a:rPr>
              <a:pPr algn="r"/>
              <a:t>301</a:t>
            </a:fld>
            <a:endParaRPr lang="en-US" sz="1200">
              <a:solidFill>
                <a:prstClr val="black"/>
              </a:solidFill>
            </a:endParaRPr>
          </a:p>
        </p:txBody>
      </p:sp>
      <p:sp>
        <p:nvSpPr>
          <p:cNvPr id="146434" name="Rectangle 2"/>
          <p:cNvSpPr>
            <a:spLocks noGrp="1" noRot="1" noChangeAspect="1" noChangeArrowheads="1"/>
          </p:cNvSpPr>
          <p:nvPr>
            <p:ph type="sldImg"/>
          </p:nvPr>
        </p:nvSpPr>
        <p:spPr>
          <a:xfrm>
            <a:off x="1104900" y="676275"/>
            <a:ext cx="4603750" cy="3452813"/>
          </a:xfrm>
          <a:solidFill>
            <a:srgbClr val="FFFFFF"/>
          </a:solidFill>
          <a:ln/>
        </p:spPr>
      </p:sp>
      <p:sp>
        <p:nvSpPr>
          <p:cNvPr id="146435"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DC4E6E8D-B8C1-F44C-ADC6-EBA16009B810}" type="slidenum">
              <a:rPr lang="en-US" sz="1200" smtClean="0">
                <a:solidFill>
                  <a:prstClr val="black"/>
                </a:solidFill>
              </a:rPr>
              <a:pPr algn="r"/>
              <a:t>302</a:t>
            </a:fld>
            <a:endParaRPr lang="en-US" sz="1200">
              <a:solidFill>
                <a:prstClr val="black"/>
              </a:solidFill>
            </a:endParaRPr>
          </a:p>
        </p:txBody>
      </p:sp>
      <p:sp>
        <p:nvSpPr>
          <p:cNvPr id="148482" name="Rectangle 2"/>
          <p:cNvSpPr>
            <a:spLocks noGrp="1" noRot="1" noChangeAspect="1" noChangeArrowheads="1"/>
          </p:cNvSpPr>
          <p:nvPr>
            <p:ph type="sldImg"/>
          </p:nvPr>
        </p:nvSpPr>
        <p:spPr>
          <a:xfrm>
            <a:off x="1104900" y="676275"/>
            <a:ext cx="4603750" cy="3452813"/>
          </a:xfrm>
          <a:solidFill>
            <a:srgbClr val="FFFFFF"/>
          </a:solidFill>
          <a:ln/>
        </p:spPr>
      </p:sp>
      <p:sp>
        <p:nvSpPr>
          <p:cNvPr id="14848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FEC95C1E-6B93-FC4A-BA9C-B30106CAE964}" type="slidenum">
              <a:rPr lang="en-US" sz="1200" smtClean="0">
                <a:solidFill>
                  <a:prstClr val="black"/>
                </a:solidFill>
              </a:rPr>
              <a:pPr algn="r"/>
              <a:t>303</a:t>
            </a:fld>
            <a:endParaRPr lang="en-US" sz="1200">
              <a:solidFill>
                <a:prstClr val="black"/>
              </a:solidFill>
            </a:endParaRPr>
          </a:p>
        </p:txBody>
      </p:sp>
      <p:sp>
        <p:nvSpPr>
          <p:cNvPr id="150530" name="Rectangle 2"/>
          <p:cNvSpPr>
            <a:spLocks noGrp="1" noRot="1" noChangeAspect="1" noChangeArrowheads="1"/>
          </p:cNvSpPr>
          <p:nvPr>
            <p:ph type="sldImg"/>
          </p:nvPr>
        </p:nvSpPr>
        <p:spPr>
          <a:xfrm>
            <a:off x="1104900" y="676275"/>
            <a:ext cx="4603750" cy="3452813"/>
          </a:xfrm>
          <a:solidFill>
            <a:srgbClr val="FFFFFF"/>
          </a:solidFill>
          <a:ln/>
        </p:spPr>
      </p:sp>
      <p:sp>
        <p:nvSpPr>
          <p:cNvPr id="15053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4185EC3B-9032-EF47-A47B-6D924C79BB9B}" type="slidenum">
              <a:rPr lang="en-US" sz="1200" smtClean="0">
                <a:solidFill>
                  <a:prstClr val="black"/>
                </a:solidFill>
              </a:rPr>
              <a:pPr algn="r"/>
              <a:t>304</a:t>
            </a:fld>
            <a:endParaRPr lang="en-US" sz="1200">
              <a:solidFill>
                <a:prstClr val="black"/>
              </a:solidFill>
            </a:endParaRPr>
          </a:p>
        </p:txBody>
      </p:sp>
      <p:sp>
        <p:nvSpPr>
          <p:cNvPr id="152578" name="Rectangle 2"/>
          <p:cNvSpPr>
            <a:spLocks noGrp="1" noRot="1" noChangeAspect="1" noChangeArrowheads="1"/>
          </p:cNvSpPr>
          <p:nvPr>
            <p:ph type="sldImg"/>
          </p:nvPr>
        </p:nvSpPr>
        <p:spPr>
          <a:xfrm>
            <a:off x="1104900" y="676275"/>
            <a:ext cx="4603750" cy="3452813"/>
          </a:xfrm>
          <a:solidFill>
            <a:srgbClr val="FFFFFF"/>
          </a:solidFill>
          <a:ln/>
        </p:spPr>
      </p:sp>
      <p:sp>
        <p:nvSpPr>
          <p:cNvPr id="152579"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747F9F7C-FEFA-C449-9C21-E7D4EADCDCE4}" type="slidenum">
              <a:rPr lang="en-US" sz="1200" smtClean="0">
                <a:solidFill>
                  <a:prstClr val="black"/>
                </a:solidFill>
              </a:rPr>
              <a:pPr algn="r"/>
              <a:t>305</a:t>
            </a:fld>
            <a:endParaRPr lang="en-US" sz="1200">
              <a:solidFill>
                <a:prstClr val="black"/>
              </a:solidFill>
            </a:endParaRPr>
          </a:p>
        </p:txBody>
      </p:sp>
      <p:sp>
        <p:nvSpPr>
          <p:cNvPr id="154626" name="Rectangle 2"/>
          <p:cNvSpPr>
            <a:spLocks noGrp="1" noRot="1" noChangeAspect="1" noChangeArrowheads="1"/>
          </p:cNvSpPr>
          <p:nvPr>
            <p:ph type="sldImg"/>
          </p:nvPr>
        </p:nvSpPr>
        <p:spPr>
          <a:xfrm>
            <a:off x="1104900" y="676275"/>
            <a:ext cx="4603750" cy="3452813"/>
          </a:xfrm>
          <a:solidFill>
            <a:srgbClr val="FFFFFF"/>
          </a:solidFill>
          <a:ln/>
        </p:spPr>
      </p:sp>
      <p:sp>
        <p:nvSpPr>
          <p:cNvPr id="154627"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C2E74C85-C415-DB44-BBF5-8A610C866DD1}" type="slidenum">
              <a:rPr lang="en-US" sz="1200" smtClean="0">
                <a:solidFill>
                  <a:prstClr val="black"/>
                </a:solidFill>
              </a:rPr>
              <a:pPr algn="r"/>
              <a:t>306</a:t>
            </a:fld>
            <a:endParaRPr lang="en-US" sz="1200">
              <a:solidFill>
                <a:prstClr val="black"/>
              </a:solidFill>
            </a:endParaRPr>
          </a:p>
        </p:txBody>
      </p:sp>
      <p:sp>
        <p:nvSpPr>
          <p:cNvPr id="156674" name="Rectangle 2"/>
          <p:cNvSpPr>
            <a:spLocks noGrp="1" noRot="1" noChangeAspect="1" noChangeArrowheads="1" noTextEdit="1"/>
          </p:cNvSpPr>
          <p:nvPr>
            <p:ph type="sldImg"/>
          </p:nvPr>
        </p:nvSpPr>
        <p:spPr>
          <a:xfrm>
            <a:off x="1103313" y="676275"/>
            <a:ext cx="4603750" cy="3452813"/>
          </a:xfrm>
          <a:solidFill>
            <a:srgbClr val="FFFFFF"/>
          </a:solidFill>
          <a:ln/>
        </p:spPr>
      </p:sp>
      <p:sp>
        <p:nvSpPr>
          <p:cNvPr id="156675" name="Rectangle 3"/>
          <p:cNvSpPr>
            <a:spLocks noGrp="1" noChangeArrowheads="1"/>
          </p:cNvSpPr>
          <p:nvPr>
            <p:ph type="body" idx="1"/>
          </p:nvPr>
        </p:nvSpPr>
        <p:spPr>
          <a:xfrm>
            <a:off x="898525" y="4354513"/>
            <a:ext cx="5011738" cy="41275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lIns="89950" tIns="44975" rIns="89950" bIns="44975"/>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17A5572A-41C7-FF44-A11A-A735C07D85FA}" type="slidenum">
              <a:rPr lang="en-US" sz="1200" smtClean="0">
                <a:solidFill>
                  <a:prstClr val="black"/>
                </a:solidFill>
              </a:rPr>
              <a:pPr algn="r"/>
              <a:t>307</a:t>
            </a:fld>
            <a:endParaRPr lang="en-US" sz="1200">
              <a:solidFill>
                <a:prstClr val="black"/>
              </a:solidFill>
            </a:endParaRPr>
          </a:p>
        </p:txBody>
      </p:sp>
      <p:sp>
        <p:nvSpPr>
          <p:cNvPr id="158722" name="Rectangle 2"/>
          <p:cNvSpPr>
            <a:spLocks noGrp="1" noRot="1" noChangeAspect="1" noChangeArrowheads="1"/>
          </p:cNvSpPr>
          <p:nvPr>
            <p:ph type="sldImg"/>
          </p:nvPr>
        </p:nvSpPr>
        <p:spPr>
          <a:xfrm>
            <a:off x="1104900" y="676275"/>
            <a:ext cx="4603750" cy="3452813"/>
          </a:xfrm>
          <a:solidFill>
            <a:srgbClr val="FFFFFF"/>
          </a:solidFill>
          <a:ln/>
        </p:spPr>
      </p:sp>
      <p:sp>
        <p:nvSpPr>
          <p:cNvPr id="15872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9E00412E-BA8D-1649-ACA0-0CD4363A454E}" type="slidenum">
              <a:rPr lang="en-US" sz="1200" smtClean="0">
                <a:solidFill>
                  <a:prstClr val="black"/>
                </a:solidFill>
              </a:rPr>
              <a:pPr algn="r"/>
              <a:t>308</a:t>
            </a:fld>
            <a:endParaRPr lang="en-US" sz="1200">
              <a:solidFill>
                <a:prstClr val="black"/>
              </a:solidFill>
            </a:endParaRPr>
          </a:p>
        </p:txBody>
      </p:sp>
      <p:sp>
        <p:nvSpPr>
          <p:cNvPr id="160770" name="Rectangle 2"/>
          <p:cNvSpPr>
            <a:spLocks noGrp="1" noRot="1" noChangeAspect="1" noChangeArrowheads="1"/>
          </p:cNvSpPr>
          <p:nvPr>
            <p:ph type="sldImg"/>
          </p:nvPr>
        </p:nvSpPr>
        <p:spPr>
          <a:xfrm>
            <a:off x="1104900" y="676275"/>
            <a:ext cx="4603750" cy="3452813"/>
          </a:xfrm>
          <a:solidFill>
            <a:srgbClr val="FFFFFF"/>
          </a:solidFill>
          <a:ln/>
        </p:spPr>
      </p:sp>
      <p:sp>
        <p:nvSpPr>
          <p:cNvPr id="16077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977" name="Slide Image Placeholder 1"/>
          <p:cNvSpPr>
            <a:spLocks noGrp="1" noRot="1" noChangeAspect="1" noTextEdit="1"/>
          </p:cNvSpPr>
          <p:nvPr>
            <p:ph type="sldImg"/>
          </p:nvPr>
        </p:nvSpPr>
        <p:spPr>
          <a:ln/>
        </p:spPr>
      </p:sp>
      <p:sp>
        <p:nvSpPr>
          <p:cNvPr id="115097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charset="0"/>
                <a:ea typeface="ＭＳ Ｐゴシック" charset="0"/>
                <a:cs typeface="ＭＳ Ｐゴシック" charset="0"/>
              </a:rPr>
              <a:t>e;zhsan </a:t>
            </a:r>
            <a:r>
              <a:rPr lang="en-US" b="1">
                <a:latin typeface="Times New Roman" charset="0"/>
                <a:ea typeface="ＭＳ Ｐゴシック" charset="0"/>
                <a:cs typeface="ＭＳ Ｐゴシック" charset="0"/>
              </a:rPr>
              <a:t>verb indicative aorist active 3rd person plural from za,w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[GING] </a:t>
            </a:r>
            <a:r>
              <a:rPr lang="en-US" b="1">
                <a:latin typeface="Bwgrkl" charset="0"/>
                <a:ea typeface="ＭＳ Ｐゴシック" charset="0"/>
                <a:cs typeface="ＭＳ Ｐゴシック" charset="0"/>
              </a:rPr>
              <a:t>za,w </a:t>
            </a:r>
          </a:p>
          <a:p>
            <a:pPr eaLnBrk="1" hangingPunct="1"/>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za,w] contracted zw/ </a:t>
            </a:r>
            <a:r>
              <a:rPr lang="en-US" b="1" i="1">
                <a:latin typeface="Times New Roman" charset="0"/>
                <a:ea typeface="ＭＳ Ｐゴシック" charset="0"/>
                <a:cs typeface="ＭＳ Ｐゴシック" charset="0"/>
              </a:rPr>
              <a:t>live—1. of natural life </a:t>
            </a:r>
            <a:r>
              <a:rPr lang="en-US" b="1" i="1" u="sng">
                <a:latin typeface="Times New Roman" charset="0"/>
                <a:ea typeface="ＭＳ Ｐゴシック" charset="0"/>
                <a:cs typeface="ＭＳ Ｐゴシック" charset="0"/>
              </a:rPr>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latin typeface="Times New Roman" charset="0"/>
              <a:ea typeface="ＭＳ Ｐゴシック" charset="0"/>
              <a:cs typeface="ＭＳ Ｐゴシック" charset="0"/>
            </a:endParaRPr>
          </a:p>
        </p:txBody>
      </p:sp>
      <p:sp>
        <p:nvSpPr>
          <p:cNvPr id="115097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fld id="{355D5119-EDBF-AC40-9329-0B484067C6CD}" type="slidenum">
              <a:rPr lang="en-US" sz="1200">
                <a:latin typeface="Calibri" charset="0"/>
              </a:rPr>
              <a:pPr algn="r" eaLnBrk="1" hangingPunct="1"/>
              <a:t>40</a:t>
            </a:fld>
            <a:endParaRPr lang="en-US" sz="1200">
              <a:latin typeface="Calibri"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FEC95C1E-6B93-FC4A-BA9C-B30106CAE964}" type="slidenum">
              <a:rPr lang="en-US" sz="1200" smtClean="0">
                <a:solidFill>
                  <a:prstClr val="black"/>
                </a:solidFill>
              </a:rPr>
              <a:pPr algn="r"/>
              <a:t>309</a:t>
            </a:fld>
            <a:endParaRPr lang="en-US" sz="1200">
              <a:solidFill>
                <a:prstClr val="black"/>
              </a:solidFill>
            </a:endParaRPr>
          </a:p>
        </p:txBody>
      </p:sp>
      <p:sp>
        <p:nvSpPr>
          <p:cNvPr id="150530" name="Rectangle 2"/>
          <p:cNvSpPr>
            <a:spLocks noGrp="1" noRot="1" noChangeAspect="1" noChangeArrowheads="1"/>
          </p:cNvSpPr>
          <p:nvPr>
            <p:ph type="sldImg"/>
          </p:nvPr>
        </p:nvSpPr>
        <p:spPr>
          <a:xfrm>
            <a:off x="1104900" y="676275"/>
            <a:ext cx="4603750" cy="3452813"/>
          </a:xfrm>
          <a:solidFill>
            <a:srgbClr val="FFFFFF"/>
          </a:solidFill>
          <a:ln/>
        </p:spPr>
      </p:sp>
      <p:sp>
        <p:nvSpPr>
          <p:cNvPr id="150531"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44" tIns="44972" rIns="89944" bIns="44972"/>
          <a:lstStyle/>
          <a:p>
            <a:r>
              <a:rPr lang="en-US" dirty="0">
                <a:latin typeface="Times New Roman" charset="0"/>
                <a:ea typeface="ＭＳ Ｐゴシック" charset="0"/>
                <a:cs typeface="ＭＳ Ｐゴシック" charset="0"/>
              </a:rPr>
              <a:t>God the Spirit invites you.</a:t>
            </a:r>
          </a:p>
          <a:p>
            <a:r>
              <a:rPr lang="en-US" dirty="0">
                <a:latin typeface="Times New Roman" charset="0"/>
                <a:ea typeface="ＭＳ Ｐゴシック" charset="0"/>
                <a:cs typeface="ＭＳ Ｐゴシック" charset="0"/>
              </a:rPr>
              <a:t>The Church</a:t>
            </a:r>
            <a:r>
              <a:rPr lang="en-US" baseline="0" dirty="0">
                <a:latin typeface="Times New Roman" charset="0"/>
                <a:ea typeface="ＭＳ Ｐゴシック" charset="0"/>
                <a:cs typeface="ＭＳ Ｐゴシック" charset="0"/>
              </a:rPr>
              <a:t> invites you.</a:t>
            </a:r>
          </a:p>
          <a:p>
            <a:r>
              <a:rPr lang="en-US" baseline="0" dirty="0">
                <a:latin typeface="Times New Roman" charset="0"/>
                <a:ea typeface="ＭＳ Ｐゴシック" charset="0"/>
                <a:cs typeface="ＭＳ Ｐゴシック" charset="0"/>
              </a:rPr>
              <a:t>Anyone who hears this also invites you.</a:t>
            </a:r>
          </a:p>
          <a:p>
            <a:r>
              <a:rPr lang="en-US" baseline="0" dirty="0">
                <a:latin typeface="Times New Roman" charset="0"/>
                <a:ea typeface="ＭＳ Ｐゴシック" charset="0"/>
                <a:cs typeface="ＭＳ Ｐゴシック" charset="0"/>
              </a:rPr>
              <a:t>Invites you to what?</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Every</a:t>
            </a:r>
            <a:r>
              <a:rPr lang="en-US" baseline="0" dirty="0">
                <a:latin typeface="Times New Roman" charset="0"/>
                <a:ea typeface="ＭＳ Ｐゴシック" charset="0"/>
                <a:cs typeface="ＭＳ Ｐゴシック" charset="0"/>
              </a:rPr>
              <a:t> one of us is invited to believe in Jesus Christ under the image of freely drinking from water that grants eternal life.</a:t>
            </a:r>
          </a:p>
          <a:p>
            <a:r>
              <a:rPr lang="en-US" baseline="0" dirty="0">
                <a:latin typeface="Times New Roman" charset="0"/>
                <a:ea typeface="ＭＳ Ｐゴシック" charset="0"/>
                <a:cs typeface="ＭＳ Ｐゴシック" charset="0"/>
              </a:rPr>
              <a:t>Do you want eternal life?  Then come in belief.</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2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73D473D-C091-8948-8F99-361B3084560F}" type="slidenum">
              <a:rPr lang="en-GB" sz="1200">
                <a:solidFill>
                  <a:srgbClr val="FFFFFF"/>
                </a:solidFill>
              </a:rPr>
              <a:pPr/>
              <a:t>310</a:t>
            </a:fld>
            <a:endParaRPr lang="en-GB" sz="1200">
              <a:solidFill>
                <a:srgbClr val="FFFFFF"/>
              </a:solidFill>
            </a:endParaRPr>
          </a:p>
        </p:txBody>
      </p:sp>
      <p:sp>
        <p:nvSpPr>
          <p:cNvPr id="1432578" name="Rectangle 2"/>
          <p:cNvSpPr>
            <a:spLocks noGrp="1" noRot="1" noChangeAspect="1" noChangeArrowheads="1"/>
          </p:cNvSpPr>
          <p:nvPr>
            <p:ph type="sldImg"/>
          </p:nvPr>
        </p:nvSpPr>
        <p:spPr>
          <a:solidFill>
            <a:srgbClr val="FFFFFF"/>
          </a:solidFill>
          <a:ln/>
        </p:spPr>
      </p:sp>
      <p:sp>
        <p:nvSpPr>
          <p:cNvPr id="14325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C4735BD-8F4B-E34C-BA8B-AAE774032D73}" type="slidenum">
              <a:rPr lang="en-GB" sz="1200">
                <a:solidFill>
                  <a:schemeClr val="bg1"/>
                </a:solidFill>
              </a:rPr>
              <a:pPr/>
              <a:t>311</a:t>
            </a:fld>
            <a:endParaRPr lang="en-GB" sz="1200">
              <a:solidFill>
                <a:schemeClr val="bg1"/>
              </a:solidFill>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0" cap="none" spc="0" normalizeH="0" baseline="0" noProof="0">
                <a:ln>
                  <a:noFill/>
                </a:ln>
                <a:solidFill>
                  <a:srgbClr val="000000"/>
                </a:solidFill>
                <a:effectLst/>
                <a:uLnTx/>
                <a:uFillTx/>
                <a:latin typeface="Times New Roman" charset="0"/>
                <a:ea typeface="ＭＳ Ｐゴシック" charset="0"/>
                <a:cs typeface="ＭＳ Ｐゴシック" charset="0"/>
              </a:rPr>
              <a:pPr marL="0" marR="0" lvl="0" indent="0" defTabSz="914400" eaLnBrk="1" fontAlgn="auto" latinLnBrk="0" hangingPunct="1">
                <a:lnSpc>
                  <a:spcPct val="100000"/>
                </a:lnSpc>
                <a:spcBef>
                  <a:spcPts val="0"/>
                </a:spcBef>
                <a:spcAft>
                  <a:spcPts val="0"/>
                </a:spcAft>
                <a:buClrTx/>
                <a:buSzTx/>
                <a:buFontTx/>
                <a:buNone/>
                <a:tabLst/>
                <a:defRPr/>
              </a:pPr>
              <a:t>313</a:t>
            </a:fld>
            <a:endParaRPr kumimoji="0" lang="en-US" sz="1200" b="0" i="0" u="none" strike="noStrike" kern="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2199914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3025" name="Slide Image Placeholder 1"/>
          <p:cNvSpPr>
            <a:spLocks noGrp="1" noRot="1" noChangeAspect="1" noTextEdit="1"/>
          </p:cNvSpPr>
          <p:nvPr>
            <p:ph type="sldImg"/>
          </p:nvPr>
        </p:nvSpPr>
        <p:spPr>
          <a:ln/>
        </p:spPr>
      </p:sp>
      <p:sp>
        <p:nvSpPr>
          <p:cNvPr id="115302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charset="0"/>
                <a:ea typeface="ＭＳ Ｐゴシック" charset="0"/>
                <a:cs typeface="ＭＳ Ｐゴシック" charset="0"/>
              </a:rPr>
              <a:t>e;zhsan </a:t>
            </a:r>
            <a:r>
              <a:rPr lang="en-US" b="1">
                <a:latin typeface="Times New Roman" charset="0"/>
                <a:ea typeface="ＭＳ Ｐゴシック" charset="0"/>
                <a:cs typeface="ＭＳ Ｐゴシック" charset="0"/>
              </a:rPr>
              <a:t>verb indicative aorist active 3rd person plural from za,w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[GING] </a:t>
            </a:r>
            <a:r>
              <a:rPr lang="en-US" b="1">
                <a:latin typeface="Bwgrkl" charset="0"/>
                <a:ea typeface="ＭＳ Ｐゴシック" charset="0"/>
                <a:cs typeface="ＭＳ Ｐゴシック" charset="0"/>
              </a:rPr>
              <a:t>za,w </a:t>
            </a:r>
          </a:p>
          <a:p>
            <a:pPr eaLnBrk="1" hangingPunct="1"/>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za,w] contracted zw/ </a:t>
            </a:r>
            <a:r>
              <a:rPr lang="en-US" b="1" i="1">
                <a:latin typeface="Times New Roman" charset="0"/>
                <a:ea typeface="ＭＳ Ｐゴシック" charset="0"/>
                <a:cs typeface="ＭＳ Ｐゴシック" charset="0"/>
              </a:rPr>
              <a:t>live—1. of natural life </a:t>
            </a:r>
            <a:r>
              <a:rPr lang="en-US" b="1" i="1" u="sng">
                <a:latin typeface="Times New Roman" charset="0"/>
                <a:ea typeface="ＭＳ Ｐゴシック" charset="0"/>
                <a:cs typeface="ＭＳ Ｐゴシック" charset="0"/>
              </a:rPr>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latin typeface="Times New Roman" charset="0"/>
              <a:ea typeface="ＭＳ Ｐゴシック" charset="0"/>
              <a:cs typeface="ＭＳ Ｐゴシック" charset="0"/>
            </a:endParaRPr>
          </a:p>
        </p:txBody>
      </p:sp>
      <p:sp>
        <p:nvSpPr>
          <p:cNvPr id="115302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fld id="{DDD47142-D6AC-7245-985E-1ACB394DDEA2}" type="slidenum">
              <a:rPr lang="en-US" sz="1200">
                <a:latin typeface="Calibri" charset="0"/>
              </a:rPr>
              <a:pPr algn="r" eaLnBrk="1" hangingPunct="1"/>
              <a:t>41</a:t>
            </a:fld>
            <a:endParaRPr lang="en-US" sz="1200">
              <a:latin typeface="Calibri"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5073" name="Slide Image Placeholder 1"/>
          <p:cNvSpPr>
            <a:spLocks noGrp="1" noRot="1" noChangeAspect="1" noTextEdit="1"/>
          </p:cNvSpPr>
          <p:nvPr>
            <p:ph type="sldImg"/>
          </p:nvPr>
        </p:nvSpPr>
        <p:spPr>
          <a:ln/>
        </p:spPr>
      </p:sp>
      <p:sp>
        <p:nvSpPr>
          <p:cNvPr id="115507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charset="0"/>
                <a:ea typeface="ＭＳ Ｐゴシック" charset="0"/>
                <a:cs typeface="ＭＳ Ｐゴシック" charset="0"/>
              </a:rPr>
              <a:t>e;zhsan </a:t>
            </a:r>
            <a:r>
              <a:rPr lang="en-US" b="1">
                <a:latin typeface="Times New Roman" charset="0"/>
                <a:ea typeface="ＭＳ Ｐゴシック" charset="0"/>
                <a:cs typeface="ＭＳ Ｐゴシック" charset="0"/>
              </a:rPr>
              <a:t>verb indicative aorist active 3rd person plural from za,w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[GING] </a:t>
            </a:r>
            <a:r>
              <a:rPr lang="en-US" b="1">
                <a:latin typeface="Bwgrkl" charset="0"/>
                <a:ea typeface="ＭＳ Ｐゴシック" charset="0"/>
                <a:cs typeface="ＭＳ Ｐゴシック" charset="0"/>
              </a:rPr>
              <a:t>za,w </a:t>
            </a:r>
          </a:p>
          <a:p>
            <a:pPr eaLnBrk="1" hangingPunct="1"/>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za,w] contracted zw/ </a:t>
            </a:r>
            <a:r>
              <a:rPr lang="en-US" b="1" i="1">
                <a:latin typeface="Times New Roman" charset="0"/>
                <a:ea typeface="ＭＳ Ｐゴシック" charset="0"/>
                <a:cs typeface="ＭＳ Ｐゴシック" charset="0"/>
              </a:rPr>
              <a:t>live—1. of natural life </a:t>
            </a:r>
            <a:r>
              <a:rPr lang="en-US" b="1" i="1" u="sng">
                <a:latin typeface="Times New Roman" charset="0"/>
                <a:ea typeface="ＭＳ Ｐゴシック" charset="0"/>
                <a:cs typeface="ＭＳ Ｐゴシック" charset="0"/>
              </a:rPr>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latin typeface="Times New Roman" charset="0"/>
              <a:ea typeface="ＭＳ Ｐゴシック" charset="0"/>
              <a:cs typeface="ＭＳ Ｐゴシック" charset="0"/>
            </a:endParaRPr>
          </a:p>
        </p:txBody>
      </p:sp>
      <p:sp>
        <p:nvSpPr>
          <p:cNvPr id="115507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fld id="{AA8087CB-5FBA-7B48-8062-487D89E12E26}" type="slidenum">
              <a:rPr lang="en-US" sz="1200">
                <a:latin typeface="Calibri" charset="0"/>
              </a:rPr>
              <a:pPr algn="r" eaLnBrk="1" hangingPunct="1"/>
              <a:t>42</a:t>
            </a:fld>
            <a:endParaRPr lang="en-US" sz="1200">
              <a:latin typeface="Calibri"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21B2DF-5DC1-4A4F-91D1-0F9C10CEBFAC}" type="slidenum">
              <a:rPr lang="en-GB" sz="1200">
                <a:solidFill>
                  <a:srgbClr val="FFFFFF"/>
                </a:solidFill>
              </a:rPr>
              <a:pPr/>
              <a:t>43</a:t>
            </a:fld>
            <a:endParaRPr lang="en-GB" sz="1200">
              <a:solidFill>
                <a:srgbClr val="FFFFFF"/>
              </a:solidFill>
            </a:endParaRPr>
          </a:p>
        </p:txBody>
      </p:sp>
      <p:sp>
        <p:nvSpPr>
          <p:cNvPr id="1157122" name="Rectangle 2"/>
          <p:cNvSpPr>
            <a:spLocks noGrp="1" noRot="1" noChangeAspect="1" noChangeArrowheads="1"/>
          </p:cNvSpPr>
          <p:nvPr>
            <p:ph type="sldImg"/>
          </p:nvPr>
        </p:nvSpPr>
        <p:spPr>
          <a:solidFill>
            <a:srgbClr val="FFFFFF"/>
          </a:solidFill>
          <a:ln/>
        </p:spPr>
      </p:sp>
      <p:sp>
        <p:nvSpPr>
          <p:cNvPr id="115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75BD09F-4C00-464E-9C59-7617A3AED2FA}" type="slidenum">
              <a:rPr lang="en-GB" sz="1200">
                <a:solidFill>
                  <a:prstClr val="white"/>
                </a:solidFill>
              </a:rPr>
              <a:pPr/>
              <a:t>4</a:t>
            </a:fld>
            <a:endParaRPr lang="en-GB" sz="1200">
              <a:solidFill>
                <a:prstClr val="white"/>
              </a:solidFill>
            </a:endParaRPr>
          </a:p>
        </p:txBody>
      </p:sp>
      <p:sp>
        <p:nvSpPr>
          <p:cNvPr id="1108994" name="Rectangle 2"/>
          <p:cNvSpPr>
            <a:spLocks noGrp="1" noRot="1" noChangeAspect="1" noChangeArrowheads="1"/>
          </p:cNvSpPr>
          <p:nvPr>
            <p:ph type="sldImg"/>
          </p:nvPr>
        </p:nvSpPr>
        <p:spPr>
          <a:solidFill>
            <a:srgbClr val="FFFFFF"/>
          </a:solidFill>
          <a:ln/>
        </p:spPr>
      </p:sp>
      <p:sp>
        <p:nvSpPr>
          <p:cNvPr id="1108995"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Notice that Satan is not simply restricted from deceiving the nations but he is TOTALLY locked and sealed.  The </a:t>
            </a:r>
            <a:r>
              <a:rPr lang="en-US" dirty="0" err="1">
                <a:latin typeface="Times New Roman" charset="0"/>
                <a:ea typeface="ＭＳ Ｐゴシック" charset="0"/>
                <a:cs typeface="ＭＳ Ｐゴシック" charset="0"/>
              </a:rPr>
              <a:t>Amil</a:t>
            </a:r>
            <a:r>
              <a:rPr lang="en-US" dirty="0">
                <a:latin typeface="Times New Roman" charset="0"/>
                <a:ea typeface="ＭＳ Ｐゴシック" charset="0"/>
                <a:cs typeface="ＭＳ Ｐゴシック" charset="0"/>
              </a:rPr>
              <a:t> theologians (see the next slide) say that this is a present reality.  They claim he presently deceives individuals but not nations.  My question is, </a:t>
            </a:r>
            <a:r>
              <a:rPr lang="en-US" altLang="ja-JP" dirty="0">
                <a:latin typeface="Times New Roman" charset="0"/>
                <a:ea typeface="ＭＳ Ｐゴシック" charset="0"/>
                <a:cs typeface="ＭＳ Ｐゴシック" charset="0"/>
              </a:rPr>
              <a:t>"HOW MANY people within these nations are deceived by Satan?"  Of course, the obvious answer is 100% (even though they say he can</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 deceive nations?!).  It appears to me that ALL nations today are being deceived by this father of lies.</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9169" name="Slide Image Placeholder 1"/>
          <p:cNvSpPr>
            <a:spLocks noGrp="1" noRot="1" noChangeAspect="1" noTextEdit="1"/>
          </p:cNvSpPr>
          <p:nvPr>
            <p:ph type="sldImg"/>
          </p:nvPr>
        </p:nvSpPr>
        <p:spPr>
          <a:ln/>
        </p:spPr>
      </p:sp>
      <p:sp>
        <p:nvSpPr>
          <p:cNvPr id="115917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charset="0"/>
                <a:ea typeface="ＭＳ Ｐゴシック" charset="0"/>
                <a:cs typeface="ＭＳ Ｐゴシック" charset="0"/>
              </a:rPr>
              <a:t>e;zhsan </a:t>
            </a:r>
            <a:r>
              <a:rPr lang="en-US" b="1">
                <a:latin typeface="Times New Roman" charset="0"/>
                <a:ea typeface="ＭＳ Ｐゴシック" charset="0"/>
                <a:cs typeface="ＭＳ Ｐゴシック" charset="0"/>
              </a:rPr>
              <a:t>verb indicative aorist active 3rd person plural from za,w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[GING] </a:t>
            </a:r>
            <a:r>
              <a:rPr lang="en-US" b="1">
                <a:latin typeface="Bwgrkl" charset="0"/>
                <a:ea typeface="ＭＳ Ｐゴシック" charset="0"/>
                <a:cs typeface="ＭＳ Ｐゴシック" charset="0"/>
              </a:rPr>
              <a:t>za,w </a:t>
            </a:r>
          </a:p>
          <a:p>
            <a:pPr eaLnBrk="1" hangingPunct="1"/>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za,w] contracted zw/ </a:t>
            </a:r>
            <a:r>
              <a:rPr lang="en-US" b="1" i="1">
                <a:latin typeface="Times New Roman" charset="0"/>
                <a:ea typeface="ＭＳ Ｐゴシック" charset="0"/>
                <a:cs typeface="ＭＳ Ｐゴシック" charset="0"/>
              </a:rPr>
              <a:t>live—1. of natural life </a:t>
            </a:r>
            <a:r>
              <a:rPr lang="en-US" b="1" i="1" u="sng">
                <a:latin typeface="Times New Roman" charset="0"/>
                <a:ea typeface="ＭＳ Ｐゴシック" charset="0"/>
                <a:cs typeface="ＭＳ Ｐゴシック" charset="0"/>
              </a:rPr>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latin typeface="Times New Roman" charset="0"/>
              <a:ea typeface="ＭＳ Ｐゴシック" charset="0"/>
              <a:cs typeface="ＭＳ Ｐゴシック" charset="0"/>
            </a:endParaRPr>
          </a:p>
        </p:txBody>
      </p:sp>
      <p:sp>
        <p:nvSpPr>
          <p:cNvPr id="115917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fld id="{65D9A204-7AE1-7143-9145-7AA40D6CAA77}" type="slidenum">
              <a:rPr lang="en-US" sz="1200">
                <a:solidFill>
                  <a:prstClr val="black"/>
                </a:solidFill>
                <a:latin typeface="Calibri" charset="0"/>
              </a:rPr>
              <a:pPr algn="r" eaLnBrk="1" hangingPunct="1"/>
              <a:t>44</a:t>
            </a:fld>
            <a:endParaRPr lang="en-US" sz="1200">
              <a:solidFill>
                <a:prstClr val="black"/>
              </a:solidFill>
              <a:latin typeface="Calibri"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1217" name="Slide Image Placeholder 1"/>
          <p:cNvSpPr>
            <a:spLocks noGrp="1" noRot="1" noChangeAspect="1" noTextEdit="1"/>
          </p:cNvSpPr>
          <p:nvPr>
            <p:ph type="sldImg"/>
          </p:nvPr>
        </p:nvSpPr>
        <p:spPr>
          <a:ln/>
        </p:spPr>
      </p:sp>
      <p:sp>
        <p:nvSpPr>
          <p:cNvPr id="116121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charset="0"/>
                <a:ea typeface="ＭＳ Ｐゴシック" charset="0"/>
                <a:cs typeface="ＭＳ Ｐゴシック" charset="0"/>
              </a:rPr>
              <a:t>e;zhsan </a:t>
            </a:r>
            <a:r>
              <a:rPr lang="en-US" b="1">
                <a:latin typeface="Times New Roman" charset="0"/>
                <a:ea typeface="ＭＳ Ｐゴシック" charset="0"/>
                <a:cs typeface="ＭＳ Ｐゴシック" charset="0"/>
              </a:rPr>
              <a:t>verb indicative aorist active 3rd person plural from za,w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[GING] </a:t>
            </a:r>
            <a:r>
              <a:rPr lang="en-US" b="1">
                <a:latin typeface="Bwgrkl" charset="0"/>
                <a:ea typeface="ＭＳ Ｐゴシック" charset="0"/>
                <a:cs typeface="ＭＳ Ｐゴシック" charset="0"/>
              </a:rPr>
              <a:t>za,w </a:t>
            </a:r>
          </a:p>
          <a:p>
            <a:pPr eaLnBrk="1" hangingPunct="1"/>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za,w] contracted zw/ </a:t>
            </a:r>
            <a:r>
              <a:rPr lang="en-US" b="1" i="1">
                <a:latin typeface="Times New Roman" charset="0"/>
                <a:ea typeface="ＭＳ Ｐゴシック" charset="0"/>
                <a:cs typeface="ＭＳ Ｐゴシック" charset="0"/>
              </a:rPr>
              <a:t>live—1. of natural life </a:t>
            </a:r>
            <a:r>
              <a:rPr lang="en-US" b="1" i="1" u="sng">
                <a:latin typeface="Times New Roman" charset="0"/>
                <a:ea typeface="ＭＳ Ｐゴシック" charset="0"/>
                <a:cs typeface="ＭＳ Ｐゴシック" charset="0"/>
              </a:rPr>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latin typeface="Times New Roman" charset="0"/>
              <a:ea typeface="ＭＳ Ｐゴシック" charset="0"/>
              <a:cs typeface="ＭＳ Ｐゴシック" charset="0"/>
            </a:endParaRPr>
          </a:p>
        </p:txBody>
      </p:sp>
      <p:sp>
        <p:nvSpPr>
          <p:cNvPr id="116121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fld id="{E1201667-A834-1C4F-BAF8-5EC72AD8392F}" type="slidenum">
              <a:rPr lang="en-US" sz="1200">
                <a:solidFill>
                  <a:prstClr val="black"/>
                </a:solidFill>
                <a:latin typeface="Calibri" charset="0"/>
              </a:rPr>
              <a:pPr algn="r" eaLnBrk="1" hangingPunct="1"/>
              <a:t>45</a:t>
            </a:fld>
            <a:endParaRPr lang="en-US" sz="1200">
              <a:solidFill>
                <a:prstClr val="black"/>
              </a:solidFill>
              <a:latin typeface="Calibri"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tabLst>
                <a:tab pos="723900" algn="l"/>
                <a:tab pos="1447800" algn="l"/>
                <a:tab pos="2171700" algn="l"/>
                <a:tab pos="2895600"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tx1"/>
                </a:solidFill>
                <a:latin typeface="Times New Roman" charset="0"/>
                <a:ea typeface="ＭＳ Ｐゴシック" charset="0"/>
              </a:defRPr>
            </a:lvl2pPr>
            <a:lvl3pPr marL="11430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3pPr>
            <a:lvl4pPr marL="16002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4pPr>
            <a:lvl5pPr marL="20574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9pPr>
          </a:lstStyle>
          <a:p>
            <a:pPr eaLnBrk="1" hangingPunct="1"/>
            <a:fld id="{9C0813F2-07F8-C140-AE28-F24C1B619B32}" type="slidenum">
              <a:rPr lang="en-US" sz="1200">
                <a:solidFill>
                  <a:srgbClr val="000000"/>
                </a:solidFill>
                <a:ea typeface="宋体" charset="0"/>
                <a:cs typeface="宋体" charset="0"/>
              </a:rPr>
              <a:pPr eaLnBrk="1" hangingPunct="1"/>
              <a:t>46</a:t>
            </a:fld>
            <a:endParaRPr lang="en-US" sz="1200">
              <a:solidFill>
                <a:srgbClr val="000000"/>
              </a:solidFill>
              <a:ea typeface="宋体" charset="0"/>
              <a:cs typeface="宋体" charset="0"/>
            </a:endParaRPr>
          </a:p>
        </p:txBody>
      </p:sp>
      <p:sp>
        <p:nvSpPr>
          <p:cNvPr id="1222658" name="Rectangle 2"/>
          <p:cNvSpPr>
            <a:spLocks noGrp="1" noRot="1" noChangeAspect="1" noChangeArrowheads="1" noTextEdit="1"/>
          </p:cNvSpPr>
          <p:nvPr>
            <p:ph type="sldImg"/>
          </p:nvPr>
        </p:nvSpPr>
        <p:spPr>
          <a:xfrm>
            <a:off x="1373188" y="763588"/>
            <a:ext cx="5016500" cy="3762375"/>
          </a:xfrm>
          <a:solidFill>
            <a:srgbClr val="FFFFFF"/>
          </a:solidFill>
          <a:ln/>
        </p:spPr>
      </p:sp>
      <p:sp>
        <p:nvSpPr>
          <p:cNvPr id="1222659" name="Rectangle 3"/>
          <p:cNvSpPr>
            <a:spLocks noGrp="1" noChangeArrowheads="1"/>
          </p:cNvSpPr>
          <p:nvPr>
            <p:ph type="body" idx="1"/>
          </p:nvPr>
        </p:nvSpPr>
        <p:spPr>
          <a:solidFill>
            <a:srgbClr val="FFFFFF"/>
          </a:solidFill>
          <a:ln>
            <a:solidFill>
              <a:srgbClr val="000000"/>
            </a:solidFill>
            <a:round/>
          </a:ln>
          <a:extLs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4418"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444419"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fld id="{E0D77189-8103-1347-B05D-0CFCD70F125D}"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t>47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44442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0646FA92-AD4B-8240-80CD-43DAE6EA6CF6}"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47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44442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prstClr val="white"/>
              </a:solidFill>
              <a:effectLst/>
              <a:uLnTx/>
              <a:uFillTx/>
              <a:latin typeface="Arial" charset="0"/>
              <a:ea typeface="ＭＳ Ｐゴシック" charset="0"/>
            </a:endParaRPr>
          </a:p>
        </p:txBody>
      </p:sp>
      <p:sp>
        <p:nvSpPr>
          <p:cNvPr id="444422"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5383885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F53EB9-BA75-D84B-8575-B0F128243ED7}" type="slidenum">
              <a:rPr lang="en-GB" sz="1200">
                <a:solidFill>
                  <a:prstClr val="white"/>
                </a:solidFill>
              </a:rPr>
              <a:pPr/>
              <a:t>48</a:t>
            </a:fld>
            <a:endParaRPr lang="en-GB" sz="1200">
              <a:solidFill>
                <a:prstClr val="white"/>
              </a:solidFill>
            </a:endParaRPr>
          </a:p>
        </p:txBody>
      </p:sp>
      <p:sp>
        <p:nvSpPr>
          <p:cNvPr id="1173506" name="Rectangle 2"/>
          <p:cNvSpPr>
            <a:spLocks noGrp="1" noRot="1" noChangeAspect="1" noChangeArrowheads="1" noTextEdit="1"/>
          </p:cNvSpPr>
          <p:nvPr>
            <p:ph type="sldImg"/>
          </p:nvPr>
        </p:nvSpPr>
        <p:spPr>
          <a:solidFill>
            <a:srgbClr val="FFFFFF"/>
          </a:solidFill>
          <a:ln/>
        </p:spPr>
      </p:sp>
      <p:sp>
        <p:nvSpPr>
          <p:cNvPr id="1173507" name="Rectangle 3"/>
          <p:cNvSpPr>
            <a:spLocks noGrp="1" noChangeArrowheads="1"/>
          </p:cNvSpPr>
          <p:nvPr>
            <p:ph type="body" idx="1"/>
          </p:nvPr>
        </p:nvSpPr>
        <p:spPr>
          <a:xfrm>
            <a:off x="914400" y="4343400"/>
            <a:ext cx="5029200" cy="831850"/>
          </a:xfrm>
          <a:solidFill>
            <a:srgbClr val="FFFFFF"/>
          </a:solidFill>
          <a:ln>
            <a:solidFill>
              <a:srgbClr val="000000"/>
            </a:solidFill>
          </a:ln>
        </p:spPr>
        <p:txBody>
          <a:bodyPr/>
          <a:lstStyle/>
          <a:p>
            <a:r>
              <a:rPr lang="en-US">
                <a:latin typeface="Times New Roman" charset="0"/>
                <a:ea typeface="ＭＳ Ｐゴシック" charset="0"/>
                <a:cs typeface="ＭＳ Ｐゴシック" charset="0"/>
              </a:rPr>
              <a:t>In my thinking, the Premil view is the most logical and biblical as it sees the chapters as a straightforward chronology.  It also does not see the binding of Satan as simply applying to nations but to all people who comprise these nations.</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9409" name="Rectangle 2"/>
          <p:cNvSpPr>
            <a:spLocks noGrp="1" noRot="1" noChangeAspect="1" noChangeArrowheads="1"/>
          </p:cNvSpPr>
          <p:nvPr>
            <p:ph type="sldImg"/>
          </p:nvPr>
        </p:nvSpPr>
        <p:spPr>
          <a:solidFill>
            <a:srgbClr val="FFFFFF"/>
          </a:solidFill>
          <a:ln/>
        </p:spPr>
      </p:sp>
      <p:sp>
        <p:nvSpPr>
          <p:cNvPr id="1169410" name="Rectangle 3"/>
          <p:cNvSpPr>
            <a:spLocks noGrp="1" noChangeArrowheads="1"/>
          </p:cNvSpPr>
          <p:nvPr>
            <p:ph type="body" idx="1"/>
          </p:nvPr>
        </p:nvSpPr>
        <p:spPr>
          <a:xfrm>
            <a:off x="914400" y="4343400"/>
            <a:ext cx="5029200" cy="649288"/>
          </a:xfrm>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The </a:t>
            </a:r>
            <a:r>
              <a:rPr lang="en-US" dirty="0" err="1">
                <a:latin typeface="Times New Roman" charset="0"/>
                <a:ea typeface="ＭＳ Ｐゴシック" charset="0"/>
                <a:cs typeface="ＭＳ Ｐゴシック" charset="0"/>
              </a:rPr>
              <a:t>Amil</a:t>
            </a:r>
            <a:r>
              <a:rPr lang="en-US" dirty="0">
                <a:latin typeface="Times New Roman" charset="0"/>
                <a:ea typeface="ＭＳ Ｐゴシック" charset="0"/>
                <a:cs typeface="ＭＳ Ｐゴシック" charset="0"/>
              </a:rPr>
              <a:t> view does not view the book of Revelation in chronological order.  It puts chapter 20 BEFORE chapter 19 as it sees the Rev 20 millennium as the present church age that is followed by Christ</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return in Rev 19.</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1457" name="Rectangle 2"/>
          <p:cNvSpPr>
            <a:spLocks noGrp="1" noRot="1" noChangeAspect="1" noChangeArrowheads="1"/>
          </p:cNvSpPr>
          <p:nvPr>
            <p:ph type="sldImg"/>
          </p:nvPr>
        </p:nvSpPr>
        <p:spPr>
          <a:solidFill>
            <a:srgbClr val="FFFFFF"/>
          </a:solidFill>
          <a:ln/>
        </p:spPr>
      </p:sp>
      <p:sp>
        <p:nvSpPr>
          <p:cNvPr id="1171458" name="Rectangle 3"/>
          <p:cNvSpPr>
            <a:spLocks noGrp="1" noChangeArrowheads="1"/>
          </p:cNvSpPr>
          <p:nvPr>
            <p:ph type="body" idx="1"/>
          </p:nvPr>
        </p:nvSpPr>
        <p:spPr>
          <a:xfrm>
            <a:off x="914400" y="4343400"/>
            <a:ext cx="5029200" cy="1201738"/>
          </a:xfrm>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Like the </a:t>
            </a:r>
            <a:r>
              <a:rPr lang="en-US" dirty="0" err="1">
                <a:latin typeface="Times New Roman" charset="0"/>
                <a:ea typeface="ＭＳ Ｐゴシック" charset="0"/>
                <a:cs typeface="ＭＳ Ｐゴシック" charset="0"/>
              </a:rPr>
              <a:t>Amil</a:t>
            </a:r>
            <a:r>
              <a:rPr lang="en-US" dirty="0">
                <a:latin typeface="Times New Roman" charset="0"/>
                <a:ea typeface="ＭＳ Ｐゴシック" charset="0"/>
                <a:cs typeface="ＭＳ Ｐゴシック" charset="0"/>
              </a:rPr>
              <a:t> view, the </a:t>
            </a:r>
            <a:r>
              <a:rPr lang="en-US" dirty="0" err="1">
                <a:latin typeface="Times New Roman" charset="0"/>
                <a:ea typeface="ＭＳ Ｐゴシック" charset="0"/>
                <a:cs typeface="ＭＳ Ｐゴシック" charset="0"/>
              </a:rPr>
              <a:t>Postmil</a:t>
            </a:r>
            <a:r>
              <a:rPr lang="en-US" dirty="0">
                <a:latin typeface="Times New Roman" charset="0"/>
                <a:ea typeface="ＭＳ Ｐゴシック" charset="0"/>
                <a:cs typeface="ＭＳ Ｐゴシック" charset="0"/>
              </a:rPr>
              <a:t> view also does not view the book of Revelation in chronological order.  It puts chapter 20 BEFORE chapter 19 as it sees the Rev 20 millennium as the present church age that is followed by Christ</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return in Rev 19.  However, it has even more difficulties as it sees the judgments of Rev 6-18 during a millennium that supposedly gets better and better, while these chapters show the world getting </a:t>
            </a:r>
            <a:r>
              <a:rPr lang="en-US" altLang="ja-JP" dirty="0" err="1">
                <a:latin typeface="Times New Roman" charset="0"/>
                <a:ea typeface="ＭＳ Ｐゴシック" charset="0"/>
                <a:cs typeface="ＭＳ Ｐゴシック" charset="0"/>
              </a:rPr>
              <a:t>progressingly</a:t>
            </a:r>
            <a:r>
              <a:rPr lang="en-US" altLang="ja-JP" dirty="0">
                <a:latin typeface="Times New Roman" charset="0"/>
                <a:ea typeface="ＭＳ Ｐゴシック" charset="0"/>
                <a:cs typeface="ＭＳ Ｐゴシック" charset="0"/>
              </a:rPr>
              <a:t> worse.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53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37AAD700-5F8C-3E43-A5FD-297570C0E02C}" type="slidenum">
              <a:rPr lang="en-US" sz="1200">
                <a:solidFill>
                  <a:prstClr val="black"/>
                </a:solidFill>
                <a:latin typeface="Arial" charset="0"/>
              </a:rPr>
              <a:pPr algn="r"/>
              <a:t>51</a:t>
            </a:fld>
            <a:endParaRPr lang="en-US" sz="1200">
              <a:solidFill>
                <a:prstClr val="black"/>
              </a:solidFill>
              <a:latin typeface="Arial" charset="0"/>
            </a:endParaRPr>
          </a:p>
        </p:txBody>
      </p:sp>
      <p:sp>
        <p:nvSpPr>
          <p:cNvPr id="1165314" name="Rectangle 2"/>
          <p:cNvSpPr>
            <a:spLocks noGrp="1" noRot="1" noChangeAspect="1" noChangeArrowheads="1"/>
          </p:cNvSpPr>
          <p:nvPr>
            <p:ph type="sldImg"/>
          </p:nvPr>
        </p:nvSpPr>
        <p:spPr>
          <a:solidFill>
            <a:srgbClr val="FFFFFF"/>
          </a:solidFill>
          <a:ln/>
        </p:spPr>
      </p:sp>
      <p:sp>
        <p:nvSpPr>
          <p:cNvPr id="1165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4945E52B-F091-554F-BD70-D7B4B1C38F57}" type="slidenum">
              <a:rPr lang="en-US" sz="1200">
                <a:solidFill>
                  <a:prstClr val="black"/>
                </a:solidFill>
                <a:latin typeface="Arial" charset="0"/>
              </a:rPr>
              <a:pPr algn="r"/>
              <a:t>52</a:t>
            </a:fld>
            <a:endParaRPr lang="en-US" sz="1200">
              <a:solidFill>
                <a:prstClr val="black"/>
              </a:solidFill>
              <a:latin typeface="Arial" charset="0"/>
            </a:endParaRPr>
          </a:p>
        </p:txBody>
      </p:sp>
      <p:sp>
        <p:nvSpPr>
          <p:cNvPr id="1167362" name="Rectangle 2"/>
          <p:cNvSpPr>
            <a:spLocks noGrp="1" noRot="1" noChangeAspect="1" noChangeArrowheads="1"/>
          </p:cNvSpPr>
          <p:nvPr>
            <p:ph type="sldImg"/>
          </p:nvPr>
        </p:nvSpPr>
        <p:spPr>
          <a:solidFill>
            <a:srgbClr val="FFFFFF"/>
          </a:solidFill>
          <a:ln/>
        </p:spPr>
      </p:sp>
      <p:sp>
        <p:nvSpPr>
          <p:cNvPr id="11673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8450" name="Rectangle 3"/>
          <p:cNvSpPr>
            <a:spLocks noGrp="1" noChangeArrowheads="1"/>
          </p:cNvSpPr>
          <p:nvPr>
            <p:ph type="dt" sz="quarter" idx="1"/>
          </p:nvPr>
        </p:nvSpPr>
        <p:spPr/>
        <p:txBody>
          <a:bodyPr/>
          <a:lstStyle/>
          <a:p>
            <a:pPr>
              <a:defRPr/>
            </a:pPr>
            <a:r>
              <a:rPr lang="en-GB">
                <a:solidFill>
                  <a:prstClr val="white"/>
                </a:solidFill>
              </a:rPr>
              <a:t>10/06/10</a:t>
            </a:r>
          </a:p>
        </p:txBody>
      </p:sp>
      <p:sp>
        <p:nvSpPr>
          <p:cNvPr id="123187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B836B1-115D-2D4C-AC99-8E2A0EB862FF}" type="slidenum">
              <a:rPr lang="en-GB" sz="1200">
                <a:solidFill>
                  <a:srgbClr val="FFFFFF"/>
                </a:solidFill>
              </a:rPr>
              <a:pPr/>
              <a:t>53</a:t>
            </a:fld>
            <a:endParaRPr lang="en-GB" sz="1200">
              <a:solidFill>
                <a:srgbClr val="FFFFFF"/>
              </a:solidFill>
            </a:endParaRPr>
          </a:p>
        </p:txBody>
      </p:sp>
      <p:sp>
        <p:nvSpPr>
          <p:cNvPr id="123187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E880E9E7-1125-2648-BD4B-4CDAED1FCBA4}" type="slidenum">
              <a:rPr lang="en-GB" sz="1200">
                <a:solidFill>
                  <a:srgbClr val="000000"/>
                </a:solidFill>
                <a:latin typeface="Calibri" charset="0"/>
              </a:rPr>
              <a:pPr algn="r" eaLnBrk="1" hangingPunct="1">
                <a:buClr>
                  <a:srgbClr val="000000"/>
                </a:buClr>
                <a:buSzPct val="100000"/>
                <a:buFont typeface="Calibri" charset="0"/>
                <a:buNone/>
              </a:pPr>
              <a:t>53</a:t>
            </a:fld>
            <a:endParaRPr lang="en-GB" sz="1200">
              <a:solidFill>
                <a:srgbClr val="000000"/>
              </a:solidFill>
              <a:latin typeface="Calibri" charset="0"/>
            </a:endParaRPr>
          </a:p>
        </p:txBody>
      </p:sp>
      <p:sp>
        <p:nvSpPr>
          <p:cNvPr id="123187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3187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4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760A05EE-6FF6-5D40-AB7D-48DD218E771F}" type="slidenum">
              <a:rPr lang="en-GB" sz="1200">
                <a:solidFill>
                  <a:prstClr val="white"/>
                </a:solidFill>
              </a:rPr>
              <a:pPr algn="r"/>
              <a:t>5</a:t>
            </a:fld>
            <a:endParaRPr lang="en-GB" sz="1200">
              <a:solidFill>
                <a:prstClr val="white"/>
              </a:solidFill>
            </a:endParaRPr>
          </a:p>
        </p:txBody>
      </p:sp>
      <p:sp>
        <p:nvSpPr>
          <p:cNvPr id="1111042" name="Rectangle 2"/>
          <p:cNvSpPr>
            <a:spLocks noGrp="1" noRot="1" noChangeAspect="1" noChangeArrowheads="1"/>
          </p:cNvSpPr>
          <p:nvPr>
            <p:ph type="sldImg"/>
          </p:nvPr>
        </p:nvSpPr>
        <p:spPr>
          <a:solidFill>
            <a:srgbClr val="FFFFFF"/>
          </a:solidFill>
          <a:ln/>
        </p:spPr>
      </p:sp>
      <p:sp>
        <p:nvSpPr>
          <p:cNvPr id="1111043"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That</a:t>
            </a:r>
            <a:r>
              <a:rPr lang="en-US" baseline="0" dirty="0">
                <a:latin typeface="Times New Roman" charset="0"/>
                <a:ea typeface="ＭＳ Ｐゴシック" charset="0"/>
                <a:cs typeface="ＭＳ Ｐゴシック" charset="0"/>
              </a:rPr>
              <a:t> Satan still deceives people now is taught in Rev. </a:t>
            </a:r>
            <a:r>
              <a:rPr lang="en-US" baseline="0">
                <a:latin typeface="Times New Roman" charset="0"/>
                <a:ea typeface="ＭＳ Ｐゴシック" charset="0"/>
                <a:cs typeface="ＭＳ Ｐゴシック" charset="0"/>
              </a:rPr>
              <a:t>12:9, "</a:t>
            </a:r>
            <a:r>
              <a:rPr lang="en-US"/>
              <a:t>This great dragon—the ancient serpent called the devil, or Satan, the one deceiving the whole world—was thrown down to the earth with all his angels."</a:t>
            </a:r>
            <a:r>
              <a:rPr lang="en-US" baseline="0"/>
              <a:t> </a:t>
            </a:r>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xfrm>
            <a:off x="3886200" y="8864821"/>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8FFCA20C-4FE3-3B4A-87AD-24DE9D7C8E0F}" type="slidenum">
              <a:rPr lang="en-US" sz="1200">
                <a:solidFill>
                  <a:prstClr val="black"/>
                </a:solidFill>
              </a:rPr>
              <a:pPr/>
              <a:t>54</a:t>
            </a:fld>
            <a:endParaRPr lang="en-US" sz="1200">
              <a:solidFill>
                <a:prstClr val="black"/>
              </a:solidFill>
            </a:endParaRPr>
          </a:p>
        </p:txBody>
      </p:sp>
      <p:sp>
        <p:nvSpPr>
          <p:cNvPr id="53251" name="Rectangle 2"/>
          <p:cNvSpPr>
            <a:spLocks noGrp="1" noRot="1" noChangeAspect="1" noChangeArrowheads="1"/>
          </p:cNvSpPr>
          <p:nvPr>
            <p:ph type="sldImg"/>
          </p:nvPr>
        </p:nvSpPr>
        <p:spPr>
          <a:xfrm>
            <a:off x="1143000" y="685800"/>
            <a:ext cx="4572000" cy="3429000"/>
          </a:xfrm>
          <a:solidFill>
            <a:srgbClr val="FFFFFF"/>
          </a:solidFill>
          <a:ln/>
        </p:spPr>
      </p:sp>
      <p:sp>
        <p:nvSpPr>
          <p:cNvPr id="53252" name="Rectangle 3"/>
          <p:cNvSpPr>
            <a:spLocks noGrp="1" noChangeArrowheads="1"/>
          </p:cNvSpPr>
          <p:nvPr>
            <p:ph type="body" idx="1"/>
          </p:nvPr>
        </p:nvSpPr>
        <p:spPr>
          <a:xfrm>
            <a:off x="914921" y="4342894"/>
            <a:ext cx="5028161" cy="276991"/>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7769923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6B9554B-EA05-B348-899F-72263185B2DD}" type="slidenum">
              <a:rPr lang="en-US" sz="1200">
                <a:solidFill>
                  <a:srgbClr val="000000"/>
                </a:solidFill>
                <a:latin typeface="Times New Roman" charset="0"/>
              </a:rPr>
              <a:pPr/>
              <a:t>55</a:t>
            </a:fld>
            <a:endParaRPr lang="en-US" sz="1200">
              <a:solidFill>
                <a:srgbClr val="000000"/>
              </a:solidFill>
              <a:latin typeface="Times New Roman" charset="0"/>
            </a:endParaRPr>
          </a:p>
        </p:txBody>
      </p:sp>
      <p:sp>
        <p:nvSpPr>
          <p:cNvPr id="141314" name="Rectangle 1026"/>
          <p:cNvSpPr>
            <a:spLocks noGrp="1" noRot="1" noChangeAspect="1" noChangeArrowheads="1" noTextEdit="1"/>
          </p:cNvSpPr>
          <p:nvPr>
            <p:ph type="sldImg"/>
          </p:nvPr>
        </p:nvSpPr>
        <p:spPr>
          <a:xfrm>
            <a:off x="1371600" y="1143000"/>
            <a:ext cx="4114800" cy="3086100"/>
          </a:xfrm>
          <a:ln/>
        </p:spPr>
      </p:sp>
      <p:sp>
        <p:nvSpPr>
          <p:cNvPr id="141315" name="Rectangle 1027"/>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109268110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xfrm>
            <a:off x="3886200" y="8864821"/>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A57B0D31-577B-FB4C-863E-0A8E9078BC13}" type="slidenum">
              <a:rPr lang="en-US" sz="1200">
                <a:solidFill>
                  <a:prstClr val="black"/>
                </a:solidFill>
              </a:rPr>
              <a:pPr/>
              <a:t>56</a:t>
            </a:fld>
            <a:endParaRPr lang="en-US" sz="1200">
              <a:solidFill>
                <a:prstClr val="black"/>
              </a:solidFill>
            </a:endParaRPr>
          </a:p>
        </p:txBody>
      </p:sp>
      <p:sp>
        <p:nvSpPr>
          <p:cNvPr id="61443" name="Rectangle 2"/>
          <p:cNvSpPr>
            <a:spLocks noGrp="1" noRot="1" noChangeAspect="1" noChangeArrowheads="1" noTextEdit="1"/>
          </p:cNvSpPr>
          <p:nvPr>
            <p:ph type="sldImg"/>
          </p:nvPr>
        </p:nvSpPr>
        <p:spPr>
          <a:xfrm>
            <a:off x="1371600" y="1143000"/>
            <a:ext cx="4114800" cy="3086100"/>
          </a:xfrm>
          <a:ln/>
        </p:spPr>
      </p:sp>
      <p:sp>
        <p:nvSpPr>
          <p:cNvPr id="61444" name="Rectangle 3"/>
          <p:cNvSpPr>
            <a:spLocks noGrp="1" noChangeArrowheads="1"/>
          </p:cNvSpPr>
          <p:nvPr>
            <p:ph type="body" idx="1"/>
          </p:nvPr>
        </p:nvSpPr>
        <p:spPr>
          <a:xfrm>
            <a:off x="914400" y="4343400"/>
            <a:ext cx="5029200" cy="83317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i="1"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i="1" dirty="0" err="1">
                <a:solidFill>
                  <a:schemeClr val="bg1"/>
                </a:solidFill>
                <a:latin typeface="Bwgrkl" charset="0"/>
                <a:ea typeface="ＭＳ Ｐゴシック" charset="0"/>
                <a:cs typeface="Bwgrkl" charset="0"/>
              </a:rPr>
              <a:t>apo</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the outside of, from the vicinity of</a:t>
            </a:r>
            <a:r>
              <a:rPr lang="en-US"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p:txBody>
      </p:sp>
    </p:spTree>
    <p:extLst>
      <p:ext uri="{BB962C8B-B14F-4D97-AF65-F5344CB8AC3E}">
        <p14:creationId xmlns:p14="http://schemas.microsoft.com/office/powerpoint/2010/main" val="424883432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EC4C622-5BFE-374F-9B09-E61EED770F84}" type="slidenum">
              <a:rPr lang="en-US" sz="1200">
                <a:solidFill>
                  <a:prstClr val="black"/>
                </a:solidFill>
              </a:rPr>
              <a:pPr/>
              <a:t>57</a:t>
            </a:fld>
            <a:endParaRPr lang="en-US" sz="1200">
              <a:solidFill>
                <a:prstClr val="black"/>
              </a:solidFill>
            </a:endParaRPr>
          </a:p>
        </p:txBody>
      </p:sp>
      <p:sp>
        <p:nvSpPr>
          <p:cNvPr id="686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8611"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CAFA5EA-6E46-7C4A-9588-5D8B742380C2}" type="slidenum">
              <a:rPr lang="en-GB" sz="1200">
                <a:solidFill>
                  <a:prstClr val="black"/>
                </a:solidFill>
                <a:latin typeface="Comic Sans MS" charset="0"/>
              </a:rPr>
              <a:pPr/>
              <a:t>58</a:t>
            </a:fld>
            <a:endParaRPr lang="en-GB" sz="1200">
              <a:solidFill>
                <a:prstClr val="black"/>
              </a:solidFill>
              <a:latin typeface="Comic Sans MS" charset="0"/>
            </a:endParaRPr>
          </a:p>
        </p:txBody>
      </p:sp>
      <p:sp>
        <p:nvSpPr>
          <p:cNvPr id="727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270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725F0BB-9BDF-494A-B866-04D02181A154}" type="slidenum">
              <a:rPr lang="en-US" sz="1200">
                <a:solidFill>
                  <a:prstClr val="black"/>
                </a:solidFill>
              </a:rPr>
              <a:pPr/>
              <a:t>59</a:t>
            </a:fld>
            <a:endParaRPr lang="en-US" sz="1200">
              <a:solidFill>
                <a:prstClr val="black"/>
              </a:solidFill>
            </a:endParaRPr>
          </a:p>
        </p:txBody>
      </p:sp>
      <p:sp>
        <p:nvSpPr>
          <p:cNvPr id="706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065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xfrm>
            <a:off x="3886200" y="8864821"/>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BE7E7804-7A63-7D42-8FC5-436EC93C4984}" type="slidenum">
              <a:rPr lang="en-US" sz="1200">
                <a:solidFill>
                  <a:prstClr val="black"/>
                </a:solidFill>
              </a:rPr>
              <a:pPr/>
              <a:t>60</a:t>
            </a:fld>
            <a:endParaRPr lang="en-US" sz="1200">
              <a:solidFill>
                <a:prstClr val="black"/>
              </a:solidFill>
            </a:endParaRPr>
          </a:p>
        </p:txBody>
      </p:sp>
      <p:sp>
        <p:nvSpPr>
          <p:cNvPr id="63491" name="Rectangle 2"/>
          <p:cNvSpPr>
            <a:spLocks noGrp="1" noRot="1" noChangeAspect="1" noChangeArrowheads="1" noTextEdit="1"/>
          </p:cNvSpPr>
          <p:nvPr>
            <p:ph type="sldImg"/>
          </p:nvPr>
        </p:nvSpPr>
        <p:spPr>
          <a:xfrm>
            <a:off x="1371600" y="1143000"/>
            <a:ext cx="4114800" cy="3086100"/>
          </a:xfrm>
          <a:ln/>
        </p:spPr>
      </p:sp>
      <p:sp>
        <p:nvSpPr>
          <p:cNvPr id="63492" name="Rectangle 3"/>
          <p:cNvSpPr>
            <a:spLocks noGrp="1" noChangeArrowheads="1"/>
          </p:cNvSpPr>
          <p:nvPr>
            <p:ph type="body" idx="1"/>
          </p:nvPr>
        </p:nvSpPr>
        <p:spPr>
          <a:xfrm>
            <a:off x="914400" y="4343400"/>
            <a:ext cx="5029200" cy="83317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i="1"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i="1" dirty="0" err="1">
                <a:solidFill>
                  <a:schemeClr val="bg1"/>
                </a:solidFill>
                <a:latin typeface="Bwgrkl" charset="0"/>
                <a:ea typeface="ＭＳ Ｐゴシック" charset="0"/>
                <a:cs typeface="Bwgrkl" charset="0"/>
              </a:rPr>
              <a:t>apo</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the outside of, from the vicinity of</a:t>
            </a:r>
            <a:r>
              <a:rPr lang="en-US"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p:txBody>
      </p:sp>
    </p:spTree>
    <p:extLst>
      <p:ext uri="{BB962C8B-B14F-4D97-AF65-F5344CB8AC3E}">
        <p14:creationId xmlns:p14="http://schemas.microsoft.com/office/powerpoint/2010/main" val="157629008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xfrm>
            <a:off x="3886200" y="8864821"/>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A6522795-329B-D24B-AE90-624A617767DC}" type="slidenum">
              <a:rPr lang="en-US" sz="1200">
                <a:solidFill>
                  <a:prstClr val="black"/>
                </a:solidFill>
              </a:rPr>
              <a:pPr/>
              <a:t>61</a:t>
            </a:fld>
            <a:endParaRPr lang="en-US" sz="1200">
              <a:solidFill>
                <a:prstClr val="black"/>
              </a:solidFill>
            </a:endParaRPr>
          </a:p>
        </p:txBody>
      </p:sp>
      <p:sp>
        <p:nvSpPr>
          <p:cNvPr id="65539" name="Rectangle 2"/>
          <p:cNvSpPr>
            <a:spLocks noGrp="1" noRot="1" noChangeAspect="1" noChangeArrowheads="1" noTextEdit="1"/>
          </p:cNvSpPr>
          <p:nvPr>
            <p:ph type="sldImg"/>
          </p:nvPr>
        </p:nvSpPr>
        <p:spPr>
          <a:xfrm>
            <a:off x="1371600" y="1143000"/>
            <a:ext cx="4114800" cy="3086100"/>
          </a:xfrm>
          <a:ln/>
        </p:spPr>
      </p:sp>
      <p:sp>
        <p:nvSpPr>
          <p:cNvPr id="65540" name="Rectangle 3"/>
          <p:cNvSpPr>
            <a:spLocks noGrp="1" noChangeArrowheads="1"/>
          </p:cNvSpPr>
          <p:nvPr>
            <p:ph type="body" idx="1"/>
          </p:nvPr>
        </p:nvSpPr>
        <p:spPr>
          <a:xfrm>
            <a:off x="914400" y="4343400"/>
            <a:ext cx="5029200" cy="1073244"/>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i="1"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i="1" dirty="0" err="1">
                <a:solidFill>
                  <a:schemeClr val="bg1"/>
                </a:solidFill>
                <a:latin typeface="Bwgrkl" charset="0"/>
                <a:ea typeface="ＭＳ Ｐゴシック" charset="0"/>
                <a:cs typeface="Bwgrkl" charset="0"/>
              </a:rPr>
              <a:t>apo</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the outside of, from the vicinity of</a:t>
            </a:r>
            <a:r>
              <a:rPr lang="en-US"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094874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xfrm>
            <a:off x="3886200" y="8864821"/>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4BCD1384-30E3-AA43-AB9F-4C587EB21D3A}" type="slidenum">
              <a:rPr lang="en-US" sz="1200">
                <a:solidFill>
                  <a:prstClr val="black"/>
                </a:solidFill>
              </a:rPr>
              <a:pPr/>
              <a:t>62</a:t>
            </a:fld>
            <a:endParaRPr lang="en-US" sz="1200">
              <a:solidFill>
                <a:prstClr val="black"/>
              </a:solidFill>
            </a:endParaRPr>
          </a:p>
        </p:txBody>
      </p:sp>
      <p:sp>
        <p:nvSpPr>
          <p:cNvPr id="67587" name="Rectangle 2"/>
          <p:cNvSpPr>
            <a:spLocks noGrp="1" noRot="1" noChangeAspect="1" noChangeArrowheads="1" noTextEdit="1"/>
          </p:cNvSpPr>
          <p:nvPr>
            <p:ph type="sldImg"/>
          </p:nvPr>
        </p:nvSpPr>
        <p:spPr>
          <a:xfrm>
            <a:off x="1371600" y="1143000"/>
            <a:ext cx="4114800" cy="3086100"/>
          </a:xfrm>
          <a:ln/>
        </p:spPr>
      </p:sp>
      <p:sp>
        <p:nvSpPr>
          <p:cNvPr id="67588" name="Rectangle 3"/>
          <p:cNvSpPr>
            <a:spLocks noGrp="1" noChangeArrowheads="1"/>
          </p:cNvSpPr>
          <p:nvPr>
            <p:ph type="body" idx="1"/>
          </p:nvPr>
        </p:nvSpPr>
        <p:spPr>
          <a:xfrm>
            <a:off x="914400" y="4343401"/>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8556353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CAFA5EA-6E46-7C4A-9588-5D8B742380C2}" type="slidenum">
              <a:rPr lang="en-GB" sz="1200">
                <a:solidFill>
                  <a:prstClr val="black"/>
                </a:solidFill>
                <a:latin typeface="Comic Sans MS" charset="0"/>
              </a:rPr>
              <a:pPr/>
              <a:t>63</a:t>
            </a:fld>
            <a:endParaRPr lang="en-GB" sz="1200">
              <a:solidFill>
                <a:prstClr val="black"/>
              </a:solidFill>
              <a:latin typeface="Comic Sans MS" charset="0"/>
            </a:endParaRPr>
          </a:p>
        </p:txBody>
      </p:sp>
      <p:sp>
        <p:nvSpPr>
          <p:cNvPr id="727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270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089" name="Rectangle 2"/>
          <p:cNvSpPr>
            <a:spLocks noGrp="1" noRot="1" noChangeAspect="1" noChangeArrowheads="1" noTextEdit="1"/>
          </p:cNvSpPr>
          <p:nvPr>
            <p:ph type="sldImg"/>
          </p:nvPr>
        </p:nvSpPr>
        <p:spPr>
          <a:ln/>
        </p:spPr>
      </p:sp>
      <p:sp>
        <p:nvSpPr>
          <p:cNvPr id="1113090" name="Rectangle 3"/>
          <p:cNvSpPr>
            <a:spLocks noGrp="1" noChangeArrowheads="1"/>
          </p:cNvSpPr>
          <p:nvPr>
            <p:ph type="body" idx="1"/>
          </p:nvPr>
        </p:nvSpPr>
        <p:spPr>
          <a:xfrm>
            <a:off x="914400" y="4343400"/>
            <a:ext cx="50292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Amillennialists also say Christ bound Satan during his ministry according to Mark 3:27</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93A6E9D-8820-3745-A77A-0C5EDB9A769E}" type="slidenum">
              <a:rPr lang="en-GB" sz="1200">
                <a:solidFill>
                  <a:prstClr val="black"/>
                </a:solidFill>
                <a:latin typeface="Comic Sans MS" charset="0"/>
              </a:rPr>
              <a:pPr/>
              <a:t>64</a:t>
            </a:fld>
            <a:endParaRPr lang="en-GB" sz="1200">
              <a:solidFill>
                <a:prstClr val="black"/>
              </a:solidFill>
              <a:latin typeface="Comic Sans MS" charset="0"/>
            </a:endParaRPr>
          </a:p>
        </p:txBody>
      </p:sp>
      <p:sp>
        <p:nvSpPr>
          <p:cNvPr id="747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475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xfrm>
            <a:off x="3886200" y="8864821"/>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D607D826-F788-BC4D-BD93-112C753CA326}" type="slidenum">
              <a:rPr lang="en-US" sz="1200">
                <a:solidFill>
                  <a:prstClr val="black"/>
                </a:solidFill>
              </a:rPr>
              <a:pPr/>
              <a:t>65</a:t>
            </a:fld>
            <a:endParaRPr lang="en-US" sz="1200">
              <a:solidFill>
                <a:prstClr val="black"/>
              </a:solidFill>
            </a:endParaRPr>
          </a:p>
        </p:txBody>
      </p:sp>
      <p:sp>
        <p:nvSpPr>
          <p:cNvPr id="69635" name="Rectangle 2"/>
          <p:cNvSpPr>
            <a:spLocks noGrp="1" noRot="1" noChangeAspect="1" noChangeArrowheads="1" noTextEdit="1"/>
          </p:cNvSpPr>
          <p:nvPr>
            <p:ph type="sldImg"/>
          </p:nvPr>
        </p:nvSpPr>
        <p:spPr>
          <a:xfrm>
            <a:off x="1371600" y="1143000"/>
            <a:ext cx="4114800" cy="3086100"/>
          </a:xfrm>
          <a:ln/>
        </p:spPr>
      </p:sp>
      <p:sp>
        <p:nvSpPr>
          <p:cNvPr id="69636" name="Rectangle 3"/>
          <p:cNvSpPr>
            <a:spLocks noGrp="1" noChangeArrowheads="1"/>
          </p:cNvSpPr>
          <p:nvPr>
            <p:ph type="body" idx="1"/>
          </p:nvPr>
        </p:nvSpPr>
        <p:spPr>
          <a:xfrm>
            <a:off x="914400" y="4343401"/>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215270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63E183D1-66C4-0B4A-90D4-5F1157E2F94A}" type="slidenum">
              <a:rPr lang="en-GB" sz="1200" smtClean="0">
                <a:solidFill>
                  <a:prstClr val="black"/>
                </a:solidFill>
                <a:latin typeface="Comic Sans MS" charset="0"/>
              </a:rPr>
              <a:pPr algn="r"/>
              <a:t>66</a:t>
            </a:fld>
            <a:endParaRPr lang="en-GB" sz="1200">
              <a:solidFill>
                <a:prstClr val="black"/>
              </a:solidFill>
              <a:latin typeface="Comic Sans MS" charset="0"/>
            </a:endParaRPr>
          </a:p>
        </p:txBody>
      </p:sp>
      <p:sp>
        <p:nvSpPr>
          <p:cNvPr id="76802"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76803" name="Rectangle 3"/>
          <p:cNvSpPr>
            <a:spLocks noGrp="1" noChangeArrowheads="1"/>
          </p:cNvSpPr>
          <p:nvPr>
            <p:ph type="body" idx="1"/>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679DE95-B05C-F44F-91E0-63AA8DBA732B}" type="slidenum">
              <a:rPr lang="en-US" sz="1200">
                <a:solidFill>
                  <a:srgbClr val="000000"/>
                </a:solidFill>
                <a:latin typeface="Times New Roman" charset="0"/>
              </a:rPr>
              <a:pPr/>
              <a:t>67</a:t>
            </a:fld>
            <a:endParaRPr lang="en-US" sz="1200">
              <a:solidFill>
                <a:srgbClr val="000000"/>
              </a:solidFill>
              <a:latin typeface="Times New Roman" charset="0"/>
            </a:endParaRPr>
          </a:p>
        </p:txBody>
      </p:sp>
      <p:sp>
        <p:nvSpPr>
          <p:cNvPr id="161794" name="Rectangle 1026"/>
          <p:cNvSpPr>
            <a:spLocks noGrp="1" noRot="1" noChangeAspect="1" noChangeArrowheads="1" noTextEdit="1"/>
          </p:cNvSpPr>
          <p:nvPr>
            <p:ph type="sldImg"/>
          </p:nvPr>
        </p:nvSpPr>
        <p:spPr>
          <a:xfrm>
            <a:off x="1371600" y="1143000"/>
            <a:ext cx="4114800" cy="3086100"/>
          </a:xfrm>
          <a:ln/>
        </p:spPr>
      </p:sp>
      <p:sp>
        <p:nvSpPr>
          <p:cNvPr id="161795" name="Rectangle 1027"/>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347182464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7FB77C5-821B-FD48-8969-7FC3644B3227}" type="slidenum">
              <a:rPr lang="en-US" sz="1200">
                <a:solidFill>
                  <a:srgbClr val="000000"/>
                </a:solidFill>
                <a:latin typeface="Times New Roman" charset="0"/>
              </a:rPr>
              <a:pPr/>
              <a:t>68</a:t>
            </a:fld>
            <a:endParaRPr lang="en-US" sz="1200">
              <a:solidFill>
                <a:srgbClr val="000000"/>
              </a:solidFill>
              <a:latin typeface="Times New Roman" charset="0"/>
            </a:endParaRPr>
          </a:p>
        </p:txBody>
      </p:sp>
      <p:sp>
        <p:nvSpPr>
          <p:cNvPr id="163842" name="Rectangle 1026"/>
          <p:cNvSpPr>
            <a:spLocks noGrp="1" noRot="1" noChangeAspect="1" noChangeArrowheads="1" noTextEdit="1"/>
          </p:cNvSpPr>
          <p:nvPr>
            <p:ph type="sldImg"/>
          </p:nvPr>
        </p:nvSpPr>
        <p:spPr>
          <a:xfrm>
            <a:off x="1371600" y="1143000"/>
            <a:ext cx="4114800" cy="3086100"/>
          </a:xfrm>
          <a:ln/>
        </p:spPr>
      </p:sp>
      <p:sp>
        <p:nvSpPr>
          <p:cNvPr id="163843" name="Rectangle 1027"/>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7692096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7E3F02F-193D-114F-88B3-B583A1F42A0F}" type="slidenum">
              <a:rPr lang="en-US" sz="1200">
                <a:solidFill>
                  <a:srgbClr val="000000"/>
                </a:solidFill>
                <a:latin typeface="Times New Roman" charset="0"/>
              </a:rPr>
              <a:pPr/>
              <a:t>69</a:t>
            </a:fld>
            <a:endParaRPr lang="en-US" sz="1200">
              <a:solidFill>
                <a:srgbClr val="000000"/>
              </a:solidFill>
              <a:latin typeface="Times New Roman" charset="0"/>
            </a:endParaRPr>
          </a:p>
        </p:txBody>
      </p:sp>
      <p:sp>
        <p:nvSpPr>
          <p:cNvPr id="165890" name="Rectangle 1026"/>
          <p:cNvSpPr>
            <a:spLocks noGrp="1" noRot="1" noChangeAspect="1" noChangeArrowheads="1" noTextEdit="1"/>
          </p:cNvSpPr>
          <p:nvPr>
            <p:ph type="sldImg"/>
          </p:nvPr>
        </p:nvSpPr>
        <p:spPr>
          <a:xfrm>
            <a:off x="1371600" y="1143000"/>
            <a:ext cx="4114800" cy="3086100"/>
          </a:xfrm>
          <a:ln/>
        </p:spPr>
      </p:sp>
      <p:sp>
        <p:nvSpPr>
          <p:cNvPr id="165891" name="Rectangle 1027"/>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6057464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E93D566-924A-F942-A171-46553117E0C7}" type="slidenum">
              <a:rPr lang="en-US" sz="1200">
                <a:solidFill>
                  <a:srgbClr val="000000"/>
                </a:solidFill>
                <a:latin typeface="Times New Roman" charset="0"/>
              </a:rPr>
              <a:pPr/>
              <a:t>70</a:t>
            </a:fld>
            <a:endParaRPr lang="en-US" sz="1200">
              <a:solidFill>
                <a:srgbClr val="000000"/>
              </a:solidFill>
              <a:latin typeface="Times New Roman" charset="0"/>
            </a:endParaRPr>
          </a:p>
        </p:txBody>
      </p:sp>
      <p:sp>
        <p:nvSpPr>
          <p:cNvPr id="167938" name="Rectangle 1026"/>
          <p:cNvSpPr>
            <a:spLocks noGrp="1" noRot="1" noChangeAspect="1" noChangeArrowheads="1" noTextEdit="1"/>
          </p:cNvSpPr>
          <p:nvPr>
            <p:ph type="sldImg"/>
          </p:nvPr>
        </p:nvSpPr>
        <p:spPr>
          <a:xfrm>
            <a:off x="1371600" y="1143000"/>
            <a:ext cx="4114800" cy="3086100"/>
          </a:xfrm>
          <a:ln/>
        </p:spPr>
      </p:sp>
      <p:sp>
        <p:nvSpPr>
          <p:cNvPr id="167939" name="Rectangle 1027"/>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66915457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xfrm>
            <a:off x="3886200" y="8864821"/>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2E907DCC-0C4C-7348-B17F-4059EFEC84B6}" type="slidenum">
              <a:rPr lang="en-US" sz="1200">
                <a:solidFill>
                  <a:prstClr val="black"/>
                </a:solidFill>
              </a:rPr>
              <a:pPr/>
              <a:t>71</a:t>
            </a:fld>
            <a:endParaRPr lang="en-US" sz="1200">
              <a:solidFill>
                <a:prstClr val="black"/>
              </a:solidFill>
            </a:endParaRPr>
          </a:p>
        </p:txBody>
      </p:sp>
      <p:sp>
        <p:nvSpPr>
          <p:cNvPr id="51203" name="Rectangle 2"/>
          <p:cNvSpPr>
            <a:spLocks noGrp="1" noRot="1" noChangeAspect="1" noChangeArrowheads="1"/>
          </p:cNvSpPr>
          <p:nvPr>
            <p:ph type="sldImg"/>
          </p:nvPr>
        </p:nvSpPr>
        <p:spPr>
          <a:xfrm>
            <a:off x="1143000" y="685800"/>
            <a:ext cx="4572000" cy="3429000"/>
          </a:xfrm>
          <a:solidFill>
            <a:srgbClr val="FFFFFF"/>
          </a:solidFill>
          <a:ln/>
        </p:spPr>
      </p:sp>
      <p:sp>
        <p:nvSpPr>
          <p:cNvPr id="51204" name="Rectangle 3"/>
          <p:cNvSpPr>
            <a:spLocks noGrp="1" noChangeArrowheads="1"/>
          </p:cNvSpPr>
          <p:nvPr>
            <p:ph type="body" idx="1"/>
          </p:nvPr>
        </p:nvSpPr>
        <p:spPr>
          <a:xfrm>
            <a:off x="914921" y="4342894"/>
            <a:ext cx="5028161" cy="276991"/>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17165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591672B-7E12-A441-960F-AAE942C3A4A9}" type="slidenum">
              <a:rPr lang="en-US" sz="1200">
                <a:solidFill>
                  <a:srgbClr val="000000"/>
                </a:solidFill>
                <a:latin typeface="Times New Roman" charset="0"/>
              </a:rPr>
              <a:pPr/>
              <a:t>72</a:t>
            </a:fld>
            <a:endParaRPr lang="en-US" sz="1200">
              <a:solidFill>
                <a:srgbClr val="000000"/>
              </a:solidFill>
              <a:latin typeface="Times New Roman" charset="0"/>
            </a:endParaRPr>
          </a:p>
        </p:txBody>
      </p:sp>
      <p:sp>
        <p:nvSpPr>
          <p:cNvPr id="169986" name="Rectangle 2"/>
          <p:cNvSpPr>
            <a:spLocks noGrp="1" noRot="1" noChangeAspect="1" noChangeArrowheads="1" noTextEdit="1"/>
          </p:cNvSpPr>
          <p:nvPr>
            <p:ph type="sldImg"/>
          </p:nvPr>
        </p:nvSpPr>
        <p:spPr>
          <a:xfrm>
            <a:off x="1371600" y="1143000"/>
            <a:ext cx="4114800" cy="3086100"/>
          </a:xfrm>
          <a:ln/>
        </p:spPr>
      </p:sp>
      <p:sp>
        <p:nvSpPr>
          <p:cNvPr id="169987"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420938845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9A06D386-5B68-5443-A097-653FE08A2C8D}" type="slidenum">
              <a:rPr lang="en-US" sz="1200">
                <a:solidFill>
                  <a:prstClr val="black"/>
                </a:solidFill>
              </a:rPr>
              <a:pPr/>
              <a:t>73</a:t>
            </a:fld>
            <a:endParaRPr lang="en-US" sz="1200">
              <a:solidFill>
                <a:prstClr val="black"/>
              </a:solidFill>
            </a:endParaRPr>
          </a:p>
        </p:txBody>
      </p:sp>
      <p:sp>
        <p:nvSpPr>
          <p:cNvPr id="911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113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61" name="Rectangle 2"/>
          <p:cNvSpPr>
            <a:spLocks noGrp="1" noRot="1" noChangeAspect="1" noChangeArrowheads="1" noTextEdit="1"/>
          </p:cNvSpPr>
          <p:nvPr>
            <p:ph type="sldImg"/>
          </p:nvPr>
        </p:nvSpPr>
        <p:spPr>
          <a:ln/>
        </p:spPr>
      </p:sp>
      <p:sp>
        <p:nvSpPr>
          <p:cNvPr id="1116162" name="Rectangle 3"/>
          <p:cNvSpPr>
            <a:spLocks noGrp="1" noChangeArrowheads="1"/>
          </p:cNvSpPr>
          <p:nvPr>
            <p:ph type="body" idx="1"/>
          </p:nvPr>
        </p:nvSpPr>
        <p:spPr>
          <a:xfrm>
            <a:off x="914400" y="4343400"/>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latin typeface="Times New Roman" charset="0"/>
                <a:ea typeface="ＭＳ Ｐゴシック" charset="0"/>
                <a:cs typeface="ＭＳ Ｐゴシック" charset="0"/>
              </a:rPr>
              <a:t>Also Luke 22:3 (Satan entered into Judas), 1 Thess. 2:18 (</a:t>
            </a:r>
            <a:r>
              <a:rPr lang="en-US" altLang="ja-JP" dirty="0">
                <a:latin typeface="Times New Roman" charset="0"/>
                <a:ea typeface="ＭＳ Ｐゴシック" charset="0"/>
                <a:cs typeface="ＭＳ Ｐゴシック" charset="0"/>
              </a:rPr>
              <a:t>"We wanted very much to come to you, and I, Paul, tried again and again, but Satan prevented us")</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941C6708-11AD-6149-878A-1F93837775DC}" type="slidenum">
              <a:rPr lang="en-GB" sz="1200">
                <a:solidFill>
                  <a:prstClr val="black"/>
                </a:solidFill>
                <a:latin typeface="Comic Sans MS" charset="0"/>
              </a:rPr>
              <a:pPr/>
              <a:t>74</a:t>
            </a:fld>
            <a:endParaRPr lang="en-GB" sz="1200">
              <a:solidFill>
                <a:prstClr val="black"/>
              </a:solidFill>
              <a:latin typeface="Comic Sans MS" charset="0"/>
            </a:endParaRPr>
          </a:p>
        </p:txBody>
      </p:sp>
      <p:sp>
        <p:nvSpPr>
          <p:cNvPr id="931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DA782A4-E501-4643-8D86-81264B98DB51}" type="slidenum">
              <a:rPr lang="en-US" sz="1200">
                <a:solidFill>
                  <a:prstClr val="black"/>
                </a:solidFill>
              </a:rPr>
              <a:pPr/>
              <a:t>75</a:t>
            </a:fld>
            <a:endParaRPr lang="en-US" sz="1200">
              <a:solidFill>
                <a:prstClr val="black"/>
              </a:solidFill>
            </a:endParaRPr>
          </a:p>
        </p:txBody>
      </p:sp>
      <p:sp>
        <p:nvSpPr>
          <p:cNvPr id="89090" name="Rectangle 2"/>
          <p:cNvSpPr>
            <a:spLocks noGrp="1" noRot="1" noChangeAspect="1" noChangeArrowheads="1" noTextEdit="1"/>
          </p:cNvSpPr>
          <p:nvPr>
            <p:ph type="sldImg"/>
          </p:nvPr>
        </p:nvSpPr>
        <p:spPr bwMode="auto">
          <a:xfrm>
            <a:off x="1103313" y="676275"/>
            <a:ext cx="4602162" cy="3452813"/>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9091" name="Rectangle 3"/>
          <p:cNvSpPr>
            <a:spLocks noGrp="1" noChangeArrowheads="1"/>
          </p:cNvSpPr>
          <p:nvPr>
            <p:ph type="body" idx="1"/>
          </p:nvPr>
        </p:nvSpPr>
        <p:spPr bwMode="auto">
          <a:xfrm>
            <a:off x="898525" y="4354513"/>
            <a:ext cx="5011738" cy="41275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D1932BE-882F-2846-B5E0-C69E60078626}" type="slidenum">
              <a:rPr lang="en-US" sz="1200">
                <a:solidFill>
                  <a:prstClr val="black"/>
                </a:solidFill>
              </a:rPr>
              <a:pPr/>
              <a:t>76</a:t>
            </a:fld>
            <a:endParaRPr lang="en-US" sz="1200">
              <a:solidFill>
                <a:prstClr val="black"/>
              </a:solidFill>
            </a:endParaRPr>
          </a:p>
        </p:txBody>
      </p:sp>
      <p:sp>
        <p:nvSpPr>
          <p:cNvPr id="95234" name="Rectangle 2"/>
          <p:cNvSpPr>
            <a:spLocks noGrp="1" noRot="1" noChangeAspect="1" noChangeArrowheads="1" noTextEdit="1"/>
          </p:cNvSpPr>
          <p:nvPr>
            <p:ph type="sldImg"/>
          </p:nvPr>
        </p:nvSpPr>
        <p:spPr bwMode="auto">
          <a:xfrm>
            <a:off x="1103313" y="676275"/>
            <a:ext cx="4602162" cy="3452813"/>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5235" name="Rectangle 3"/>
          <p:cNvSpPr>
            <a:spLocks noGrp="1" noChangeArrowheads="1"/>
          </p:cNvSpPr>
          <p:nvPr>
            <p:ph type="body" idx="1"/>
          </p:nvPr>
        </p:nvSpPr>
        <p:spPr bwMode="auto">
          <a:xfrm>
            <a:off x="898525" y="4354513"/>
            <a:ext cx="5011738" cy="41275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1CB4802-6ED8-8C4F-A2F0-DAD49955DEEF}" type="slidenum">
              <a:rPr lang="en-US" sz="1200"/>
              <a:pPr eaLnBrk="1" hangingPunct="1"/>
              <a:t>77</a:t>
            </a:fld>
            <a:endParaRPr lang="en-US" sz="1200"/>
          </a:p>
        </p:txBody>
      </p:sp>
      <p:sp>
        <p:nvSpPr>
          <p:cNvPr id="1229826" name="Rectangle 2"/>
          <p:cNvSpPr>
            <a:spLocks noGrp="1" noRot="1" noChangeAspect="1" noChangeArrowheads="1" noTextEdit="1"/>
          </p:cNvSpPr>
          <p:nvPr>
            <p:ph type="sldImg"/>
          </p:nvPr>
        </p:nvSpPr>
        <p:spPr>
          <a:solidFill>
            <a:srgbClr val="FFFFFF"/>
          </a:solidFill>
          <a:ln/>
        </p:spPr>
      </p:sp>
      <p:sp>
        <p:nvSpPr>
          <p:cNvPr id="1229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31874" name="Rectangle 1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tabLst>
                <a:tab pos="723900" algn="l"/>
                <a:tab pos="1447800" algn="l"/>
                <a:tab pos="2171700" algn="l"/>
                <a:tab pos="2895600"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tx1"/>
                </a:solidFill>
                <a:latin typeface="Times New Roman" charset="0"/>
                <a:ea typeface="ＭＳ Ｐゴシック" charset="0"/>
              </a:defRPr>
            </a:lvl2pPr>
            <a:lvl3pPr marL="11430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3pPr>
            <a:lvl4pPr marL="16002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4pPr>
            <a:lvl5pPr marL="20574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9pPr>
          </a:lstStyle>
          <a:p>
            <a:pPr eaLnBrk="1" hangingPunct="1"/>
            <a:fld id="{A118EBF3-2737-F441-856E-02289FF46202}" type="slidenum">
              <a:rPr lang="en-US" sz="1200">
                <a:solidFill>
                  <a:srgbClr val="000000"/>
                </a:solidFill>
                <a:ea typeface="宋体" charset="0"/>
                <a:cs typeface="宋体" charset="0"/>
              </a:rPr>
              <a:pPr eaLnBrk="1" hangingPunct="1"/>
              <a:t>78</a:t>
            </a:fld>
            <a:endParaRPr lang="en-US" sz="1200">
              <a:solidFill>
                <a:srgbClr val="000000"/>
              </a:solidFill>
              <a:ea typeface="宋体" charset="0"/>
              <a:cs typeface="宋体" charset="0"/>
            </a:endParaRPr>
          </a:p>
        </p:txBody>
      </p:sp>
      <p:sp>
        <p:nvSpPr>
          <p:cNvPr id="936963" name="Text Box 1"/>
          <p:cNvSpPr txBox="1">
            <a:spLocks noChangeArrowheads="1"/>
          </p:cNvSpPr>
          <p:nvPr/>
        </p:nvSpPr>
        <p:spPr bwMode="auto">
          <a:xfrm>
            <a:off x="4398963" y="9555163"/>
            <a:ext cx="3371850" cy="5016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r" eaLnBrk="1" hangingPunct="1">
              <a:lnSpc>
                <a:spcPct val="95000"/>
              </a:lnSpc>
              <a:defRPr/>
            </a:pPr>
            <a:fld id="{8506AAAF-5DF4-CB43-A03C-0CA62B9AB79E}" type="slidenum">
              <a:rPr lang="en-US" sz="1400" smtClean="0">
                <a:solidFill>
                  <a:srgbClr val="000000"/>
                </a:solidFill>
                <a:ea typeface="宋体" charset="0"/>
                <a:cs typeface="Lucida Sans Unicode" charset="0"/>
              </a:rPr>
              <a:pPr algn="r" eaLnBrk="1" hangingPunct="1">
                <a:lnSpc>
                  <a:spcPct val="95000"/>
                </a:lnSpc>
                <a:defRPr/>
              </a:pPr>
              <a:t>78</a:t>
            </a:fld>
            <a:endParaRPr lang="en-US" sz="1400">
              <a:solidFill>
                <a:srgbClr val="000000"/>
              </a:solidFill>
              <a:ea typeface="宋体" charset="0"/>
              <a:cs typeface="Lucida Sans Unicode" charset="0"/>
            </a:endParaRPr>
          </a:p>
        </p:txBody>
      </p:sp>
      <p:sp>
        <p:nvSpPr>
          <p:cNvPr id="936964" name="Text Box 2"/>
          <p:cNvSpPr txBox="1">
            <a:spLocks noChangeArrowheads="1"/>
          </p:cNvSpPr>
          <p:nvPr/>
        </p:nvSpPr>
        <p:spPr bwMode="auto">
          <a:xfrm>
            <a:off x="0" y="0"/>
            <a:ext cx="1588" cy="1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5000" rIns="90000" bIns="450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defRPr/>
            </a:pPr>
            <a:fld id="{8E057F20-1A72-5448-8A8A-C133629A9A49}" type="slidenum">
              <a:rPr lang="en-US" smtClean="0">
                <a:solidFill>
                  <a:srgbClr val="000000"/>
                </a:solidFill>
              </a:rPr>
              <a:pPr eaLnBrk="1" hangingPunct="1">
                <a:defRPr/>
              </a:pPr>
              <a:t>78</a:t>
            </a:fld>
            <a:endParaRPr lang="en-US">
              <a:solidFill>
                <a:srgbClr val="000000"/>
              </a:solidFill>
            </a:endParaRPr>
          </a:p>
        </p:txBody>
      </p:sp>
      <p:sp>
        <p:nvSpPr>
          <p:cNvPr id="1231877" name="Rectangle 3"/>
          <p:cNvSpPr>
            <a:spLocks noGrp="1" noRot="1" noChangeAspect="1" noChangeArrowheads="1" noTextEdit="1"/>
          </p:cNvSpPr>
          <p:nvPr>
            <p:ph type="sldImg"/>
          </p:nvPr>
        </p:nvSpPr>
        <p:spPr>
          <a:xfrm>
            <a:off x="0" y="0"/>
            <a:ext cx="1588" cy="1588"/>
          </a:xfrm>
          <a:solidFill>
            <a:srgbClr val="FFFFFF"/>
          </a:solidFill>
          <a:ln/>
          <a:extLst>
            <a:ext uri="{AF507438-7753-43e0-B8FC-AC1667EBCBE1}">
              <a14:hiddenEffects xmlns="" xmlns:a14="http://schemas.microsoft.com/office/drawing/2010/main">
                <a:effectLst>
                  <a:outerShdw dist="35921" dir="2700000" algn="ctr" rotWithShape="0">
                    <a:srgbClr val="808080"/>
                  </a:outerShdw>
                </a:effectLst>
              </a14:hiddenEffects>
            </a:ext>
          </a:extLst>
        </p:spPr>
      </p:sp>
      <p:sp>
        <p:nvSpPr>
          <p:cNvPr id="1231878" name="Rectangle 4"/>
          <p:cNvSpPr>
            <a:spLocks noGrp="1" noChangeArrowheads="1"/>
          </p:cNvSpPr>
          <p:nvPr>
            <p:ph type="body" idx="1"/>
          </p:nvPr>
        </p:nvSpPr>
        <p:spPr>
          <a:xfrm>
            <a:off x="0" y="-201613"/>
            <a:ext cx="1588" cy="398463"/>
          </a:xfrm>
          <a:solidFill>
            <a:srgbClr val="FFFFFF"/>
          </a:solidFill>
          <a:ln w="9360">
            <a:solidFill>
              <a:srgbClr val="000000"/>
            </a:solidFill>
            <a:round/>
          </a:ln>
          <a:extLst>
            <a:ext uri="{AF507438-7753-43e0-B8FC-AC1667EBCBE1}">
              <a14:hiddenEffects xmlns="" xmlns:a14="http://schemas.microsoft.com/office/drawing/2010/main">
                <a:effectLst>
                  <a:outerShdw dist="35921" dir="2700000" algn="ctr" rotWithShape="0">
                    <a:srgbClr val="808080"/>
                  </a:outerShdw>
                </a:effectLst>
              </a14:hiddenEffects>
            </a:ext>
            <a:ext uri="{FAA26D3D-D897-4be2-8F04-BA451C77F1D7}">
              <ma14:placeholderFlag xmlns="" xmlns:ma14="http://schemas.microsoft.com/office/mac/drawingml/2011/main" val="1"/>
            </a:ext>
          </a:extLst>
        </p:spPr>
        <p:txBody>
          <a:bodyPr anchor="ctr"/>
          <a:lstStyle/>
          <a:p>
            <a:pPr eaLnBrk="1">
              <a:spcBef>
                <a:spcPct val="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latin typeface="Arial" charset="0"/>
              <a:ea typeface="宋体" charset="0"/>
              <a:cs typeface="宋体"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62242" name="Rectangle 1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tabLst>
                <a:tab pos="723900" algn="l"/>
                <a:tab pos="1447800" algn="l"/>
                <a:tab pos="2171700" algn="l"/>
                <a:tab pos="2895600"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tx1"/>
                </a:solidFill>
                <a:latin typeface="Times New Roman" charset="0"/>
                <a:ea typeface="ＭＳ Ｐゴシック" charset="0"/>
              </a:defRPr>
            </a:lvl2pPr>
            <a:lvl3pPr marL="11430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3pPr>
            <a:lvl4pPr marL="16002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4pPr>
            <a:lvl5pPr marL="20574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9pPr>
          </a:lstStyle>
          <a:p>
            <a:pPr eaLnBrk="1" hangingPunct="1"/>
            <a:fld id="{395D57AF-247A-1C40-8126-A209F9BDFAA4}" type="slidenum">
              <a:rPr lang="en-US" sz="1200">
                <a:solidFill>
                  <a:srgbClr val="000000"/>
                </a:solidFill>
                <a:cs typeface="宋体" charset="0"/>
              </a:rPr>
              <a:pPr eaLnBrk="1" hangingPunct="1"/>
              <a:t>79</a:t>
            </a:fld>
            <a:endParaRPr lang="en-US" sz="1200">
              <a:solidFill>
                <a:srgbClr val="000000"/>
              </a:solidFill>
              <a:cs typeface="宋体" charset="0"/>
            </a:endParaRPr>
          </a:p>
        </p:txBody>
      </p:sp>
      <p:sp>
        <p:nvSpPr>
          <p:cNvPr id="905219" name="Text Box 1"/>
          <p:cNvSpPr txBox="1">
            <a:spLocks noChangeArrowheads="1"/>
          </p:cNvSpPr>
          <p:nvPr/>
        </p:nvSpPr>
        <p:spPr bwMode="auto">
          <a:xfrm>
            <a:off x="4398963" y="9555163"/>
            <a:ext cx="3371850" cy="5016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r" eaLnBrk="1" hangingPunct="1">
              <a:lnSpc>
                <a:spcPct val="95000"/>
              </a:lnSpc>
              <a:defRPr/>
            </a:pPr>
            <a:fld id="{6AB0494E-6A9F-E84C-A190-666CC5B69A61}" type="slidenum">
              <a:rPr lang="en-US" sz="1400" smtClean="0">
                <a:solidFill>
                  <a:srgbClr val="000000"/>
                </a:solidFill>
                <a:ea typeface="宋体" charset="0"/>
                <a:cs typeface="Lucida Sans Unicode" charset="0"/>
              </a:rPr>
              <a:pPr algn="r" eaLnBrk="1" hangingPunct="1">
                <a:lnSpc>
                  <a:spcPct val="95000"/>
                </a:lnSpc>
                <a:defRPr/>
              </a:pPr>
              <a:t>79</a:t>
            </a:fld>
            <a:endParaRPr lang="en-US" sz="1400">
              <a:solidFill>
                <a:srgbClr val="000000"/>
              </a:solidFill>
              <a:ea typeface="宋体" charset="0"/>
              <a:cs typeface="Lucida Sans Unicode" charset="0"/>
            </a:endParaRPr>
          </a:p>
        </p:txBody>
      </p:sp>
      <p:sp>
        <p:nvSpPr>
          <p:cNvPr id="905220" name="Text Box 2"/>
          <p:cNvSpPr txBox="1">
            <a:spLocks noChangeArrowheads="1"/>
          </p:cNvSpPr>
          <p:nvPr/>
        </p:nvSpPr>
        <p:spPr bwMode="auto">
          <a:xfrm>
            <a:off x="0" y="0"/>
            <a:ext cx="1588" cy="1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5000" rIns="90000" bIns="450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defRPr/>
            </a:pPr>
            <a:fld id="{63E4C997-A4C6-0F42-8A90-494DDCA6FA0E}" type="slidenum">
              <a:rPr lang="en-US" smtClean="0">
                <a:solidFill>
                  <a:srgbClr val="000000"/>
                </a:solidFill>
              </a:rPr>
              <a:pPr eaLnBrk="1" hangingPunct="1">
                <a:defRPr/>
              </a:pPr>
              <a:t>79</a:t>
            </a:fld>
            <a:endParaRPr lang="en-US">
              <a:solidFill>
                <a:srgbClr val="000000"/>
              </a:solidFill>
            </a:endParaRPr>
          </a:p>
        </p:txBody>
      </p:sp>
      <p:sp>
        <p:nvSpPr>
          <p:cNvPr id="1162245" name="Rectangle 3"/>
          <p:cNvSpPr>
            <a:spLocks noGrp="1" noRot="1" noChangeAspect="1" noChangeArrowheads="1" noTextEdit="1"/>
          </p:cNvSpPr>
          <p:nvPr>
            <p:ph type="sldImg"/>
          </p:nvPr>
        </p:nvSpPr>
        <p:spPr>
          <a:xfrm>
            <a:off x="0" y="0"/>
            <a:ext cx="1588" cy="1588"/>
          </a:xfrm>
          <a:solidFill>
            <a:srgbClr val="FFFFFF"/>
          </a:solidFill>
          <a:ln/>
          <a:extLst>
            <a:ext uri="{AF507438-7753-43e0-B8FC-AC1667EBCBE1}">
              <a14:hiddenEffects xmlns="" xmlns:a14="http://schemas.microsoft.com/office/drawing/2010/main">
                <a:effectLst>
                  <a:outerShdw dist="35921" dir="2700000" algn="ctr" rotWithShape="0">
                    <a:srgbClr val="808080"/>
                  </a:outerShdw>
                </a:effectLst>
              </a14:hiddenEffects>
            </a:ext>
          </a:extLst>
        </p:spPr>
      </p:sp>
      <p:sp>
        <p:nvSpPr>
          <p:cNvPr id="1162246" name="Rectangle 4"/>
          <p:cNvSpPr>
            <a:spLocks noGrp="1" noChangeArrowheads="1"/>
          </p:cNvSpPr>
          <p:nvPr>
            <p:ph type="body" idx="1"/>
          </p:nvPr>
        </p:nvSpPr>
        <p:spPr>
          <a:xfrm>
            <a:off x="0" y="-201613"/>
            <a:ext cx="1588" cy="398463"/>
          </a:xfrm>
          <a:solidFill>
            <a:srgbClr val="FFFFFF"/>
          </a:solidFill>
          <a:ln w="9360">
            <a:solidFill>
              <a:srgbClr val="000000"/>
            </a:solidFill>
            <a:round/>
          </a:ln>
          <a:extLst>
            <a:ext uri="{AF507438-7753-43e0-B8FC-AC1667EBCBE1}">
              <a14:hiddenEffects xmlns="" xmlns:a14="http://schemas.microsoft.com/office/drawing/2010/main">
                <a:effectLst>
                  <a:outerShdw dist="35921" dir="2700000" algn="ctr" rotWithShape="0">
                    <a:srgbClr val="808080"/>
                  </a:outerShdw>
                </a:effectLst>
              </a14:hiddenEffects>
            </a:ext>
            <a:ext uri="{FAA26D3D-D897-4be2-8F04-BA451C77F1D7}">
              <ma14:placeholderFlag xmlns="" xmlns:ma14="http://schemas.microsoft.com/office/mac/drawingml/2011/main" val="1"/>
            </a:ext>
          </a:extLst>
        </p:spPr>
        <p:txBody>
          <a:bodyPr anchor="ctr"/>
          <a:lstStyle/>
          <a:p>
            <a:pPr eaLnBrk="1">
              <a:spcBef>
                <a:spcPct val="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latin typeface="Arial" charset="0"/>
              <a:cs typeface="宋体"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8450" name="Rectangle 3"/>
          <p:cNvSpPr>
            <a:spLocks noGrp="1" noChangeArrowheads="1"/>
          </p:cNvSpPr>
          <p:nvPr>
            <p:ph type="dt" sz="quarter" idx="1"/>
          </p:nvPr>
        </p:nvSpPr>
        <p:spPr/>
        <p:txBody>
          <a:bodyPr/>
          <a:lstStyle/>
          <a:p>
            <a:pPr>
              <a:defRPr/>
            </a:pPr>
            <a:r>
              <a:rPr lang="en-GB">
                <a:solidFill>
                  <a:prstClr val="white"/>
                </a:solidFill>
              </a:rPr>
              <a:t>10/06/10</a:t>
            </a:r>
          </a:p>
        </p:txBody>
      </p:sp>
      <p:sp>
        <p:nvSpPr>
          <p:cNvPr id="123187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B836B1-115D-2D4C-AC99-8E2A0EB862FF}" type="slidenum">
              <a:rPr lang="en-GB" sz="1200">
                <a:solidFill>
                  <a:srgbClr val="FFFFFF"/>
                </a:solidFill>
              </a:rPr>
              <a:pPr/>
              <a:t>80</a:t>
            </a:fld>
            <a:endParaRPr lang="en-GB" sz="1200">
              <a:solidFill>
                <a:srgbClr val="FFFFFF"/>
              </a:solidFill>
            </a:endParaRPr>
          </a:p>
        </p:txBody>
      </p:sp>
      <p:sp>
        <p:nvSpPr>
          <p:cNvPr id="123187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E880E9E7-1125-2648-BD4B-4CDAED1FCBA4}" type="slidenum">
              <a:rPr lang="en-GB" sz="1200">
                <a:solidFill>
                  <a:srgbClr val="000000"/>
                </a:solidFill>
                <a:latin typeface="Calibri" charset="0"/>
              </a:rPr>
              <a:pPr algn="r" eaLnBrk="1" hangingPunct="1">
                <a:buClr>
                  <a:srgbClr val="000000"/>
                </a:buClr>
                <a:buSzPct val="100000"/>
                <a:buFont typeface="Calibri" charset="0"/>
                <a:buNone/>
              </a:pPr>
              <a:t>80</a:t>
            </a:fld>
            <a:endParaRPr lang="en-GB" sz="1200">
              <a:solidFill>
                <a:srgbClr val="000000"/>
              </a:solidFill>
              <a:latin typeface="Calibri" charset="0"/>
            </a:endParaRPr>
          </a:p>
        </p:txBody>
      </p:sp>
      <p:sp>
        <p:nvSpPr>
          <p:cNvPr id="123187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3187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35970"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rPr>
              <a:t>10/06/10</a:t>
            </a:r>
          </a:p>
        </p:txBody>
      </p:sp>
      <p:sp>
        <p:nvSpPr>
          <p:cNvPr id="123597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C6A508A-B902-1D45-9C9F-508992B53FFD}" type="slidenum">
              <a:rPr lang="en-GB" sz="1200">
                <a:solidFill>
                  <a:srgbClr val="FFFFFF"/>
                </a:solidFill>
              </a:rPr>
              <a:pPr/>
              <a:t>81</a:t>
            </a:fld>
            <a:endParaRPr lang="en-GB" sz="1200">
              <a:solidFill>
                <a:srgbClr val="FFFFFF"/>
              </a:solidFill>
            </a:endParaRPr>
          </a:p>
        </p:txBody>
      </p:sp>
      <p:sp>
        <p:nvSpPr>
          <p:cNvPr id="123597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A2180093-925A-214C-9295-3D6580870EFF}" type="slidenum">
              <a:rPr lang="en-GB" sz="1200">
                <a:solidFill>
                  <a:srgbClr val="000000"/>
                </a:solidFill>
                <a:latin typeface="Calibri" charset="0"/>
              </a:rPr>
              <a:pPr algn="r" eaLnBrk="1" hangingPunct="1">
                <a:buClr>
                  <a:srgbClr val="000000"/>
                </a:buClr>
                <a:buSzPct val="100000"/>
                <a:buFont typeface="Calibri" charset="0"/>
                <a:buNone/>
              </a:pPr>
              <a:t>81</a:t>
            </a:fld>
            <a:endParaRPr lang="en-GB" sz="1200">
              <a:solidFill>
                <a:srgbClr val="000000"/>
              </a:solidFill>
              <a:latin typeface="Calibri" charset="0"/>
            </a:endParaRPr>
          </a:p>
        </p:txBody>
      </p:sp>
      <p:sp>
        <p:nvSpPr>
          <p:cNvPr id="123597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35974"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38018"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rPr>
              <a:t>10/06/10</a:t>
            </a:r>
          </a:p>
        </p:txBody>
      </p:sp>
      <p:sp>
        <p:nvSpPr>
          <p:cNvPr id="123801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C37C884-929E-574C-9C90-F56A9F1B7BD7}" type="slidenum">
              <a:rPr lang="en-GB" sz="1200">
                <a:solidFill>
                  <a:srgbClr val="FFFFFF"/>
                </a:solidFill>
              </a:rPr>
              <a:pPr/>
              <a:t>83</a:t>
            </a:fld>
            <a:endParaRPr lang="en-GB" sz="1200">
              <a:solidFill>
                <a:srgbClr val="FFFFFF"/>
              </a:solidFill>
            </a:endParaRPr>
          </a:p>
        </p:txBody>
      </p:sp>
      <p:sp>
        <p:nvSpPr>
          <p:cNvPr id="123802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A69A3078-2E64-3740-8A2D-FF3630CEDE3D}" type="slidenum">
              <a:rPr lang="en-GB" sz="1200">
                <a:solidFill>
                  <a:srgbClr val="000000"/>
                </a:solidFill>
                <a:latin typeface="Calibri" charset="0"/>
              </a:rPr>
              <a:pPr algn="r" eaLnBrk="1" hangingPunct="1">
                <a:buClr>
                  <a:srgbClr val="000000"/>
                </a:buClr>
                <a:buSzPct val="100000"/>
                <a:buFont typeface="Calibri" charset="0"/>
                <a:buNone/>
              </a:pPr>
              <a:t>83</a:t>
            </a:fld>
            <a:endParaRPr lang="en-GB" sz="1200">
              <a:solidFill>
                <a:srgbClr val="000000"/>
              </a:solidFill>
              <a:latin typeface="Calibri" charset="0"/>
            </a:endParaRPr>
          </a:p>
        </p:txBody>
      </p:sp>
      <p:sp>
        <p:nvSpPr>
          <p:cNvPr id="123802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3802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40066"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rPr>
              <a:t>10/06/10</a:t>
            </a:r>
          </a:p>
        </p:txBody>
      </p:sp>
      <p:sp>
        <p:nvSpPr>
          <p:cNvPr id="124006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6171E06-0706-4749-99A1-4ECEE5001AA5}" type="slidenum">
              <a:rPr lang="en-GB" sz="1200">
                <a:solidFill>
                  <a:srgbClr val="FFFFFF"/>
                </a:solidFill>
              </a:rPr>
              <a:pPr/>
              <a:t>84</a:t>
            </a:fld>
            <a:endParaRPr lang="en-GB" sz="1200">
              <a:solidFill>
                <a:srgbClr val="FFFFFF"/>
              </a:solidFill>
            </a:endParaRPr>
          </a:p>
        </p:txBody>
      </p:sp>
      <p:sp>
        <p:nvSpPr>
          <p:cNvPr id="124006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2B3436AC-A292-B74B-A61B-608DBCDC5216}" type="slidenum">
              <a:rPr lang="en-GB" sz="1200">
                <a:solidFill>
                  <a:srgbClr val="000000"/>
                </a:solidFill>
                <a:latin typeface="Calibri" charset="0"/>
              </a:rPr>
              <a:pPr algn="r" eaLnBrk="1" hangingPunct="1">
                <a:buClr>
                  <a:srgbClr val="000000"/>
                </a:buClr>
                <a:buSzPct val="100000"/>
                <a:buFont typeface="Calibri" charset="0"/>
                <a:buNone/>
              </a:pPr>
              <a:t>84</a:t>
            </a:fld>
            <a:endParaRPr lang="en-GB" sz="1200">
              <a:solidFill>
                <a:srgbClr val="000000"/>
              </a:solidFill>
              <a:latin typeface="Calibri" charset="0"/>
            </a:endParaRPr>
          </a:p>
        </p:txBody>
      </p:sp>
      <p:sp>
        <p:nvSpPr>
          <p:cNvPr id="124006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40070"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BSD 420</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09" name="Rectangle 1026"/>
          <p:cNvSpPr>
            <a:spLocks noGrp="1" noRot="1" noChangeAspect="1" noChangeArrowheads="1"/>
          </p:cNvSpPr>
          <p:nvPr>
            <p:ph type="sldImg"/>
          </p:nvPr>
        </p:nvSpPr>
        <p:spPr>
          <a:solidFill>
            <a:srgbClr val="FFFFFF"/>
          </a:solidFill>
          <a:ln/>
        </p:spPr>
      </p:sp>
      <p:sp>
        <p:nvSpPr>
          <p:cNvPr id="1118210"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64290" name="Rectangle 1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tabLst>
                <a:tab pos="723900" algn="l"/>
                <a:tab pos="1447800" algn="l"/>
                <a:tab pos="2171700" algn="l"/>
                <a:tab pos="2895600"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tx1"/>
                </a:solidFill>
                <a:latin typeface="Times New Roman" charset="0"/>
                <a:ea typeface="ＭＳ Ｐゴシック" charset="0"/>
              </a:defRPr>
            </a:lvl2pPr>
            <a:lvl3pPr marL="11430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3pPr>
            <a:lvl4pPr marL="16002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4pPr>
            <a:lvl5pPr marL="20574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9pPr>
          </a:lstStyle>
          <a:p>
            <a:pPr eaLnBrk="1" hangingPunct="1"/>
            <a:fld id="{5A1E7CBF-79BF-C84F-8A42-727C1C84CC32}" type="slidenum">
              <a:rPr lang="en-US" sz="1200">
                <a:solidFill>
                  <a:srgbClr val="000000"/>
                </a:solidFill>
                <a:cs typeface="宋体" charset="0"/>
              </a:rPr>
              <a:pPr eaLnBrk="1" hangingPunct="1"/>
              <a:t>85</a:t>
            </a:fld>
            <a:endParaRPr lang="en-US" sz="1200">
              <a:solidFill>
                <a:srgbClr val="000000"/>
              </a:solidFill>
              <a:cs typeface="宋体" charset="0"/>
            </a:endParaRPr>
          </a:p>
        </p:txBody>
      </p:sp>
      <p:sp>
        <p:nvSpPr>
          <p:cNvPr id="906243" name="Text Box 1"/>
          <p:cNvSpPr txBox="1">
            <a:spLocks noChangeArrowheads="1"/>
          </p:cNvSpPr>
          <p:nvPr/>
        </p:nvSpPr>
        <p:spPr bwMode="auto">
          <a:xfrm>
            <a:off x="4398963" y="9555163"/>
            <a:ext cx="3371850" cy="5016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r" eaLnBrk="1" hangingPunct="1">
              <a:lnSpc>
                <a:spcPct val="95000"/>
              </a:lnSpc>
              <a:defRPr/>
            </a:pPr>
            <a:fld id="{470CB3A4-DFD0-1048-BAB5-1836AA348DB4}" type="slidenum">
              <a:rPr lang="en-US" sz="1400" smtClean="0">
                <a:solidFill>
                  <a:srgbClr val="000000"/>
                </a:solidFill>
                <a:ea typeface="宋体" charset="0"/>
                <a:cs typeface="Lucida Sans Unicode" charset="0"/>
              </a:rPr>
              <a:pPr algn="r" eaLnBrk="1" hangingPunct="1">
                <a:lnSpc>
                  <a:spcPct val="95000"/>
                </a:lnSpc>
                <a:defRPr/>
              </a:pPr>
              <a:t>85</a:t>
            </a:fld>
            <a:endParaRPr lang="en-US" sz="1400">
              <a:solidFill>
                <a:srgbClr val="000000"/>
              </a:solidFill>
              <a:ea typeface="宋体" charset="0"/>
              <a:cs typeface="Lucida Sans Unicode" charset="0"/>
            </a:endParaRPr>
          </a:p>
        </p:txBody>
      </p:sp>
      <p:sp>
        <p:nvSpPr>
          <p:cNvPr id="906244" name="Text Box 2"/>
          <p:cNvSpPr txBox="1">
            <a:spLocks noChangeArrowheads="1"/>
          </p:cNvSpPr>
          <p:nvPr/>
        </p:nvSpPr>
        <p:spPr bwMode="auto">
          <a:xfrm>
            <a:off x="0" y="0"/>
            <a:ext cx="1588" cy="1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5000" rIns="90000" bIns="450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defRPr/>
            </a:pPr>
            <a:fld id="{17D4D902-63E5-FA48-A5E0-D5562F5018A9}" type="slidenum">
              <a:rPr lang="en-US" smtClean="0">
                <a:solidFill>
                  <a:srgbClr val="000000"/>
                </a:solidFill>
              </a:rPr>
              <a:pPr eaLnBrk="1" hangingPunct="1">
                <a:defRPr/>
              </a:pPr>
              <a:t>85</a:t>
            </a:fld>
            <a:endParaRPr lang="en-US">
              <a:solidFill>
                <a:srgbClr val="000000"/>
              </a:solidFill>
            </a:endParaRPr>
          </a:p>
        </p:txBody>
      </p:sp>
      <p:sp>
        <p:nvSpPr>
          <p:cNvPr id="1164293" name="Rectangle 3"/>
          <p:cNvSpPr>
            <a:spLocks noGrp="1" noRot="1" noChangeAspect="1" noChangeArrowheads="1" noTextEdit="1"/>
          </p:cNvSpPr>
          <p:nvPr>
            <p:ph type="sldImg"/>
          </p:nvPr>
        </p:nvSpPr>
        <p:spPr>
          <a:xfrm>
            <a:off x="0" y="0"/>
            <a:ext cx="1588" cy="1588"/>
          </a:xfrm>
          <a:solidFill>
            <a:srgbClr val="FFFFFF"/>
          </a:solidFill>
          <a:ln/>
          <a:extLst>
            <a:ext uri="{AF507438-7753-43e0-B8FC-AC1667EBCBE1}">
              <a14:hiddenEffects xmlns="" xmlns:a14="http://schemas.microsoft.com/office/drawing/2010/main">
                <a:effectLst>
                  <a:outerShdw dist="35921" dir="2700000" algn="ctr" rotWithShape="0">
                    <a:srgbClr val="808080"/>
                  </a:outerShdw>
                </a:effectLst>
              </a14:hiddenEffects>
            </a:ext>
          </a:extLst>
        </p:spPr>
      </p:sp>
      <p:sp>
        <p:nvSpPr>
          <p:cNvPr id="1164294" name="Rectangle 4"/>
          <p:cNvSpPr>
            <a:spLocks noGrp="1" noChangeArrowheads="1"/>
          </p:cNvSpPr>
          <p:nvPr>
            <p:ph type="body" idx="1"/>
          </p:nvPr>
        </p:nvSpPr>
        <p:spPr>
          <a:xfrm>
            <a:off x="0" y="-201613"/>
            <a:ext cx="1588" cy="398463"/>
          </a:xfrm>
          <a:solidFill>
            <a:srgbClr val="FFFFFF"/>
          </a:solidFill>
          <a:ln w="9360">
            <a:solidFill>
              <a:srgbClr val="000000"/>
            </a:solidFill>
            <a:round/>
          </a:ln>
          <a:extLst>
            <a:ext uri="{AF507438-7753-43e0-B8FC-AC1667EBCBE1}">
              <a14:hiddenEffects xmlns="" xmlns:a14="http://schemas.microsoft.com/office/drawing/2010/main">
                <a:effectLst>
                  <a:outerShdw dist="35921" dir="2700000" algn="ctr" rotWithShape="0">
                    <a:srgbClr val="808080"/>
                  </a:outerShdw>
                </a:effectLst>
              </a14:hiddenEffects>
            </a:ext>
            <a:ext uri="{FAA26D3D-D897-4be2-8F04-BA451C77F1D7}">
              <ma14:placeholderFlag xmlns="" xmlns:ma14="http://schemas.microsoft.com/office/mac/drawingml/2011/main" val="1"/>
            </a:ext>
          </a:extLst>
        </p:spPr>
        <p:txBody>
          <a:bodyPr anchor="ctr"/>
          <a:lstStyle/>
          <a:p>
            <a:pPr eaLnBrk="1">
              <a:spcBef>
                <a:spcPct val="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latin typeface="Arial" charset="0"/>
              <a:cs typeface="宋体"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66338" name="Rectangle 1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tabLst>
                <a:tab pos="723900" algn="l"/>
                <a:tab pos="1447800" algn="l"/>
                <a:tab pos="2171700" algn="l"/>
                <a:tab pos="2895600"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tx1"/>
                </a:solidFill>
                <a:latin typeface="Times New Roman" charset="0"/>
                <a:ea typeface="ＭＳ Ｐゴシック" charset="0"/>
              </a:defRPr>
            </a:lvl2pPr>
            <a:lvl3pPr marL="11430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3pPr>
            <a:lvl4pPr marL="16002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4pPr>
            <a:lvl5pPr marL="20574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9pPr>
          </a:lstStyle>
          <a:p>
            <a:pPr eaLnBrk="1" hangingPunct="1"/>
            <a:fld id="{143E6D40-4E2F-DD46-A73C-3C3E8D5B8097}" type="slidenum">
              <a:rPr lang="en-US" sz="1200">
                <a:solidFill>
                  <a:srgbClr val="000000"/>
                </a:solidFill>
                <a:cs typeface="宋体" charset="0"/>
              </a:rPr>
              <a:pPr eaLnBrk="1" hangingPunct="1"/>
              <a:t>86</a:t>
            </a:fld>
            <a:endParaRPr lang="en-US" sz="1200">
              <a:solidFill>
                <a:srgbClr val="000000"/>
              </a:solidFill>
              <a:cs typeface="宋体" charset="0"/>
            </a:endParaRPr>
          </a:p>
        </p:txBody>
      </p:sp>
      <p:sp>
        <p:nvSpPr>
          <p:cNvPr id="907267" name="Text Box 1"/>
          <p:cNvSpPr txBox="1">
            <a:spLocks noChangeArrowheads="1"/>
          </p:cNvSpPr>
          <p:nvPr/>
        </p:nvSpPr>
        <p:spPr bwMode="auto">
          <a:xfrm>
            <a:off x="4398963" y="9555163"/>
            <a:ext cx="3371850" cy="5016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r" eaLnBrk="1" hangingPunct="1">
              <a:lnSpc>
                <a:spcPct val="95000"/>
              </a:lnSpc>
              <a:defRPr/>
            </a:pPr>
            <a:fld id="{7B71FF32-132A-C548-B4CC-0F9029C28D85}" type="slidenum">
              <a:rPr lang="en-US" sz="1400" smtClean="0">
                <a:solidFill>
                  <a:srgbClr val="000000"/>
                </a:solidFill>
                <a:ea typeface="宋体" charset="0"/>
                <a:cs typeface="Lucida Sans Unicode" charset="0"/>
              </a:rPr>
              <a:pPr algn="r" eaLnBrk="1" hangingPunct="1">
                <a:lnSpc>
                  <a:spcPct val="95000"/>
                </a:lnSpc>
                <a:defRPr/>
              </a:pPr>
              <a:t>86</a:t>
            </a:fld>
            <a:endParaRPr lang="en-US" sz="1400">
              <a:solidFill>
                <a:srgbClr val="000000"/>
              </a:solidFill>
              <a:ea typeface="宋体" charset="0"/>
              <a:cs typeface="Lucida Sans Unicode" charset="0"/>
            </a:endParaRPr>
          </a:p>
        </p:txBody>
      </p:sp>
      <p:sp>
        <p:nvSpPr>
          <p:cNvPr id="907268" name="Text Box 2"/>
          <p:cNvSpPr txBox="1">
            <a:spLocks noChangeArrowheads="1"/>
          </p:cNvSpPr>
          <p:nvPr/>
        </p:nvSpPr>
        <p:spPr bwMode="auto">
          <a:xfrm>
            <a:off x="0" y="0"/>
            <a:ext cx="1588" cy="1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5000" rIns="90000" bIns="450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defRPr/>
            </a:pPr>
            <a:fld id="{C02D3F73-93FD-C842-BED4-F5159940D4FD}" type="slidenum">
              <a:rPr lang="en-US" smtClean="0">
                <a:solidFill>
                  <a:srgbClr val="000000"/>
                </a:solidFill>
              </a:rPr>
              <a:pPr eaLnBrk="1" hangingPunct="1">
                <a:defRPr/>
              </a:pPr>
              <a:t>86</a:t>
            </a:fld>
            <a:endParaRPr lang="en-US">
              <a:solidFill>
                <a:srgbClr val="000000"/>
              </a:solidFill>
            </a:endParaRPr>
          </a:p>
        </p:txBody>
      </p:sp>
      <p:sp>
        <p:nvSpPr>
          <p:cNvPr id="1166341" name="Rectangle 3"/>
          <p:cNvSpPr>
            <a:spLocks noGrp="1" noRot="1" noChangeAspect="1" noChangeArrowheads="1" noTextEdit="1"/>
          </p:cNvSpPr>
          <p:nvPr>
            <p:ph type="sldImg"/>
          </p:nvPr>
        </p:nvSpPr>
        <p:spPr>
          <a:xfrm>
            <a:off x="0" y="0"/>
            <a:ext cx="1588" cy="1588"/>
          </a:xfrm>
          <a:solidFill>
            <a:srgbClr val="FFFFFF"/>
          </a:solidFill>
          <a:ln/>
          <a:extLst>
            <a:ext uri="{AF507438-7753-43e0-B8FC-AC1667EBCBE1}">
              <a14:hiddenEffects xmlns="" xmlns:a14="http://schemas.microsoft.com/office/drawing/2010/main">
                <a:effectLst>
                  <a:outerShdw dist="35921" dir="2700000" algn="ctr" rotWithShape="0">
                    <a:srgbClr val="808080"/>
                  </a:outerShdw>
                </a:effectLst>
              </a14:hiddenEffects>
            </a:ext>
          </a:extLst>
        </p:spPr>
      </p:sp>
      <p:sp>
        <p:nvSpPr>
          <p:cNvPr id="1166342" name="Rectangle 4"/>
          <p:cNvSpPr>
            <a:spLocks noGrp="1" noChangeArrowheads="1"/>
          </p:cNvSpPr>
          <p:nvPr>
            <p:ph type="body" idx="1"/>
          </p:nvPr>
        </p:nvSpPr>
        <p:spPr>
          <a:xfrm>
            <a:off x="0" y="-201613"/>
            <a:ext cx="1588" cy="398463"/>
          </a:xfrm>
          <a:solidFill>
            <a:srgbClr val="FFFFFF"/>
          </a:solidFill>
          <a:ln w="9360">
            <a:solidFill>
              <a:srgbClr val="000000"/>
            </a:solidFill>
            <a:round/>
          </a:ln>
          <a:extLst>
            <a:ext uri="{AF507438-7753-43e0-B8FC-AC1667EBCBE1}">
              <a14:hiddenEffects xmlns="" xmlns:a14="http://schemas.microsoft.com/office/drawing/2010/main">
                <a:effectLst>
                  <a:outerShdw dist="35921" dir="2700000" algn="ctr" rotWithShape="0">
                    <a:srgbClr val="808080"/>
                  </a:outerShdw>
                </a:effectLst>
              </a14:hiddenEffects>
            </a:ext>
            <a:ext uri="{FAA26D3D-D897-4be2-8F04-BA451C77F1D7}">
              <ma14:placeholderFlag xmlns="" xmlns:ma14="http://schemas.microsoft.com/office/mac/drawingml/2011/main" val="1"/>
            </a:ext>
          </a:extLst>
        </p:spPr>
        <p:txBody>
          <a:bodyPr anchor="ctr"/>
          <a:lstStyle/>
          <a:p>
            <a:pPr eaLnBrk="1">
              <a:spcBef>
                <a:spcPct val="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latin typeface="Arial" charset="0"/>
              <a:cs typeface="宋体"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4BCD1384-30E3-AA43-AB9F-4C587EB21D3A}" type="slidenum">
              <a:rPr lang="en-US" sz="1200">
                <a:solidFill>
                  <a:prstClr val="black"/>
                </a:solidFill>
              </a:rPr>
              <a:pPr/>
              <a:t>87</a:t>
            </a:fld>
            <a:endParaRPr lang="en-US" sz="1200">
              <a:solidFill>
                <a:prstClr val="black"/>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6E381BC-C9AA-C54B-AA05-E84D49A84922}" type="slidenum">
              <a:rPr lang="en-US" sz="1200">
                <a:solidFill>
                  <a:prstClr val="black"/>
                </a:solidFill>
              </a:rPr>
              <a:pPr/>
              <a:t>88</a:t>
            </a:fld>
            <a:endParaRPr lang="en-US" sz="1200">
              <a:solidFill>
                <a:prstClr val="black"/>
              </a:solidFill>
            </a:endParaRPr>
          </a:p>
        </p:txBody>
      </p:sp>
      <p:sp>
        <p:nvSpPr>
          <p:cNvPr id="159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9747" name="Rectangle 3"/>
          <p:cNvSpPr>
            <a:spLocks noGrp="1" noChangeArrowheads="1"/>
          </p:cNvSpPr>
          <p:nvPr>
            <p:ph type="body" idx="1"/>
          </p:nvPr>
        </p:nvSpPr>
        <p:spPr bwMode="auto">
          <a:xfrm>
            <a:off x="914400" y="4343400"/>
            <a:ext cx="5029200" cy="175650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r>
              <a:rPr lang="en-US" dirty="0" err="1">
                <a:latin typeface="Calibri" charset="0"/>
                <a:ea typeface="ＭＳ Ｐゴシック" charset="0"/>
                <a:cs typeface="ＭＳ Ｐゴシック" charset="0"/>
              </a:rPr>
              <a:t>Postttribers</a:t>
            </a:r>
            <a:r>
              <a:rPr lang="en-US" dirty="0">
                <a:latin typeface="Calibri" charset="0"/>
                <a:ea typeface="ＭＳ Ｐゴシック" charset="0"/>
                <a:cs typeface="ＭＳ Ｐゴシック" charset="0"/>
              </a:rPr>
              <a:t> believe Christians</a:t>
            </a:r>
            <a:r>
              <a:rPr lang="en-US" baseline="0" dirty="0">
                <a:latin typeface="Calibri" charset="0"/>
                <a:ea typeface="ＭＳ Ｐゴシック" charset="0"/>
                <a:cs typeface="ＭＳ Ｐゴシック" charset="0"/>
              </a:rPr>
              <a:t> will live through the Tribulation and get taken into the clouds at Christ</a:t>
            </a:r>
            <a:r>
              <a:rPr lang="fr-FR" baseline="0" dirty="0">
                <a:latin typeface="Calibri" charset="0"/>
                <a:ea typeface="ＭＳ Ｐゴシック" charset="0"/>
                <a:cs typeface="ＭＳ Ｐゴシック" charset="0"/>
              </a:rPr>
              <a:t>'</a:t>
            </a:r>
            <a:r>
              <a:rPr lang="en-US" baseline="0" dirty="0">
                <a:latin typeface="Calibri" charset="0"/>
                <a:ea typeface="ＭＳ Ｐゴシック" charset="0"/>
                <a:cs typeface="ＭＳ Ｐゴシック" charset="0"/>
              </a:rPr>
              <a:t>s return at the end of that period.  With immortal bodies they then immediately return to the earth to rule in the Millennium.  This does not explain how mortals could exist at the time—people who could die (Isa. 65:20), people who still have a sinful nature and thus would follow Satan</a:t>
            </a:r>
            <a:r>
              <a:rPr lang="fr-FR" baseline="0" dirty="0">
                <a:latin typeface="Calibri" charset="0"/>
                <a:ea typeface="ＭＳ Ｐゴシック" charset="0"/>
                <a:cs typeface="ＭＳ Ｐゴシック" charset="0"/>
              </a:rPr>
              <a:t>'</a:t>
            </a:r>
            <a:r>
              <a:rPr lang="en-US" baseline="0" dirty="0">
                <a:latin typeface="Calibri" charset="0"/>
                <a:ea typeface="ＭＳ Ｐゴシック" charset="0"/>
                <a:cs typeface="ＭＳ Ｐゴシック" charset="0"/>
              </a:rPr>
              <a:t>s final rebellion (20:7-10).  There MUST be people who have trusted Christ in the Tribulation and remain on earth at the end in their mortal bodies who then stay on earth into the Millennium, have children, and die though with a longevity of life (Isa. 65:20).</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2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E431359-5A1C-D04D-B66E-9C26300C52B4}" type="slidenum">
              <a:rPr lang="en-GB" sz="1200">
                <a:solidFill>
                  <a:prstClr val="white"/>
                </a:solidFill>
              </a:rPr>
              <a:pPr/>
              <a:t>99</a:t>
            </a:fld>
            <a:endParaRPr lang="en-GB" sz="1200">
              <a:solidFill>
                <a:prstClr val="white"/>
              </a:solidFill>
            </a:endParaRPr>
          </a:p>
        </p:txBody>
      </p:sp>
      <p:sp>
        <p:nvSpPr>
          <p:cNvPr id="1272834" name="Rectangle 1026"/>
          <p:cNvSpPr>
            <a:spLocks noGrp="1" noRot="1" noChangeAspect="1" noChangeArrowheads="1"/>
          </p:cNvSpPr>
          <p:nvPr>
            <p:ph type="sldImg"/>
          </p:nvPr>
        </p:nvSpPr>
        <p:spPr>
          <a:solidFill>
            <a:srgbClr val="FFFFFF"/>
          </a:solidFill>
          <a:ln/>
        </p:spPr>
      </p:sp>
      <p:sp>
        <p:nvSpPr>
          <p:cNvPr id="1272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6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8C7E5D3-DD58-F941-B20C-BAB3CD9B1A0D}" type="slidenum">
              <a:rPr lang="en-GB" sz="1200">
                <a:solidFill>
                  <a:schemeClr val="bg1"/>
                </a:solidFill>
              </a:rPr>
              <a:pPr/>
              <a:t>100</a:t>
            </a:fld>
            <a:endParaRPr lang="en-GB" sz="1200">
              <a:solidFill>
                <a:schemeClr val="bg1"/>
              </a:solidFill>
            </a:endParaRPr>
          </a:p>
        </p:txBody>
      </p:sp>
      <p:sp>
        <p:nvSpPr>
          <p:cNvPr id="1276930" name="Rectangle 1026"/>
          <p:cNvSpPr>
            <a:spLocks noGrp="1" noRot="1" noChangeAspect="1" noChangeArrowheads="1"/>
          </p:cNvSpPr>
          <p:nvPr>
            <p:ph type="sldImg"/>
          </p:nvPr>
        </p:nvSpPr>
        <p:spPr>
          <a:solidFill>
            <a:srgbClr val="FFFFFF"/>
          </a:solidFill>
          <a:ln/>
        </p:spPr>
      </p:sp>
      <p:sp>
        <p:nvSpPr>
          <p:cNvPr id="127693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4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7FAF87B-3F9F-384E-B310-8342FB0E3034}" type="slidenum">
              <a:rPr lang="en-GB" sz="1200">
                <a:solidFill>
                  <a:srgbClr val="FFFFFF"/>
                </a:solidFill>
              </a:rPr>
              <a:pPr/>
              <a:t>101</a:t>
            </a:fld>
            <a:endParaRPr lang="en-GB" sz="1200">
              <a:solidFill>
                <a:srgbClr val="FFFFFF"/>
              </a:solidFill>
            </a:endParaRPr>
          </a:p>
        </p:txBody>
      </p:sp>
      <p:sp>
        <p:nvSpPr>
          <p:cNvPr id="1274882" name="Rectangle 1026"/>
          <p:cNvSpPr>
            <a:spLocks noGrp="1" noRot="1" noChangeAspect="1" noChangeArrowheads="1"/>
          </p:cNvSpPr>
          <p:nvPr>
            <p:ph type="sldImg"/>
          </p:nvPr>
        </p:nvSpPr>
        <p:spPr>
          <a:solidFill>
            <a:srgbClr val="FFFFFF"/>
          </a:solidFill>
          <a:ln/>
        </p:spPr>
      </p:sp>
      <p:sp>
        <p:nvSpPr>
          <p:cNvPr id="12748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74315788-7ED4-1D43-B954-DDB9E6EEC395}" type="slidenum">
              <a:rPr lang="en-US" sz="1200" smtClean="0">
                <a:solidFill>
                  <a:prstClr val="black"/>
                </a:solidFill>
              </a:rPr>
              <a:pPr>
                <a:defRPr/>
              </a:pPr>
              <a:t>102</a:t>
            </a:fld>
            <a:endParaRPr lang="en-US" sz="1200">
              <a:solidFill>
                <a:prstClr val="black"/>
              </a:solidFill>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defRPr/>
            </a:pPr>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ED510266-23D5-3040-93E0-45C8F3CD9C3B}" type="slidenum">
              <a:rPr lang="en-US" sz="1200" smtClean="0">
                <a:solidFill>
                  <a:prstClr val="black"/>
                </a:solidFill>
              </a:rPr>
              <a:pPr>
                <a:defRPr/>
              </a:pPr>
              <a:t>103</a:t>
            </a:fld>
            <a:endParaRPr lang="en-US" sz="1200">
              <a:solidFill>
                <a:prstClr val="black"/>
              </a:solidFill>
            </a:endParaRPr>
          </a:p>
        </p:txBody>
      </p:sp>
      <p:sp>
        <p:nvSpPr>
          <p:cNvPr id="186370" name="Rectangle 1026"/>
          <p:cNvSpPr>
            <a:spLocks noGrp="1" noRot="1" noChangeAspect="1" noChangeArrowheads="1"/>
          </p:cNvSpPr>
          <p:nvPr>
            <p:ph type="sldImg"/>
          </p:nvPr>
        </p:nvSpPr>
        <p:spPr>
          <a:solidFill>
            <a:srgbClr val="FFFFFF"/>
          </a:solidFill>
          <a:ln/>
        </p:spPr>
      </p:sp>
      <p:sp>
        <p:nvSpPr>
          <p:cNvPr id="186371" name="Rectangle 1027"/>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EDCCE432-AC0C-154F-B378-A4AD199A0840}" type="slidenum">
              <a:rPr lang="en-US" sz="1200" smtClean="0">
                <a:solidFill>
                  <a:prstClr val="black"/>
                </a:solidFill>
              </a:rPr>
              <a:pPr>
                <a:defRPr/>
              </a:pPr>
              <a:t>104</a:t>
            </a:fld>
            <a:endParaRPr lang="en-US" sz="1200">
              <a:solidFill>
                <a:prstClr val="black"/>
              </a:solidFill>
            </a:endParaRPr>
          </a:p>
        </p:txBody>
      </p:sp>
      <p:sp>
        <p:nvSpPr>
          <p:cNvPr id="190466" name="Rectangle 2"/>
          <p:cNvSpPr>
            <a:spLocks noGrp="1" noRot="1" noChangeAspect="1" noChangeArrowheads="1" noTextEdit="1"/>
          </p:cNvSpPr>
          <p:nvPr>
            <p:ph type="sldImg"/>
          </p:nvPr>
        </p:nvSpPr>
        <p:spPr>
          <a:ln/>
        </p:spPr>
      </p:sp>
      <p:sp>
        <p:nvSpPr>
          <p:cNvPr id="190467" name="Rectangle 3"/>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defRPr/>
            </a:pPr>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0257" name="Rectangle 1026"/>
          <p:cNvSpPr>
            <a:spLocks noGrp="1" noRot="1" noChangeAspect="1" noChangeArrowheads="1"/>
          </p:cNvSpPr>
          <p:nvPr>
            <p:ph type="sldImg"/>
          </p:nvPr>
        </p:nvSpPr>
        <p:spPr>
          <a:solidFill>
            <a:srgbClr val="FFFFFF"/>
          </a:solidFill>
          <a:ln/>
        </p:spPr>
      </p:sp>
      <p:sp>
        <p:nvSpPr>
          <p:cNvPr id="1120258"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8418" name="Rectangle 3"/>
          <p:cNvSpPr>
            <a:spLocks noGrp="1" noChangeArrowheads="1"/>
          </p:cNvSpPr>
          <p:nvPr>
            <p:ph type="dt" sz="quarter" idx="1"/>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sz="1200">
                <a:solidFill>
                  <a:srgbClr val="FFFFFF"/>
                </a:solidFill>
              </a:rPr>
              <a:t>10/06/10</a:t>
            </a:r>
          </a:p>
        </p:txBody>
      </p:sp>
      <p:sp>
        <p:nvSpPr>
          <p:cNvPr id="188419"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00CDE8EE-734E-BE43-8818-E4238012DBF5}" type="slidenum">
              <a:rPr lang="en-GB" sz="1200" smtClean="0">
                <a:solidFill>
                  <a:srgbClr val="FFFFFF"/>
                </a:solidFill>
              </a:rPr>
              <a:pPr>
                <a:defRPr/>
              </a:pPr>
              <a:t>105</a:t>
            </a:fld>
            <a:endParaRPr lang="en-GB" sz="1200">
              <a:solidFill>
                <a:srgbClr val="FFFFFF"/>
              </a:solidFill>
            </a:endParaRPr>
          </a:p>
        </p:txBody>
      </p:sp>
      <p:sp>
        <p:nvSpPr>
          <p:cNvPr id="12288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r" eaLnBrk="1" hangingPunct="1">
              <a:buClr>
                <a:srgbClr val="000000"/>
              </a:buClr>
              <a:buSzPct val="100000"/>
              <a:buFont typeface="Calibri" charset="0"/>
              <a:buNone/>
            </a:pPr>
            <a:fld id="{54415695-134F-0149-A374-E1FE7E52EF7B}" type="slidenum">
              <a:rPr lang="en-GB" sz="1200" smtClean="0">
                <a:solidFill>
                  <a:srgbClr val="000000"/>
                </a:solidFill>
                <a:latin typeface="Calibri" charset="0"/>
              </a:rPr>
              <a:pPr algn="r" eaLnBrk="1" hangingPunct="1">
                <a:buClr>
                  <a:srgbClr val="000000"/>
                </a:buClr>
                <a:buSzPct val="100000"/>
                <a:buFont typeface="Calibri" charset="0"/>
                <a:buNone/>
              </a:pPr>
              <a:t>105</a:t>
            </a:fld>
            <a:endParaRPr lang="en-GB" sz="1200">
              <a:solidFill>
                <a:srgbClr val="000000"/>
              </a:solidFill>
              <a:latin typeface="Calibri" charset="0"/>
            </a:endParaRPr>
          </a:p>
        </p:txBody>
      </p:sp>
      <p:sp>
        <p:nvSpPr>
          <p:cNvPr id="12288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Times New Roman" charset="0"/>
                <a:ea typeface="ＭＳ Ｐゴシック" charset="0"/>
                <a:cs typeface="ＭＳ Ｐゴシック" charset="0"/>
              </a:defRPr>
            </a:lvl1pPr>
            <a:lvl2pPr marL="742950" indent="-285750" defTabSz="449263">
              <a:defRPr sz="2400">
                <a:solidFill>
                  <a:schemeClr val="tx1"/>
                </a:solidFill>
                <a:latin typeface="Times New Roman" charset="0"/>
                <a:ea typeface="ＭＳ Ｐゴシック" charset="0"/>
              </a:defRPr>
            </a:lvl2pPr>
            <a:lvl3pPr marL="1143000" indent="-228600" defTabSz="449263">
              <a:defRPr sz="2400">
                <a:solidFill>
                  <a:schemeClr val="tx1"/>
                </a:solidFill>
                <a:latin typeface="Times New Roman" charset="0"/>
                <a:ea typeface="ＭＳ Ｐゴシック" charset="0"/>
              </a:defRPr>
            </a:lvl3pPr>
            <a:lvl4pPr marL="1600200" indent="-228600" defTabSz="449263">
              <a:defRPr sz="2400">
                <a:solidFill>
                  <a:schemeClr val="tx1"/>
                </a:solidFill>
                <a:latin typeface="Times New Roman" charset="0"/>
                <a:ea typeface="ＭＳ Ｐゴシック" charset="0"/>
              </a:defRPr>
            </a:lvl4pPr>
            <a:lvl5pPr marL="2057400" indent="-228600" defTabSz="449263">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88422"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anchor="ctr"/>
          <a:lstStyle/>
          <a:p>
            <a:pPr>
              <a:defRPr/>
            </a:pPr>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C9534BA-B744-5240-85DE-2F0481120BBA}" type="slidenum">
              <a:rPr lang="en-GB" sz="1200">
                <a:solidFill>
                  <a:srgbClr val="FFFFFF"/>
                </a:solidFill>
              </a:rPr>
              <a:pPr/>
              <a:t>106</a:t>
            </a:fld>
            <a:endParaRPr lang="en-GB" sz="1200">
              <a:solidFill>
                <a:srgbClr val="FFFFFF"/>
              </a:solidFill>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4BA5EF5-8374-DC4E-AD92-7D2DDED06594}" type="slidenum">
              <a:rPr lang="en-GB" sz="1200">
                <a:solidFill>
                  <a:schemeClr val="bg1"/>
                </a:solidFill>
              </a:rPr>
              <a:pPr/>
              <a:t>108</a:t>
            </a:fld>
            <a:endParaRPr lang="en-GB" sz="1200">
              <a:solidFill>
                <a:schemeClr val="bg1"/>
              </a:solidFill>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1B6636A4-AA84-1045-BD53-9CE801AF404F}" type="slidenum">
              <a:rPr lang="en-US" sz="1200">
                <a:solidFill>
                  <a:prstClr val="black"/>
                </a:solidFill>
              </a:rPr>
              <a:pPr/>
              <a:t>110</a:t>
            </a:fld>
            <a:endParaRPr lang="en-US" sz="1200">
              <a:solidFill>
                <a:prstClr val="black"/>
              </a:solidFill>
            </a:endParaRPr>
          </a:p>
        </p:txBody>
      </p:sp>
      <p:sp>
        <p:nvSpPr>
          <p:cNvPr id="146435" name="Rectangle 1026"/>
          <p:cNvSpPr>
            <a:spLocks noGrp="1" noRot="1" noChangeAspect="1" noChangeArrowheads="1" noTextEdit="1"/>
          </p:cNvSpPr>
          <p:nvPr>
            <p:ph type="sldImg"/>
          </p:nvPr>
        </p:nvSpPr>
        <p:spPr>
          <a:ln/>
        </p:spPr>
      </p:sp>
      <p:sp>
        <p:nvSpPr>
          <p:cNvPr id="1464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67FB3472-0028-744C-BE64-AE66CA8B1661}" type="slidenum">
              <a:rPr lang="en-US" sz="1200">
                <a:solidFill>
                  <a:prstClr val="black"/>
                </a:solidFill>
              </a:rPr>
              <a:pPr/>
              <a:t>111</a:t>
            </a:fld>
            <a:endParaRPr lang="en-US" sz="1200">
              <a:solidFill>
                <a:prstClr val="black"/>
              </a:solidFill>
            </a:endParaRPr>
          </a:p>
        </p:txBody>
      </p:sp>
      <p:sp>
        <p:nvSpPr>
          <p:cNvPr id="148483" name="Rectangle 2"/>
          <p:cNvSpPr>
            <a:spLocks noGrp="1" noRot="1" noChangeAspect="1" noChangeArrowheads="1"/>
          </p:cNvSpPr>
          <p:nvPr>
            <p:ph type="sldImg"/>
          </p:nvPr>
        </p:nvSpPr>
        <p:spPr>
          <a:solidFill>
            <a:srgbClr val="FFFFFF"/>
          </a:solidFill>
          <a:ln/>
        </p:spPr>
      </p:sp>
      <p:sp>
        <p:nvSpPr>
          <p:cNvPr id="148484"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B7C47D3D-8408-AD40-81B2-D9200FCC79A0}" type="slidenum">
              <a:rPr lang="en-US" sz="1200">
                <a:solidFill>
                  <a:prstClr val="black"/>
                </a:solidFill>
              </a:rPr>
              <a:pPr/>
              <a:t>112</a:t>
            </a:fld>
            <a:endParaRPr lang="en-US" sz="1200">
              <a:solidFill>
                <a:prstClr val="black"/>
              </a:solidFill>
            </a:endParaRPr>
          </a:p>
        </p:txBody>
      </p:sp>
      <p:sp>
        <p:nvSpPr>
          <p:cNvPr id="171011" name="Rectangle 1026"/>
          <p:cNvSpPr>
            <a:spLocks noGrp="1" noRot="1" noChangeAspect="1" noChangeArrowheads="1"/>
          </p:cNvSpPr>
          <p:nvPr>
            <p:ph type="sldImg"/>
          </p:nvPr>
        </p:nvSpPr>
        <p:spPr>
          <a:solidFill>
            <a:srgbClr val="FFFFFF"/>
          </a:solidFill>
          <a:ln/>
        </p:spPr>
      </p:sp>
      <p:sp>
        <p:nvSpPr>
          <p:cNvPr id="17101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210C7056-9685-444F-9D2B-3E269A9C53CC}" type="slidenum">
              <a:rPr lang="en-US" sz="1200">
                <a:solidFill>
                  <a:prstClr val="black"/>
                </a:solidFill>
              </a:rPr>
              <a:pPr/>
              <a:t>114</a:t>
            </a:fld>
            <a:endParaRPr lang="en-US" sz="1200">
              <a:solidFill>
                <a:prstClr val="black"/>
              </a:solidFill>
            </a:endParaRPr>
          </a:p>
        </p:txBody>
      </p:sp>
      <p:sp>
        <p:nvSpPr>
          <p:cNvPr id="174083" name="Rectangle 2"/>
          <p:cNvSpPr>
            <a:spLocks noGrp="1" noRot="1" noChangeAspect="1" noChangeArrowheads="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0A40E24C-24A5-074E-B065-BDCB78B30241}" type="slidenum">
              <a:rPr lang="en-US" sz="1200">
                <a:solidFill>
                  <a:prstClr val="black"/>
                </a:solidFill>
              </a:rPr>
              <a:pPr/>
              <a:t>115</a:t>
            </a:fld>
            <a:endParaRPr lang="en-US" sz="1200">
              <a:solidFill>
                <a:prstClr val="black"/>
              </a:solidFill>
            </a:endParaRPr>
          </a:p>
        </p:txBody>
      </p:sp>
      <p:sp>
        <p:nvSpPr>
          <p:cNvPr id="17613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r"/>
            <a:fld id="{F1FFD08D-0148-6640-9BA4-D5FB10201CFC}" type="slidenum">
              <a:rPr lang="en-US" sz="1200" smtClean="0">
                <a:solidFill>
                  <a:prstClr val="black"/>
                </a:solidFill>
                <a:ea typeface="ＭＳ Ｐゴシック" charset="0"/>
                <a:cs typeface="ＭＳ Ｐゴシック" charset="0"/>
              </a:rPr>
              <a:pPr algn="r"/>
              <a:t>115</a:t>
            </a:fld>
            <a:endParaRPr lang="en-US" sz="1200">
              <a:solidFill>
                <a:prstClr val="black"/>
              </a:solidFill>
              <a:ea typeface="ＭＳ Ｐゴシック" charset="0"/>
              <a:cs typeface="ＭＳ Ｐゴシック" charset="0"/>
            </a:endParaRPr>
          </a:p>
        </p:txBody>
      </p:sp>
      <p:sp>
        <p:nvSpPr>
          <p:cNvPr id="176132" name="Rectangle 2"/>
          <p:cNvSpPr>
            <a:spLocks noGrp="1" noRot="1" noChangeAspect="1" noChangeArrowheads="1"/>
          </p:cNvSpPr>
          <p:nvPr>
            <p:ph type="sldImg"/>
          </p:nvPr>
        </p:nvSpPr>
        <p:spPr>
          <a:xfrm>
            <a:off x="1103313" y="676275"/>
            <a:ext cx="4603750" cy="3452813"/>
          </a:xfrm>
          <a:solidFill>
            <a:srgbClr val="FFFFFF"/>
          </a:solidFill>
          <a:ln/>
        </p:spPr>
      </p:sp>
      <p:sp>
        <p:nvSpPr>
          <p:cNvPr id="17613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50" tIns="44975" rIns="89950" bIns="44975">
            <a:spAutoFit/>
          </a:bodyPr>
          <a:lstStyle/>
          <a:p>
            <a:pPr eaLnBrk="1" hangingPunct="1"/>
            <a:endParaRPr lang="en-US">
              <a:latin typeface="Times New Roman"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Image Placeholder 1"/>
          <p:cNvSpPr>
            <a:spLocks noGrp="1" noRot="1" noChangeAspect="1"/>
          </p:cNvSpPr>
          <p:nvPr>
            <p:ph type="sldImg"/>
          </p:nvPr>
        </p:nvSpPr>
        <p:spPr>
          <a:ln/>
        </p:spPr>
      </p:sp>
      <p:sp>
        <p:nvSpPr>
          <p:cNvPr id="180227" name="Notes Placeholder 2"/>
          <p:cNvSpPr>
            <a:spLocks noGrp="1"/>
          </p:cNvSpPr>
          <p:nvPr>
            <p:ph type="body" idx="1"/>
          </p:nvPr>
        </p:nvSpPr>
        <p:spPr>
          <a:xfrm>
            <a:off x="914400" y="4343400"/>
            <a:ext cx="5029200" cy="4600363"/>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600" baseline="30000" dirty="0">
                <a:latin typeface="Times New Roman" charset="0"/>
              </a:rPr>
              <a:t>32 </a:t>
            </a:r>
            <a:r>
              <a:rPr lang="en-US" altLang="ja-JP" sz="1600" dirty="0">
                <a:latin typeface="Times New Roman" charset="0"/>
              </a:rPr>
              <a:t>"</a:t>
            </a:r>
            <a:r>
              <a:rPr lang="en-US" sz="1600" dirty="0">
                <a:latin typeface="Times New Roman" charset="0"/>
              </a:rPr>
              <a:t>You say, </a:t>
            </a:r>
            <a:r>
              <a:rPr lang="fr-FR" altLang="ja-JP" sz="1600" dirty="0">
                <a:latin typeface="Times New Roman" charset="0"/>
              </a:rPr>
              <a:t>'</a:t>
            </a:r>
            <a:r>
              <a:rPr lang="en-US" sz="1600" dirty="0">
                <a:latin typeface="Times New Roman" charset="0"/>
              </a:rPr>
              <a:t>We want to be like the nations all around us, who serve idols of wood and stone.</a:t>
            </a:r>
            <a:r>
              <a:rPr lang="fr-FR" altLang="ja-JP" sz="1600" dirty="0">
                <a:latin typeface="Times New Roman" charset="0"/>
              </a:rPr>
              <a:t>'</a:t>
            </a:r>
            <a:r>
              <a:rPr lang="en-US" sz="1600" dirty="0">
                <a:latin typeface="Times New Roman" charset="0"/>
              </a:rPr>
              <a:t> But what you have in mind will never happen. </a:t>
            </a:r>
            <a:r>
              <a:rPr lang="en-US" sz="1600" baseline="30000" dirty="0">
                <a:latin typeface="Times New Roman" charset="0"/>
              </a:rPr>
              <a:t>33 </a:t>
            </a:r>
            <a:r>
              <a:rPr lang="en-US" sz="1600" dirty="0">
                <a:latin typeface="Times New Roman" charset="0"/>
              </a:rPr>
              <a:t>As surely as I live, says the Sovereign Lord, I will rule over you with an iron fist in great anger and with awesome power. </a:t>
            </a:r>
            <a:r>
              <a:rPr lang="en-US" sz="1600" baseline="30000" dirty="0">
                <a:latin typeface="Times New Roman" charset="0"/>
              </a:rPr>
              <a:t>34 </a:t>
            </a:r>
            <a:r>
              <a:rPr lang="en-US" sz="1600" dirty="0">
                <a:latin typeface="Times New Roman" charset="0"/>
              </a:rPr>
              <a:t>And in anger I will reach out with my strong hand and powerful arm, and I will bring you back</a:t>
            </a:r>
            <a:r>
              <a:rPr lang="en-US" sz="1600" baseline="30000" dirty="0">
                <a:latin typeface="Times New Roman" charset="0"/>
              </a:rPr>
              <a:t>*</a:t>
            </a:r>
            <a:r>
              <a:rPr lang="en-US" sz="1600" dirty="0">
                <a:latin typeface="Times New Roman" charset="0"/>
              </a:rPr>
              <a:t> from the lands where you are scattered. </a:t>
            </a:r>
            <a:r>
              <a:rPr lang="en-US" sz="1600" baseline="30000" dirty="0">
                <a:latin typeface="Times New Roman" charset="0"/>
              </a:rPr>
              <a:t>35 </a:t>
            </a:r>
            <a:r>
              <a:rPr lang="en-US" sz="1600" dirty="0">
                <a:latin typeface="Times New Roman" charset="0"/>
              </a:rPr>
              <a:t>I will bring you into the wilderness of the nations, and there I will judge you face to face. </a:t>
            </a:r>
            <a:r>
              <a:rPr lang="en-US" sz="1600" baseline="30000" dirty="0">
                <a:latin typeface="Times New Roman" charset="0"/>
              </a:rPr>
              <a:t>36 </a:t>
            </a:r>
            <a:r>
              <a:rPr lang="en-US" sz="1600" dirty="0">
                <a:latin typeface="Times New Roman" charset="0"/>
              </a:rPr>
              <a:t>I will judge you there just as I did your ancestors in the wilderness after bringing them out of Egypt, says the Sovereign Lord. </a:t>
            </a:r>
            <a:r>
              <a:rPr lang="en-US" sz="1600" baseline="30000" dirty="0">
                <a:latin typeface="Times New Roman" charset="0"/>
              </a:rPr>
              <a:t>37 </a:t>
            </a:r>
            <a:r>
              <a:rPr lang="en-US" sz="1600" dirty="0">
                <a:latin typeface="Times New Roman" charset="0"/>
              </a:rPr>
              <a:t>I will examine you carefully and hold you to the terms of the covenant. </a:t>
            </a:r>
            <a:r>
              <a:rPr lang="en-US" sz="1600" baseline="30000" dirty="0">
                <a:latin typeface="Times New Roman" charset="0"/>
              </a:rPr>
              <a:t>38 </a:t>
            </a:r>
            <a:r>
              <a:rPr lang="en-US" sz="1600" dirty="0">
                <a:latin typeface="Times New Roman" charset="0"/>
              </a:rPr>
              <a:t>I will purge you of all those who rebel and revolt against me. I will bring them out of the countries where they are in exile, but they will never enter the land of Israel. Then you will know that I am the Lord</a:t>
            </a:r>
            <a:r>
              <a:rPr lang="en-US" altLang="ja-JP" sz="1600" dirty="0">
                <a:latin typeface="Times New Roman" charset="0"/>
              </a:rPr>
              <a:t>"</a:t>
            </a:r>
            <a:r>
              <a:rPr lang="en-US" sz="1600" dirty="0">
                <a:latin typeface="Times New Roman" charset="0"/>
              </a:rPr>
              <a:t> (</a:t>
            </a:r>
            <a:r>
              <a:rPr lang="en-US" sz="1600" dirty="0" err="1">
                <a:latin typeface="Times New Roman" charset="0"/>
              </a:rPr>
              <a:t>Eze</a:t>
            </a:r>
            <a:r>
              <a:rPr lang="en-US" sz="1600" dirty="0">
                <a:latin typeface="Times New Roman" charset="0"/>
              </a:rPr>
              <a:t> 20:32-38 NLT).</a:t>
            </a:r>
          </a:p>
          <a:p>
            <a:endParaRPr lang="en-US" sz="1600" dirty="0">
              <a:latin typeface="Times New Roman" charset="0"/>
            </a:endParaRPr>
          </a:p>
        </p:txBody>
      </p:sp>
      <p:sp>
        <p:nvSpPr>
          <p:cNvPr id="180228"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fld id="{4A8C5D11-5D10-5C4B-98F5-56E6A8322FE9}" type="slidenum">
              <a:rPr lang="en-US" sz="1200">
                <a:solidFill>
                  <a:prstClr val="black"/>
                </a:solidFill>
              </a:rPr>
              <a:pPr/>
              <a:t>118</a:t>
            </a:fld>
            <a:endParaRPr lang="en-US" sz="1200">
              <a:solidFill>
                <a:prstClr val="black"/>
              </a:solidFill>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ID" sz="1200" kern="1200" dirty="0" err="1">
                <a:solidFill>
                  <a:schemeClr val="tx1"/>
                </a:solidFill>
                <a:effectLst/>
                <a:latin typeface="Arial" pitchFamily="24" charset="0"/>
                <a:ea typeface="MS PGothic" pitchFamily="34" charset="-128"/>
                <a:cs typeface="Arial" pitchFamily="24" charset="0"/>
              </a:rPr>
              <a:t>Itulah</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sebabnya</a:t>
            </a:r>
            <a:r>
              <a:rPr lang="en-ID" sz="1200" kern="1200" dirty="0">
                <a:solidFill>
                  <a:schemeClr val="tx1"/>
                </a:solidFill>
                <a:effectLst/>
                <a:latin typeface="Arial" pitchFamily="24" charset="0"/>
                <a:ea typeface="MS PGothic" pitchFamily="34" charset="-128"/>
                <a:cs typeface="Arial" pitchFamily="24" charset="0"/>
              </a:rPr>
              <a:t> kata </a:t>
            </a:r>
            <a:r>
              <a:rPr lang="en-ID" sz="1200" kern="1200" dirty="0" err="1">
                <a:solidFill>
                  <a:schemeClr val="tx1"/>
                </a:solidFill>
                <a:effectLst/>
                <a:latin typeface="Arial" pitchFamily="24" charset="0"/>
                <a:ea typeface="MS PGothic" pitchFamily="34" charset="-128"/>
                <a:cs typeface="Arial" pitchFamily="24" charset="0"/>
              </a:rPr>
              <a:t>nas</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Tatkala</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Ia</a:t>
            </a:r>
            <a:r>
              <a:rPr lang="en-ID" sz="1200" kern="1200" dirty="0">
                <a:solidFill>
                  <a:schemeClr val="tx1"/>
                </a:solidFill>
                <a:effectLst/>
                <a:latin typeface="Arial" pitchFamily="24" charset="0"/>
                <a:ea typeface="MS PGothic" pitchFamily="34" charset="-128"/>
                <a:cs typeface="Arial" pitchFamily="24" charset="0"/>
              </a:rPr>
              <a:t> naik </a:t>
            </a:r>
            <a:r>
              <a:rPr lang="en-ID" sz="1200" kern="1200" dirty="0" err="1">
                <a:solidFill>
                  <a:schemeClr val="tx1"/>
                </a:solidFill>
                <a:effectLst/>
                <a:latin typeface="Arial" pitchFamily="24" charset="0"/>
                <a:ea typeface="MS PGothic" pitchFamily="34" charset="-128"/>
                <a:cs typeface="Arial" pitchFamily="24" charset="0"/>
              </a:rPr>
              <a:t>ke</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tempat</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tinggi</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Ia</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membawa</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tawanan-tawanan</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Ia</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memberikan</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pemberian-pemberian</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kepada</a:t>
            </a:r>
            <a:r>
              <a:rPr lang="en-ID" sz="1200" kern="1200" dirty="0">
                <a:solidFill>
                  <a:schemeClr val="tx1"/>
                </a:solidFill>
                <a:effectLst/>
                <a:latin typeface="Arial" pitchFamily="24" charset="0"/>
                <a:ea typeface="MS PGothic" pitchFamily="34" charset="-128"/>
                <a:cs typeface="Arial" pitchFamily="24" charset="0"/>
              </a:rPr>
              <a:t> manusia."</a:t>
            </a:r>
            <a:r>
              <a:rPr lang="en-ID" sz="1200" kern="1200" dirty="0">
                <a:solidFill>
                  <a:schemeClr val="tx1"/>
                </a:solidFill>
                <a:effectLst/>
                <a:latin typeface="Arial" pitchFamily="24" charset="0"/>
                <a:ea typeface="MS PGothic" pitchFamily="34" charset="-128"/>
                <a:cs typeface="Arial" pitchFamily="24" charset="0"/>
                <a:hlinkClick r:id="rId3"/>
              </a:rPr>
              <a:t>4:9</a:t>
            </a:r>
            <a:r>
              <a:rPr lang="en-ID" sz="1200" kern="1200" dirty="0">
                <a:solidFill>
                  <a:schemeClr val="tx1"/>
                </a:solidFill>
                <a:effectLst/>
                <a:latin typeface="Arial" pitchFamily="24" charset="0"/>
                <a:ea typeface="MS PGothic" pitchFamily="34" charset="-128"/>
                <a:cs typeface="Arial" pitchFamily="24" charset="0"/>
              </a:rPr>
              <a:t>Bukankah "</a:t>
            </a:r>
            <a:r>
              <a:rPr lang="en-ID" sz="1200" kern="1200" dirty="0" err="1">
                <a:solidFill>
                  <a:schemeClr val="tx1"/>
                </a:solidFill>
                <a:effectLst/>
                <a:latin typeface="Arial" pitchFamily="24" charset="0"/>
                <a:ea typeface="MS PGothic" pitchFamily="34" charset="-128"/>
                <a:cs typeface="Arial" pitchFamily="24" charset="0"/>
              </a:rPr>
              <a:t>Ia</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telah</a:t>
            </a:r>
            <a:r>
              <a:rPr lang="en-ID" sz="1200" kern="1200" dirty="0">
                <a:solidFill>
                  <a:schemeClr val="tx1"/>
                </a:solidFill>
                <a:effectLst/>
                <a:latin typeface="Arial" pitchFamily="24" charset="0"/>
                <a:ea typeface="MS PGothic" pitchFamily="34" charset="-128"/>
                <a:cs typeface="Arial" pitchFamily="24" charset="0"/>
              </a:rPr>
              <a:t> naik" </a:t>
            </a:r>
            <a:r>
              <a:rPr lang="en-ID" sz="1200" kern="1200" dirty="0" err="1">
                <a:solidFill>
                  <a:schemeClr val="tx1"/>
                </a:solidFill>
                <a:effectLst/>
                <a:latin typeface="Arial" pitchFamily="24" charset="0"/>
                <a:ea typeface="MS PGothic" pitchFamily="34" charset="-128"/>
                <a:cs typeface="Arial" pitchFamily="24" charset="0"/>
              </a:rPr>
              <a:t>berarti</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bahwa</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Ia</a:t>
            </a:r>
            <a:r>
              <a:rPr lang="en-ID" sz="1200" kern="1200" dirty="0">
                <a:solidFill>
                  <a:schemeClr val="tx1"/>
                </a:solidFill>
                <a:effectLst/>
                <a:latin typeface="Arial" pitchFamily="24" charset="0"/>
                <a:ea typeface="MS PGothic" pitchFamily="34" charset="-128"/>
                <a:cs typeface="Arial" pitchFamily="24" charset="0"/>
              </a:rPr>
              <a:t> juga </a:t>
            </a:r>
            <a:r>
              <a:rPr lang="en-ID" sz="1200" kern="1200" dirty="0" err="1">
                <a:solidFill>
                  <a:schemeClr val="tx1"/>
                </a:solidFill>
                <a:effectLst/>
                <a:latin typeface="Arial" pitchFamily="24" charset="0"/>
                <a:ea typeface="MS PGothic" pitchFamily="34" charset="-128"/>
                <a:cs typeface="Arial" pitchFamily="24" charset="0"/>
              </a:rPr>
              <a:t>telah</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turun</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ke</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bagian</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bumi</a:t>
            </a:r>
            <a:r>
              <a:rPr lang="en-ID" sz="1200" kern="1200" dirty="0">
                <a:solidFill>
                  <a:schemeClr val="tx1"/>
                </a:solidFill>
                <a:effectLst/>
                <a:latin typeface="Arial" pitchFamily="24" charset="0"/>
                <a:ea typeface="MS PGothic" pitchFamily="34" charset="-128"/>
                <a:cs typeface="Arial" pitchFamily="24" charset="0"/>
              </a:rPr>
              <a:t> yang paling bawah?</a:t>
            </a:r>
            <a:r>
              <a:rPr lang="en-ID" sz="1200" kern="1200" dirty="0">
                <a:solidFill>
                  <a:schemeClr val="tx1"/>
                </a:solidFill>
                <a:effectLst/>
                <a:latin typeface="Arial" pitchFamily="24" charset="0"/>
                <a:ea typeface="MS PGothic" pitchFamily="34" charset="-128"/>
                <a:cs typeface="Arial" pitchFamily="24" charset="0"/>
                <a:hlinkClick r:id="rId4"/>
              </a:rPr>
              <a:t>4:10</a:t>
            </a:r>
            <a:r>
              <a:rPr lang="en-ID" sz="1200" kern="1200" dirty="0">
                <a:solidFill>
                  <a:schemeClr val="tx1"/>
                </a:solidFill>
                <a:effectLst/>
                <a:latin typeface="Arial" pitchFamily="24" charset="0"/>
                <a:ea typeface="MS PGothic" pitchFamily="34" charset="-128"/>
                <a:cs typeface="Arial" pitchFamily="24" charset="0"/>
              </a:rPr>
              <a:t>Ia yang </a:t>
            </a:r>
            <a:r>
              <a:rPr lang="en-ID" sz="1200" kern="1200" dirty="0" err="1">
                <a:solidFill>
                  <a:schemeClr val="tx1"/>
                </a:solidFill>
                <a:effectLst/>
                <a:latin typeface="Arial" pitchFamily="24" charset="0"/>
                <a:ea typeface="MS PGothic" pitchFamily="34" charset="-128"/>
                <a:cs typeface="Arial" pitchFamily="24" charset="0"/>
              </a:rPr>
              <a:t>telah</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turun</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Ia</a:t>
            </a:r>
            <a:r>
              <a:rPr lang="en-ID" sz="1200" kern="1200" dirty="0">
                <a:solidFill>
                  <a:schemeClr val="tx1"/>
                </a:solidFill>
                <a:effectLst/>
                <a:latin typeface="Arial" pitchFamily="24" charset="0"/>
                <a:ea typeface="MS PGothic" pitchFamily="34" charset="-128"/>
                <a:cs typeface="Arial" pitchFamily="24" charset="0"/>
              </a:rPr>
              <a:t> juga yang </a:t>
            </a:r>
            <a:r>
              <a:rPr lang="en-ID" sz="1200" kern="1200" dirty="0" err="1">
                <a:solidFill>
                  <a:schemeClr val="tx1"/>
                </a:solidFill>
                <a:effectLst/>
                <a:latin typeface="Arial" pitchFamily="24" charset="0"/>
                <a:ea typeface="MS PGothic" pitchFamily="34" charset="-128"/>
                <a:cs typeface="Arial" pitchFamily="24" charset="0"/>
              </a:rPr>
              <a:t>telah</a:t>
            </a:r>
            <a:r>
              <a:rPr lang="en-ID" sz="1200" kern="1200" dirty="0">
                <a:solidFill>
                  <a:schemeClr val="tx1"/>
                </a:solidFill>
                <a:effectLst/>
                <a:latin typeface="Arial" pitchFamily="24" charset="0"/>
                <a:ea typeface="MS PGothic" pitchFamily="34" charset="-128"/>
                <a:cs typeface="Arial" pitchFamily="24" charset="0"/>
              </a:rPr>
              <a:t> naik </a:t>
            </a:r>
            <a:r>
              <a:rPr lang="en-ID" sz="1200" kern="1200" dirty="0" err="1">
                <a:solidFill>
                  <a:schemeClr val="tx1"/>
                </a:solidFill>
                <a:effectLst/>
                <a:latin typeface="Arial" pitchFamily="24" charset="0"/>
                <a:ea typeface="MS PGothic" pitchFamily="34" charset="-128"/>
                <a:cs typeface="Arial" pitchFamily="24" charset="0"/>
              </a:rPr>
              <a:t>jauh</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lebih</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tinggi</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dari</a:t>
            </a:r>
            <a:r>
              <a:rPr lang="en-ID" sz="1200" kern="1200" dirty="0">
                <a:solidFill>
                  <a:schemeClr val="tx1"/>
                </a:solidFill>
                <a:effectLst/>
                <a:latin typeface="Arial" pitchFamily="24" charset="0"/>
                <a:ea typeface="MS PGothic" pitchFamily="34" charset="-128"/>
                <a:cs typeface="Arial" pitchFamily="24" charset="0"/>
              </a:rPr>
              <a:t> pada </a:t>
            </a:r>
            <a:r>
              <a:rPr lang="en-ID" sz="1200" kern="1200" dirty="0" err="1">
                <a:solidFill>
                  <a:schemeClr val="tx1"/>
                </a:solidFill>
                <a:effectLst/>
                <a:latin typeface="Arial" pitchFamily="24" charset="0"/>
                <a:ea typeface="MS PGothic" pitchFamily="34" charset="-128"/>
                <a:cs typeface="Arial" pitchFamily="24" charset="0"/>
              </a:rPr>
              <a:t>semua</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langit</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untuk</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memenuhkan</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segala</a:t>
            </a:r>
            <a:r>
              <a:rPr lang="en-ID" sz="1200" kern="1200" dirty="0">
                <a:solidFill>
                  <a:schemeClr val="tx1"/>
                </a:solidFill>
                <a:effectLst/>
                <a:latin typeface="Arial" pitchFamily="24" charset="0"/>
                <a:ea typeface="MS PGothic" pitchFamily="34" charset="-128"/>
                <a:cs typeface="Arial" pitchFamily="24" charset="0"/>
              </a:rPr>
              <a:t> </a:t>
            </a:r>
            <a:r>
              <a:rPr lang="en-ID" sz="1200" kern="1200" dirty="0" err="1">
                <a:solidFill>
                  <a:schemeClr val="tx1"/>
                </a:solidFill>
                <a:effectLst/>
                <a:latin typeface="Arial" pitchFamily="24" charset="0"/>
                <a:ea typeface="MS PGothic" pitchFamily="34" charset="-128"/>
                <a:cs typeface="Arial" pitchFamily="24" charset="0"/>
              </a:rPr>
              <a:t>sesuatu</a:t>
            </a:r>
            <a:r>
              <a:rPr lang="en-ID" sz="1200" kern="1200" dirty="0">
                <a:solidFill>
                  <a:schemeClr val="tx1"/>
                </a:solidFill>
                <a:effectLst/>
                <a:latin typeface="Arial" pitchFamily="24" charset="0"/>
                <a:ea typeface="MS PGothic" pitchFamily="34" charset="-128"/>
                <a:cs typeface="Arial" pitchFamily="24" charset="0"/>
              </a:rPr>
              <a:t>.</a:t>
            </a:r>
          </a:p>
          <a:p>
            <a:endParaRPr lang="en-ID" sz="1200" kern="1200" dirty="0">
              <a:solidFill>
                <a:schemeClr val="tx1"/>
              </a:solidFill>
              <a:effectLst/>
              <a:latin typeface="Arial" pitchFamily="24" charset="0"/>
              <a:ea typeface="MS PGothic" pitchFamily="34" charset="-128"/>
              <a:cs typeface="Arial" pitchFamily="24" charset="0"/>
            </a:endParaRPr>
          </a:p>
          <a:p>
            <a:r>
              <a:rPr lang="en-ID" sz="1200" kern="1200" dirty="0">
                <a:solidFill>
                  <a:schemeClr val="tx1"/>
                </a:solidFill>
                <a:effectLst/>
                <a:latin typeface="Arial" pitchFamily="24" charset="0"/>
                <a:ea typeface="MS PGothic" pitchFamily="34" charset="-128"/>
                <a:cs typeface="Arial" pitchFamily="24" charset="0"/>
              </a:rPr>
              <a:t>OB-38-Salvation-45</a:t>
            </a:r>
          </a:p>
          <a:p>
            <a:r>
              <a:rPr lang="en-ID" sz="1200" kern="1200" dirty="0">
                <a:solidFill>
                  <a:schemeClr val="tx1"/>
                </a:solidFill>
                <a:effectLst/>
                <a:latin typeface="Arial" pitchFamily="24" charset="0"/>
                <a:ea typeface="MS PGothic" pitchFamily="34" charset="-128"/>
                <a:cs typeface="Arial" pitchFamily="24" charset="0"/>
              </a:rPr>
              <a:t>FU-02-Death &amp; Intermediate State-26</a:t>
            </a:r>
            <a:endParaRPr lang="en-ID" dirty="0"/>
          </a:p>
          <a:p>
            <a:r>
              <a:rPr lang="en-US" dirty="0"/>
              <a:t>NS-21-1 Peter-157</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
                <a:srgbClr val="009999"/>
              </a:buClr>
              <a:buSzTx/>
              <a:buFont typeface="Wingdings" pitchFamily="2" charset="2"/>
              <a:buNone/>
              <a:tabLst/>
              <a:defRPr/>
            </a:pPr>
            <a:fld id="{A74A40C7-2DEF-4BDC-A62E-A0F788849419}" type="slidenum">
              <a:rPr kumimoji="0" lang="en-US" altLang="en-US" sz="12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itchFamily="34" charset="0"/>
                <a:ea typeface="MS PGothic" pitchFamily="34" charset="-128"/>
                <a:cs typeface="Arial" pitchFamily="34" charset="0"/>
              </a:rPr>
              <a:pPr marL="0" marR="0" lvl="0" indent="0" algn="r" defTabSz="914400" rtl="0" eaLnBrk="1" fontAlgn="base" latinLnBrk="0" hangingPunct="1">
                <a:lnSpc>
                  <a:spcPct val="100000"/>
                </a:lnSpc>
                <a:spcBef>
                  <a:spcPct val="20000"/>
                </a:spcBef>
                <a:spcAft>
                  <a:spcPct val="0"/>
                </a:spcAft>
                <a:buClr>
                  <a:srgbClr val="009999"/>
                </a:buClr>
                <a:buSzTx/>
                <a:buFont typeface="Wingdings" pitchFamily="2" charset="2"/>
                <a:buNone/>
                <a:tabLst/>
                <a:defRPr/>
              </a:pPr>
              <a:t>122</a:t>
            </a:fld>
            <a:endParaRPr kumimoji="0" lang="en-US" alt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1747379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5" name="Rectangle 1026"/>
          <p:cNvSpPr>
            <a:spLocks noGrp="1" noRot="1" noChangeAspect="1" noChangeArrowheads="1"/>
          </p:cNvSpPr>
          <p:nvPr>
            <p:ph type="sldImg"/>
          </p:nvPr>
        </p:nvSpPr>
        <p:spPr>
          <a:solidFill>
            <a:srgbClr val="FFFFFF"/>
          </a:solidFill>
          <a:ln/>
        </p:spPr>
      </p:sp>
      <p:sp>
        <p:nvSpPr>
          <p:cNvPr id="1122306"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FD2552-E570-D645-91F0-38234A5749D7}" type="slidenum">
              <a:rPr lang="en-US">
                <a:solidFill>
                  <a:prstClr val="black"/>
                </a:solidFill>
              </a:rPr>
              <a:pPr/>
              <a:t>125</a:t>
            </a:fld>
            <a:endParaRPr lang="en-US">
              <a:solidFill>
                <a:prstClr val="black"/>
              </a:solidFill>
            </a:endParaRPr>
          </a:p>
        </p:txBody>
      </p:sp>
      <p:sp>
        <p:nvSpPr>
          <p:cNvPr id="778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7782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9E445B-859C-FF43-BF0F-3915ED73CDEE}" type="slidenum">
              <a:rPr lang="en-US">
                <a:solidFill>
                  <a:prstClr val="black"/>
                </a:solidFill>
              </a:rPr>
              <a:pPr/>
              <a:t>126</a:t>
            </a:fld>
            <a:endParaRPr lang="en-US">
              <a:solidFill>
                <a:prstClr val="black"/>
              </a:solidFill>
            </a:endParaRPr>
          </a:p>
        </p:txBody>
      </p:sp>
      <p:sp>
        <p:nvSpPr>
          <p:cNvPr id="2621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21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877C6E-0D72-734C-8FDD-1CEF6142B3BC}" type="slidenum">
              <a:rPr lang="en-US">
                <a:solidFill>
                  <a:prstClr val="black"/>
                </a:solidFill>
              </a:rPr>
              <a:pPr/>
              <a:t>127</a:t>
            </a:fld>
            <a:endParaRPr lang="en-US">
              <a:solidFill>
                <a:prstClr val="black"/>
              </a:solidFill>
            </a:endParaRPr>
          </a:p>
        </p:txBody>
      </p:sp>
      <p:sp>
        <p:nvSpPr>
          <p:cNvPr id="3911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9117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33000D7-D90A-1D43-9FDD-B3B9BF91FEF4}" type="slidenum">
              <a:rPr lang="en-US">
                <a:solidFill>
                  <a:prstClr val="black"/>
                </a:solidFill>
              </a:rPr>
              <a:pPr/>
              <a:t>128</a:t>
            </a:fld>
            <a:endParaRPr lang="en-US">
              <a:solidFill>
                <a:prstClr val="black"/>
              </a:solidFill>
            </a:endParaRPr>
          </a:p>
        </p:txBody>
      </p:sp>
      <p:sp>
        <p:nvSpPr>
          <p:cNvPr id="3276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276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3936E7B-5FB1-6A49-8248-74A168C0DCBB}" type="slidenum">
              <a:rPr lang="en-GB" sz="1200">
                <a:solidFill>
                  <a:schemeClr val="bg1"/>
                </a:solidFill>
              </a:rPr>
              <a:pPr/>
              <a:t>129</a:t>
            </a:fld>
            <a:endParaRPr lang="en-GB" sz="1200">
              <a:solidFill>
                <a:schemeClr val="bg1"/>
              </a:solidFill>
            </a:endParaRPr>
          </a:p>
        </p:txBody>
      </p:sp>
      <p:sp>
        <p:nvSpPr>
          <p:cNvPr id="1222658" name="Rectangle 2"/>
          <p:cNvSpPr>
            <a:spLocks noGrp="1" noRot="1" noChangeAspect="1" noChangeArrowheads="1" noTextEdit="1"/>
          </p:cNvSpPr>
          <p:nvPr>
            <p:ph type="sldImg"/>
          </p:nvPr>
        </p:nvSpPr>
        <p:spPr>
          <a:ln/>
        </p:spPr>
      </p:sp>
      <p:sp>
        <p:nvSpPr>
          <p:cNvPr id="1222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3936E7B-5FB1-6A49-8248-74A168C0DCBB}" type="slidenum">
              <a:rPr lang="en-GB" sz="1200">
                <a:solidFill>
                  <a:prstClr val="white"/>
                </a:solidFill>
              </a:rPr>
              <a:pPr/>
              <a:t>130</a:t>
            </a:fld>
            <a:endParaRPr lang="en-GB" sz="1200">
              <a:solidFill>
                <a:prstClr val="white"/>
              </a:solidFill>
            </a:endParaRPr>
          </a:p>
        </p:txBody>
      </p:sp>
      <p:sp>
        <p:nvSpPr>
          <p:cNvPr id="1222658" name="Rectangle 2"/>
          <p:cNvSpPr>
            <a:spLocks noGrp="1" noRot="1" noChangeAspect="1" noChangeArrowheads="1" noTextEdit="1"/>
          </p:cNvSpPr>
          <p:nvPr>
            <p:ph type="sldImg"/>
          </p:nvPr>
        </p:nvSpPr>
        <p:spPr>
          <a:ln/>
        </p:spPr>
      </p:sp>
      <p:sp>
        <p:nvSpPr>
          <p:cNvPr id="1222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92C9944-C556-E540-B425-E7000C1215F8}" type="slidenum">
              <a:rPr lang="en-US" sz="1200">
                <a:solidFill>
                  <a:srgbClr val="000000"/>
                </a:solidFill>
              </a:rPr>
              <a:pPr eaLnBrk="1" hangingPunct="1"/>
              <a:t>131</a:t>
            </a:fld>
            <a:endParaRPr lang="en-US" sz="1200">
              <a:solidFill>
                <a:srgbClr val="000000"/>
              </a:solidFill>
            </a:endParaRPr>
          </a:p>
        </p:txBody>
      </p:sp>
      <p:sp>
        <p:nvSpPr>
          <p:cNvPr id="217090" name="Rectangle 2"/>
          <p:cNvSpPr>
            <a:spLocks noGrp="1" noRot="1" noChangeAspect="1" noChangeArrowheads="1" noTextEdit="1"/>
          </p:cNvSpPr>
          <p:nvPr>
            <p:ph type="sldImg"/>
          </p:nvPr>
        </p:nvSpPr>
        <p:spPr>
          <a:solidFill>
            <a:srgbClr val="FFFFFF"/>
          </a:solidFill>
          <a:ln/>
        </p:spPr>
      </p:sp>
      <p:sp>
        <p:nvSpPr>
          <p:cNvPr id="217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7BEF8A-6EF4-B243-A0C4-BC0F1905C680}" type="slidenum">
              <a:rPr lang="en-US" sz="1200">
                <a:solidFill>
                  <a:srgbClr val="000000"/>
                </a:solidFill>
              </a:rPr>
              <a:pPr eaLnBrk="1" hangingPunct="1"/>
              <a:t>132</a:t>
            </a:fld>
            <a:endParaRPr lang="en-US" sz="1200">
              <a:solidFill>
                <a:srgbClr val="000000"/>
              </a:solidFill>
            </a:endParaRPr>
          </a:p>
        </p:txBody>
      </p:sp>
      <p:sp>
        <p:nvSpPr>
          <p:cNvPr id="221186"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221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74A4312-903D-FD46-A0C8-AAB2589FFE50}" type="slidenum">
              <a:rPr lang="en-US" sz="1200">
                <a:solidFill>
                  <a:srgbClr val="000000"/>
                </a:solidFill>
              </a:rPr>
              <a:pPr eaLnBrk="1" hangingPunct="1"/>
              <a:t>133</a:t>
            </a:fld>
            <a:endParaRPr lang="en-US" sz="1200">
              <a:solidFill>
                <a:srgbClr val="000000"/>
              </a:solidFill>
            </a:endParaRPr>
          </a:p>
        </p:txBody>
      </p:sp>
      <p:sp>
        <p:nvSpPr>
          <p:cNvPr id="215042"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xfrm>
            <a:off x="3884613" y="8685213"/>
            <a:ext cx="29718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90C5D16-EF46-204E-A7D7-62BACE339D0C}" type="slidenum">
              <a:rPr lang="en-US" sz="1200">
                <a:solidFill>
                  <a:srgbClr val="000000"/>
                </a:solidFill>
                <a:latin typeface="Comic Sans MS" charset="0"/>
              </a:rPr>
              <a:pPr eaLnBrk="1" hangingPunct="1"/>
              <a:t>134</a:t>
            </a:fld>
            <a:endParaRPr lang="en-US" sz="1200">
              <a:solidFill>
                <a:srgbClr val="000000"/>
              </a:solidFill>
              <a:latin typeface="Comic Sans MS" charset="0"/>
            </a:endParaRPr>
          </a:p>
        </p:txBody>
      </p:sp>
      <p:sp>
        <p:nvSpPr>
          <p:cNvPr id="64514" name="Rectangle 2"/>
          <p:cNvSpPr>
            <a:spLocks noGrp="1" noRot="1" noChangeAspect="1" noChangeArrowheads="1"/>
          </p:cNvSpPr>
          <p:nvPr>
            <p:ph type="sldImg"/>
          </p:nvPr>
        </p:nvSpPr>
        <p:spPr>
          <a:xfrm>
            <a:off x="1150938" y="692150"/>
            <a:ext cx="4556125" cy="3416300"/>
          </a:xfrm>
          <a:solidFill>
            <a:srgbClr val="FFFFFF"/>
          </a:solidFill>
          <a:ln/>
        </p:spPr>
      </p:sp>
      <p:sp>
        <p:nvSpPr>
          <p:cNvPr id="6451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Slides 13 and 127 repeated</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a:ln/>
        </p:spPr>
        <p:txBody>
          <a:bodyPr/>
          <a:lstStyle>
            <a:lvl1pPr>
              <a:defRPr/>
            </a:lvl1pPr>
          </a:lstStyle>
          <a:p>
            <a:fld id="{78EC29A1-A42D-834A-A414-86ADADFF87ED}" type="slidenum">
              <a:rPr lang="en-US" altLang="zh-CN"/>
              <a:pPr/>
              <a:t>‹#›</a:t>
            </a:fld>
            <a:endParaRPr lang="en-US" altLang="zh-CN"/>
          </a:p>
        </p:txBody>
      </p:sp>
    </p:spTree>
    <p:extLst>
      <p:ext uri="{BB962C8B-B14F-4D97-AF65-F5344CB8AC3E}">
        <p14:creationId xmlns:p14="http://schemas.microsoft.com/office/powerpoint/2010/main" val="35304023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pPr>
                <a:defRPr/>
              </a:pPr>
              <a:t>‹#›</a:t>
            </a:fld>
            <a:endParaRPr lang="en-US"/>
          </a:p>
        </p:txBody>
      </p:sp>
    </p:spTree>
    <p:extLst>
      <p:ext uri="{BB962C8B-B14F-4D97-AF65-F5344CB8AC3E}">
        <p14:creationId xmlns:p14="http://schemas.microsoft.com/office/powerpoint/2010/main" val="205659685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1E0F5B62-2D8B-9D45-9C08-D08A4E2F5FA9}"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96398180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64970827-47E3-644C-B7BD-E285CDD061E9}"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189205042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7" name="Rectangle 3"/>
          <p:cNvSpPr>
            <a:spLocks noGrp="1" noChangeArrowheads="1"/>
          </p:cNvSpPr>
          <p:nvPr>
            <p:ph type="sldNum" sz="quarter" idx="11"/>
          </p:nvPr>
        </p:nvSpPr>
        <p:spPr/>
        <p:txBody>
          <a:bodyPr/>
          <a:lstStyle>
            <a:lvl1pPr>
              <a:defRPr>
                <a:latin typeface="Comic Sans MS" charset="0"/>
              </a:defRPr>
            </a:lvl1pPr>
          </a:lstStyle>
          <a:p>
            <a:pPr>
              <a:defRPr/>
            </a:pPr>
            <a:fld id="{5333EEF4-8063-6042-A656-13E078E7E289}" type="slidenum">
              <a:rPr lang="en-US"/>
              <a:pPr>
                <a:defRPr/>
              </a:pPr>
              <a:t>‹#›</a:t>
            </a:fld>
            <a:endParaRPr lang="en-US"/>
          </a:p>
        </p:txBody>
      </p:sp>
      <p:sp>
        <p:nvSpPr>
          <p:cNvPr id="8"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40483435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a:noFill/>
            </a:ln>
            <a:effectLst/>
          </p:spPr>
          <p:txBody>
            <a:bodyPr wrap="none" anchor="ctr"/>
            <a:lstStyle/>
            <a:p>
              <a:pPr>
                <a:defRPr/>
              </a:pPr>
              <a:endParaRPr lang="en-US">
                <a:solidFill>
                  <a:srgbClr val="FFFFFF"/>
                </a:solidFill>
                <a:latin typeface="Arial"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 name="Freeform 6"/>
            <p:cNvSpPr>
              <a:spLocks/>
            </p:cNvSpPr>
            <p:nvPr userDrawn="1"/>
          </p:nvSpPr>
          <p:spPr bwMode="hidden">
            <a:xfrm>
              <a:off x="3792" y="1536"/>
              <a:ext cx="1968" cy="762"/>
            </a:xfrm>
            <a:custGeom>
              <a:avLst/>
              <a:gdLst>
                <a:gd name="T0" fmla="*/ 965 w 1968"/>
                <a:gd name="T1" fmla="*/ 165 h 762"/>
                <a:gd name="T2" fmla="*/ 696 w 1968"/>
                <a:gd name="T3" fmla="*/ 200 h 762"/>
                <a:gd name="T4" fmla="*/ 693 w 1968"/>
                <a:gd name="T5" fmla="*/ 237 h 762"/>
                <a:gd name="T6" fmla="*/ 924 w 1968"/>
                <a:gd name="T7" fmla="*/ 258 h 762"/>
                <a:gd name="T8" fmla="*/ 993 w 1968"/>
                <a:gd name="T9" fmla="*/ 267 h 762"/>
                <a:gd name="T10" fmla="*/ 681 w 1968"/>
                <a:gd name="T11" fmla="*/ 291 h 762"/>
                <a:gd name="T12" fmla="*/ 633 w 1968"/>
                <a:gd name="T13" fmla="*/ 309 h 762"/>
                <a:gd name="T14" fmla="*/ 645 w 1968"/>
                <a:gd name="T15" fmla="*/ 336 h 762"/>
                <a:gd name="T16" fmla="*/ 672 w 1968"/>
                <a:gd name="T17" fmla="*/ 351 h 762"/>
                <a:gd name="T18" fmla="*/ 984 w 1968"/>
                <a:gd name="T19" fmla="*/ 333 h 762"/>
                <a:gd name="T20" fmla="*/ 1080 w 1968"/>
                <a:gd name="T21" fmla="*/ 357 h 762"/>
                <a:gd name="T22" fmla="*/ 624 w 1968"/>
                <a:gd name="T23" fmla="*/ 492 h 762"/>
                <a:gd name="T24" fmla="*/ 616 w 1968"/>
                <a:gd name="T25" fmla="*/ 536 h 762"/>
                <a:gd name="T26" fmla="*/ 8 w 1968"/>
                <a:gd name="T27" fmla="*/ 724 h 762"/>
                <a:gd name="T28" fmla="*/ 0 w 1968"/>
                <a:gd name="T29" fmla="*/ 756 h 762"/>
                <a:gd name="T30" fmla="*/ 27 w 1968"/>
                <a:gd name="T31" fmla="*/ 762 h 762"/>
                <a:gd name="T32" fmla="*/ 664 w 1968"/>
                <a:gd name="T33" fmla="*/ 564 h 762"/>
                <a:gd name="T34" fmla="*/ 856 w 1968"/>
                <a:gd name="T35" fmla="*/ 600 h 762"/>
                <a:gd name="T36" fmla="*/ 1158 w 1968"/>
                <a:gd name="T37" fmla="*/ 507 h 762"/>
                <a:gd name="T38" fmla="*/ 1434 w 1968"/>
                <a:gd name="T39" fmla="*/ 465 h 762"/>
                <a:gd name="T40" fmla="*/ 1572 w 1968"/>
                <a:gd name="T41" fmla="*/ 368 h 762"/>
                <a:gd name="T42" fmla="*/ 1712 w 1968"/>
                <a:gd name="T43" fmla="*/ 340 h 762"/>
                <a:gd name="T44" fmla="*/ 1856 w 1968"/>
                <a:gd name="T45" fmla="*/ 328 h 762"/>
                <a:gd name="T46" fmla="*/ 1968 w 1968"/>
                <a:gd name="T47" fmla="*/ 330 h 762"/>
                <a:gd name="T48" fmla="*/ 1968 w 1968"/>
                <a:gd name="T49" fmla="*/ 0 h 762"/>
                <a:gd name="T50" fmla="*/ 1934 w 1968"/>
                <a:gd name="T51" fmla="*/ 3 h 762"/>
                <a:gd name="T52" fmla="*/ 1832 w 1968"/>
                <a:gd name="T53" fmla="*/ 5 h 762"/>
                <a:gd name="T54" fmla="*/ 1682 w 1968"/>
                <a:gd name="T55" fmla="*/ 35 h 762"/>
                <a:gd name="T56" fmla="*/ 1643 w 1968"/>
                <a:gd name="T57" fmla="*/ 72 h 762"/>
                <a:gd name="T58" fmla="*/ 1392 w 1968"/>
                <a:gd name="T59" fmla="*/ 119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latin typeface="Arial" charset="0"/>
              </a:endParaRPr>
            </a:p>
          </p:txBody>
        </p:sp>
        <p:sp>
          <p:nvSpPr>
            <p:cNvPr id="9" name="Freeform 7"/>
            <p:cNvSpPr>
              <a:spLocks/>
            </p:cNvSpPr>
            <p:nvPr userDrawn="1"/>
          </p:nvSpPr>
          <p:spPr bwMode="hidden">
            <a:xfrm>
              <a:off x="3599" y="2477"/>
              <a:ext cx="186" cy="120"/>
            </a:xfrm>
            <a:custGeom>
              <a:avLst/>
              <a:gdLst>
                <a:gd name="T0" fmla="*/ 216 w 185"/>
                <a:gd name="T1" fmla="*/ 0 h 120"/>
                <a:gd name="T2" fmla="*/ 216 w 185"/>
                <a:gd name="T3" fmla="*/ 6 h 120"/>
                <a:gd name="T4" fmla="*/ 216 w 185"/>
                <a:gd name="T5" fmla="*/ 18 h 120"/>
                <a:gd name="T6" fmla="*/ 216 w 185"/>
                <a:gd name="T7" fmla="*/ 36 h 120"/>
                <a:gd name="T8" fmla="*/ 210 w 185"/>
                <a:gd name="T9" fmla="*/ 54 h 120"/>
                <a:gd name="T10" fmla="*/ 192 w 185"/>
                <a:gd name="T11" fmla="*/ 72 h 120"/>
                <a:gd name="T12" fmla="*/ 168 w 185"/>
                <a:gd name="T13" fmla="*/ 96 h 120"/>
                <a:gd name="T14" fmla="*/ 132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6 w 185"/>
                <a:gd name="T29" fmla="*/ 0 h 120"/>
                <a:gd name="T30" fmla="*/ 216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8 w 526"/>
                <a:gd name="T17" fmla="*/ 179 h 275"/>
                <a:gd name="T18" fmla="*/ 240 w 526"/>
                <a:gd name="T19" fmla="*/ 143 h 275"/>
                <a:gd name="T20" fmla="*/ 282 w 526"/>
                <a:gd name="T21" fmla="*/ 120 h 275"/>
                <a:gd name="T22" fmla="*/ 330 w 526"/>
                <a:gd name="T23" fmla="*/ 96 h 275"/>
                <a:gd name="T24" fmla="*/ 455 w 526"/>
                <a:gd name="T25" fmla="*/ 48 h 275"/>
                <a:gd name="T26" fmla="*/ 504 w 526"/>
                <a:gd name="T27" fmla="*/ 30 h 275"/>
                <a:gd name="T28" fmla="*/ 540 w 526"/>
                <a:gd name="T29" fmla="*/ 12 h 275"/>
                <a:gd name="T30" fmla="*/ 564 w 526"/>
                <a:gd name="T31" fmla="*/ 6 h 275"/>
                <a:gd name="T32" fmla="*/ 582 w 526"/>
                <a:gd name="T33" fmla="*/ 0 h 275"/>
                <a:gd name="T34" fmla="*/ 588 w 526"/>
                <a:gd name="T35" fmla="*/ 0 h 275"/>
                <a:gd name="T36" fmla="*/ 582 w 526"/>
                <a:gd name="T37" fmla="*/ 6 h 275"/>
                <a:gd name="T38" fmla="*/ 570 w 526"/>
                <a:gd name="T39" fmla="*/ 12 h 275"/>
                <a:gd name="T40" fmla="*/ 546 w 526"/>
                <a:gd name="T41" fmla="*/ 24 h 275"/>
                <a:gd name="T42" fmla="*/ 522 w 526"/>
                <a:gd name="T43" fmla="*/ 42 h 275"/>
                <a:gd name="T44" fmla="*/ 498 w 526"/>
                <a:gd name="T45" fmla="*/ 54 h 275"/>
                <a:gd name="T46" fmla="*/ 455 w 526"/>
                <a:gd name="T47" fmla="*/ 78 h 275"/>
                <a:gd name="T48" fmla="*/ 371 w 526"/>
                <a:gd name="T49" fmla="*/ 108 h 275"/>
                <a:gd name="T50" fmla="*/ 306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51 w 718"/>
                <a:gd name="T17" fmla="*/ 228 h 306"/>
                <a:gd name="T18" fmla="*/ 157 w 718"/>
                <a:gd name="T19" fmla="*/ 228 h 306"/>
                <a:gd name="T20" fmla="*/ 175 w 718"/>
                <a:gd name="T21" fmla="*/ 222 h 306"/>
                <a:gd name="T22" fmla="*/ 199 w 718"/>
                <a:gd name="T23" fmla="*/ 216 h 306"/>
                <a:gd name="T24" fmla="*/ 229 w 718"/>
                <a:gd name="T25" fmla="*/ 204 h 306"/>
                <a:gd name="T26" fmla="*/ 306 w 718"/>
                <a:gd name="T27" fmla="*/ 180 h 306"/>
                <a:gd name="T28" fmla="*/ 433 w 718"/>
                <a:gd name="T29" fmla="*/ 156 h 306"/>
                <a:gd name="T30" fmla="*/ 523 w 718"/>
                <a:gd name="T31" fmla="*/ 126 h 306"/>
                <a:gd name="T32" fmla="*/ 609 w 718"/>
                <a:gd name="T33" fmla="*/ 102 h 306"/>
                <a:gd name="T34" fmla="*/ 654 w 718"/>
                <a:gd name="T35" fmla="*/ 90 h 306"/>
                <a:gd name="T36" fmla="*/ 697 w 718"/>
                <a:gd name="T37" fmla="*/ 84 h 306"/>
                <a:gd name="T38" fmla="*/ 715 w 718"/>
                <a:gd name="T39" fmla="*/ 78 h 306"/>
                <a:gd name="T40" fmla="*/ 721 w 718"/>
                <a:gd name="T41" fmla="*/ 72 h 306"/>
                <a:gd name="T42" fmla="*/ 727 w 718"/>
                <a:gd name="T43" fmla="*/ 66 h 306"/>
                <a:gd name="T44" fmla="*/ 745 w 718"/>
                <a:gd name="T45" fmla="*/ 60 h 306"/>
                <a:gd name="T46" fmla="*/ 787 w 718"/>
                <a:gd name="T47" fmla="*/ 30 h 306"/>
                <a:gd name="T48" fmla="*/ 805 w 718"/>
                <a:gd name="T49" fmla="*/ 18 h 306"/>
                <a:gd name="T50" fmla="*/ 811 w 718"/>
                <a:gd name="T51" fmla="*/ 6 h 306"/>
                <a:gd name="T52" fmla="*/ 805 w 718"/>
                <a:gd name="T53" fmla="*/ 0 h 306"/>
                <a:gd name="T54" fmla="*/ 781 w 718"/>
                <a:gd name="T55" fmla="*/ 0 h 306"/>
                <a:gd name="T56" fmla="*/ 721 w 718"/>
                <a:gd name="T57" fmla="*/ 0 h 306"/>
                <a:gd name="T58" fmla="*/ 663 w 718"/>
                <a:gd name="T59" fmla="*/ 0 h 306"/>
                <a:gd name="T60" fmla="*/ 609 w 718"/>
                <a:gd name="T61" fmla="*/ 0 h 306"/>
                <a:gd name="T62" fmla="*/ 576 w 718"/>
                <a:gd name="T63" fmla="*/ 18 h 306"/>
                <a:gd name="T64" fmla="*/ 547 w 718"/>
                <a:gd name="T65" fmla="*/ 42 h 306"/>
                <a:gd name="T66" fmla="*/ 529 w 718"/>
                <a:gd name="T67" fmla="*/ 54 h 306"/>
                <a:gd name="T68" fmla="*/ 511 w 718"/>
                <a:gd name="T69" fmla="*/ 60 h 306"/>
                <a:gd name="T70" fmla="*/ 487 w 718"/>
                <a:gd name="T71" fmla="*/ 60 h 306"/>
                <a:gd name="T72" fmla="*/ 451 w 718"/>
                <a:gd name="T73" fmla="*/ 66 h 306"/>
                <a:gd name="T74" fmla="*/ 397 w 718"/>
                <a:gd name="T75" fmla="*/ 84 h 306"/>
                <a:gd name="T76" fmla="*/ 342 w 718"/>
                <a:gd name="T77" fmla="*/ 108 h 306"/>
                <a:gd name="T78" fmla="*/ 318 w 718"/>
                <a:gd name="T79" fmla="*/ 126 h 306"/>
                <a:gd name="T80" fmla="*/ 306 w 718"/>
                <a:gd name="T81" fmla="*/ 132 h 306"/>
                <a:gd name="T82" fmla="*/ 288 w 718"/>
                <a:gd name="T83" fmla="*/ 138 h 306"/>
                <a:gd name="T84" fmla="*/ 252 w 718"/>
                <a:gd name="T85" fmla="*/ 138 h 306"/>
                <a:gd name="T86" fmla="*/ 217 w 718"/>
                <a:gd name="T87" fmla="*/ 138 h 306"/>
                <a:gd name="T88" fmla="*/ 211 w 718"/>
                <a:gd name="T89" fmla="*/ 138 h 306"/>
                <a:gd name="T90" fmla="*/ 205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Freeform 11"/>
            <p:cNvSpPr>
              <a:spLocks/>
            </p:cNvSpPr>
            <p:nvPr userDrawn="1"/>
          </p:nvSpPr>
          <p:spPr bwMode="hidden">
            <a:xfrm>
              <a:off x="3358" y="1890"/>
              <a:ext cx="2400" cy="881"/>
            </a:xfrm>
            <a:custGeom>
              <a:avLst/>
              <a:gdLst>
                <a:gd name="T0" fmla="*/ 2477 w 2392"/>
                <a:gd name="T1" fmla="*/ 54 h 881"/>
                <a:gd name="T2" fmla="*/ 2429 w 2392"/>
                <a:gd name="T3" fmla="*/ 54 h 881"/>
                <a:gd name="T4" fmla="*/ 2381 w 2392"/>
                <a:gd name="T5" fmla="*/ 66 h 881"/>
                <a:gd name="T6" fmla="*/ 2238 w 2392"/>
                <a:gd name="T7" fmla="*/ 101 h 881"/>
                <a:gd name="T8" fmla="*/ 2173 w 2392"/>
                <a:gd name="T9" fmla="*/ 119 h 881"/>
                <a:gd name="T10" fmla="*/ 2063 w 2392"/>
                <a:gd name="T11" fmla="*/ 167 h 881"/>
                <a:gd name="T12" fmla="*/ 2035 w 2392"/>
                <a:gd name="T13" fmla="*/ 245 h 881"/>
                <a:gd name="T14" fmla="*/ 2042 w 2392"/>
                <a:gd name="T15" fmla="*/ 305 h 881"/>
                <a:gd name="T16" fmla="*/ 1944 w 2392"/>
                <a:gd name="T17" fmla="*/ 317 h 881"/>
                <a:gd name="T18" fmla="*/ 1773 w 2392"/>
                <a:gd name="T19" fmla="*/ 263 h 881"/>
                <a:gd name="T20" fmla="*/ 1665 w 2392"/>
                <a:gd name="T21" fmla="*/ 257 h 881"/>
                <a:gd name="T22" fmla="*/ 1554 w 2392"/>
                <a:gd name="T23" fmla="*/ 311 h 881"/>
                <a:gd name="T24" fmla="*/ 1486 w 2392"/>
                <a:gd name="T25" fmla="*/ 353 h 881"/>
                <a:gd name="T26" fmla="*/ 1456 w 2392"/>
                <a:gd name="T27" fmla="*/ 359 h 881"/>
                <a:gd name="T28" fmla="*/ 1338 w 2392"/>
                <a:gd name="T29" fmla="*/ 371 h 881"/>
                <a:gd name="T30" fmla="*/ 1284 w 2392"/>
                <a:gd name="T31" fmla="*/ 365 h 881"/>
                <a:gd name="T32" fmla="*/ 1177 w 2392"/>
                <a:gd name="T33" fmla="*/ 371 h 881"/>
                <a:gd name="T34" fmla="*/ 1051 w 2392"/>
                <a:gd name="T35" fmla="*/ 383 h 881"/>
                <a:gd name="T36" fmla="*/ 1014 w 2392"/>
                <a:gd name="T37" fmla="*/ 401 h 881"/>
                <a:gd name="T38" fmla="*/ 912 w 2392"/>
                <a:gd name="T39" fmla="*/ 419 h 881"/>
                <a:gd name="T40" fmla="*/ 871 w 2392"/>
                <a:gd name="T41" fmla="*/ 419 h 881"/>
                <a:gd name="T42" fmla="*/ 726 w 2392"/>
                <a:gd name="T43" fmla="*/ 437 h 881"/>
                <a:gd name="T44" fmla="*/ 660 w 2392"/>
                <a:gd name="T45" fmla="*/ 473 h 881"/>
                <a:gd name="T46" fmla="*/ 565 w 2392"/>
                <a:gd name="T47" fmla="*/ 467 h 881"/>
                <a:gd name="T48" fmla="*/ 475 w 2392"/>
                <a:gd name="T49" fmla="*/ 491 h 881"/>
                <a:gd name="T50" fmla="*/ 444 w 2392"/>
                <a:gd name="T51" fmla="*/ 539 h 881"/>
                <a:gd name="T52" fmla="*/ 378 w 2392"/>
                <a:gd name="T53" fmla="*/ 569 h 881"/>
                <a:gd name="T54" fmla="*/ 253 w 2392"/>
                <a:gd name="T55" fmla="*/ 599 h 881"/>
                <a:gd name="T56" fmla="*/ 138 w 2392"/>
                <a:gd name="T57" fmla="*/ 647 h 881"/>
                <a:gd name="T58" fmla="*/ 108 w 2392"/>
                <a:gd name="T59" fmla="*/ 659 h 881"/>
                <a:gd name="T60" fmla="*/ 0 w 2392"/>
                <a:gd name="T61" fmla="*/ 671 h 881"/>
                <a:gd name="T62" fmla="*/ 84 w 2392"/>
                <a:gd name="T63" fmla="*/ 695 h 881"/>
                <a:gd name="T64" fmla="*/ 294 w 2392"/>
                <a:gd name="T65" fmla="*/ 653 h 881"/>
                <a:gd name="T66" fmla="*/ 535 w 2392"/>
                <a:gd name="T67" fmla="*/ 569 h 881"/>
                <a:gd name="T68" fmla="*/ 630 w 2392"/>
                <a:gd name="T69" fmla="*/ 521 h 881"/>
                <a:gd name="T70" fmla="*/ 708 w 2392"/>
                <a:gd name="T71" fmla="*/ 515 h 881"/>
                <a:gd name="T72" fmla="*/ 966 w 2392"/>
                <a:gd name="T73" fmla="*/ 461 h 881"/>
                <a:gd name="T74" fmla="*/ 1272 w 2392"/>
                <a:gd name="T75" fmla="*/ 425 h 881"/>
                <a:gd name="T76" fmla="*/ 1433 w 2392"/>
                <a:gd name="T77" fmla="*/ 461 h 881"/>
                <a:gd name="T78" fmla="*/ 1572 w 2392"/>
                <a:gd name="T79" fmla="*/ 533 h 881"/>
                <a:gd name="T80" fmla="*/ 1590 w 2392"/>
                <a:gd name="T81" fmla="*/ 617 h 881"/>
                <a:gd name="T82" fmla="*/ 1531 w 2392"/>
                <a:gd name="T83" fmla="*/ 653 h 881"/>
                <a:gd name="T84" fmla="*/ 1351 w 2392"/>
                <a:gd name="T85" fmla="*/ 701 h 881"/>
                <a:gd name="T86" fmla="*/ 1236 w 2392"/>
                <a:gd name="T87" fmla="*/ 755 h 881"/>
                <a:gd name="T88" fmla="*/ 1189 w 2392"/>
                <a:gd name="T89" fmla="*/ 809 h 881"/>
                <a:gd name="T90" fmla="*/ 1201 w 2392"/>
                <a:gd name="T91" fmla="*/ 869 h 881"/>
                <a:gd name="T92" fmla="*/ 1230 w 2392"/>
                <a:gd name="T93" fmla="*/ 881 h 881"/>
                <a:gd name="T94" fmla="*/ 1332 w 2392"/>
                <a:gd name="T95" fmla="*/ 869 h 881"/>
                <a:gd name="T96" fmla="*/ 1543 w 2392"/>
                <a:gd name="T97" fmla="*/ 857 h 881"/>
                <a:gd name="T98" fmla="*/ 1596 w 2392"/>
                <a:gd name="T99" fmla="*/ 851 h 881"/>
                <a:gd name="T100" fmla="*/ 1638 w 2392"/>
                <a:gd name="T101" fmla="*/ 833 h 881"/>
                <a:gd name="T102" fmla="*/ 1861 w 2392"/>
                <a:gd name="T103" fmla="*/ 743 h 881"/>
                <a:gd name="T104" fmla="*/ 2000 w 2392"/>
                <a:gd name="T105" fmla="*/ 689 h 881"/>
                <a:gd name="T106" fmla="*/ 2091 w 2392"/>
                <a:gd name="T107" fmla="*/ 581 h 881"/>
                <a:gd name="T108" fmla="*/ 2257 w 2392"/>
                <a:gd name="T109" fmla="*/ 389 h 881"/>
                <a:gd name="T110" fmla="*/ 2449 w 2392"/>
                <a:gd name="T111" fmla="*/ 269 h 881"/>
                <a:gd name="T112" fmla="*/ 2497 w 2392"/>
                <a:gd name="T113" fmla="*/ 239 h 881"/>
                <a:gd name="T114" fmla="*/ 2652 w 2392"/>
                <a:gd name="T115" fmla="*/ 0 h 881"/>
                <a:gd name="T116" fmla="*/ 2551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userDrawn="1"/>
          </p:nvSpPr>
          <p:spPr bwMode="hidden">
            <a:xfrm>
              <a:off x="3839" y="1854"/>
              <a:ext cx="577" cy="258"/>
            </a:xfrm>
            <a:custGeom>
              <a:avLst/>
              <a:gdLst>
                <a:gd name="T0" fmla="*/ 30 w 550"/>
                <a:gd name="T1" fmla="*/ 245 h 257"/>
                <a:gd name="T2" fmla="*/ 18 w 550"/>
                <a:gd name="T3" fmla="*/ 251 h 257"/>
                <a:gd name="T4" fmla="*/ 6 w 550"/>
                <a:gd name="T5" fmla="*/ 257 h 257"/>
                <a:gd name="T6" fmla="*/ 0 w 550"/>
                <a:gd name="T7" fmla="*/ 257 h 257"/>
                <a:gd name="T8" fmla="*/ 305 w 550"/>
                <a:gd name="T9" fmla="*/ 113 h 257"/>
                <a:gd name="T10" fmla="*/ 520 w 550"/>
                <a:gd name="T11" fmla="*/ 0 h 257"/>
                <a:gd name="T12" fmla="*/ 526 w 550"/>
                <a:gd name="T13" fmla="*/ 6 h 257"/>
                <a:gd name="T14" fmla="*/ 544 w 550"/>
                <a:gd name="T15" fmla="*/ 18 h 257"/>
                <a:gd name="T16" fmla="*/ 550 w 550"/>
                <a:gd name="T17" fmla="*/ 24 h 257"/>
                <a:gd name="T18" fmla="*/ 550 w 550"/>
                <a:gd name="T19" fmla="*/ 36 h 257"/>
                <a:gd name="T20" fmla="*/ 544 w 550"/>
                <a:gd name="T21" fmla="*/ 42 h 257"/>
                <a:gd name="T22" fmla="*/ 526 w 550"/>
                <a:gd name="T23" fmla="*/ 54 h 257"/>
                <a:gd name="T24" fmla="*/ 514 w 550"/>
                <a:gd name="T25" fmla="*/ 60 h 257"/>
                <a:gd name="T26" fmla="*/ 502 w 550"/>
                <a:gd name="T27" fmla="*/ 66 h 257"/>
                <a:gd name="T28" fmla="*/ 448 w 550"/>
                <a:gd name="T29" fmla="*/ 84 h 257"/>
                <a:gd name="T30" fmla="*/ 382 w 550"/>
                <a:gd name="T31" fmla="*/ 113 h 257"/>
                <a:gd name="T32" fmla="*/ 305 w 550"/>
                <a:gd name="T33" fmla="*/ 143 h 257"/>
                <a:gd name="T34" fmla="*/ 227 w 550"/>
                <a:gd name="T35" fmla="*/ 173 h 257"/>
                <a:gd name="T36" fmla="*/ 149 w 550"/>
                <a:gd name="T37" fmla="*/ 203 h 257"/>
                <a:gd name="T38" fmla="*/ 83 w 550"/>
                <a:gd name="T39" fmla="*/ 227 h 257"/>
                <a:gd name="T40" fmla="*/ 30 w 550"/>
                <a:gd name="T41" fmla="*/ 245 h 257"/>
                <a:gd name="T42" fmla="*/ 30 w 550"/>
                <a:gd name="T43" fmla="*/ 24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a:noFill/>
            </a:ln>
          </p:spPr>
          <p:txBody>
            <a:bodyPr/>
            <a:lstStyle/>
            <a:p>
              <a:pPr>
                <a:defRPr/>
              </a:pPr>
              <a:endParaRPr lang="en-US">
                <a:solidFill>
                  <a:srgbClr val="FFFFFF"/>
                </a:solidFill>
                <a:latin typeface="Arial"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userDrawn="1"/>
          </p:nvSpPr>
          <p:spPr bwMode="hidden">
            <a:xfrm>
              <a:off x="3839" y="1728"/>
              <a:ext cx="716" cy="383"/>
            </a:xfrm>
            <a:custGeom>
              <a:avLst/>
              <a:gdLst>
                <a:gd name="T0" fmla="*/ 659 w 716"/>
                <a:gd name="T1" fmla="*/ 6 h 383"/>
                <a:gd name="T2" fmla="*/ 588 w 716"/>
                <a:gd name="T3" fmla="*/ 42 h 383"/>
                <a:gd name="T4" fmla="*/ 515 w 716"/>
                <a:gd name="T5" fmla="*/ 84 h 383"/>
                <a:gd name="T6" fmla="*/ 509 w 716"/>
                <a:gd name="T7" fmla="*/ 90 h 383"/>
                <a:gd name="T8" fmla="*/ 485 w 716"/>
                <a:gd name="T9" fmla="*/ 102 h 383"/>
                <a:gd name="T10" fmla="*/ 455 w 716"/>
                <a:gd name="T11" fmla="*/ 120 h 383"/>
                <a:gd name="T12" fmla="*/ 425 w 716"/>
                <a:gd name="T13" fmla="*/ 138 h 383"/>
                <a:gd name="T14" fmla="*/ 371 w 716"/>
                <a:gd name="T15" fmla="*/ 168 h 383"/>
                <a:gd name="T16" fmla="*/ 306 w 716"/>
                <a:gd name="T17" fmla="*/ 198 h 383"/>
                <a:gd name="T18" fmla="*/ 186 w 716"/>
                <a:gd name="T19" fmla="*/ 251 h 383"/>
                <a:gd name="T20" fmla="*/ 131 w 716"/>
                <a:gd name="T21" fmla="*/ 269 h 383"/>
                <a:gd name="T22" fmla="*/ 89 w 716"/>
                <a:gd name="T23" fmla="*/ 287 h 383"/>
                <a:gd name="T24" fmla="*/ 53 w 716"/>
                <a:gd name="T25" fmla="*/ 305 h 383"/>
                <a:gd name="T26" fmla="*/ 36 w 716"/>
                <a:gd name="T27" fmla="*/ 311 h 383"/>
                <a:gd name="T28" fmla="*/ 12 w 716"/>
                <a:gd name="T29" fmla="*/ 329 h 383"/>
                <a:gd name="T30" fmla="*/ 0 w 716"/>
                <a:gd name="T31" fmla="*/ 353 h 383"/>
                <a:gd name="T32" fmla="*/ 0 w 716"/>
                <a:gd name="T33" fmla="*/ 371 h 383"/>
                <a:gd name="T34" fmla="*/ 0 w 716"/>
                <a:gd name="T35" fmla="*/ 383 h 383"/>
                <a:gd name="T36" fmla="*/ 0 w 716"/>
                <a:gd name="T37" fmla="*/ 383 h 383"/>
                <a:gd name="T38" fmla="*/ 12 w 716"/>
                <a:gd name="T39" fmla="*/ 371 h 383"/>
                <a:gd name="T40" fmla="*/ 30 w 716"/>
                <a:gd name="T41" fmla="*/ 353 h 383"/>
                <a:gd name="T42" fmla="*/ 53 w 716"/>
                <a:gd name="T43" fmla="*/ 335 h 383"/>
                <a:gd name="T44" fmla="*/ 77 w 716"/>
                <a:gd name="T45" fmla="*/ 317 h 383"/>
                <a:gd name="T46" fmla="*/ 101 w 716"/>
                <a:gd name="T47" fmla="*/ 311 h 383"/>
                <a:gd name="T48" fmla="*/ 131 w 716"/>
                <a:gd name="T49" fmla="*/ 299 h 383"/>
                <a:gd name="T50" fmla="*/ 204 w 716"/>
                <a:gd name="T51" fmla="*/ 269 h 383"/>
                <a:gd name="T52" fmla="*/ 240 w 716"/>
                <a:gd name="T53" fmla="*/ 251 h 383"/>
                <a:gd name="T54" fmla="*/ 270 w 716"/>
                <a:gd name="T55" fmla="*/ 239 h 383"/>
                <a:gd name="T56" fmla="*/ 294 w 716"/>
                <a:gd name="T57" fmla="*/ 228 h 383"/>
                <a:gd name="T58" fmla="*/ 312 w 716"/>
                <a:gd name="T59" fmla="*/ 222 h 383"/>
                <a:gd name="T60" fmla="*/ 330 w 716"/>
                <a:gd name="T61" fmla="*/ 210 h 383"/>
                <a:gd name="T62" fmla="*/ 365 w 716"/>
                <a:gd name="T63" fmla="*/ 186 h 383"/>
                <a:gd name="T64" fmla="*/ 419 w 716"/>
                <a:gd name="T65" fmla="*/ 156 h 383"/>
                <a:gd name="T66" fmla="*/ 473 w 716"/>
                <a:gd name="T67" fmla="*/ 120 h 383"/>
                <a:gd name="T68" fmla="*/ 527 w 716"/>
                <a:gd name="T69" fmla="*/ 90 h 383"/>
                <a:gd name="T70" fmla="*/ 576 w 716"/>
                <a:gd name="T71" fmla="*/ 60 h 383"/>
                <a:gd name="T72" fmla="*/ 612 w 716"/>
                <a:gd name="T73" fmla="*/ 42 h 383"/>
                <a:gd name="T74" fmla="*/ 629 w 716"/>
                <a:gd name="T75" fmla="*/ 36 h 383"/>
                <a:gd name="T76" fmla="*/ 647 w 716"/>
                <a:gd name="T77" fmla="*/ 30 h 383"/>
                <a:gd name="T78" fmla="*/ 677 w 716"/>
                <a:gd name="T79" fmla="*/ 18 h 383"/>
                <a:gd name="T80" fmla="*/ 701 w 716"/>
                <a:gd name="T81" fmla="*/ 6 h 383"/>
                <a:gd name="T82" fmla="*/ 713 w 716"/>
                <a:gd name="T83" fmla="*/ 0 h 383"/>
                <a:gd name="T84" fmla="*/ 713 w 716"/>
                <a:gd name="T85" fmla="*/ 0 h 383"/>
                <a:gd name="T86" fmla="*/ 659 w 716"/>
                <a:gd name="T87" fmla="*/ 6 h 383"/>
                <a:gd name="T88" fmla="*/ 716 w 716"/>
                <a:gd name="T89" fmla="*/ 6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a:noFill/>
            </a:ln>
          </p:spPr>
          <p:txBody>
            <a:bodyPr/>
            <a:lstStyle/>
            <a:p>
              <a:pPr>
                <a:defRPr/>
              </a:pPr>
              <a:endParaRPr lang="en-US">
                <a:solidFill>
                  <a:srgbClr val="FFFFFF"/>
                </a:solidFill>
                <a:latin typeface="Arial" charset="0"/>
              </a:endParaRPr>
            </a:p>
          </p:txBody>
        </p:sp>
        <p:sp>
          <p:nvSpPr>
            <p:cNvPr id="17" name="Freeform 15"/>
            <p:cNvSpPr>
              <a:spLocks/>
            </p:cNvSpPr>
            <p:nvPr userDrawn="1"/>
          </p:nvSpPr>
          <p:spPr bwMode="hidden">
            <a:xfrm>
              <a:off x="3453" y="2271"/>
              <a:ext cx="318" cy="225"/>
            </a:xfrm>
            <a:custGeom>
              <a:avLst/>
              <a:gdLst>
                <a:gd name="T0" fmla="*/ 6 w 318"/>
                <a:gd name="T1" fmla="*/ 225 h 225"/>
                <a:gd name="T2" fmla="*/ 0 w 318"/>
                <a:gd name="T3" fmla="*/ 195 h 225"/>
                <a:gd name="T4" fmla="*/ 315 w 318"/>
                <a:gd name="T5" fmla="*/ 0 h 225"/>
                <a:gd name="T6" fmla="*/ 303 w 318"/>
                <a:gd name="T7" fmla="*/ 27 h 225"/>
                <a:gd name="T8" fmla="*/ 318 w 318"/>
                <a:gd name="T9" fmla="*/ 42 h 225"/>
              </a:gdLst>
              <a:ahLst/>
              <a:cxnLst>
                <a:cxn ang="0">
                  <a:pos x="T0" y="T1"/>
                </a:cxn>
                <a:cxn ang="0">
                  <a:pos x="T2" y="T3"/>
                </a:cxn>
                <a:cxn ang="0">
                  <a:pos x="T4" y="T5"/>
                </a:cxn>
                <a:cxn ang="0">
                  <a:pos x="T6" y="T7"/>
                </a:cxn>
                <a:cxn ang="0">
                  <a:pos x="T8" y="T9"/>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a:noFill/>
            </a:ln>
          </p:spPr>
          <p:txBody>
            <a:bodyPr/>
            <a:lstStyle/>
            <a:p>
              <a:pPr>
                <a:defRPr/>
              </a:pPr>
              <a:endParaRPr lang="en-US">
                <a:solidFill>
                  <a:srgbClr val="FFFFFF"/>
                </a:solidFill>
                <a:latin typeface="Arial" charset="0"/>
              </a:endParaRPr>
            </a:p>
          </p:txBody>
        </p:sp>
        <p:sp>
          <p:nvSpPr>
            <p:cNvPr id="18" name="Freeform 16"/>
            <p:cNvSpPr>
              <a:spLocks/>
            </p:cNvSpPr>
            <p:nvPr userDrawn="1"/>
          </p:nvSpPr>
          <p:spPr bwMode="hidden">
            <a:xfrm>
              <a:off x="0" y="2658"/>
              <a:ext cx="2595" cy="933"/>
            </a:xfrm>
            <a:custGeom>
              <a:avLst/>
              <a:gdLst>
                <a:gd name="T0" fmla="*/ 1050 w 2595"/>
                <a:gd name="T1" fmla="*/ 657 h 933"/>
                <a:gd name="T2" fmla="*/ 1581 w 2595"/>
                <a:gd name="T3" fmla="*/ 690 h 933"/>
                <a:gd name="T4" fmla="*/ 1671 w 2595"/>
                <a:gd name="T5" fmla="*/ 723 h 933"/>
                <a:gd name="T6" fmla="*/ 1176 w 2595"/>
                <a:gd name="T7" fmla="*/ 621 h 933"/>
                <a:gd name="T8" fmla="*/ 1854 w 2595"/>
                <a:gd name="T9" fmla="*/ 567 h 933"/>
                <a:gd name="T10" fmla="*/ 1869 w 2595"/>
                <a:gd name="T11" fmla="*/ 612 h 933"/>
                <a:gd name="T12" fmla="*/ 2103 w 2595"/>
                <a:gd name="T13" fmla="*/ 861 h 933"/>
                <a:gd name="T14" fmla="*/ 1883 w 2595"/>
                <a:gd name="T15" fmla="*/ 520 h 933"/>
                <a:gd name="T16" fmla="*/ 1842 w 2595"/>
                <a:gd name="T17" fmla="*/ 490 h 933"/>
                <a:gd name="T18" fmla="*/ 1770 w 2595"/>
                <a:gd name="T19" fmla="*/ 466 h 933"/>
                <a:gd name="T20" fmla="*/ 1740 w 2595"/>
                <a:gd name="T21" fmla="*/ 448 h 933"/>
                <a:gd name="T22" fmla="*/ 1758 w 2595"/>
                <a:gd name="T23" fmla="*/ 436 h 933"/>
                <a:gd name="T24" fmla="*/ 1830 w 2595"/>
                <a:gd name="T25" fmla="*/ 430 h 933"/>
                <a:gd name="T26" fmla="*/ 1877 w 2595"/>
                <a:gd name="T27" fmla="*/ 424 h 933"/>
                <a:gd name="T28" fmla="*/ 1955 w 2595"/>
                <a:gd name="T29" fmla="*/ 394 h 933"/>
                <a:gd name="T30" fmla="*/ 2052 w 2595"/>
                <a:gd name="T31" fmla="*/ 396 h 933"/>
                <a:gd name="T32" fmla="*/ 2253 w 2595"/>
                <a:gd name="T33" fmla="*/ 732 h 933"/>
                <a:gd name="T34" fmla="*/ 2415 w 2595"/>
                <a:gd name="T35" fmla="*/ 933 h 933"/>
                <a:gd name="T36" fmla="*/ 2397 w 2595"/>
                <a:gd name="T37" fmla="*/ 828 h 933"/>
                <a:gd name="T38" fmla="*/ 2088 w 2595"/>
                <a:gd name="T39" fmla="*/ 400 h 933"/>
                <a:gd name="T40" fmla="*/ 2046 w 2595"/>
                <a:gd name="T41" fmla="*/ 346 h 933"/>
                <a:gd name="T42" fmla="*/ 1997 w 2595"/>
                <a:gd name="T43" fmla="*/ 304 h 933"/>
                <a:gd name="T44" fmla="*/ 1967 w 2595"/>
                <a:gd name="T45" fmla="*/ 286 h 933"/>
                <a:gd name="T46" fmla="*/ 1973 w 2595"/>
                <a:gd name="T47" fmla="*/ 286 h 933"/>
                <a:gd name="T48" fmla="*/ 2009 w 2595"/>
                <a:gd name="T49" fmla="*/ 286 h 933"/>
                <a:gd name="T50" fmla="*/ 2082 w 2595"/>
                <a:gd name="T51" fmla="*/ 322 h 933"/>
                <a:gd name="T52" fmla="*/ 2199 w 2595"/>
                <a:gd name="T53" fmla="*/ 384 h 933"/>
                <a:gd name="T54" fmla="*/ 2394 w 2595"/>
                <a:gd name="T55" fmla="*/ 448 h 933"/>
                <a:gd name="T56" fmla="*/ 2595 w 2595"/>
                <a:gd name="T57" fmla="*/ 516 h 933"/>
                <a:gd name="T58" fmla="*/ 2388 w 2595"/>
                <a:gd name="T59" fmla="*/ 424 h 933"/>
                <a:gd name="T60" fmla="*/ 2219 w 2595"/>
                <a:gd name="T61" fmla="*/ 340 h 933"/>
                <a:gd name="T62" fmla="*/ 2052 w 2595"/>
                <a:gd name="T63" fmla="*/ 280 h 933"/>
                <a:gd name="T64" fmla="*/ 1955 w 2595"/>
                <a:gd name="T65" fmla="*/ 262 h 933"/>
                <a:gd name="T66" fmla="*/ 1877 w 2595"/>
                <a:gd name="T67" fmla="*/ 274 h 933"/>
                <a:gd name="T68" fmla="*/ 1752 w 2595"/>
                <a:gd name="T69" fmla="*/ 274 h 933"/>
                <a:gd name="T70" fmla="*/ 1661 w 2595"/>
                <a:gd name="T71" fmla="*/ 292 h 933"/>
                <a:gd name="T72" fmla="*/ 1607 w 2595"/>
                <a:gd name="T73" fmla="*/ 316 h 933"/>
                <a:gd name="T74" fmla="*/ 1589 w 2595"/>
                <a:gd name="T75" fmla="*/ 322 h 933"/>
                <a:gd name="T76" fmla="*/ 1409 w 2595"/>
                <a:gd name="T77" fmla="*/ 358 h 933"/>
                <a:gd name="T78" fmla="*/ 1152 w 2595"/>
                <a:gd name="T79" fmla="*/ 442 h 933"/>
                <a:gd name="T80" fmla="*/ 966 w 2595"/>
                <a:gd name="T81" fmla="*/ 460 h 933"/>
                <a:gd name="T82" fmla="*/ 870 w 2595"/>
                <a:gd name="T83" fmla="*/ 442 h 933"/>
                <a:gd name="T84" fmla="*/ 828 w 2595"/>
                <a:gd name="T85" fmla="*/ 430 h 933"/>
                <a:gd name="T86" fmla="*/ 743 w 2595"/>
                <a:gd name="T87" fmla="*/ 388 h 933"/>
                <a:gd name="T88" fmla="*/ 636 w 2595"/>
                <a:gd name="T89" fmla="*/ 334 h 933"/>
                <a:gd name="T90" fmla="*/ 467 w 2595"/>
                <a:gd name="T91" fmla="*/ 256 h 933"/>
                <a:gd name="T92" fmla="*/ 0 w 2595"/>
                <a:gd name="T93" fmla="*/ 0 h 933"/>
                <a:gd name="T94" fmla="*/ 585 w 2595"/>
                <a:gd name="T95" fmla="*/ 390 h 933"/>
                <a:gd name="T96" fmla="*/ 849 w 2595"/>
                <a:gd name="T97" fmla="*/ 543 h 933"/>
                <a:gd name="T98" fmla="*/ 897 w 2595"/>
                <a:gd name="T99" fmla="*/ 621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latin typeface="Arial"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87058" name="Rectangle 18"/>
          <p:cNvSpPr>
            <a:spLocks noGrp="1" noChangeArrowheads="1"/>
          </p:cNvSpPr>
          <p:nvPr>
            <p:ph type="ctrTitle" sz="quarter"/>
          </p:nvPr>
        </p:nvSpPr>
        <p:spPr>
          <a:xfrm>
            <a:off x="685800" y="1768475"/>
            <a:ext cx="7772400" cy="1736725"/>
          </a:xfrm>
        </p:spPr>
        <p:txBody>
          <a:bodyPr anchor="b"/>
          <a:lstStyle>
            <a:lvl1pPr>
              <a:defRPr sz="5400"/>
            </a:lvl1pPr>
          </a:lstStyle>
          <a:p>
            <a:pPr lvl="0"/>
            <a:r>
              <a:rPr lang="en-US" noProof="0"/>
              <a:t>Click to edit Master title style</a:t>
            </a:r>
          </a:p>
        </p:txBody>
      </p:sp>
      <p:sp>
        <p:nvSpPr>
          <p:cNvPr id="87059"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p>
        </p:txBody>
      </p:sp>
      <p:sp>
        <p:nvSpPr>
          <p:cNvPr id="21" name="Rectangle 21"/>
          <p:cNvSpPr>
            <a:spLocks noGrp="1" noChangeArrowheads="1"/>
          </p:cNvSpPr>
          <p:nvPr>
            <p:ph type="ftr" sz="quarter" idx="11"/>
          </p:nvPr>
        </p:nvSpPr>
        <p:spPr/>
        <p:txBody>
          <a:bodyPr/>
          <a:lstStyle>
            <a:lvl1pPr>
              <a:defRPr/>
            </a:lvl1pPr>
          </a:lstStyle>
          <a:p>
            <a:pPr>
              <a:defRPr/>
            </a:pPr>
            <a:endParaRPr lang="en-US"/>
          </a:p>
        </p:txBody>
      </p:sp>
      <p:sp>
        <p:nvSpPr>
          <p:cNvPr id="22" name="Rectangle 22"/>
          <p:cNvSpPr>
            <a:spLocks noGrp="1" noChangeArrowheads="1"/>
          </p:cNvSpPr>
          <p:nvPr>
            <p:ph type="sldNum" sz="quarter" idx="12"/>
          </p:nvPr>
        </p:nvSpPr>
        <p:spPr/>
        <p:txBody>
          <a:bodyPr/>
          <a:lstStyle>
            <a:lvl1pPr>
              <a:defRPr/>
            </a:lvl1pPr>
          </a:lstStyle>
          <a:p>
            <a:pPr>
              <a:defRPr/>
            </a:pPr>
            <a:fld id="{C568BAEB-F622-6D4B-B6F2-7FA418E1261F}" type="slidenum">
              <a:rPr lang="en-US"/>
              <a:pPr>
                <a:defRPr/>
              </a:pPr>
              <a:t>‹#›</a:t>
            </a:fld>
            <a:endParaRPr lang="en-US"/>
          </a:p>
        </p:txBody>
      </p:sp>
    </p:spTree>
    <p:extLst>
      <p:ext uri="{BB962C8B-B14F-4D97-AF65-F5344CB8AC3E}">
        <p14:creationId xmlns:p14="http://schemas.microsoft.com/office/powerpoint/2010/main" val="224260036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42873A4A-B0B9-7A4A-AC2C-96972BF87A34}" type="slidenum">
              <a:rPr lang="en-US"/>
              <a:pPr>
                <a:defRPr/>
              </a:pPr>
              <a:t>‹#›</a:t>
            </a:fld>
            <a:endParaRPr lang="en-US"/>
          </a:p>
        </p:txBody>
      </p:sp>
    </p:spTree>
    <p:extLst>
      <p:ext uri="{BB962C8B-B14F-4D97-AF65-F5344CB8AC3E}">
        <p14:creationId xmlns:p14="http://schemas.microsoft.com/office/powerpoint/2010/main" val="86725911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1CC5259-BF67-7741-859B-CCAE900E9627}" type="slidenum">
              <a:rPr lang="en-US"/>
              <a:pPr>
                <a:defRPr/>
              </a:pPr>
              <a:t>‹#›</a:t>
            </a:fld>
            <a:endParaRPr lang="en-US"/>
          </a:p>
        </p:txBody>
      </p:sp>
    </p:spTree>
    <p:extLst>
      <p:ext uri="{BB962C8B-B14F-4D97-AF65-F5344CB8AC3E}">
        <p14:creationId xmlns:p14="http://schemas.microsoft.com/office/powerpoint/2010/main" val="408191186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185DE030-7C39-6C45-BAA9-DC5C56C6AE33}" type="slidenum">
              <a:rPr lang="en-US"/>
              <a:pPr>
                <a:defRPr/>
              </a:pPr>
              <a:t>‹#›</a:t>
            </a:fld>
            <a:endParaRPr lang="en-US"/>
          </a:p>
        </p:txBody>
      </p:sp>
    </p:spTree>
    <p:extLst>
      <p:ext uri="{BB962C8B-B14F-4D97-AF65-F5344CB8AC3E}">
        <p14:creationId xmlns:p14="http://schemas.microsoft.com/office/powerpoint/2010/main" val="34952117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5A12398E-1AA8-7941-9549-FC365630F5B3}" type="slidenum">
              <a:rPr lang="en-US"/>
              <a:pPr>
                <a:defRPr/>
              </a:pPr>
              <a:t>‹#›</a:t>
            </a:fld>
            <a:endParaRPr lang="en-US"/>
          </a:p>
        </p:txBody>
      </p:sp>
    </p:spTree>
    <p:extLst>
      <p:ext uri="{BB962C8B-B14F-4D97-AF65-F5344CB8AC3E}">
        <p14:creationId xmlns:p14="http://schemas.microsoft.com/office/powerpoint/2010/main" val="150171962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2782E50B-9F09-7340-BA14-643225414137}" type="slidenum">
              <a:rPr lang="en-US"/>
              <a:pPr>
                <a:defRPr/>
              </a:pPr>
              <a:t>‹#›</a:t>
            </a:fld>
            <a:endParaRPr lang="en-US"/>
          </a:p>
        </p:txBody>
      </p:sp>
    </p:spTree>
    <p:extLst>
      <p:ext uri="{BB962C8B-B14F-4D97-AF65-F5344CB8AC3E}">
        <p14:creationId xmlns:p14="http://schemas.microsoft.com/office/powerpoint/2010/main" val="372528410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B54433F9-8DE5-D542-86AC-B451CD3C0082}" type="slidenum">
              <a:rPr lang="en-US"/>
              <a:pPr>
                <a:defRPr/>
              </a:pPr>
              <a:t>‹#›</a:t>
            </a:fld>
            <a:endParaRPr lang="en-US"/>
          </a:p>
        </p:txBody>
      </p:sp>
    </p:spTree>
    <p:extLst>
      <p:ext uri="{BB962C8B-B14F-4D97-AF65-F5344CB8AC3E}">
        <p14:creationId xmlns:p14="http://schemas.microsoft.com/office/powerpoint/2010/main" val="42827044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pPr>
                <a:defRPr/>
              </a:pPr>
              <a:t>‹#›</a:t>
            </a:fld>
            <a:endParaRPr lang="en-US"/>
          </a:p>
        </p:txBody>
      </p:sp>
    </p:spTree>
    <p:extLst>
      <p:ext uri="{BB962C8B-B14F-4D97-AF65-F5344CB8AC3E}">
        <p14:creationId xmlns:p14="http://schemas.microsoft.com/office/powerpoint/2010/main" val="375331206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215CE413-24EA-7B40-85E5-EC442A4DCCA0}" type="slidenum">
              <a:rPr lang="en-US"/>
              <a:pPr>
                <a:defRPr/>
              </a:pPr>
              <a:t>‹#›</a:t>
            </a:fld>
            <a:endParaRPr lang="en-US"/>
          </a:p>
        </p:txBody>
      </p:sp>
    </p:spTree>
    <p:extLst>
      <p:ext uri="{BB962C8B-B14F-4D97-AF65-F5344CB8AC3E}">
        <p14:creationId xmlns:p14="http://schemas.microsoft.com/office/powerpoint/2010/main" val="364088174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1E71BB5F-2121-FD46-AD4F-1425D9FD1A96}" type="slidenum">
              <a:rPr lang="en-US"/>
              <a:pPr>
                <a:defRPr/>
              </a:pPr>
              <a:t>‹#›</a:t>
            </a:fld>
            <a:endParaRPr lang="en-US"/>
          </a:p>
        </p:txBody>
      </p:sp>
    </p:spTree>
    <p:extLst>
      <p:ext uri="{BB962C8B-B14F-4D97-AF65-F5344CB8AC3E}">
        <p14:creationId xmlns:p14="http://schemas.microsoft.com/office/powerpoint/2010/main" val="199418242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401C5E1F-519A-8441-90C5-491ADB049E99}" type="slidenum">
              <a:rPr lang="en-US"/>
              <a:pPr>
                <a:defRPr/>
              </a:pPr>
              <a:t>‹#›</a:t>
            </a:fld>
            <a:endParaRPr lang="en-US"/>
          </a:p>
        </p:txBody>
      </p:sp>
    </p:spTree>
    <p:extLst>
      <p:ext uri="{BB962C8B-B14F-4D97-AF65-F5344CB8AC3E}">
        <p14:creationId xmlns:p14="http://schemas.microsoft.com/office/powerpoint/2010/main" val="271806367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5684C57C-A407-4442-A1F4-A7DADDDE4FC4}" type="slidenum">
              <a:rPr lang="en-US"/>
              <a:pPr>
                <a:defRPr/>
              </a:pPr>
              <a:t>‹#›</a:t>
            </a:fld>
            <a:endParaRPr lang="en-US"/>
          </a:p>
        </p:txBody>
      </p:sp>
    </p:spTree>
    <p:extLst>
      <p:ext uri="{BB962C8B-B14F-4D97-AF65-F5344CB8AC3E}">
        <p14:creationId xmlns:p14="http://schemas.microsoft.com/office/powerpoint/2010/main" val="143730643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4533AA9-5285-BE49-ABBF-192A4515072C}" type="slidenum">
              <a:rPr lang="en-US"/>
              <a:pPr>
                <a:defRPr/>
              </a:pPr>
              <a:t>‹#›</a:t>
            </a:fld>
            <a:endParaRPr lang="en-US"/>
          </a:p>
        </p:txBody>
      </p:sp>
    </p:spTree>
    <p:extLst>
      <p:ext uri="{BB962C8B-B14F-4D97-AF65-F5344CB8AC3E}">
        <p14:creationId xmlns:p14="http://schemas.microsoft.com/office/powerpoint/2010/main" val="84469379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F74386-AED2-F14C-9CD6-872AFF69F067}" type="slidenum">
              <a:rPr lang="en-US"/>
              <a:pPr>
                <a:defRPr/>
              </a:pPr>
              <a:t>‹#›</a:t>
            </a:fld>
            <a:endParaRPr lang="en-US"/>
          </a:p>
        </p:txBody>
      </p:sp>
    </p:spTree>
    <p:extLst>
      <p:ext uri="{BB962C8B-B14F-4D97-AF65-F5344CB8AC3E}">
        <p14:creationId xmlns:p14="http://schemas.microsoft.com/office/powerpoint/2010/main" val="19769474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013E3A-2B84-0D48-B0EF-A54636BB2E6C}" type="slidenum">
              <a:rPr lang="en-US"/>
              <a:pPr>
                <a:defRPr/>
              </a:pPr>
              <a:t>‹#›</a:t>
            </a:fld>
            <a:endParaRPr lang="en-US"/>
          </a:p>
        </p:txBody>
      </p:sp>
    </p:spTree>
    <p:extLst>
      <p:ext uri="{BB962C8B-B14F-4D97-AF65-F5344CB8AC3E}">
        <p14:creationId xmlns:p14="http://schemas.microsoft.com/office/powerpoint/2010/main" val="142831883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397B42C-C8F6-364C-9972-BC418CA4CABD}" type="slidenum">
              <a:rPr lang="en-US"/>
              <a:pPr>
                <a:defRPr/>
              </a:pPr>
              <a:t>‹#›</a:t>
            </a:fld>
            <a:endParaRPr lang="en-US"/>
          </a:p>
        </p:txBody>
      </p:sp>
    </p:spTree>
    <p:extLst>
      <p:ext uri="{BB962C8B-B14F-4D97-AF65-F5344CB8AC3E}">
        <p14:creationId xmlns:p14="http://schemas.microsoft.com/office/powerpoint/2010/main" val="53730686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221607-4D9B-0C4B-B527-10A4491A36EA}" type="slidenum">
              <a:rPr lang="en-US"/>
              <a:pPr>
                <a:defRPr/>
              </a:pPr>
              <a:t>‹#›</a:t>
            </a:fld>
            <a:endParaRPr lang="en-US"/>
          </a:p>
        </p:txBody>
      </p:sp>
    </p:spTree>
    <p:extLst>
      <p:ext uri="{BB962C8B-B14F-4D97-AF65-F5344CB8AC3E}">
        <p14:creationId xmlns:p14="http://schemas.microsoft.com/office/powerpoint/2010/main" val="352440221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2697462-1AC0-004B-A3A1-929EABD33722}" type="slidenum">
              <a:rPr lang="en-US"/>
              <a:pPr>
                <a:defRPr/>
              </a:pPr>
              <a:t>‹#›</a:t>
            </a:fld>
            <a:endParaRPr lang="en-US"/>
          </a:p>
        </p:txBody>
      </p:sp>
    </p:spTree>
    <p:extLst>
      <p:ext uri="{BB962C8B-B14F-4D97-AF65-F5344CB8AC3E}">
        <p14:creationId xmlns:p14="http://schemas.microsoft.com/office/powerpoint/2010/main" val="76564473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pPr>
                <a:defRPr/>
              </a:pPr>
              <a:t>‹#›</a:t>
            </a:fld>
            <a:endParaRPr lang="en-US"/>
          </a:p>
        </p:txBody>
      </p:sp>
    </p:spTree>
    <p:extLst>
      <p:ext uri="{BB962C8B-B14F-4D97-AF65-F5344CB8AC3E}">
        <p14:creationId xmlns:p14="http://schemas.microsoft.com/office/powerpoint/2010/main" val="246670630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14AB1C-8B31-CC48-BC0D-3F12196EF901}" type="slidenum">
              <a:rPr lang="en-US"/>
              <a:pPr>
                <a:defRPr/>
              </a:pPr>
              <a:t>‹#›</a:t>
            </a:fld>
            <a:endParaRPr lang="en-US"/>
          </a:p>
        </p:txBody>
      </p:sp>
    </p:spTree>
    <p:extLst>
      <p:ext uri="{BB962C8B-B14F-4D97-AF65-F5344CB8AC3E}">
        <p14:creationId xmlns:p14="http://schemas.microsoft.com/office/powerpoint/2010/main" val="388197831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7530548-DC2F-B044-AF4C-8FBD48298FF5}" type="slidenum">
              <a:rPr lang="en-US"/>
              <a:pPr>
                <a:defRPr/>
              </a:pPr>
              <a:t>‹#›</a:t>
            </a:fld>
            <a:endParaRPr lang="en-US"/>
          </a:p>
        </p:txBody>
      </p:sp>
    </p:spTree>
    <p:extLst>
      <p:ext uri="{BB962C8B-B14F-4D97-AF65-F5344CB8AC3E}">
        <p14:creationId xmlns:p14="http://schemas.microsoft.com/office/powerpoint/2010/main" val="45629488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7071F8-22F7-1844-8EAD-CBC867C6FA11}" type="slidenum">
              <a:rPr lang="en-US"/>
              <a:pPr>
                <a:defRPr/>
              </a:pPr>
              <a:t>‹#›</a:t>
            </a:fld>
            <a:endParaRPr lang="en-US"/>
          </a:p>
        </p:txBody>
      </p:sp>
    </p:spTree>
    <p:extLst>
      <p:ext uri="{BB962C8B-B14F-4D97-AF65-F5344CB8AC3E}">
        <p14:creationId xmlns:p14="http://schemas.microsoft.com/office/powerpoint/2010/main" val="305643059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A9C2B9-2809-E948-B66E-13C7E5AC3F37}" type="slidenum">
              <a:rPr lang="en-US"/>
              <a:pPr>
                <a:defRPr/>
              </a:pPr>
              <a:t>‹#›</a:t>
            </a:fld>
            <a:endParaRPr lang="en-US"/>
          </a:p>
        </p:txBody>
      </p:sp>
    </p:spTree>
    <p:extLst>
      <p:ext uri="{BB962C8B-B14F-4D97-AF65-F5344CB8AC3E}">
        <p14:creationId xmlns:p14="http://schemas.microsoft.com/office/powerpoint/2010/main" val="224585764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AA0DD0-0819-2444-95FC-7A636535E2E8}" type="slidenum">
              <a:rPr lang="en-US"/>
              <a:pPr>
                <a:defRPr/>
              </a:pPr>
              <a:t>‹#›</a:t>
            </a:fld>
            <a:endParaRPr lang="en-US"/>
          </a:p>
        </p:txBody>
      </p:sp>
    </p:spTree>
    <p:extLst>
      <p:ext uri="{BB962C8B-B14F-4D97-AF65-F5344CB8AC3E}">
        <p14:creationId xmlns:p14="http://schemas.microsoft.com/office/powerpoint/2010/main" val="218640603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9CE419C-84F7-4C46-9522-4BD90C879796}" type="slidenum">
              <a:rPr lang="en-US"/>
              <a:pPr>
                <a:defRPr/>
              </a:pPr>
              <a:t>‹#›</a:t>
            </a:fld>
            <a:endParaRPr lang="en-US"/>
          </a:p>
        </p:txBody>
      </p:sp>
    </p:spTree>
    <p:extLst>
      <p:ext uri="{BB962C8B-B14F-4D97-AF65-F5344CB8AC3E}">
        <p14:creationId xmlns:p14="http://schemas.microsoft.com/office/powerpoint/2010/main" val="173226888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0F1752C-219E-3642-A543-C55F29631206}" type="slidenum">
              <a:rPr lang="en-US"/>
              <a:pPr>
                <a:defRPr/>
              </a:pPr>
              <a:t>‹#›</a:t>
            </a:fld>
            <a:endParaRPr lang="en-US"/>
          </a:p>
        </p:txBody>
      </p:sp>
    </p:spTree>
    <p:extLst>
      <p:ext uri="{BB962C8B-B14F-4D97-AF65-F5344CB8AC3E}">
        <p14:creationId xmlns:p14="http://schemas.microsoft.com/office/powerpoint/2010/main" val="334821462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eaLnBrk="0" hangingPunct="0">
              <a:defRPr>
                <a:ea typeface="ＭＳ Ｐゴシック" charset="-128"/>
                <a:cs typeface="ＭＳ Ｐゴシック" charset="-128"/>
              </a:defRPr>
            </a:lvl1pPr>
          </a:lstStyle>
          <a:p>
            <a:pPr>
              <a:defRPr/>
            </a:pPr>
            <a:endParaRPr lang="en-US"/>
          </a:p>
        </p:txBody>
      </p:sp>
      <p:sp>
        <p:nvSpPr>
          <p:cNvPr id="7" name="Rectangle 3"/>
          <p:cNvSpPr>
            <a:spLocks noGrp="1" noChangeArrowheads="1"/>
          </p:cNvSpPr>
          <p:nvPr>
            <p:ph type="sldNum" sz="quarter" idx="11"/>
          </p:nvPr>
        </p:nvSpPr>
        <p:spPr/>
        <p:txBody>
          <a:bodyPr/>
          <a:lstStyle>
            <a:lvl1pPr eaLnBrk="0" hangingPunct="0">
              <a:defRPr/>
            </a:lvl1pPr>
          </a:lstStyle>
          <a:p>
            <a:pPr>
              <a:defRPr/>
            </a:pPr>
            <a:fld id="{1DDD7840-9110-F346-B8E7-0375F464BBD0}" type="slidenum">
              <a:rPr lang="en-US"/>
              <a:pPr>
                <a:defRPr/>
              </a:pPr>
              <a:t>‹#›</a:t>
            </a:fld>
            <a:endParaRPr lang="en-US"/>
          </a:p>
        </p:txBody>
      </p:sp>
      <p:sp>
        <p:nvSpPr>
          <p:cNvPr id="8" name="Rectangle 14"/>
          <p:cNvSpPr>
            <a:spLocks noGrp="1" noChangeArrowheads="1"/>
          </p:cNvSpPr>
          <p:nvPr>
            <p:ph type="ftr" sz="quarter" idx="12"/>
          </p:nvPr>
        </p:nvSpPr>
        <p:spPr/>
        <p:txBody>
          <a:bodyPr/>
          <a:lstStyle>
            <a:lvl1pPr algn="l" eaLnBrk="0" hangingPunct="0">
              <a:defRPr>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144920586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
          <p:cNvSpPr>
            <a:spLocks noGrp="1" noChangeArrowheads="1"/>
          </p:cNvSpPr>
          <p:nvPr>
            <p:ph type="sldNum" idx="10"/>
          </p:nvPr>
        </p:nvSpPr>
        <p:spPr/>
        <p:txBody>
          <a:bodyPr/>
          <a:lstStyle>
            <a:lvl1pPr eaLnBrk="0" hangingPunct="0">
              <a:defRPr/>
            </a:lvl1pPr>
          </a:lstStyle>
          <a:p>
            <a:pPr>
              <a:defRPr/>
            </a:pPr>
            <a:fld id="{CBCA7EF1-2B25-5F48-89F0-77A3F01CFD46}" type="slidenum">
              <a:rPr lang="en-GB"/>
              <a:pPr>
                <a:defRPr/>
              </a:pPr>
              <a:t>‹#›</a:t>
            </a:fld>
            <a:endParaRPr lang="en-GB"/>
          </a:p>
        </p:txBody>
      </p:sp>
    </p:spTree>
    <p:extLst>
      <p:ext uri="{BB962C8B-B14F-4D97-AF65-F5344CB8AC3E}">
        <p14:creationId xmlns:p14="http://schemas.microsoft.com/office/powerpoint/2010/main" val="428348960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4B8CB82C-34B6-2846-AEA4-C759759D8BC0}" type="slidenum">
              <a:rPr lang="en-GB"/>
              <a:pPr>
                <a:defRPr/>
              </a:pPr>
              <a:t>‹#›</a:t>
            </a:fld>
            <a:endParaRPr lang="en-GB"/>
          </a:p>
        </p:txBody>
      </p:sp>
    </p:spTree>
    <p:extLst>
      <p:ext uri="{BB962C8B-B14F-4D97-AF65-F5344CB8AC3E}">
        <p14:creationId xmlns:p14="http://schemas.microsoft.com/office/powerpoint/2010/main" val="42628681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114853292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364737475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354BF021-44D8-0A47-B4FD-0B4CCB4572F8}" type="slidenum">
              <a:rPr lang="en-GB"/>
              <a:pPr>
                <a:defRPr/>
              </a:pPr>
              <a:t>‹#›</a:t>
            </a:fld>
            <a:endParaRPr lang="en-GB"/>
          </a:p>
        </p:txBody>
      </p:sp>
    </p:spTree>
    <p:extLst>
      <p:ext uri="{BB962C8B-B14F-4D97-AF65-F5344CB8AC3E}">
        <p14:creationId xmlns:p14="http://schemas.microsoft.com/office/powerpoint/2010/main" val="65220233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
          <p:cNvSpPr>
            <a:spLocks noGrp="1" noChangeArrowheads="1"/>
          </p:cNvSpPr>
          <p:nvPr>
            <p:ph type="sldNum" idx="10"/>
          </p:nvPr>
        </p:nvSpPr>
        <p:spPr/>
        <p:txBody>
          <a:bodyPr/>
          <a:lstStyle>
            <a:lvl1pPr eaLnBrk="0" hangingPunct="0">
              <a:defRPr/>
            </a:lvl1pPr>
          </a:lstStyle>
          <a:p>
            <a:pPr>
              <a:defRPr/>
            </a:pPr>
            <a:fld id="{9F80E100-1761-1345-92AB-18BFC97AF6BB}" type="slidenum">
              <a:rPr lang="en-GB"/>
              <a:pPr>
                <a:defRPr/>
              </a:pPr>
              <a:t>‹#›</a:t>
            </a:fld>
            <a:endParaRPr lang="en-GB"/>
          </a:p>
        </p:txBody>
      </p:sp>
    </p:spTree>
    <p:extLst>
      <p:ext uri="{BB962C8B-B14F-4D97-AF65-F5344CB8AC3E}">
        <p14:creationId xmlns:p14="http://schemas.microsoft.com/office/powerpoint/2010/main" val="113483263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lvl1pPr>
          </a:lstStyle>
          <a:p>
            <a:pPr>
              <a:defRPr/>
            </a:pPr>
            <a:endParaRPr lang="en-US"/>
          </a:p>
        </p:txBody>
      </p:sp>
      <p:sp>
        <p:nvSpPr>
          <p:cNvPr id="3" name="Rectangle 155"/>
          <p:cNvSpPr>
            <a:spLocks noGrp="1" noChangeArrowheads="1"/>
          </p:cNvSpPr>
          <p:nvPr>
            <p:ph type="ftr" sz="quarter" idx="11"/>
          </p:nvPr>
        </p:nvSpPr>
        <p:spPr/>
        <p:txBody>
          <a:bodyPr/>
          <a:lstStyle>
            <a:lvl1pPr>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DBABF5E7-F097-F946-9182-EA523282EADF}" type="slidenum">
              <a:rPr lang="en-US"/>
              <a:pPr>
                <a:defRPr/>
              </a:pPr>
              <a:t>‹#›</a:t>
            </a:fld>
            <a:endParaRPr lang="en-US"/>
          </a:p>
        </p:txBody>
      </p:sp>
    </p:spTree>
    <p:extLst>
      <p:ext uri="{BB962C8B-B14F-4D97-AF65-F5344CB8AC3E}">
        <p14:creationId xmlns:p14="http://schemas.microsoft.com/office/powerpoint/2010/main" val="62678706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123156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628273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FBA9FF9-F3E4-2C46-A39C-B5CC88CF0DDD}" type="slidenum">
              <a:rPr lang="en-US"/>
              <a:pPr>
                <a:defRPr/>
              </a:pPr>
              <a:t>‹#›</a:t>
            </a:fld>
            <a:endParaRPr lang="en-US"/>
          </a:p>
        </p:txBody>
      </p:sp>
    </p:spTree>
    <p:extLst>
      <p:ext uri="{BB962C8B-B14F-4D97-AF65-F5344CB8AC3E}">
        <p14:creationId xmlns:p14="http://schemas.microsoft.com/office/powerpoint/2010/main" val="3034115390"/>
      </p:ext>
    </p:extLst>
  </p:cSld>
  <p:clrMapOvr>
    <a:masterClrMapping/>
  </p:clrMapOvr>
  <p:transition spd="med">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pPr>
              <a:defRPr/>
            </a:pPr>
            <a:fld id="{215CD0A0-433C-F34E-BD83-51702654AD64}" type="datetime1">
              <a:rPr lang="en-US"/>
              <a:pPr>
                <a:defRPr/>
              </a:pPr>
              <a:t>8/24/24</a:t>
            </a:fld>
            <a:endParaRPr lang="en-US"/>
          </a:p>
        </p:txBody>
      </p:sp>
      <p:sp>
        <p:nvSpPr>
          <p:cNvPr id="5" name="Rectangle 1029"/>
          <p:cNvSpPr>
            <a:spLocks noGrp="1" noChangeArrowheads="1"/>
          </p:cNvSpPr>
          <p:nvPr>
            <p:ph type="ftr" sz="quarter" idx="11"/>
          </p:nvPr>
        </p:nvSpPr>
        <p:spPr>
          <a:xfrm>
            <a:off x="3124200" y="6324600"/>
            <a:ext cx="2895600" cy="457200"/>
          </a:xfrm>
          <a:effectLst/>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2F009E76-FE5F-F44E-9AEA-2B7C209E3782}" type="slidenum">
              <a:rPr lang="en-US"/>
              <a:pPr>
                <a:defRPr/>
              </a:pPr>
              <a:t>‹#›</a:t>
            </a:fld>
            <a:endParaRPr lang="en-US"/>
          </a:p>
        </p:txBody>
      </p:sp>
    </p:spTree>
    <p:extLst>
      <p:ext uri="{BB962C8B-B14F-4D97-AF65-F5344CB8AC3E}">
        <p14:creationId xmlns:p14="http://schemas.microsoft.com/office/powerpoint/2010/main" val="145073031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D102F0E6-BEBB-B841-B166-9BB7D58237B6}" type="datetime1">
              <a:rPr lang="en-US"/>
              <a:pPr>
                <a:defRPr/>
              </a:pPr>
              <a:t>8/24/24</a:t>
            </a:fld>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BE796FE9-C17F-3D4D-99F4-680DB437240F}" type="slidenum">
              <a:rPr lang="en-US"/>
              <a:pPr>
                <a:defRPr/>
              </a:pPr>
              <a:t>‹#›</a:t>
            </a:fld>
            <a:endParaRPr lang="en-US"/>
          </a:p>
        </p:txBody>
      </p:sp>
    </p:spTree>
    <p:extLst>
      <p:ext uri="{BB962C8B-B14F-4D97-AF65-F5344CB8AC3E}">
        <p14:creationId xmlns:p14="http://schemas.microsoft.com/office/powerpoint/2010/main" val="87911791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B3BFC00A-0557-C84B-9AB7-2D2A7CAADA3B}" type="slidenum">
              <a:rPr lang="en-US"/>
              <a:pPr>
                <a:defRPr/>
              </a:pPr>
              <a:t>‹#›</a:t>
            </a:fld>
            <a:endParaRPr lang="en-US"/>
          </a:p>
        </p:txBody>
      </p:sp>
    </p:spTree>
    <p:extLst>
      <p:ext uri="{BB962C8B-B14F-4D97-AF65-F5344CB8AC3E}">
        <p14:creationId xmlns:p14="http://schemas.microsoft.com/office/powerpoint/2010/main" val="107007003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99467157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52784C2-0A46-354C-95A0-1BBB4867193A}" type="slidenum">
              <a:rPr lang="en-US"/>
              <a:pPr>
                <a:defRPr/>
              </a:pPr>
              <a:t>‹#›</a:t>
            </a:fld>
            <a:endParaRPr lang="en-US"/>
          </a:p>
        </p:txBody>
      </p:sp>
    </p:spTree>
    <p:extLst>
      <p:ext uri="{BB962C8B-B14F-4D97-AF65-F5344CB8AC3E}">
        <p14:creationId xmlns:p14="http://schemas.microsoft.com/office/powerpoint/2010/main" val="405402091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5393971D-FB10-0C42-A4F9-889BAFB1DC88}" type="slidenum">
              <a:rPr lang="en-US"/>
              <a:pPr>
                <a:defRPr/>
              </a:pPr>
              <a:t>‹#›</a:t>
            </a:fld>
            <a:endParaRPr lang="en-US"/>
          </a:p>
        </p:txBody>
      </p:sp>
    </p:spTree>
    <p:extLst>
      <p:ext uri="{BB962C8B-B14F-4D97-AF65-F5344CB8AC3E}">
        <p14:creationId xmlns:p14="http://schemas.microsoft.com/office/powerpoint/2010/main" val="33939270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9B68CA22-EF65-0244-92F1-C0918452ED98}" type="slidenum">
              <a:rPr lang="en-US"/>
              <a:pPr>
                <a:defRPr/>
              </a:pPr>
              <a:t>‹#›</a:t>
            </a:fld>
            <a:endParaRPr lang="en-US"/>
          </a:p>
        </p:txBody>
      </p:sp>
    </p:spTree>
    <p:extLst>
      <p:ext uri="{BB962C8B-B14F-4D97-AF65-F5344CB8AC3E}">
        <p14:creationId xmlns:p14="http://schemas.microsoft.com/office/powerpoint/2010/main" val="321599488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67570336-7ABE-C446-B801-29F925F65364}" type="slidenum">
              <a:rPr lang="en-US"/>
              <a:pPr>
                <a:defRPr/>
              </a:pPr>
              <a:t>‹#›</a:t>
            </a:fld>
            <a:endParaRPr lang="en-US"/>
          </a:p>
        </p:txBody>
      </p:sp>
    </p:spTree>
    <p:extLst>
      <p:ext uri="{BB962C8B-B14F-4D97-AF65-F5344CB8AC3E}">
        <p14:creationId xmlns:p14="http://schemas.microsoft.com/office/powerpoint/2010/main" val="250907684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E1F089D-A472-394D-9D89-3C03643A5B0E}" type="slidenum">
              <a:rPr lang="en-US"/>
              <a:pPr>
                <a:defRPr/>
              </a:pPr>
              <a:t>‹#›</a:t>
            </a:fld>
            <a:endParaRPr lang="en-US"/>
          </a:p>
        </p:txBody>
      </p:sp>
    </p:spTree>
    <p:extLst>
      <p:ext uri="{BB962C8B-B14F-4D97-AF65-F5344CB8AC3E}">
        <p14:creationId xmlns:p14="http://schemas.microsoft.com/office/powerpoint/2010/main" val="160807474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47658691-5E55-A24F-BEFE-87AAFB5DADC1}" type="slidenum">
              <a:rPr lang="en-US"/>
              <a:pPr>
                <a:defRPr/>
              </a:pPr>
              <a:t>‹#›</a:t>
            </a:fld>
            <a:endParaRPr lang="en-US"/>
          </a:p>
        </p:txBody>
      </p:sp>
    </p:spTree>
    <p:extLst>
      <p:ext uri="{BB962C8B-B14F-4D97-AF65-F5344CB8AC3E}">
        <p14:creationId xmlns:p14="http://schemas.microsoft.com/office/powerpoint/2010/main" val="342767237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C5431DC3-483B-564A-8444-C4A49A210EFD}" type="slidenum">
              <a:rPr lang="en-US"/>
              <a:pPr>
                <a:defRPr/>
              </a:pPr>
              <a:t>‹#›</a:t>
            </a:fld>
            <a:endParaRPr lang="en-US"/>
          </a:p>
        </p:txBody>
      </p:sp>
    </p:spTree>
    <p:extLst>
      <p:ext uri="{BB962C8B-B14F-4D97-AF65-F5344CB8AC3E}">
        <p14:creationId xmlns:p14="http://schemas.microsoft.com/office/powerpoint/2010/main" val="370207913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8BF821A-B292-0241-A0BE-F8F7E170E932}" type="slidenum">
              <a:rPr lang="en-US"/>
              <a:pPr>
                <a:defRPr/>
              </a:pPr>
              <a:t>‹#›</a:t>
            </a:fld>
            <a:endParaRPr lang="en-US"/>
          </a:p>
        </p:txBody>
      </p:sp>
    </p:spTree>
    <p:extLst>
      <p:ext uri="{BB962C8B-B14F-4D97-AF65-F5344CB8AC3E}">
        <p14:creationId xmlns:p14="http://schemas.microsoft.com/office/powerpoint/2010/main" val="75416486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F9A3787-8A58-434C-86E4-65C1711817B3}" type="slidenum">
              <a:rPr lang="en-US"/>
              <a:pPr>
                <a:defRPr/>
              </a:pPr>
              <a:t>‹#›</a:t>
            </a:fld>
            <a:endParaRPr lang="en-US"/>
          </a:p>
        </p:txBody>
      </p:sp>
    </p:spTree>
    <p:extLst>
      <p:ext uri="{BB962C8B-B14F-4D97-AF65-F5344CB8AC3E}">
        <p14:creationId xmlns:p14="http://schemas.microsoft.com/office/powerpoint/2010/main" val="16775671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95A10D-7F5B-8548-88C5-A09C11A352CA}" type="slidenum">
              <a:rPr lang="en-US"/>
              <a:pPr>
                <a:defRPr/>
              </a:pPr>
              <a:t>‹#›</a:t>
            </a:fld>
            <a:endParaRPr lang="en-US"/>
          </a:p>
        </p:txBody>
      </p:sp>
    </p:spTree>
    <p:extLst>
      <p:ext uri="{BB962C8B-B14F-4D97-AF65-F5344CB8AC3E}">
        <p14:creationId xmlns:p14="http://schemas.microsoft.com/office/powerpoint/2010/main" val="69543567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67787579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399148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311998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865706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395037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820429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707354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406104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800197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426741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968671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120310199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370010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998455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843274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32D9FF-CBC7-5E49-9B2D-E33A9AA8CC45}" type="slidenum">
              <a:rPr lang="en-US"/>
              <a:pPr>
                <a:defRPr/>
              </a:pPr>
              <a:t>‹#›</a:t>
            </a:fld>
            <a:endParaRPr lang="en-US"/>
          </a:p>
        </p:txBody>
      </p:sp>
    </p:spTree>
    <p:extLst>
      <p:ext uri="{BB962C8B-B14F-4D97-AF65-F5344CB8AC3E}">
        <p14:creationId xmlns:p14="http://schemas.microsoft.com/office/powerpoint/2010/main" val="111779826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387D24-038E-E84D-8E3B-2589BE43AAED}" type="slidenum">
              <a:rPr lang="en-US"/>
              <a:pPr>
                <a:defRPr/>
              </a:pPr>
              <a:t>‹#›</a:t>
            </a:fld>
            <a:endParaRPr lang="en-US"/>
          </a:p>
        </p:txBody>
      </p:sp>
    </p:spTree>
    <p:extLst>
      <p:ext uri="{BB962C8B-B14F-4D97-AF65-F5344CB8AC3E}">
        <p14:creationId xmlns:p14="http://schemas.microsoft.com/office/powerpoint/2010/main" val="220603828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7AA8B4-2B30-3A4F-BE29-0DB4C69E5FCE}" type="slidenum">
              <a:rPr lang="en-US"/>
              <a:pPr>
                <a:defRPr/>
              </a:pPr>
              <a:t>‹#›</a:t>
            </a:fld>
            <a:endParaRPr lang="en-US"/>
          </a:p>
        </p:txBody>
      </p:sp>
    </p:spTree>
    <p:extLst>
      <p:ext uri="{BB962C8B-B14F-4D97-AF65-F5344CB8AC3E}">
        <p14:creationId xmlns:p14="http://schemas.microsoft.com/office/powerpoint/2010/main" val="320855103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08290-FC8D-2A44-896C-7914F0B566AD}" type="slidenum">
              <a:rPr lang="en-US"/>
              <a:pPr>
                <a:defRPr/>
              </a:pPr>
              <a:t>‹#›</a:t>
            </a:fld>
            <a:endParaRPr lang="en-US"/>
          </a:p>
        </p:txBody>
      </p:sp>
    </p:spTree>
    <p:extLst>
      <p:ext uri="{BB962C8B-B14F-4D97-AF65-F5344CB8AC3E}">
        <p14:creationId xmlns:p14="http://schemas.microsoft.com/office/powerpoint/2010/main" val="398944710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54EB0A-7A42-5247-8075-40E2C889D6E4}" type="slidenum">
              <a:rPr lang="en-US"/>
              <a:pPr>
                <a:defRPr/>
              </a:pPr>
              <a:t>‹#›</a:t>
            </a:fld>
            <a:endParaRPr lang="en-US"/>
          </a:p>
        </p:txBody>
      </p:sp>
    </p:spTree>
    <p:extLst>
      <p:ext uri="{BB962C8B-B14F-4D97-AF65-F5344CB8AC3E}">
        <p14:creationId xmlns:p14="http://schemas.microsoft.com/office/powerpoint/2010/main" val="9134550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6E2F2C-AE3F-C44B-B812-75866A3033F5}" type="slidenum">
              <a:rPr lang="en-US"/>
              <a:pPr>
                <a:defRPr/>
              </a:pPr>
              <a:t>‹#›</a:t>
            </a:fld>
            <a:endParaRPr lang="en-US"/>
          </a:p>
        </p:txBody>
      </p:sp>
    </p:spTree>
    <p:extLst>
      <p:ext uri="{BB962C8B-B14F-4D97-AF65-F5344CB8AC3E}">
        <p14:creationId xmlns:p14="http://schemas.microsoft.com/office/powerpoint/2010/main" val="332664668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80FA46C-B7DB-234B-AADD-64FB31DA95F5}" type="slidenum">
              <a:rPr lang="en-US"/>
              <a:pPr>
                <a:defRPr/>
              </a:pPr>
              <a:t>‹#›</a:t>
            </a:fld>
            <a:endParaRPr lang="en-US"/>
          </a:p>
        </p:txBody>
      </p:sp>
    </p:spTree>
    <p:extLst>
      <p:ext uri="{BB962C8B-B14F-4D97-AF65-F5344CB8AC3E}">
        <p14:creationId xmlns:p14="http://schemas.microsoft.com/office/powerpoint/2010/main" val="223597913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87744083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DD33D1-BEC8-F547-A5C0-B8CFAF747FBB}" type="slidenum">
              <a:rPr lang="en-US"/>
              <a:pPr>
                <a:defRPr/>
              </a:pPr>
              <a:t>‹#›</a:t>
            </a:fld>
            <a:endParaRPr lang="en-US"/>
          </a:p>
        </p:txBody>
      </p:sp>
    </p:spTree>
    <p:extLst>
      <p:ext uri="{BB962C8B-B14F-4D97-AF65-F5344CB8AC3E}">
        <p14:creationId xmlns:p14="http://schemas.microsoft.com/office/powerpoint/2010/main" val="67716121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50C409-4E56-C746-BBA2-F421336434A6}" type="slidenum">
              <a:rPr lang="en-US"/>
              <a:pPr>
                <a:defRPr/>
              </a:pPr>
              <a:t>‹#›</a:t>
            </a:fld>
            <a:endParaRPr lang="en-US"/>
          </a:p>
        </p:txBody>
      </p:sp>
    </p:spTree>
    <p:extLst>
      <p:ext uri="{BB962C8B-B14F-4D97-AF65-F5344CB8AC3E}">
        <p14:creationId xmlns:p14="http://schemas.microsoft.com/office/powerpoint/2010/main" val="416178848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A70E13E-2F8D-CA46-AC4F-DA7FCB6289AE}" type="slidenum">
              <a:rPr lang="en-US"/>
              <a:pPr>
                <a:defRPr/>
              </a:pPr>
              <a:t>‹#›</a:t>
            </a:fld>
            <a:endParaRPr lang="en-US"/>
          </a:p>
        </p:txBody>
      </p:sp>
    </p:spTree>
    <p:extLst>
      <p:ext uri="{BB962C8B-B14F-4D97-AF65-F5344CB8AC3E}">
        <p14:creationId xmlns:p14="http://schemas.microsoft.com/office/powerpoint/2010/main" val="122640643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5BE2B3-EF1A-0042-A11E-6ADC83A6FC66}" type="slidenum">
              <a:rPr lang="en-US"/>
              <a:pPr>
                <a:defRPr/>
              </a:pPr>
              <a:t>‹#›</a:t>
            </a:fld>
            <a:endParaRPr lang="en-US"/>
          </a:p>
        </p:txBody>
      </p:sp>
    </p:spTree>
    <p:extLst>
      <p:ext uri="{BB962C8B-B14F-4D97-AF65-F5344CB8AC3E}">
        <p14:creationId xmlns:p14="http://schemas.microsoft.com/office/powerpoint/2010/main" val="363691120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916D56-D424-FC40-A065-828783449D72}" type="slidenum">
              <a:rPr lang="en-US"/>
              <a:pPr>
                <a:defRPr/>
              </a:pPr>
              <a:t>‹#›</a:t>
            </a:fld>
            <a:endParaRPr lang="en-US"/>
          </a:p>
        </p:txBody>
      </p:sp>
    </p:spTree>
    <p:extLst>
      <p:ext uri="{BB962C8B-B14F-4D97-AF65-F5344CB8AC3E}">
        <p14:creationId xmlns:p14="http://schemas.microsoft.com/office/powerpoint/2010/main" val="282085661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1948BDB6-852F-D44B-8C4A-9F8770279452}" type="slidenum">
              <a:rPr lang="en-US"/>
              <a:pPr>
                <a:defRPr/>
              </a:pPr>
              <a:t>‹#›</a:t>
            </a:fld>
            <a:endParaRPr lang="en-US"/>
          </a:p>
        </p:txBody>
      </p:sp>
    </p:spTree>
    <p:extLst>
      <p:ext uri="{BB962C8B-B14F-4D97-AF65-F5344CB8AC3E}">
        <p14:creationId xmlns:p14="http://schemas.microsoft.com/office/powerpoint/2010/main" val="263407149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0296B8D-A7D3-7644-8B13-6CE201C1FF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89559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6F81450-3C3B-5541-9620-10CB409FAF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39131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3ED32D7-4CDB-934D-A577-E1DAF2CB4A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012788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017A344-1D5C-6142-BE01-86162FD9AA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487143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61805591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16202EC-C05D-0F4A-9515-78B28B49747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731406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1DFCDBC-EF12-1148-8F19-0E7A563B50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560767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817691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81FE557-738D-6C45-9C50-7B8A6323D5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858501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E8F52A7-2580-1641-BF5F-6AFF693F53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953984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D7958C-3819-5148-A099-0233DFD5DDC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152444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E969EE-C460-8E43-8A1B-C5B1581818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573890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3075897-DA7A-B54E-8C93-68683BFA8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786480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21BEAFE2-6B50-1244-8705-5CF30A98D8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4828673"/>
      </p:ext>
    </p:extLst>
  </p:cSld>
  <p:clrMapOvr>
    <a:masterClrMapping/>
  </p:clrMapOvr>
  <p:transition spd="slow">
    <p:dissolv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581E7FF8-8810-6A40-A29F-AD7EB25659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74488267"/>
      </p:ext>
    </p:extLst>
  </p:cSld>
  <p:clrMapOvr>
    <a:masterClrMapping/>
  </p:clrMapOvr>
  <p:transition spd="slow">
    <p:dissolv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288315464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19DD7C22-203C-3348-838D-64CFE84A61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8558802"/>
      </p:ext>
    </p:extLst>
  </p:cSld>
  <p:clrMapOvr>
    <a:masterClrMapping/>
  </p:clrMapOvr>
  <p:transition spd="slow">
    <p:dissolv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F592E3AE-0A2A-A341-8F50-72D843D207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63409608"/>
      </p:ext>
    </p:extLst>
  </p:cSld>
  <p:clrMapOvr>
    <a:masterClrMapping/>
  </p:clrMapOvr>
  <p:transition spd="slow">
    <p:dissolv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8"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9" name="Rectangle 1038"/>
          <p:cNvSpPr>
            <a:spLocks noGrp="1" noChangeArrowheads="1"/>
          </p:cNvSpPr>
          <p:nvPr>
            <p:ph type="sldNum" sz="quarter" idx="12"/>
          </p:nvPr>
        </p:nvSpPr>
        <p:spPr/>
        <p:txBody>
          <a:bodyPr/>
          <a:lstStyle>
            <a:lvl1pPr>
              <a:defRPr/>
            </a:lvl1pPr>
          </a:lstStyle>
          <a:p>
            <a:pPr>
              <a:defRPr/>
            </a:pPr>
            <a:fld id="{3AB4503A-767E-3D46-9367-F4E03540BE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3763145"/>
      </p:ext>
    </p:extLst>
  </p:cSld>
  <p:clrMapOvr>
    <a:masterClrMapping/>
  </p:clrMapOvr>
  <p:transition spd="slow">
    <p:dissolv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8"/>
          <p:cNvSpPr>
            <a:spLocks noGrp="1" noChangeArrowheads="1"/>
          </p:cNvSpPr>
          <p:nvPr>
            <p:ph type="sldNum" sz="quarter" idx="12"/>
          </p:nvPr>
        </p:nvSpPr>
        <p:spPr/>
        <p:txBody>
          <a:bodyPr/>
          <a:lstStyle>
            <a:lvl1pPr>
              <a:defRPr/>
            </a:lvl1pPr>
          </a:lstStyle>
          <a:p>
            <a:pPr>
              <a:defRPr/>
            </a:pPr>
            <a:fld id="{026B1410-B4A0-3A4D-92FD-9254CDC8AF7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6431820"/>
      </p:ext>
    </p:extLst>
  </p:cSld>
  <p:clrMapOvr>
    <a:masterClrMapping/>
  </p:clrMapOvr>
  <p:transition spd="slow">
    <p:dissolve/>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3"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8"/>
          <p:cNvSpPr>
            <a:spLocks noGrp="1" noChangeArrowheads="1"/>
          </p:cNvSpPr>
          <p:nvPr>
            <p:ph type="sldNum" sz="quarter" idx="12"/>
          </p:nvPr>
        </p:nvSpPr>
        <p:spPr/>
        <p:txBody>
          <a:bodyPr/>
          <a:lstStyle>
            <a:lvl1pPr>
              <a:defRPr/>
            </a:lvl1pPr>
          </a:lstStyle>
          <a:p>
            <a:pPr>
              <a:defRPr/>
            </a:pPr>
            <a:fld id="{D7801918-3AFC-B748-999F-4EBFE42421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71400106"/>
      </p:ext>
    </p:extLst>
  </p:cSld>
  <p:clrMapOvr>
    <a:masterClrMapping/>
  </p:clrMapOvr>
  <p:transition spd="slow">
    <p:dissolv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4B5E525E-5B82-8940-BA4E-B2B205858A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899505"/>
      </p:ext>
    </p:extLst>
  </p:cSld>
  <p:clrMapOvr>
    <a:masterClrMapping/>
  </p:clrMapOvr>
  <p:transition spd="slow">
    <p:dissolv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04AB38E8-9A43-014E-BC60-51B328A314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574328"/>
      </p:ext>
    </p:extLst>
  </p:cSld>
  <p:clrMapOvr>
    <a:masterClrMapping/>
  </p:clrMapOvr>
  <p:transition spd="slow">
    <p:dissolv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454722A2-3A1F-094A-AB03-918412A231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5154049"/>
      </p:ext>
    </p:extLst>
  </p:cSld>
  <p:clrMapOvr>
    <a:masterClrMapping/>
  </p:clrMapOvr>
  <p:transition spd="slow">
    <p:dissolv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C275AAD8-2853-7344-97C0-6B047DBAAD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3875950"/>
      </p:ext>
    </p:extLst>
  </p:cSld>
  <p:clrMapOvr>
    <a:masterClrMapping/>
  </p:clrMapOvr>
  <p:transition spd="slow">
    <p:dissolv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30D6058-A2D2-F54D-84DF-B0C8EE5177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94351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pPr>
                <a:defRPr/>
              </a:pPr>
              <a:t>‹#›</a:t>
            </a:fld>
            <a:endParaRPr lang="en-US"/>
          </a:p>
        </p:txBody>
      </p:sp>
    </p:spTree>
    <p:extLst>
      <p:ext uri="{BB962C8B-B14F-4D97-AF65-F5344CB8AC3E}">
        <p14:creationId xmlns:p14="http://schemas.microsoft.com/office/powerpoint/2010/main" val="263166657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225723919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DF64FF4-E573-A44E-8E72-F6C097465F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428306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6390EF-381A-E743-B7D8-E9BE779E1E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230879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DA65BC94-4BBB-C347-B00E-07BF23496E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876672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38949A-0172-884C-A0A2-AD44114E92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931917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6851346F-A062-2641-9EA5-9F83051104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160308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70342821-7C27-9149-960C-D6A9592376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382596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4173A268-FAA1-C149-AE74-E0DBDFB242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077138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1EF0FF70-976D-1645-BBD8-9308017C8C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760490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15FE937B-B345-5E44-980F-6C146B2191A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160638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6BF556-453A-0A4F-AB6D-A830A010E2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87506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65362774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9A1090-4750-FF48-AA7D-54E42318A3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33421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CAFD31BB-FDAD-E44F-B2E6-42CB3BFC6B8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60261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algn="ctr"/>
              <a:endParaRPr lang="en-US">
                <a:solidFill>
                  <a:srgbClr val="FFFFCC"/>
                </a:solidFill>
                <a:latin typeface="Times New Roman"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algn="ctr"/>
              <a:endParaRPr lang="en-US">
                <a:solidFill>
                  <a:srgbClr val="FFFFCC"/>
                </a:solidFill>
                <a:latin typeface="Times New Roman"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algn="ctr"/>
              <a:endParaRPr lang="en-US">
                <a:solidFill>
                  <a:srgbClr val="FFFFCC"/>
                </a:solidFill>
                <a:latin typeface="Times New Roman"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1800">
                <a:solidFill>
                  <a:srgbClr val="FFFFCC"/>
                </a:solidFill>
                <a:latin typeface="Arial" charset="0"/>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B6836028-C522-1A40-874D-FEC73A27FCDC}" type="slidenum">
              <a:rPr lang="en-US" altLang="zh-TW"/>
              <a:pPr>
                <a:defRPr/>
              </a:pPr>
              <a:t>‹#›</a:t>
            </a:fld>
            <a:endParaRPr lang="en-US" altLang="zh-TW"/>
          </a:p>
        </p:txBody>
      </p:sp>
    </p:spTree>
    <p:extLst>
      <p:ext uri="{BB962C8B-B14F-4D97-AF65-F5344CB8AC3E}">
        <p14:creationId xmlns:p14="http://schemas.microsoft.com/office/powerpoint/2010/main" val="371054036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D254D71C-6E42-C144-B2C0-46C8F1DBB921}" type="slidenum">
              <a:rPr lang="en-US" altLang="zh-TW"/>
              <a:pPr>
                <a:defRPr/>
              </a:pPr>
              <a:t>‹#›</a:t>
            </a:fld>
            <a:endParaRPr lang="en-US" altLang="zh-TW"/>
          </a:p>
        </p:txBody>
      </p:sp>
    </p:spTree>
    <p:extLst>
      <p:ext uri="{BB962C8B-B14F-4D97-AF65-F5344CB8AC3E}">
        <p14:creationId xmlns:p14="http://schemas.microsoft.com/office/powerpoint/2010/main" val="292980807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1E8E7076-3711-E146-BC50-18CD39C7F8FB}" type="slidenum">
              <a:rPr lang="en-US" altLang="zh-TW"/>
              <a:pPr>
                <a:defRPr/>
              </a:pPr>
              <a:t>‹#›</a:t>
            </a:fld>
            <a:endParaRPr lang="en-US" altLang="zh-TW"/>
          </a:p>
        </p:txBody>
      </p:sp>
    </p:spTree>
    <p:extLst>
      <p:ext uri="{BB962C8B-B14F-4D97-AF65-F5344CB8AC3E}">
        <p14:creationId xmlns:p14="http://schemas.microsoft.com/office/powerpoint/2010/main" val="300023317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CBD15051-643C-9A49-B5AE-B9A6F63B3863}" type="slidenum">
              <a:rPr lang="en-US" altLang="zh-TW"/>
              <a:pPr>
                <a:defRPr/>
              </a:pPr>
              <a:t>‹#›</a:t>
            </a:fld>
            <a:endParaRPr lang="en-US" altLang="zh-TW"/>
          </a:p>
        </p:txBody>
      </p:sp>
    </p:spTree>
    <p:extLst>
      <p:ext uri="{BB962C8B-B14F-4D97-AF65-F5344CB8AC3E}">
        <p14:creationId xmlns:p14="http://schemas.microsoft.com/office/powerpoint/2010/main" val="125637139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B79C5C71-A982-1248-A1C7-FD55097E8E7B}" type="slidenum">
              <a:rPr lang="en-US" altLang="zh-TW"/>
              <a:pPr>
                <a:defRPr/>
              </a:pPr>
              <a:t>‹#›</a:t>
            </a:fld>
            <a:endParaRPr lang="en-US" altLang="zh-TW"/>
          </a:p>
        </p:txBody>
      </p:sp>
    </p:spTree>
    <p:extLst>
      <p:ext uri="{BB962C8B-B14F-4D97-AF65-F5344CB8AC3E}">
        <p14:creationId xmlns:p14="http://schemas.microsoft.com/office/powerpoint/2010/main" val="296519696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ADBCD457-935D-054B-9966-BED072776982}" type="slidenum">
              <a:rPr lang="en-US" altLang="zh-TW"/>
              <a:pPr>
                <a:defRPr/>
              </a:pPr>
              <a:t>‹#›</a:t>
            </a:fld>
            <a:endParaRPr lang="en-US" altLang="zh-TW"/>
          </a:p>
        </p:txBody>
      </p:sp>
    </p:spTree>
    <p:extLst>
      <p:ext uri="{BB962C8B-B14F-4D97-AF65-F5344CB8AC3E}">
        <p14:creationId xmlns:p14="http://schemas.microsoft.com/office/powerpoint/2010/main" val="390455152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1C94B19A-8F28-594F-83A2-5BAAF61F1F43}" type="slidenum">
              <a:rPr lang="en-US" altLang="zh-TW"/>
              <a:pPr>
                <a:defRPr/>
              </a:pPr>
              <a:t>‹#›</a:t>
            </a:fld>
            <a:endParaRPr lang="en-US" altLang="zh-TW"/>
          </a:p>
        </p:txBody>
      </p:sp>
    </p:spTree>
    <p:extLst>
      <p:ext uri="{BB962C8B-B14F-4D97-AF65-F5344CB8AC3E}">
        <p14:creationId xmlns:p14="http://schemas.microsoft.com/office/powerpoint/2010/main" val="380548812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E7C3E935-AEB4-624D-A3CC-51A738F30143}" type="slidenum">
              <a:rPr lang="en-US" altLang="zh-TW"/>
              <a:pPr>
                <a:defRPr/>
              </a:pPr>
              <a:t>‹#›</a:t>
            </a:fld>
            <a:endParaRPr lang="en-US" altLang="zh-TW"/>
          </a:p>
        </p:txBody>
      </p:sp>
    </p:spTree>
    <p:extLst>
      <p:ext uri="{BB962C8B-B14F-4D97-AF65-F5344CB8AC3E}">
        <p14:creationId xmlns:p14="http://schemas.microsoft.com/office/powerpoint/2010/main" val="420203417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263262332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EA855E17-414E-4240-BBE3-810281488B29}" type="slidenum">
              <a:rPr lang="en-US" altLang="zh-TW"/>
              <a:pPr>
                <a:defRPr/>
              </a:pPr>
              <a:t>‹#›</a:t>
            </a:fld>
            <a:endParaRPr lang="en-US" altLang="zh-TW"/>
          </a:p>
        </p:txBody>
      </p:sp>
    </p:spTree>
    <p:extLst>
      <p:ext uri="{BB962C8B-B14F-4D97-AF65-F5344CB8AC3E}">
        <p14:creationId xmlns:p14="http://schemas.microsoft.com/office/powerpoint/2010/main" val="157568559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959B40DD-B67F-7B49-92BE-BC3714C556D3}" type="slidenum">
              <a:rPr lang="en-US" altLang="zh-TW"/>
              <a:pPr>
                <a:defRPr/>
              </a:pPr>
              <a:t>‹#›</a:t>
            </a:fld>
            <a:endParaRPr lang="en-US" altLang="zh-TW"/>
          </a:p>
        </p:txBody>
      </p:sp>
    </p:spTree>
    <p:extLst>
      <p:ext uri="{BB962C8B-B14F-4D97-AF65-F5344CB8AC3E}">
        <p14:creationId xmlns:p14="http://schemas.microsoft.com/office/powerpoint/2010/main" val="73269314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DB6A3063-4485-F346-82A0-21C862C53C5B}" type="slidenum">
              <a:rPr lang="en-US" altLang="zh-TW"/>
              <a:pPr>
                <a:defRPr/>
              </a:pPr>
              <a:t>‹#›</a:t>
            </a:fld>
            <a:endParaRPr lang="en-US" altLang="zh-TW"/>
          </a:p>
        </p:txBody>
      </p:sp>
    </p:spTree>
    <p:extLst>
      <p:ext uri="{BB962C8B-B14F-4D97-AF65-F5344CB8AC3E}">
        <p14:creationId xmlns:p14="http://schemas.microsoft.com/office/powerpoint/2010/main" val="119275214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EC48BA05-E461-604C-915E-647BC2A30EDE}" type="slidenum">
              <a:rPr lang="en-US" altLang="zh-TW"/>
              <a:pPr>
                <a:defRPr/>
              </a:pPr>
              <a:t>‹#›</a:t>
            </a:fld>
            <a:endParaRPr lang="en-US" altLang="zh-TW"/>
          </a:p>
        </p:txBody>
      </p:sp>
    </p:spTree>
    <p:extLst>
      <p:ext uri="{BB962C8B-B14F-4D97-AF65-F5344CB8AC3E}">
        <p14:creationId xmlns:p14="http://schemas.microsoft.com/office/powerpoint/2010/main" val="54759119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BC9D5D6C-6CC6-E94B-8BC1-BD5738AE43FC}" type="slidenum">
              <a:rPr lang="en-US" altLang="zh-TW"/>
              <a:pPr>
                <a:defRPr/>
              </a:pPr>
              <a:t>‹#›</a:t>
            </a:fld>
            <a:endParaRPr lang="en-US" altLang="zh-TW"/>
          </a:p>
        </p:txBody>
      </p:sp>
    </p:spTree>
    <p:extLst>
      <p:ext uri="{BB962C8B-B14F-4D97-AF65-F5344CB8AC3E}">
        <p14:creationId xmlns:p14="http://schemas.microsoft.com/office/powerpoint/2010/main" val="214853827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lgn="l">
              <a:defRPr sz="1800">
                <a:solidFill>
                  <a:srgbClr val="FFFFCC"/>
                </a:solidFill>
                <a:latin typeface="Arial" pitchFamily="-112" charset="0"/>
                <a:ea typeface="新細明體"/>
                <a:cs typeface="新細明體"/>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lgn="l">
              <a:defRPr sz="1800">
                <a:solidFill>
                  <a:srgbClr val="FFFFCC"/>
                </a:solidFill>
                <a:latin typeface="Arial" charset="0"/>
                <a:ea typeface="新細明體" charset="0"/>
                <a:cs typeface="新細明體" charset="0"/>
              </a:defRPr>
            </a:lvl1pPr>
          </a:lstStyle>
          <a:p>
            <a:pPr>
              <a:defRPr/>
            </a:pPr>
            <a:fld id="{027F7CAE-2FB2-A94C-9141-83EB67FEB483}" type="slidenum">
              <a:rPr lang="en-US" altLang="zh-TW"/>
              <a:pPr>
                <a:defRPr/>
              </a:pPr>
              <a:t>‹#›</a:t>
            </a:fld>
            <a:endParaRPr lang="en-US" altLang="zh-TW"/>
          </a:p>
        </p:txBody>
      </p:sp>
    </p:spTree>
    <p:extLst>
      <p:ext uri="{BB962C8B-B14F-4D97-AF65-F5344CB8AC3E}">
        <p14:creationId xmlns:p14="http://schemas.microsoft.com/office/powerpoint/2010/main" val="246302445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effectLst>
                  <a:outerShdw blurRad="38100" dist="38100" dir="2700000" algn="tl">
                    <a:srgbClr val="DDDDDD"/>
                  </a:outerShdw>
                </a:effectLst>
                <a:latin typeface="Arial" charset="0"/>
              </a:defRPr>
            </a:lvl1pPr>
          </a:lstStyle>
          <a:p>
            <a:pPr>
              <a:defRPr/>
            </a:pPr>
            <a:fld id="{0B1B2B69-AFD4-B449-852B-22359F812DA9}" type="slidenum">
              <a:rPr lang="en-GB"/>
              <a:pPr>
                <a:defRPr/>
              </a:pPr>
              <a:t>‹#›</a:t>
            </a:fld>
            <a:endParaRPr lang="en-GB"/>
          </a:p>
        </p:txBody>
      </p:sp>
    </p:spTree>
    <p:extLst>
      <p:ext uri="{BB962C8B-B14F-4D97-AF65-F5344CB8AC3E}">
        <p14:creationId xmlns:p14="http://schemas.microsoft.com/office/powerpoint/2010/main" val="376663544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BC656437-2561-2146-A8F7-A6A7D85D7F8C}" type="slidenum">
              <a:rPr lang="en-US"/>
              <a:pPr>
                <a:defRPr/>
              </a:pPr>
              <a:t>‹#›</a:t>
            </a:fld>
            <a:endParaRPr lang="en-US"/>
          </a:p>
        </p:txBody>
      </p:sp>
    </p:spTree>
    <p:extLst>
      <p:ext uri="{BB962C8B-B14F-4D97-AF65-F5344CB8AC3E}">
        <p14:creationId xmlns:p14="http://schemas.microsoft.com/office/powerpoint/2010/main" val="838235524"/>
      </p:ext>
    </p:extLst>
  </p:cSld>
  <p:clrMapOvr>
    <a:masterClrMapping/>
  </p:clrMapOvr>
  <p:transition spd="med">
    <p:randomBar dir="vert"/>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6817B16C-C039-F648-9216-6C8DE7E560BD}" type="slidenum">
              <a:rPr lang="en-US"/>
              <a:pPr>
                <a:defRPr/>
              </a:pPr>
              <a:t>‹#›</a:t>
            </a:fld>
            <a:endParaRPr lang="en-US"/>
          </a:p>
        </p:txBody>
      </p:sp>
    </p:spTree>
    <p:extLst>
      <p:ext uri="{BB962C8B-B14F-4D97-AF65-F5344CB8AC3E}">
        <p14:creationId xmlns:p14="http://schemas.microsoft.com/office/powerpoint/2010/main" val="3672237738"/>
      </p:ext>
    </p:extLst>
  </p:cSld>
  <p:clrMapOvr>
    <a:masterClrMapping/>
  </p:clrMapOvr>
  <p:transition spd="med">
    <p:randomBar dir="vert"/>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ED320F64-9AD3-2A49-A355-2469C904E8A1}" type="slidenum">
              <a:rPr lang="en-US"/>
              <a:pPr>
                <a:defRPr/>
              </a:pPr>
              <a:t>‹#›</a:t>
            </a:fld>
            <a:endParaRPr lang="en-US"/>
          </a:p>
        </p:txBody>
      </p:sp>
    </p:spTree>
    <p:extLst>
      <p:ext uri="{BB962C8B-B14F-4D97-AF65-F5344CB8AC3E}">
        <p14:creationId xmlns:p14="http://schemas.microsoft.com/office/powerpoint/2010/main" val="2982395088"/>
      </p:ext>
    </p:extLst>
  </p:cSld>
  <p:clrMapOvr>
    <a:masterClrMapping/>
  </p:clrMapOvr>
  <p:transition spd="med">
    <p:randomBar dir="vert"/>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40839902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1B53CCF0-852A-874B-B7C6-F21680D320D2}" type="slidenum">
              <a:rPr lang="en-US"/>
              <a:pPr>
                <a:defRPr/>
              </a:pPr>
              <a:t>‹#›</a:t>
            </a:fld>
            <a:endParaRPr lang="en-US"/>
          </a:p>
        </p:txBody>
      </p:sp>
    </p:spTree>
    <p:extLst>
      <p:ext uri="{BB962C8B-B14F-4D97-AF65-F5344CB8AC3E}">
        <p14:creationId xmlns:p14="http://schemas.microsoft.com/office/powerpoint/2010/main" val="618940006"/>
      </p:ext>
    </p:extLst>
  </p:cSld>
  <p:clrMapOvr>
    <a:masterClrMapping/>
  </p:clrMapOvr>
  <p:transition spd="med">
    <p:randomBar dir="vert"/>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E87FB4DB-2C9C-1249-9439-5B925A371423}" type="slidenum">
              <a:rPr lang="en-US"/>
              <a:pPr>
                <a:defRPr/>
              </a:pPr>
              <a:t>‹#›</a:t>
            </a:fld>
            <a:endParaRPr lang="en-US"/>
          </a:p>
        </p:txBody>
      </p:sp>
    </p:spTree>
    <p:extLst>
      <p:ext uri="{BB962C8B-B14F-4D97-AF65-F5344CB8AC3E}">
        <p14:creationId xmlns:p14="http://schemas.microsoft.com/office/powerpoint/2010/main" val="1014862336"/>
      </p:ext>
    </p:extLst>
  </p:cSld>
  <p:clrMapOvr>
    <a:masterClrMapping/>
  </p:clrMapOvr>
  <p:transition spd="med">
    <p:randomBar dir="vert"/>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6E6850E8-D753-9045-949D-D85A376336AC}" type="slidenum">
              <a:rPr lang="en-US"/>
              <a:pPr>
                <a:defRPr/>
              </a:pPr>
              <a:t>‹#›</a:t>
            </a:fld>
            <a:endParaRPr lang="en-US"/>
          </a:p>
        </p:txBody>
      </p:sp>
    </p:spTree>
    <p:extLst>
      <p:ext uri="{BB962C8B-B14F-4D97-AF65-F5344CB8AC3E}">
        <p14:creationId xmlns:p14="http://schemas.microsoft.com/office/powerpoint/2010/main" val="4039603026"/>
      </p:ext>
    </p:extLst>
  </p:cSld>
  <p:clrMapOvr>
    <a:masterClrMapping/>
  </p:clrMapOvr>
  <p:transition spd="med">
    <p:randomBar dir="vert"/>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EE16CA0E-5252-8E4F-8F19-F2F04A67EEB6}" type="slidenum">
              <a:rPr lang="en-US"/>
              <a:pPr>
                <a:defRPr/>
              </a:pPr>
              <a:t>‹#›</a:t>
            </a:fld>
            <a:endParaRPr lang="en-US"/>
          </a:p>
        </p:txBody>
      </p:sp>
    </p:spTree>
    <p:extLst>
      <p:ext uri="{BB962C8B-B14F-4D97-AF65-F5344CB8AC3E}">
        <p14:creationId xmlns:p14="http://schemas.microsoft.com/office/powerpoint/2010/main" val="3947643792"/>
      </p:ext>
    </p:extLst>
  </p:cSld>
  <p:clrMapOvr>
    <a:masterClrMapping/>
  </p:clrMapOvr>
  <p:transition spd="med">
    <p:randomBar dir="vert"/>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14447698-9889-7146-8889-E13CCC837F8F}" type="slidenum">
              <a:rPr lang="en-US"/>
              <a:pPr>
                <a:defRPr/>
              </a:pPr>
              <a:t>‹#›</a:t>
            </a:fld>
            <a:endParaRPr lang="en-US"/>
          </a:p>
        </p:txBody>
      </p:sp>
    </p:spTree>
    <p:extLst>
      <p:ext uri="{BB962C8B-B14F-4D97-AF65-F5344CB8AC3E}">
        <p14:creationId xmlns:p14="http://schemas.microsoft.com/office/powerpoint/2010/main" val="3981511399"/>
      </p:ext>
    </p:extLst>
  </p:cSld>
  <p:clrMapOvr>
    <a:masterClrMapping/>
  </p:clrMapOvr>
  <p:transition spd="med">
    <p:randomBar dir="vert"/>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B92C4AF8-5A21-F14E-A629-D3ADFD4D097B}" type="slidenum">
              <a:rPr lang="en-US"/>
              <a:pPr>
                <a:defRPr/>
              </a:pPr>
              <a:t>‹#›</a:t>
            </a:fld>
            <a:endParaRPr lang="en-US"/>
          </a:p>
        </p:txBody>
      </p:sp>
    </p:spTree>
    <p:extLst>
      <p:ext uri="{BB962C8B-B14F-4D97-AF65-F5344CB8AC3E}">
        <p14:creationId xmlns:p14="http://schemas.microsoft.com/office/powerpoint/2010/main" val="3356373089"/>
      </p:ext>
    </p:extLst>
  </p:cSld>
  <p:clrMapOvr>
    <a:masterClrMapping/>
  </p:clrMapOvr>
  <p:transition spd="med">
    <p:randomBar dir="vert"/>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1CB71C41-DC4D-4444-BA2F-F3531603B0CD}" type="slidenum">
              <a:rPr lang="en-US"/>
              <a:pPr>
                <a:defRPr/>
              </a:pPr>
              <a:t>‹#›</a:t>
            </a:fld>
            <a:endParaRPr lang="en-US"/>
          </a:p>
        </p:txBody>
      </p:sp>
    </p:spTree>
    <p:extLst>
      <p:ext uri="{BB962C8B-B14F-4D97-AF65-F5344CB8AC3E}">
        <p14:creationId xmlns:p14="http://schemas.microsoft.com/office/powerpoint/2010/main" val="1830791123"/>
      </p:ext>
    </p:extLst>
  </p:cSld>
  <p:clrMapOvr>
    <a:masterClrMapping/>
  </p:clrMapOvr>
  <p:transition spd="med">
    <p:randomBar dir="vert"/>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88A429FD-6CDE-AA47-8D37-2B54ED07C2CF}" type="slidenum">
              <a:rPr lang="en-US"/>
              <a:pPr>
                <a:defRPr/>
              </a:pPr>
              <a:t>‹#›</a:t>
            </a:fld>
            <a:endParaRPr lang="en-US"/>
          </a:p>
        </p:txBody>
      </p:sp>
    </p:spTree>
    <p:extLst>
      <p:ext uri="{BB962C8B-B14F-4D97-AF65-F5344CB8AC3E}">
        <p14:creationId xmlns:p14="http://schemas.microsoft.com/office/powerpoint/2010/main" val="939371833"/>
      </p:ext>
    </p:extLst>
  </p:cSld>
  <p:clrMapOvr>
    <a:masterClrMapping/>
  </p:clrMapOvr>
  <p:transition spd="med">
    <p:randomBar dir="vert"/>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41ED8B28-7DC0-924C-A960-BC2A4CD34974}" type="slidenum">
              <a:rPr lang="en-US"/>
              <a:pPr>
                <a:defRPr/>
              </a:pPr>
              <a:t>‹#›</a:t>
            </a:fld>
            <a:endParaRPr lang="en-US"/>
          </a:p>
        </p:txBody>
      </p:sp>
    </p:spTree>
    <p:extLst>
      <p:ext uri="{BB962C8B-B14F-4D97-AF65-F5344CB8AC3E}">
        <p14:creationId xmlns:p14="http://schemas.microsoft.com/office/powerpoint/2010/main" val="2337560948"/>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757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75780" name="Rectangle 4"/>
          <p:cNvSpPr>
            <a:spLocks noGrp="1" noChangeArrowheads="1"/>
          </p:cNvSpPr>
          <p:nvPr>
            <p:ph type="dt" sz="half" idx="2"/>
          </p:nvPr>
        </p:nvSpPr>
        <p:spPr/>
        <p:txBody>
          <a:bodyPr/>
          <a:lstStyle>
            <a:lvl1pPr>
              <a:defRPr/>
            </a:lvl1pPr>
          </a:lstStyle>
          <a:p>
            <a:endParaRPr lang="en-US">
              <a:solidFill>
                <a:srgbClr val="FFFF66"/>
              </a:solidFill>
              <a:latin typeface="Century Gothic"/>
            </a:endParaRPr>
          </a:p>
        </p:txBody>
      </p:sp>
      <p:sp>
        <p:nvSpPr>
          <p:cNvPr id="75781" name="Rectangle 5"/>
          <p:cNvSpPr>
            <a:spLocks noGrp="1" noChangeArrowheads="1"/>
          </p:cNvSpPr>
          <p:nvPr>
            <p:ph type="ftr" sz="quarter" idx="3"/>
          </p:nvPr>
        </p:nvSpPr>
        <p:spPr/>
        <p:txBody>
          <a:bodyPr/>
          <a:lstStyle>
            <a:lvl1pPr>
              <a:defRPr/>
            </a:lvl1pPr>
          </a:lstStyle>
          <a:p>
            <a:endParaRPr lang="en-US">
              <a:solidFill>
                <a:srgbClr val="FFFF66"/>
              </a:solidFill>
              <a:latin typeface="Century Gothic"/>
            </a:endParaRPr>
          </a:p>
        </p:txBody>
      </p:sp>
      <p:sp>
        <p:nvSpPr>
          <p:cNvPr id="75782" name="Rectangle 6"/>
          <p:cNvSpPr>
            <a:spLocks noGrp="1" noChangeArrowheads="1"/>
          </p:cNvSpPr>
          <p:nvPr>
            <p:ph type="sldNum" sz="quarter" idx="4"/>
          </p:nvPr>
        </p:nvSpPr>
        <p:spPr/>
        <p:txBody>
          <a:bodyPr/>
          <a:lstStyle>
            <a:lvl1pPr>
              <a:defRPr/>
            </a:lvl1pPr>
          </a:lstStyle>
          <a:p>
            <a:fld id="{FEF94FA9-1288-A04F-A6CE-16090481F953}"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7120618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a:solidFill>
                    <a:srgbClr val="FFFFFF"/>
                  </a:solidFill>
                  <a:latin typeface="Arial" charset="0"/>
                </a:endParaRPr>
              </a:p>
            </p:txBody>
          </p:sp>
        </p:grpSp>
      </p:grpSp>
      <p:sp>
        <p:nvSpPr>
          <p:cNvPr id="4138"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413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defRPr>
                <a:latin typeface="Comic Sans MS" charset="0"/>
              </a:defRPr>
            </a:lvl1pPr>
          </a:lstStyle>
          <a:p>
            <a:pPr>
              <a:defRPr/>
            </a:pPr>
            <a:endParaRPr lang="en-US"/>
          </a:p>
        </p:txBody>
      </p:sp>
      <p:sp>
        <p:nvSpPr>
          <p:cNvPr id="4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Comic Sans MS" charset="0"/>
              </a:defRPr>
            </a:lvl1pPr>
          </a:lstStyle>
          <a:p>
            <a:pPr>
              <a:defRPr/>
            </a:pPr>
            <a:fld id="{FEEFD137-101B-9348-B059-AA80A1F20A32}" type="slidenum">
              <a:rPr lang="en-US"/>
              <a:pPr>
                <a:defRPr/>
              </a:pPr>
              <a:t>‹#›</a:t>
            </a:fld>
            <a:endParaRPr lang="en-US"/>
          </a:p>
        </p:txBody>
      </p:sp>
    </p:spTree>
    <p:extLst>
      <p:ext uri="{BB962C8B-B14F-4D97-AF65-F5344CB8AC3E}">
        <p14:creationId xmlns:p14="http://schemas.microsoft.com/office/powerpoint/2010/main" val="290394965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578EB060-CD04-5C48-81BF-7255F65A4758}"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296273348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019BA329-DC04-494D-86CE-ED8B4E5CE4F5}"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103503125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6" name="Footer Placeholder 5"/>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7" name="Slide Number Placeholder 6"/>
          <p:cNvSpPr>
            <a:spLocks noGrp="1"/>
          </p:cNvSpPr>
          <p:nvPr>
            <p:ph type="sldNum" sz="quarter" idx="12"/>
          </p:nvPr>
        </p:nvSpPr>
        <p:spPr/>
        <p:txBody>
          <a:bodyPr/>
          <a:lstStyle>
            <a:lvl1pPr>
              <a:defRPr/>
            </a:lvl1pPr>
          </a:lstStyle>
          <a:p>
            <a:fld id="{3A450778-EEEC-7947-8E35-A213993DA29E}"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195749332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8" name="Footer Placeholder 7"/>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9" name="Slide Number Placeholder 8"/>
          <p:cNvSpPr>
            <a:spLocks noGrp="1"/>
          </p:cNvSpPr>
          <p:nvPr>
            <p:ph type="sldNum" sz="quarter" idx="12"/>
          </p:nvPr>
        </p:nvSpPr>
        <p:spPr/>
        <p:txBody>
          <a:bodyPr/>
          <a:lstStyle>
            <a:lvl1pPr>
              <a:defRPr/>
            </a:lvl1pPr>
          </a:lstStyle>
          <a:p>
            <a:fld id="{B2CC6509-C390-3546-9051-C115E6AC3594}"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421640448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4" name="Footer Placeholder 3"/>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5" name="Slide Number Placeholder 4"/>
          <p:cNvSpPr>
            <a:spLocks noGrp="1"/>
          </p:cNvSpPr>
          <p:nvPr>
            <p:ph type="sldNum" sz="quarter" idx="12"/>
          </p:nvPr>
        </p:nvSpPr>
        <p:spPr/>
        <p:txBody>
          <a:bodyPr/>
          <a:lstStyle>
            <a:lvl1pPr>
              <a:defRPr/>
            </a:lvl1pPr>
          </a:lstStyle>
          <a:p>
            <a:fld id="{019F4AFD-3C9D-2F4C-BE53-C74ACE04D52E}"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65521579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3" name="Footer Placeholder 2"/>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4" name="Slide Number Placeholder 3"/>
          <p:cNvSpPr>
            <a:spLocks noGrp="1"/>
          </p:cNvSpPr>
          <p:nvPr>
            <p:ph type="sldNum" sz="quarter" idx="12"/>
          </p:nvPr>
        </p:nvSpPr>
        <p:spPr/>
        <p:txBody>
          <a:bodyPr/>
          <a:lstStyle>
            <a:lvl1pPr>
              <a:defRPr/>
            </a:lvl1pPr>
          </a:lstStyle>
          <a:p>
            <a:fld id="{35032DF0-8B3C-2747-882E-49616A2B2221}"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5133811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6" name="Footer Placeholder 5"/>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7" name="Slide Number Placeholder 6"/>
          <p:cNvSpPr>
            <a:spLocks noGrp="1"/>
          </p:cNvSpPr>
          <p:nvPr>
            <p:ph type="sldNum" sz="quarter" idx="12"/>
          </p:nvPr>
        </p:nvSpPr>
        <p:spPr/>
        <p:txBody>
          <a:bodyPr/>
          <a:lstStyle>
            <a:lvl1pPr>
              <a:defRPr/>
            </a:lvl1pPr>
          </a:lstStyle>
          <a:p>
            <a:fld id="{220F48A4-3FE8-8E4A-AC8A-70019636E772}"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255479706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6" name="Footer Placeholder 5"/>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7" name="Slide Number Placeholder 6"/>
          <p:cNvSpPr>
            <a:spLocks noGrp="1"/>
          </p:cNvSpPr>
          <p:nvPr>
            <p:ph type="sldNum" sz="quarter" idx="12"/>
          </p:nvPr>
        </p:nvSpPr>
        <p:spPr/>
        <p:txBody>
          <a:bodyPr/>
          <a:lstStyle>
            <a:lvl1pPr>
              <a:defRPr/>
            </a:lvl1pPr>
          </a:lstStyle>
          <a:p>
            <a:fld id="{2F7575DA-E43F-8946-B60E-C1DCDC10F5C3}"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351366828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999E81B1-F47D-2345-B832-B08A8ACBED7F}"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64964792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66"/>
              </a:solidFill>
              <a:latin typeface="Century Gothic"/>
            </a:endParaRPr>
          </a:p>
        </p:txBody>
      </p:sp>
      <p:sp>
        <p:nvSpPr>
          <p:cNvPr id="5" name="Footer Placeholder 4"/>
          <p:cNvSpPr>
            <a:spLocks noGrp="1"/>
          </p:cNvSpPr>
          <p:nvPr>
            <p:ph type="ftr" sz="quarter" idx="11"/>
          </p:nvPr>
        </p:nvSpPr>
        <p:spPr/>
        <p:txBody>
          <a:bodyPr/>
          <a:lstStyle>
            <a:lvl1pPr>
              <a:defRPr/>
            </a:lvl1pPr>
          </a:lstStyle>
          <a:p>
            <a:endParaRPr lang="en-US">
              <a:solidFill>
                <a:srgbClr val="FFFF66"/>
              </a:solidFill>
              <a:latin typeface="Century Gothic"/>
            </a:endParaRPr>
          </a:p>
        </p:txBody>
      </p:sp>
      <p:sp>
        <p:nvSpPr>
          <p:cNvPr id="6" name="Slide Number Placeholder 5"/>
          <p:cNvSpPr>
            <a:spLocks noGrp="1"/>
          </p:cNvSpPr>
          <p:nvPr>
            <p:ph type="sldNum" sz="quarter" idx="12"/>
          </p:nvPr>
        </p:nvSpPr>
        <p:spPr/>
        <p:txBody>
          <a:bodyPr/>
          <a:lstStyle>
            <a:lvl1pPr>
              <a:defRPr/>
            </a:lvl1pPr>
          </a:lstStyle>
          <a:p>
            <a:fld id="{F2E5A5B1-9E11-1842-AFF3-8F93580B5DD8}" type="slidenum">
              <a:rPr lang="en-US">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191932923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D98F953A-F8B5-004F-94D7-A61973ED7EFE}" type="slidenum">
              <a:rPr lang="en-US"/>
              <a:pPr>
                <a:defRPr/>
              </a:pPr>
              <a:t>‹#›</a:t>
            </a:fld>
            <a:endParaRPr lang="en-US"/>
          </a:p>
        </p:txBody>
      </p:sp>
    </p:spTree>
    <p:extLst>
      <p:ext uri="{BB962C8B-B14F-4D97-AF65-F5344CB8AC3E}">
        <p14:creationId xmlns:p14="http://schemas.microsoft.com/office/powerpoint/2010/main" val="189890349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F22A208-916D-A04B-AA93-4A372FE5546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841816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F724519-D82D-034F-B344-938601A40C1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179057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F6B4D47-C801-5945-B387-E2FF6714360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589493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4D6B3785-0E49-8F44-A49B-FAFC4DB98E5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196716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4227715-1A4F-7A42-9777-67D68A211D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373884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04405BB6-3605-3B48-81AB-6DDFC3F151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715222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E585822-7233-FF4E-9EE4-4C4BD76B75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53561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7BBD24C-C9B1-3843-A349-596F9BEE4F3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5888283"/>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0FF1B89-2065-9B4D-B19E-44921CCA70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259554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D68E68E-FBF6-FD4F-96F1-021FCE26B9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35553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E7C04781-43FF-AB4C-803E-68749BFC28F0}" type="slidenum">
              <a:rPr lang="en-US"/>
              <a:pPr>
                <a:defRPr/>
              </a:pPr>
              <a:t>‹#›</a:t>
            </a:fld>
            <a:endParaRPr lang="en-US"/>
          </a:p>
        </p:txBody>
      </p:sp>
    </p:spTree>
    <p:extLst>
      <p:ext uri="{BB962C8B-B14F-4D97-AF65-F5344CB8AC3E}">
        <p14:creationId xmlns:p14="http://schemas.microsoft.com/office/powerpoint/2010/main" val="367131298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14D68DE-9E3C-6E4F-B9D0-184756FA24A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321230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2820C05-D3A8-5140-8A28-91FE74A062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963501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974EE2D-C852-1C4E-BCAC-2DB979A289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277792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83CC7F9-4954-8A48-B6C4-137967F512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892212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623EFBEA-852A-2E46-859F-85A6F5BCA8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938798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A716E83D-3B3F-BA4F-8E07-CE3857E69B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158166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55FF6BA7-980E-4A41-A612-75A9E7C6F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816773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A575CF59-4D91-4F42-B55C-4A3287EC49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596949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94B782B-5724-054C-AA80-5841635003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236197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6210E5B8-689F-B245-B421-664D8F0A5B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777308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9D2C42AB-76B6-6B48-94B6-F8AD363F8F60}" type="slidenum">
              <a:rPr lang="en-US"/>
              <a:pPr>
                <a:defRPr/>
              </a:pPr>
              <a:t>‹#›</a:t>
            </a:fld>
            <a:endParaRPr lang="en-US"/>
          </a:p>
        </p:txBody>
      </p:sp>
    </p:spTree>
    <p:extLst>
      <p:ext uri="{BB962C8B-B14F-4D97-AF65-F5344CB8AC3E}">
        <p14:creationId xmlns:p14="http://schemas.microsoft.com/office/powerpoint/2010/main" val="2515716430"/>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A7C1CBE-367A-8740-AAB6-1C5A8C778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431408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DEF7F2C-25D7-A447-947E-ED1605708E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465063"/>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89794" name="Rectangle 2"/>
          <p:cNvSpPr>
            <a:spLocks noGrp="1" noChangeArrowheads="1"/>
          </p:cNvSpPr>
          <p:nvPr>
            <p:ph type="ctrTitle"/>
          </p:nvPr>
        </p:nvSpPr>
        <p:spPr>
          <a:xfrm>
            <a:off x="685800" y="2286000"/>
            <a:ext cx="7772400" cy="1143000"/>
          </a:xfrm>
        </p:spPr>
        <p:txBody>
          <a:bodyPr/>
          <a:lstStyle>
            <a:lvl1pPr algn="ctr">
              <a:defRPr/>
            </a:lvl1pPr>
          </a:lstStyle>
          <a:p>
            <a:r>
              <a:rPr lang="en-US"/>
              <a:t>Click to edit Master title style</a:t>
            </a:r>
          </a:p>
        </p:txBody>
      </p:sp>
      <p:sp>
        <p:nvSpPr>
          <p:cNvPr id="289795" name="Rectangle 3"/>
          <p:cNvSpPr>
            <a:spLocks noGrp="1" noChangeArrowheads="1"/>
          </p:cNvSpPr>
          <p:nvPr>
            <p:ph type="subTitle" idx="1"/>
          </p:nvPr>
        </p:nvSpPr>
        <p:spPr>
          <a:xfrm>
            <a:off x="2543175" y="3733800"/>
            <a:ext cx="4056063" cy="2286000"/>
          </a:xfrm>
        </p:spPr>
        <p:txBody>
          <a:bodyPr/>
          <a:lstStyle>
            <a:lvl1pPr marL="0" indent="0" algn="ctr">
              <a:buFont typeface="Monotype Sorts" pitchFamily="-112" charset="2"/>
              <a:buNone/>
              <a:defRPr sz="2800"/>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fld id="{4544EF06-697A-AC4E-AFA6-3311B0C295B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25710142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fld id="{1ED4F818-3735-B84E-81C7-AEDD95731A5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9802648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fld id="{16E59DB9-8B80-0240-BCED-E513E4F64B0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08009883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86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fld id="{BBABCEDC-4597-0742-ABAF-B9AC27723FB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8163663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9" name="Rectangle 1030"/>
          <p:cNvSpPr>
            <a:spLocks noGrp="1" noChangeArrowheads="1"/>
          </p:cNvSpPr>
          <p:nvPr>
            <p:ph type="sldNum" sz="quarter" idx="12"/>
          </p:nvPr>
        </p:nvSpPr>
        <p:spPr>
          <a:ln/>
        </p:spPr>
        <p:txBody>
          <a:bodyPr/>
          <a:lstStyle>
            <a:lvl1pPr>
              <a:defRPr/>
            </a:lvl1pPr>
          </a:lstStyle>
          <a:p>
            <a:fld id="{7F124CD9-F7ED-004C-B644-9399577F27B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6566917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30"/>
          <p:cNvSpPr>
            <a:spLocks noGrp="1" noChangeArrowheads="1"/>
          </p:cNvSpPr>
          <p:nvPr>
            <p:ph type="sldNum" sz="quarter" idx="12"/>
          </p:nvPr>
        </p:nvSpPr>
        <p:spPr>
          <a:ln/>
        </p:spPr>
        <p:txBody>
          <a:bodyPr/>
          <a:lstStyle>
            <a:lvl1pPr>
              <a:defRPr/>
            </a:lvl1pPr>
          </a:lstStyle>
          <a:p>
            <a:fld id="{6AE1AA74-376F-E042-A11B-8F4B4D592D5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2090032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4" name="Rectangle 1030"/>
          <p:cNvSpPr>
            <a:spLocks noGrp="1" noChangeArrowheads="1"/>
          </p:cNvSpPr>
          <p:nvPr>
            <p:ph type="sldNum" sz="quarter" idx="12"/>
          </p:nvPr>
        </p:nvSpPr>
        <p:spPr>
          <a:ln/>
        </p:spPr>
        <p:txBody>
          <a:bodyPr/>
          <a:lstStyle>
            <a:lvl1pPr>
              <a:defRPr/>
            </a:lvl1pPr>
          </a:lstStyle>
          <a:p>
            <a:fld id="{34CD5377-9087-F347-840B-AC753806E4D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2649012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fld id="{447C7964-042D-AC46-9298-B21FBA3CB12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32093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Comic Sans MS" charset="0"/>
              </a:defRPr>
            </a:lvl1pPr>
          </a:lstStyle>
          <a:p>
            <a:pPr>
              <a:defRPr/>
            </a:pPr>
            <a:fld id="{A45EF7B6-6BA1-534A-B8CA-11530C8E5FD9}" type="slidenum">
              <a:rPr lang="en-US"/>
              <a:pPr>
                <a:defRPr/>
              </a:pPr>
              <a:t>‹#›</a:t>
            </a:fld>
            <a:endParaRPr lang="en-US"/>
          </a:p>
        </p:txBody>
      </p:sp>
    </p:spTree>
    <p:extLst>
      <p:ext uri="{BB962C8B-B14F-4D97-AF65-F5344CB8AC3E}">
        <p14:creationId xmlns:p14="http://schemas.microsoft.com/office/powerpoint/2010/main" val="1654564161"/>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fld id="{D24702F0-D734-2F42-8D5E-76025B3B883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522892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fld id="{572136D4-CB07-C543-8F58-FC41A316D7A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0810157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457200"/>
            <a:ext cx="154305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0" y="457200"/>
            <a:ext cx="447675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ahoma"/>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fld id="{80945C48-6CA9-604A-82D8-9C0B85831FB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2002666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F19DBC0-BD9C-1640-AB2C-B87A341BD86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423726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469F89A-1429-154E-8268-CB7F1FD85F8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114797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A25D194-6468-2740-A128-9E26FCEDFA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435682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1DF397C2-DA89-114C-B2E4-9D631C9C7B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320782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fld id="{38949412-ED4F-D34C-A6E2-A5413F50F28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017036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fld id="{5FA9F44A-1A50-8947-BB28-7DBBDB120E0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807366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fld id="{2A1DAF96-5239-8B44-BCB2-A4ED60EEFA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516306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Comic Sans MS" charset="0"/>
              </a:defRPr>
            </a:lvl1pPr>
          </a:lstStyle>
          <a:p>
            <a:pPr>
              <a:defRPr/>
            </a:pPr>
            <a:fld id="{AA8E9EDB-2621-9547-B8A9-3CCA389920E0}" type="slidenum">
              <a:rPr lang="en-US"/>
              <a:pPr>
                <a:defRPr/>
              </a:pPr>
              <a:t>‹#›</a:t>
            </a:fld>
            <a:endParaRPr lang="en-US"/>
          </a:p>
        </p:txBody>
      </p:sp>
    </p:spTree>
    <p:extLst>
      <p:ext uri="{BB962C8B-B14F-4D97-AF65-F5344CB8AC3E}">
        <p14:creationId xmlns:p14="http://schemas.microsoft.com/office/powerpoint/2010/main" val="343815156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69BC7C3-9B93-3940-BADD-D598A375D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985207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2C08F8B-F5C5-9B44-80A9-6F163D6790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288930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63A8A138-6F9A-2F4E-97AD-B660118DB2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104164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C8C320B-7DB5-CF4C-A5B4-B854AFE9A9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731309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A843C93-6257-CA45-A0E2-4F36A6334F3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983016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97175D3-A78F-3C4F-82CB-3A9A5A1507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573960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9F9AD81-EFD7-4542-973C-D33FD17507B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952189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C48CC8A-81B0-D548-BDF8-1ABB21204D5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615090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7C3177E1-C930-D244-9D39-37E946BFD0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391852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17DCC52-7E1A-E748-9E55-DCC8DB4C1D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038288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pPr>
                <a:defRPr/>
              </a:pPr>
              <a:t>‹#›</a:t>
            </a:fld>
            <a:endParaRPr lang="en-US"/>
          </a:p>
        </p:txBody>
      </p:sp>
    </p:spTree>
    <p:extLst>
      <p:ext uri="{BB962C8B-B14F-4D97-AF65-F5344CB8AC3E}">
        <p14:creationId xmlns:p14="http://schemas.microsoft.com/office/powerpoint/2010/main" val="20629111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Comic Sans MS" charset="0"/>
              </a:defRPr>
            </a:lvl1pPr>
          </a:lstStyle>
          <a:p>
            <a:pPr>
              <a:defRPr/>
            </a:pPr>
            <a:fld id="{2C87B645-8952-F740-9DCA-27444808B5B0}" type="slidenum">
              <a:rPr lang="en-US"/>
              <a:pPr>
                <a:defRPr/>
              </a:pPr>
              <a:t>‹#›</a:t>
            </a:fld>
            <a:endParaRPr lang="en-US"/>
          </a:p>
        </p:txBody>
      </p:sp>
    </p:spTree>
    <p:extLst>
      <p:ext uri="{BB962C8B-B14F-4D97-AF65-F5344CB8AC3E}">
        <p14:creationId xmlns:p14="http://schemas.microsoft.com/office/powerpoint/2010/main" val="155572032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352C6DAC-6407-DA45-BF15-83D5D0D043F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739725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2BBD8C4-3F1C-8A44-B006-D52A37A4FF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001348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8571BC2-C6AF-2748-9426-60194EF8478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173238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DCAE2CA-CB65-F34A-928A-DB4E3608063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323044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AEB3440-506B-8B41-8975-474FF736EF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985377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C3E571CE-6AD1-484E-9FCD-85AA11EC97E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362183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ctrTitle"/>
          </p:nvPr>
        </p:nvSpPr>
        <p:spPr>
          <a:xfrm>
            <a:off x="685800" y="1981200"/>
            <a:ext cx="7772400" cy="1143000"/>
          </a:xfrm>
          <a:effectLst>
            <a:outerShdw blurRad="88900" dist="38097" dir="2700000" algn="ctr" rotWithShape="0">
              <a:schemeClr val="bg2">
                <a:alpha val="99962"/>
              </a:schemeClr>
            </a:outerShdw>
          </a:effectLst>
        </p:spPr>
        <p:txBody>
          <a:bodyPr/>
          <a:lstStyle>
            <a:lvl1pPr algn="ctr">
              <a:defRPr>
                <a:solidFill>
                  <a:schemeClr val="tx2"/>
                </a:solidFill>
              </a:defRPr>
            </a:lvl1pPr>
          </a:lstStyle>
          <a:p>
            <a:r>
              <a:rPr lang="en-US"/>
              <a:t>Click to edit Master title style</a:t>
            </a:r>
          </a:p>
        </p:txBody>
      </p:sp>
      <p:sp>
        <p:nvSpPr>
          <p:cNvPr id="249859" name="Rectangle 3"/>
          <p:cNvSpPr>
            <a:spLocks noGrp="1" noChangeArrowheads="1"/>
          </p:cNvSpPr>
          <p:nvPr>
            <p:ph type="subTitle" idx="1"/>
          </p:nvPr>
        </p:nvSpPr>
        <p:spPr>
          <a:xfrm>
            <a:off x="1371600" y="4343400"/>
            <a:ext cx="6400800" cy="1752600"/>
          </a:xfrm>
          <a:effectLst>
            <a:outerShdw blurRad="63500" dist="25399" dir="2700000" algn="ctr" rotWithShape="0">
              <a:srgbClr val="FFFFFF">
                <a:alpha val="99977"/>
              </a:srgbClr>
            </a:outerShdw>
          </a:effectLst>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effectLst>
            <a:outerShdw blurRad="38100" dist="38097" dir="2700000" algn="ctr" rotWithShape="0">
              <a:srgbClr val="FFFFFF">
                <a:alpha val="99962"/>
              </a:srgbClr>
            </a:outerShdw>
          </a:effectLst>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fld id="{BCC85AA6-3109-2343-8C84-588B11552D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093746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B9FB9DFF-30B6-F24B-AB9C-2E34DA846A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573979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C486B164-D596-0F4F-8054-F464AA453B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874280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146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531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F0BE8A61-FA55-B741-A999-DE4F7048CC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638788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5DA192D9-69AC-6842-AE55-8D30DB98AB50}" type="slidenum">
              <a:rPr lang="en-US"/>
              <a:pPr>
                <a:defRPr/>
              </a:pPr>
              <a:t>‹#›</a:t>
            </a:fld>
            <a:endParaRPr lang="en-US"/>
          </a:p>
        </p:txBody>
      </p:sp>
    </p:spTree>
    <p:extLst>
      <p:ext uri="{BB962C8B-B14F-4D97-AF65-F5344CB8AC3E}">
        <p14:creationId xmlns:p14="http://schemas.microsoft.com/office/powerpoint/2010/main" val="74307550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9" name="Rectangle 6"/>
          <p:cNvSpPr>
            <a:spLocks noGrp="1" noChangeArrowheads="1"/>
          </p:cNvSpPr>
          <p:nvPr>
            <p:ph type="sldNum" sz="quarter" idx="12"/>
          </p:nvPr>
        </p:nvSpPr>
        <p:spPr>
          <a:ln/>
        </p:spPr>
        <p:txBody>
          <a:bodyPr/>
          <a:lstStyle>
            <a:lvl1pPr>
              <a:defRPr/>
            </a:lvl1pPr>
          </a:lstStyle>
          <a:p>
            <a:fld id="{57FC0148-4168-764C-9271-68676AAD3A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8974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6"/>
          <p:cNvSpPr>
            <a:spLocks noGrp="1" noChangeArrowheads="1"/>
          </p:cNvSpPr>
          <p:nvPr>
            <p:ph type="sldNum" sz="quarter" idx="12"/>
          </p:nvPr>
        </p:nvSpPr>
        <p:spPr>
          <a:ln/>
        </p:spPr>
        <p:txBody>
          <a:bodyPr/>
          <a:lstStyle>
            <a:lvl1pPr>
              <a:defRPr/>
            </a:lvl1pPr>
          </a:lstStyle>
          <a:p>
            <a:fld id="{254F05E6-74D5-9941-82B5-56EE492436F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856032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6"/>
          <p:cNvSpPr>
            <a:spLocks noGrp="1" noChangeArrowheads="1"/>
          </p:cNvSpPr>
          <p:nvPr>
            <p:ph type="sldNum" sz="quarter" idx="12"/>
          </p:nvPr>
        </p:nvSpPr>
        <p:spPr>
          <a:ln/>
        </p:spPr>
        <p:txBody>
          <a:bodyPr/>
          <a:lstStyle>
            <a:lvl1pPr>
              <a:defRPr/>
            </a:lvl1pPr>
          </a:lstStyle>
          <a:p>
            <a:fld id="{D315EC42-948B-EC49-BD7A-B2C34762F2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097455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E1CFAB27-C32D-C446-826F-6C18F9DB29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194898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AA481688-FE1D-5D41-8F25-4E8CED9476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472783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9FB05BFA-6E16-984F-AFC2-D30BEA5B71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208066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43750" y="609600"/>
            <a:ext cx="16954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057400" y="609600"/>
            <a:ext cx="49339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0D1FFD96-6678-E846-931B-E42D58A74C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463448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354594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965598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541215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EB7A2D74-D25F-9F43-B1BA-E67BF962BF42}" type="slidenum">
              <a:rPr lang="en-US"/>
              <a:pPr>
                <a:defRPr/>
              </a:pPr>
              <a:t>‹#›</a:t>
            </a:fld>
            <a:endParaRPr lang="en-US"/>
          </a:p>
        </p:txBody>
      </p:sp>
    </p:spTree>
    <p:extLst>
      <p:ext uri="{BB962C8B-B14F-4D97-AF65-F5344CB8AC3E}">
        <p14:creationId xmlns:p14="http://schemas.microsoft.com/office/powerpoint/2010/main" val="32775036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453005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641375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325262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2031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427110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88148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344968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930369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798893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78787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5CB4E406-2A6B-2748-B34E-4147E1C69B11}" type="slidenum">
              <a:rPr lang="en-US"/>
              <a:pPr>
                <a:defRPr/>
              </a:pPr>
              <a:t>‹#›</a:t>
            </a:fld>
            <a:endParaRPr lang="en-US"/>
          </a:p>
        </p:txBody>
      </p:sp>
    </p:spTree>
    <p:extLst>
      <p:ext uri="{BB962C8B-B14F-4D97-AF65-F5344CB8AC3E}">
        <p14:creationId xmlns:p14="http://schemas.microsoft.com/office/powerpoint/2010/main" val="154335761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pPr>
              <a:defRPr/>
            </a:pPr>
            <a:fld id="{215CD0A0-433C-F34E-BD83-51702654AD64}" type="datetime1">
              <a:rPr lang="en-US">
                <a:solidFill>
                  <a:srgbClr val="000000"/>
                </a:solidFill>
              </a:rPr>
              <a:pPr>
                <a:defRPr/>
              </a:pPr>
              <a:t>8/24/24</a:t>
            </a:fld>
            <a:endParaRPr lang="en-US">
              <a:solidFill>
                <a:srgbClr val="000000"/>
              </a:solidFill>
            </a:endParaRPr>
          </a:p>
        </p:txBody>
      </p:sp>
      <p:sp>
        <p:nvSpPr>
          <p:cNvPr id="5" name="Rectangle 1029"/>
          <p:cNvSpPr>
            <a:spLocks noGrp="1" noChangeArrowheads="1"/>
          </p:cNvSpPr>
          <p:nvPr>
            <p:ph type="ftr" sz="quarter" idx="11"/>
          </p:nvPr>
        </p:nvSpPr>
        <p:spPr>
          <a:xfrm>
            <a:off x="3124200" y="6324600"/>
            <a:ext cx="2895600" cy="457200"/>
          </a:xfrm>
          <a:effectLst/>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p:txBody>
          <a:bodyPr/>
          <a:lstStyle>
            <a:lvl1pPr>
              <a:defRPr/>
            </a:lvl1pPr>
          </a:lstStyle>
          <a:p>
            <a:pPr>
              <a:defRPr/>
            </a:pPr>
            <a:fld id="{2F009E76-FE5F-F44E-9AEA-2B7C209E37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372622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D102F0E6-BEBB-B841-B166-9BB7D58237B6}"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BE796FE9-C17F-3D4D-99F4-680DB43724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490858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fld id="{87413B2D-0F53-D34C-922A-F8A2CFE89CD5}"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4DD81CA0-64FE-A740-8B43-668E5D3570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026242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fld id="{892DEBB8-9DCB-9343-A455-8C3A77E1A058}" type="datetime1">
              <a:rPr lang="en-US">
                <a:solidFill>
                  <a:srgbClr val="000000"/>
                </a:solidFill>
              </a:rPr>
              <a:pPr>
                <a:defRPr/>
              </a:pPr>
              <a:t>8/24/24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75CB88D4-27BE-BA40-9D6E-BD29835429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622072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fld id="{F4797E9D-63DE-414A-8363-C05706E5B051}" type="datetime1">
              <a:rPr lang="en-US">
                <a:solidFill>
                  <a:srgbClr val="000000"/>
                </a:solidFill>
              </a:rPr>
              <a:pPr>
                <a:defRPr/>
              </a:pPr>
              <a:t>8/24/24</a:t>
            </a:fld>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a:lvl1pPr>
          </a:lstStyle>
          <a:p>
            <a:pPr>
              <a:defRPr/>
            </a:pPr>
            <a:fld id="{3A08D51E-D265-A44A-AA13-F30873A0FDC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850130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fld id="{31BA5B4F-FC53-4F45-84A6-DAB4BC6E210E}" type="datetime1">
              <a:rPr lang="en-US">
                <a:solidFill>
                  <a:srgbClr val="000000"/>
                </a:solidFill>
              </a:rPr>
              <a:pPr>
                <a:defRPr/>
              </a:pPr>
              <a:t>8/24/24</a:t>
            </a:fld>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a:lvl1pPr>
          </a:lstStyle>
          <a:p>
            <a:pPr>
              <a:defRPr/>
            </a:pPr>
            <a:fld id="{9465AFE0-8C85-6E46-95F7-73251F800E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521256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fld id="{E791AE75-74AB-4042-B1D0-69FE49FECA6B}" type="datetime1">
              <a:rPr lang="en-US">
                <a:solidFill>
                  <a:srgbClr val="000000"/>
                </a:solidFill>
              </a:rPr>
              <a:pPr>
                <a:defRPr/>
              </a:pPr>
              <a:t>8/24/24</a:t>
            </a:fld>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a:lvl1pPr>
          </a:lstStyle>
          <a:p>
            <a:pPr>
              <a:defRPr/>
            </a:pPr>
            <a:fld id="{2E469526-C79A-EB43-9448-42A4E0F19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168375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E62E8BD-F2F6-584B-88FC-96D9C1537D4B}" type="datetime1">
              <a:rPr lang="en-US">
                <a:solidFill>
                  <a:srgbClr val="000000"/>
                </a:solidFill>
              </a:rPr>
              <a:pPr>
                <a:defRPr/>
              </a:pPr>
              <a:t>8/24/24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51A0C98E-AB82-7F4D-AFBF-12B28B8B1A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4264279"/>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B228763-04AD-B949-89F5-7C8A910475ED}" type="datetime1">
              <a:rPr lang="en-US">
                <a:solidFill>
                  <a:srgbClr val="000000"/>
                </a:solidFill>
              </a:rPr>
              <a:pPr>
                <a:defRPr/>
              </a:pPr>
              <a:t>8/24/24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C77933B1-D411-094F-BDF1-F5B4A58936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298450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2E9540C9-6D4B-064D-97F1-3FBEA459A9A8}"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E91C519-8ED6-5F40-B9F6-FE5C282CA0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950658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1F0506A2-A4DE-0F4B-9B9C-AA241533A0C1}" type="slidenum">
              <a:rPr lang="en-US"/>
              <a:pPr>
                <a:defRPr/>
              </a:pPr>
              <a:t>‹#›</a:t>
            </a:fld>
            <a:endParaRPr lang="en-US"/>
          </a:p>
        </p:txBody>
      </p:sp>
    </p:spTree>
    <p:extLst>
      <p:ext uri="{BB962C8B-B14F-4D97-AF65-F5344CB8AC3E}">
        <p14:creationId xmlns:p14="http://schemas.microsoft.com/office/powerpoint/2010/main" val="14267037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3323CD22-1C30-3948-A956-3BBF39549ABA}"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579CDA90-990D-564C-8AC3-875E2D19BD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004457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pPr>
              <a:defRPr/>
            </a:pPr>
            <a:fld id="{215CD0A0-433C-F34E-BD83-51702654AD64}" type="datetime1">
              <a:rPr lang="en-US">
                <a:solidFill>
                  <a:srgbClr val="000000"/>
                </a:solidFill>
              </a:rPr>
              <a:pPr>
                <a:defRPr/>
              </a:pPr>
              <a:t>8/24/24</a:t>
            </a:fld>
            <a:endParaRPr lang="en-US">
              <a:solidFill>
                <a:srgbClr val="000000"/>
              </a:solidFill>
            </a:endParaRPr>
          </a:p>
        </p:txBody>
      </p:sp>
      <p:sp>
        <p:nvSpPr>
          <p:cNvPr id="5" name="Rectangle 1029"/>
          <p:cNvSpPr>
            <a:spLocks noGrp="1" noChangeArrowheads="1"/>
          </p:cNvSpPr>
          <p:nvPr>
            <p:ph type="ftr" sz="quarter" idx="11"/>
          </p:nvPr>
        </p:nvSpPr>
        <p:spPr>
          <a:xfrm>
            <a:off x="3124200" y="6324600"/>
            <a:ext cx="2895600" cy="457200"/>
          </a:xfrm>
          <a:effectLst/>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p:txBody>
          <a:bodyPr/>
          <a:lstStyle>
            <a:lvl1pPr>
              <a:defRPr/>
            </a:lvl1pPr>
          </a:lstStyle>
          <a:p>
            <a:pPr>
              <a:defRPr/>
            </a:pPr>
            <a:fld id="{2F009E76-FE5F-F44E-9AEA-2B7C209E37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380648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D102F0E6-BEBB-B841-B166-9BB7D58237B6}"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BE796FE9-C17F-3D4D-99F4-680DB43724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191427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fld id="{87413B2D-0F53-D34C-922A-F8A2CFE89CD5}"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4DD81CA0-64FE-A740-8B43-668E5D3570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30144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fld id="{892DEBB8-9DCB-9343-A455-8C3A77E1A058}" type="datetime1">
              <a:rPr lang="en-US">
                <a:solidFill>
                  <a:srgbClr val="000000"/>
                </a:solidFill>
              </a:rPr>
              <a:pPr>
                <a:defRPr/>
              </a:pPr>
              <a:t>8/24/24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75CB88D4-27BE-BA40-9D6E-BD29835429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724606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fld id="{F4797E9D-63DE-414A-8363-C05706E5B051}" type="datetime1">
              <a:rPr lang="en-US">
                <a:solidFill>
                  <a:srgbClr val="000000"/>
                </a:solidFill>
              </a:rPr>
              <a:pPr>
                <a:defRPr/>
              </a:pPr>
              <a:t>8/24/24</a:t>
            </a:fld>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a:lvl1pPr>
          </a:lstStyle>
          <a:p>
            <a:pPr>
              <a:defRPr/>
            </a:pPr>
            <a:fld id="{3A08D51E-D265-A44A-AA13-F30873A0FDC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214855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fld id="{31BA5B4F-FC53-4F45-84A6-DAB4BC6E210E}" type="datetime1">
              <a:rPr lang="en-US">
                <a:solidFill>
                  <a:srgbClr val="000000"/>
                </a:solidFill>
              </a:rPr>
              <a:pPr>
                <a:defRPr/>
              </a:pPr>
              <a:t>8/24/24</a:t>
            </a:fld>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a:lvl1pPr>
          </a:lstStyle>
          <a:p>
            <a:pPr>
              <a:defRPr/>
            </a:pPr>
            <a:fld id="{9465AFE0-8C85-6E46-95F7-73251F800E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678565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fld id="{E791AE75-74AB-4042-B1D0-69FE49FECA6B}" type="datetime1">
              <a:rPr lang="en-US">
                <a:solidFill>
                  <a:srgbClr val="000000"/>
                </a:solidFill>
              </a:rPr>
              <a:pPr>
                <a:defRPr/>
              </a:pPr>
              <a:t>8/24/24</a:t>
            </a:fld>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a:lvl1pPr>
          </a:lstStyle>
          <a:p>
            <a:pPr>
              <a:defRPr/>
            </a:pPr>
            <a:fld id="{2E469526-C79A-EB43-9448-42A4E0F19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73339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E62E8BD-F2F6-584B-88FC-96D9C1537D4B}" type="datetime1">
              <a:rPr lang="en-US">
                <a:solidFill>
                  <a:srgbClr val="000000"/>
                </a:solidFill>
              </a:rPr>
              <a:pPr>
                <a:defRPr/>
              </a:pPr>
              <a:t>8/24/24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51A0C98E-AB82-7F4D-AFBF-12B28B8B1A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9200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B228763-04AD-B949-89F5-7C8A910475ED}" type="datetime1">
              <a:rPr lang="en-US">
                <a:solidFill>
                  <a:srgbClr val="000000"/>
                </a:solidFill>
              </a:rPr>
              <a:pPr>
                <a:defRPr/>
              </a:pPr>
              <a:t>8/24/24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C77933B1-D411-094F-BDF1-F5B4A58936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730525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3618C243-9635-9A48-9356-06401497B70C}" type="slidenum">
              <a:rPr lang="en-US"/>
              <a:pPr>
                <a:defRPr/>
              </a:pPr>
              <a:t>‹#›</a:t>
            </a:fld>
            <a:endParaRPr lang="en-US"/>
          </a:p>
        </p:txBody>
      </p:sp>
    </p:spTree>
    <p:extLst>
      <p:ext uri="{BB962C8B-B14F-4D97-AF65-F5344CB8AC3E}">
        <p14:creationId xmlns:p14="http://schemas.microsoft.com/office/powerpoint/2010/main" val="184107029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2E9540C9-6D4B-064D-97F1-3FBEA459A9A8}"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E91C519-8ED6-5F40-B9F6-FE5C282CA0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958044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3323CD22-1C30-3948-A956-3BBF39549ABA}"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579CDA90-990D-564C-8AC3-875E2D19BD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069121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945857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030350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7363336"/>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150547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353739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21116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351266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215042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p:spPr>
            <p:txBody>
              <a:bodyPr/>
              <a:lstStyle/>
              <a:p>
                <a:pPr>
                  <a:defRPr/>
                </a:pPr>
                <a:endParaRPr lang="en-US">
                  <a:solidFill>
                    <a:srgbClr val="FFFFFF"/>
                  </a:solidFill>
                  <a:latin typeface="Arial" charset="0"/>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p:spPr>
            <p:txBody>
              <a:bodyPr/>
              <a:lstStyle/>
              <a:p>
                <a:pPr>
                  <a:defRPr/>
                </a:pPr>
                <a:endParaRPr lang="en-US">
                  <a:solidFill>
                    <a:srgbClr val="FFFFFF"/>
                  </a:solidFill>
                  <a:latin typeface="Arial" charset="0"/>
                </a:endParaRPr>
              </a:p>
            </p:txBody>
          </p:sp>
        </p:grpSp>
      </p:grpSp>
      <p:sp>
        <p:nvSpPr>
          <p:cNvPr id="134297"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134298"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pPr lvl="0"/>
            <a:r>
              <a:rPr lang="en-US" noProof="0"/>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AB6B3C2C-2C5B-F949-A2DB-2C6EE4E37930}" type="slidenum">
              <a:rPr lang="en-US"/>
              <a:pPr>
                <a:defRPr/>
              </a:pPr>
              <a:t>‹#›</a:t>
            </a:fld>
            <a:endParaRPr lang="en-US"/>
          </a:p>
        </p:txBody>
      </p:sp>
    </p:spTree>
    <p:extLst>
      <p:ext uri="{BB962C8B-B14F-4D97-AF65-F5344CB8AC3E}">
        <p14:creationId xmlns:p14="http://schemas.microsoft.com/office/powerpoint/2010/main" val="3262839781"/>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474559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1159988"/>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6673054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07893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088313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2A38485-247F-D343-8BA8-D25369C2AAD2}"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74661853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82BC5FC7-FD0E-D340-9E63-432F1753B435}"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2674070255"/>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D8BA49A-D2BF-2B4C-A1B9-DB7B699F5B92}"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143411275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B4D36502-B407-8E41-84B3-BA400A855372}"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234166396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1804742A-F4F3-D54A-8DDF-0E7A93085307}"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238448731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a:latin typeface="Comic Sans MS" charset="0"/>
              </a:defRPr>
            </a:lvl1pPr>
          </a:lstStyle>
          <a:p>
            <a:pPr>
              <a:defRPr/>
            </a:pPr>
            <a:fld id="{CAEE577E-B4F2-2445-B054-2904FDC01987}" type="slidenum">
              <a:rPr lang="en-US"/>
              <a:pPr>
                <a:defRPr/>
              </a:pPr>
              <a:t>‹#›</a:t>
            </a:fld>
            <a:endParaRPr lang="en-US"/>
          </a:p>
        </p:txBody>
      </p:sp>
    </p:spTree>
    <p:extLst>
      <p:ext uri="{BB962C8B-B14F-4D97-AF65-F5344CB8AC3E}">
        <p14:creationId xmlns:p14="http://schemas.microsoft.com/office/powerpoint/2010/main" val="395396091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E634A31-79DE-1146-9A3C-AE24048C7154}"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320421262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F451081F-CADB-BF44-B497-4EC0734E472A}"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410222871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FDCD6DD7-EEDC-AC4D-8B0B-52F43AB7F717}"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208252450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A0E028C7-0369-D749-B2EA-56335A416A57}"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198011533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9C90D0F-4021-FD40-94BB-AEE6639BAD01}"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315360544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80"/>
              </a:solidFill>
              <a:ea typeface="ＭＳ Ｐゴシック"/>
              <a:cs typeface="ＭＳ Ｐゴシック"/>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A1AD81D-6C85-F74E-A0FC-5FD5F2AE2ECF}"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284840659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27"/>
          <p:cNvSpPr>
            <a:spLocks noGrp="1"/>
          </p:cNvSpPr>
          <p:nvPr>
            <p:ph type="dt" sz="half" idx="10"/>
          </p:nvPr>
        </p:nvSpPr>
        <p:spPr/>
        <p:txBody>
          <a:bodyPr/>
          <a:lstStyle>
            <a:lvl1pPr>
              <a:defRPr/>
            </a:lvl1pPr>
          </a:lstStyle>
          <a:p>
            <a:pPr>
              <a:defRPr/>
            </a:pPr>
            <a:fld id="{B47AA9C1-D14C-7B45-8C7B-75053B8D1EB1}" type="datetime1">
              <a:rPr lang="en-US">
                <a:solidFill>
                  <a:srgbClr val="D6ECFF"/>
                </a:solidFill>
              </a:rPr>
              <a:pPr>
                <a:defRPr/>
              </a:pPr>
              <a:t>8/24/24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1FC59239-4280-DA46-9DB2-785BEE4FE63E}"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91326109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05C80088-8851-E04E-9742-C42C73724427}" type="datetime1">
              <a:rPr lang="en-US">
                <a:solidFill>
                  <a:srgbClr val="D6ECFF"/>
                </a:solidFill>
              </a:rPr>
              <a:pPr>
                <a:defRPr/>
              </a:pPr>
              <a:t>8/24/24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B29A6532-E375-964C-A826-6FC2AA5C1A68}"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09463451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27"/>
          <p:cNvSpPr>
            <a:spLocks noGrp="1"/>
          </p:cNvSpPr>
          <p:nvPr>
            <p:ph type="dt" sz="half" idx="10"/>
          </p:nvPr>
        </p:nvSpPr>
        <p:spPr/>
        <p:txBody>
          <a:bodyPr/>
          <a:lstStyle>
            <a:lvl1pPr>
              <a:defRPr/>
            </a:lvl1pPr>
          </a:lstStyle>
          <a:p>
            <a:pPr>
              <a:defRPr/>
            </a:pPr>
            <a:fld id="{76E6B2B9-7B0E-834B-B3D3-AAD6EB604A8A}" type="datetime1">
              <a:rPr lang="en-US">
                <a:solidFill>
                  <a:srgbClr val="D6ECFF"/>
                </a:solidFill>
              </a:rPr>
              <a:pPr>
                <a:defRPr/>
              </a:pPr>
              <a:t>8/24/24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A33EBD7B-6EA8-0447-8F01-D68BE1D23CAA}"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323255751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27"/>
          <p:cNvSpPr>
            <a:spLocks noGrp="1"/>
          </p:cNvSpPr>
          <p:nvPr>
            <p:ph type="dt" sz="half" idx="10"/>
          </p:nvPr>
        </p:nvSpPr>
        <p:spPr/>
        <p:txBody>
          <a:bodyPr/>
          <a:lstStyle>
            <a:lvl1pPr>
              <a:defRPr/>
            </a:lvl1pPr>
          </a:lstStyle>
          <a:p>
            <a:pPr>
              <a:defRPr/>
            </a:pPr>
            <a:fld id="{E1A6AC0B-CB11-5242-BE7E-90930379FE5B}" type="datetime1">
              <a:rPr lang="en-US">
                <a:solidFill>
                  <a:srgbClr val="D6ECFF"/>
                </a:solidFill>
              </a:rPr>
              <a:pPr>
                <a:defRPr/>
              </a:pPr>
              <a:t>8/24/24</a:t>
            </a:fld>
            <a:endParaRPr lang="en-US">
              <a:solidFill>
                <a:srgbClr val="D6ECFF"/>
              </a:solidFill>
            </a:endParaRPr>
          </a:p>
        </p:txBody>
      </p:sp>
      <p:sp>
        <p:nvSpPr>
          <p:cNvPr id="6"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1FCA0E97-3D22-DC46-8CAB-52DF6820FB7F}"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349819466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a:latin typeface="Comic Sans MS" charset="0"/>
              </a:defRPr>
            </a:lvl1pPr>
          </a:lstStyle>
          <a:p>
            <a:pPr>
              <a:defRPr/>
            </a:pPr>
            <a:fld id="{223F495A-A195-A44C-BF78-D145152803A9}" type="slidenum">
              <a:rPr lang="en-US"/>
              <a:pPr>
                <a:defRPr/>
              </a:pPr>
              <a:t>‹#›</a:t>
            </a:fld>
            <a:endParaRPr lang="en-US"/>
          </a:p>
        </p:txBody>
      </p:sp>
    </p:spTree>
    <p:extLst>
      <p:ext uri="{BB962C8B-B14F-4D97-AF65-F5344CB8AC3E}">
        <p14:creationId xmlns:p14="http://schemas.microsoft.com/office/powerpoint/2010/main" val="74198231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7"/>
          <p:cNvSpPr>
            <a:spLocks noGrp="1"/>
          </p:cNvSpPr>
          <p:nvPr>
            <p:ph type="dt" sz="half" idx="10"/>
          </p:nvPr>
        </p:nvSpPr>
        <p:spPr/>
        <p:txBody>
          <a:bodyPr/>
          <a:lstStyle>
            <a:lvl1pPr>
              <a:defRPr/>
            </a:lvl1pPr>
          </a:lstStyle>
          <a:p>
            <a:pPr>
              <a:defRPr/>
            </a:pPr>
            <a:fld id="{1CC7BE0A-173B-E849-916B-9345E2BCF62C}" type="datetime1">
              <a:rPr lang="en-US">
                <a:solidFill>
                  <a:srgbClr val="D6ECFF"/>
                </a:solidFill>
              </a:rPr>
              <a:pPr>
                <a:defRPr/>
              </a:pPr>
              <a:t>8/24/24</a:t>
            </a:fld>
            <a:endParaRPr lang="en-US">
              <a:solidFill>
                <a:srgbClr val="D6ECFF"/>
              </a:solidFill>
            </a:endParaRPr>
          </a:p>
        </p:txBody>
      </p:sp>
      <p:sp>
        <p:nvSpPr>
          <p:cNvPr id="8"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9" name="Slide Number Placeholder 28"/>
          <p:cNvSpPr>
            <a:spLocks noGrp="1"/>
          </p:cNvSpPr>
          <p:nvPr>
            <p:ph type="sldNum" sz="quarter" idx="12"/>
          </p:nvPr>
        </p:nvSpPr>
        <p:spPr/>
        <p:txBody>
          <a:bodyPr/>
          <a:lstStyle>
            <a:lvl1pPr>
              <a:defRPr/>
            </a:lvl1pPr>
          </a:lstStyle>
          <a:p>
            <a:pPr>
              <a:defRPr/>
            </a:pPr>
            <a:fld id="{2B7EB2E5-0E71-D940-8107-55D46165A3E4}"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390177762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7"/>
          <p:cNvSpPr>
            <a:spLocks noGrp="1"/>
          </p:cNvSpPr>
          <p:nvPr>
            <p:ph type="dt" sz="half" idx="10"/>
          </p:nvPr>
        </p:nvSpPr>
        <p:spPr/>
        <p:txBody>
          <a:bodyPr/>
          <a:lstStyle>
            <a:lvl1pPr>
              <a:defRPr/>
            </a:lvl1pPr>
          </a:lstStyle>
          <a:p>
            <a:pPr>
              <a:defRPr/>
            </a:pPr>
            <a:fld id="{F01C85BC-4F06-EC4E-8AA7-F09D4B8D386B}" type="datetime1">
              <a:rPr lang="en-US">
                <a:solidFill>
                  <a:srgbClr val="D6ECFF"/>
                </a:solidFill>
              </a:rPr>
              <a:pPr>
                <a:defRPr/>
              </a:pPr>
              <a:t>8/24/24</a:t>
            </a:fld>
            <a:endParaRPr lang="en-US">
              <a:solidFill>
                <a:srgbClr val="D6ECFF"/>
              </a:solidFill>
            </a:endParaRPr>
          </a:p>
        </p:txBody>
      </p:sp>
      <p:sp>
        <p:nvSpPr>
          <p:cNvPr id="4"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5" name="Slide Number Placeholder 28"/>
          <p:cNvSpPr>
            <a:spLocks noGrp="1"/>
          </p:cNvSpPr>
          <p:nvPr>
            <p:ph type="sldNum" sz="quarter" idx="12"/>
          </p:nvPr>
        </p:nvSpPr>
        <p:spPr/>
        <p:txBody>
          <a:bodyPr/>
          <a:lstStyle>
            <a:lvl1pPr>
              <a:defRPr/>
            </a:lvl1pPr>
          </a:lstStyle>
          <a:p>
            <a:pPr>
              <a:defRPr/>
            </a:pPr>
            <a:fld id="{203C319B-D3FB-964E-AADC-AC54AB29525C}"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279400958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pPr>
              <a:defRPr/>
            </a:pPr>
            <a:fld id="{98431C6F-CF3B-3F4B-A0E7-69A38B43A1A4}" type="datetime1">
              <a:rPr lang="en-US">
                <a:solidFill>
                  <a:srgbClr val="D6ECFF"/>
                </a:solidFill>
              </a:rPr>
              <a:pPr>
                <a:defRPr/>
              </a:pPr>
              <a:t>8/24/24</a:t>
            </a:fld>
            <a:endParaRPr lang="en-US">
              <a:solidFill>
                <a:srgbClr val="D6ECFF"/>
              </a:solidFill>
            </a:endParaRPr>
          </a:p>
        </p:txBody>
      </p:sp>
      <p:sp>
        <p:nvSpPr>
          <p:cNvPr id="3"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4" name="Slide Number Placeholder 28"/>
          <p:cNvSpPr>
            <a:spLocks noGrp="1"/>
          </p:cNvSpPr>
          <p:nvPr>
            <p:ph type="sldNum" sz="quarter" idx="12"/>
          </p:nvPr>
        </p:nvSpPr>
        <p:spPr/>
        <p:txBody>
          <a:bodyPr/>
          <a:lstStyle>
            <a:lvl1pPr>
              <a:defRPr/>
            </a:lvl1pPr>
          </a:lstStyle>
          <a:p>
            <a:pPr>
              <a:defRPr/>
            </a:pPr>
            <a:fld id="{73394D21-2DB0-BF49-9B2E-D955265E9754}"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27262837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1DEDB399-7D69-2D4B-9386-B5F8A5730990}" type="datetime1">
              <a:rPr lang="en-US">
                <a:solidFill>
                  <a:srgbClr val="D6ECFF"/>
                </a:solidFill>
              </a:rPr>
              <a:pPr>
                <a:defRPr/>
              </a:pPr>
              <a:t>8/24/24</a:t>
            </a:fld>
            <a:endParaRPr lang="en-US">
              <a:solidFill>
                <a:srgbClr val="D6ECFF"/>
              </a:solidFill>
            </a:endParaRPr>
          </a:p>
        </p:txBody>
      </p:sp>
      <p:sp>
        <p:nvSpPr>
          <p:cNvPr id="6"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53706DAC-7195-CB43-92E8-CF994433FF39}"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205936116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81D88E54-A989-674B-A36B-AD0EEC798833}" type="datetime1">
              <a:rPr lang="en-US">
                <a:solidFill>
                  <a:srgbClr val="D6ECFF"/>
                </a:solidFill>
              </a:rPr>
              <a:pPr>
                <a:defRPr/>
              </a:pPr>
              <a:t>8/24/24</a:t>
            </a:fld>
            <a:endParaRPr lang="en-US">
              <a:solidFill>
                <a:srgbClr val="D6ECFF"/>
              </a:solidFill>
            </a:endParaRPr>
          </a:p>
        </p:txBody>
      </p:sp>
      <p:sp>
        <p:nvSpPr>
          <p:cNvPr id="6"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CEFC2FEC-BCB1-7E4E-9731-DF1F0C2D318B}"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84480139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984887F1-255F-FF4C-BA0E-112E45BC2291}" type="datetime1">
              <a:rPr lang="en-US">
                <a:solidFill>
                  <a:srgbClr val="D6ECFF"/>
                </a:solidFill>
              </a:rPr>
              <a:pPr>
                <a:defRPr/>
              </a:pPr>
              <a:t>8/24/24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39881CF9-0BC8-7346-AF74-0690C18AF9C4}"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2443223801"/>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577465D6-0735-3145-B386-1FA095E04B28}" type="datetime1">
              <a:rPr lang="en-US">
                <a:solidFill>
                  <a:srgbClr val="D6ECFF"/>
                </a:solidFill>
              </a:rPr>
              <a:pPr>
                <a:defRPr/>
              </a:pPr>
              <a:t>8/24/24</a:t>
            </a:fld>
            <a:endParaRPr lang="en-US">
              <a:solidFill>
                <a:srgbClr val="D6ECFF"/>
              </a:solidFill>
            </a:endParaRPr>
          </a:p>
        </p:txBody>
      </p:sp>
      <p:sp>
        <p:nvSpPr>
          <p:cNvPr id="5" name="Footer Placeholder 16"/>
          <p:cNvSpPr>
            <a:spLocks noGrp="1"/>
          </p:cNvSpPr>
          <p:nvPr>
            <p:ph type="ftr" sz="quarter" idx="11"/>
          </p:nvPr>
        </p:nvSpPr>
        <p:spPr/>
        <p:txBody>
          <a:bodyPr/>
          <a:lstStyle>
            <a:lvl1pPr>
              <a:defRPr/>
            </a:lvl1pPr>
          </a:lstStyle>
          <a:p>
            <a:pPr>
              <a:defRPr/>
            </a:pPr>
            <a:endParaRPr lang="en-US">
              <a:solidFill>
                <a:srgbClr val="D6ECFF"/>
              </a:solidFill>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2B3D3561-8797-C942-9F96-56273303DE41}"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165302590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165358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3869249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7981031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a:latin typeface="Comic Sans MS" charset="0"/>
              </a:defRPr>
            </a:lvl1pPr>
          </a:lstStyle>
          <a:p>
            <a:pPr>
              <a:defRPr/>
            </a:pPr>
            <a:fld id="{127569B5-18C5-B540-A44A-92AA7BEF574A}" type="slidenum">
              <a:rPr lang="en-US"/>
              <a:pPr>
                <a:defRPr/>
              </a:pPr>
              <a:t>‹#›</a:t>
            </a:fld>
            <a:endParaRPr lang="en-US"/>
          </a:p>
        </p:txBody>
      </p:sp>
    </p:spTree>
    <p:extLst>
      <p:ext uri="{BB962C8B-B14F-4D97-AF65-F5344CB8AC3E}">
        <p14:creationId xmlns:p14="http://schemas.microsoft.com/office/powerpoint/2010/main" val="164380082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41051387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186808222"/>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25774843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4019622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53765887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19368861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420017003"/>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895192329"/>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19437622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45054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pPr>
                <a:defRPr/>
              </a:pPr>
              <a:t>‹#›</a:t>
            </a:fld>
            <a:endParaRPr lang="en-US"/>
          </a:p>
        </p:txBody>
      </p:sp>
    </p:spTree>
    <p:extLst>
      <p:ext uri="{BB962C8B-B14F-4D97-AF65-F5344CB8AC3E}">
        <p14:creationId xmlns:p14="http://schemas.microsoft.com/office/powerpoint/2010/main" val="40804135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156"/>
          <p:cNvSpPr>
            <a:spLocks noGrp="1" noChangeArrowheads="1"/>
          </p:cNvSpPr>
          <p:nvPr>
            <p:ph type="sldNum" sz="quarter" idx="12"/>
          </p:nvPr>
        </p:nvSpPr>
        <p:spPr/>
        <p:txBody>
          <a:bodyPr/>
          <a:lstStyle>
            <a:lvl1pPr>
              <a:defRPr>
                <a:latin typeface="Comic Sans MS" charset="0"/>
              </a:defRPr>
            </a:lvl1pPr>
          </a:lstStyle>
          <a:p>
            <a:pPr>
              <a:defRPr/>
            </a:pPr>
            <a:fld id="{67FEF697-729F-EA4C-94C9-20FE0B94E353}" type="slidenum">
              <a:rPr lang="en-US"/>
              <a:pPr>
                <a:defRPr/>
              </a:pPr>
              <a:t>‹#›</a:t>
            </a:fld>
            <a:endParaRPr lang="en-US"/>
          </a:p>
        </p:txBody>
      </p:sp>
    </p:spTree>
    <p:extLst>
      <p:ext uri="{BB962C8B-B14F-4D97-AF65-F5344CB8AC3E}">
        <p14:creationId xmlns:p14="http://schemas.microsoft.com/office/powerpoint/2010/main" val="37803019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5546182"/>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868681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60476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578725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4694443"/>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107965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010310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370298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307364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628105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156"/>
          <p:cNvSpPr>
            <a:spLocks noGrp="1" noChangeArrowheads="1"/>
          </p:cNvSpPr>
          <p:nvPr>
            <p:ph type="sldNum" sz="quarter" idx="12"/>
          </p:nvPr>
        </p:nvSpPr>
        <p:spPr/>
        <p:txBody>
          <a:bodyPr/>
          <a:lstStyle>
            <a:lvl1pPr>
              <a:defRPr>
                <a:latin typeface="Comic Sans MS" charset="0"/>
              </a:defRPr>
            </a:lvl1pPr>
          </a:lstStyle>
          <a:p>
            <a:pPr>
              <a:defRPr/>
            </a:pPr>
            <a:fld id="{DCE57DC5-BD95-974B-8871-8EAE60C8C769}" type="slidenum">
              <a:rPr lang="en-US"/>
              <a:pPr>
                <a:defRPr/>
              </a:pPr>
              <a:t>‹#›</a:t>
            </a:fld>
            <a:endParaRPr lang="en-US"/>
          </a:p>
        </p:txBody>
      </p:sp>
    </p:spTree>
    <p:extLst>
      <p:ext uri="{BB962C8B-B14F-4D97-AF65-F5344CB8AC3E}">
        <p14:creationId xmlns:p14="http://schemas.microsoft.com/office/powerpoint/2010/main" val="385851339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195353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843076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00D5E3E2-43DB-9A44-8806-95CF7BFC6E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429810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CE5387F3-DB14-8B49-BF5B-88E94D9203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050132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A5C017F-8BA1-B049-9DC6-DD8DEB9913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402975"/>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8217036-27B5-E042-9138-643A21625E1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469013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5E736CCA-EEAB-9A41-8DD6-E6816E72A0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437767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A0872A84-CC7F-2E40-A6E0-F2A93B4C72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044255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1EB4FBEE-1ED3-B24A-9DD6-EC48539730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313879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5615DF6-2CFE-6340-9333-CA4D941BF2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957610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86F81EB2-8FDF-B748-ACFB-0D8DE416CE94}" type="slidenum">
              <a:rPr lang="en-US"/>
              <a:pPr>
                <a:defRPr/>
              </a:pPr>
              <a:t>‹#›</a:t>
            </a:fld>
            <a:endParaRPr lang="en-US"/>
          </a:p>
        </p:txBody>
      </p:sp>
    </p:spTree>
    <p:extLst>
      <p:ext uri="{BB962C8B-B14F-4D97-AF65-F5344CB8AC3E}">
        <p14:creationId xmlns:p14="http://schemas.microsoft.com/office/powerpoint/2010/main" val="364730695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B0FB9BBE-8358-C947-BE16-0C29F80B2E1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133839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813D71D9-1F94-2242-9722-8D10FA2E6D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628322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81EE5B70-3BE4-744D-886E-385268A3C8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3933513"/>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960477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86235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742466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615959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369969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840300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633117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a:latin typeface="Comic Sans MS" charset="0"/>
              </a:defRPr>
            </a:lvl1pPr>
          </a:lstStyle>
          <a:p>
            <a:pPr>
              <a:defRPr/>
            </a:pPr>
            <a:fld id="{1DA195C2-EF97-B143-B16E-495AC9189C4B}" type="slidenum">
              <a:rPr lang="en-US"/>
              <a:pPr>
                <a:defRPr/>
              </a:pPr>
              <a:t>‹#›</a:t>
            </a:fld>
            <a:endParaRPr lang="en-US"/>
          </a:p>
        </p:txBody>
      </p:sp>
    </p:spTree>
    <p:extLst>
      <p:ext uri="{BB962C8B-B14F-4D97-AF65-F5344CB8AC3E}">
        <p14:creationId xmlns:p14="http://schemas.microsoft.com/office/powerpoint/2010/main" val="310749719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931960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96407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520702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518757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967891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680943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594131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360848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287611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87031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a:latin typeface="Comic Sans MS" charset="0"/>
              </a:defRPr>
            </a:lvl1pPr>
          </a:lstStyle>
          <a:p>
            <a:pPr>
              <a:defRPr/>
            </a:pPr>
            <a:fld id="{F5596597-0FC5-3648-B8DB-48CD02E468D0}" type="slidenum">
              <a:rPr lang="en-US"/>
              <a:pPr>
                <a:defRPr/>
              </a:pPr>
              <a:t>‹#›</a:t>
            </a:fld>
            <a:endParaRPr lang="en-US"/>
          </a:p>
        </p:txBody>
      </p:sp>
    </p:spTree>
    <p:extLst>
      <p:ext uri="{BB962C8B-B14F-4D97-AF65-F5344CB8AC3E}">
        <p14:creationId xmlns:p14="http://schemas.microsoft.com/office/powerpoint/2010/main" val="904404460"/>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382516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743899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353357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378594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667442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023329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956511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07495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9762461"/>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836694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a:latin typeface="Comic Sans MS" charset="0"/>
              </a:defRPr>
            </a:lvl1pPr>
          </a:lstStyle>
          <a:p>
            <a:pPr>
              <a:defRPr/>
            </a:pPr>
            <a:fld id="{7486E0DE-FE3C-E043-9B6D-E2C87AA07674}" type="slidenum">
              <a:rPr lang="en-US"/>
              <a:pPr>
                <a:defRPr/>
              </a:pPr>
              <a:t>‹#›</a:t>
            </a:fld>
            <a:endParaRPr lang="en-US"/>
          </a:p>
        </p:txBody>
      </p:sp>
    </p:spTree>
    <p:extLst>
      <p:ext uri="{BB962C8B-B14F-4D97-AF65-F5344CB8AC3E}">
        <p14:creationId xmlns:p14="http://schemas.microsoft.com/office/powerpoint/2010/main" val="190369044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292518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76182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817041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589396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665271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282280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768167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732193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0317215"/>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888954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a:latin typeface="Comic Sans MS" charset="0"/>
              </a:defRPr>
            </a:lvl1pPr>
          </a:lstStyle>
          <a:p>
            <a:pPr>
              <a:defRPr/>
            </a:pPr>
            <a:fld id="{B6D37940-0F17-414D-9A74-02D84BF16535}" type="slidenum">
              <a:rPr lang="en-US"/>
              <a:pPr>
                <a:defRPr/>
              </a:pPr>
              <a:t>‹#›</a:t>
            </a:fld>
            <a:endParaRPr lang="en-US"/>
          </a:p>
        </p:txBody>
      </p:sp>
    </p:spTree>
    <p:extLst>
      <p:ext uri="{BB962C8B-B14F-4D97-AF65-F5344CB8AC3E}">
        <p14:creationId xmlns:p14="http://schemas.microsoft.com/office/powerpoint/2010/main" val="115631037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212190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587040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D467F0FB-9849-C04D-A27E-C17AD63421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935203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40A524AB-697B-8747-A4BB-BD66E08B76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022017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A1393857-A24B-C741-9779-6090D816424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137439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0F1E8553-4F51-684A-869B-1649C24902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617309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fld id="{198C9A22-172E-4D47-8B4D-70E8716B7A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083981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29F5AEC9-D8BE-5C43-92A7-9349DC7D214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862925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fld id="{3893BDFC-532D-5B47-997A-479C2D028B9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1531313"/>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91A44D2F-9F40-DC4C-804D-1979DFD7D4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610628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8242" name="Rectangle 2"/>
          <p:cNvSpPr>
            <a:spLocks noGrp="1" noChangeArrowheads="1"/>
          </p:cNvSpPr>
          <p:nvPr>
            <p:ph type="ctrTitle" sz="quarter"/>
          </p:nvPr>
        </p:nvSpPr>
        <p:spPr>
          <a:xfrm>
            <a:off x="685800" y="1676400"/>
            <a:ext cx="7772400" cy="1828800"/>
          </a:xfrm>
        </p:spPr>
        <p:txBody>
          <a:bodyPr/>
          <a:lstStyle>
            <a:lvl1pPr>
              <a:defRPr/>
            </a:lvl1pPr>
          </a:lstStyle>
          <a:p>
            <a:pPr lvl="0"/>
            <a:r>
              <a:rPr lang="en-US" noProof="0"/>
              <a:t>Click to edit Master title style</a:t>
            </a:r>
          </a:p>
        </p:txBody>
      </p:sp>
      <p:sp>
        <p:nvSpPr>
          <p:cNvPr id="138243" name="Rectangle 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94926F9-14C3-4A4A-91BF-5DFFD5B29988}" type="slidenum">
              <a:rPr lang="en-US"/>
              <a:pPr>
                <a:defRPr/>
              </a:pPr>
              <a:t>‹#›</a:t>
            </a:fld>
            <a:endParaRPr lang="en-US"/>
          </a:p>
        </p:txBody>
      </p:sp>
    </p:spTree>
    <p:extLst>
      <p:ext uri="{BB962C8B-B14F-4D97-AF65-F5344CB8AC3E}">
        <p14:creationId xmlns:p14="http://schemas.microsoft.com/office/powerpoint/2010/main" val="693783329"/>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B92B5650-DA91-B743-AD90-514B9F27E37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6276023"/>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AFA636D6-70CE-E148-AEB4-D72D30478A7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924802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EE30B15D-EE40-FC49-82D9-19793312D3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125497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E1052DE6-60E2-AC47-B7FC-73EBE02B60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36400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9BD2004A-1C3C-CC4B-BB2E-33C6A7FAE6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998980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D078255-0EC9-B347-9FEF-C92DF21F396B}" type="slidenum">
              <a:rPr lang="en-US"/>
              <a:pPr>
                <a:defRPr/>
              </a:pPr>
              <a:t>‹#›</a:t>
            </a:fld>
            <a:endParaRPr lang="en-US"/>
          </a:p>
        </p:txBody>
      </p:sp>
    </p:spTree>
    <p:extLst>
      <p:ext uri="{BB962C8B-B14F-4D97-AF65-F5344CB8AC3E}">
        <p14:creationId xmlns:p14="http://schemas.microsoft.com/office/powerpoint/2010/main" val="95214452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A2344A3-BD31-9843-9BD6-7511E0C59BED}" type="slidenum">
              <a:rPr lang="en-US"/>
              <a:pPr>
                <a:defRPr/>
              </a:pPr>
              <a:t>‹#›</a:t>
            </a:fld>
            <a:endParaRPr lang="en-US"/>
          </a:p>
        </p:txBody>
      </p:sp>
    </p:spTree>
    <p:extLst>
      <p:ext uri="{BB962C8B-B14F-4D97-AF65-F5344CB8AC3E}">
        <p14:creationId xmlns:p14="http://schemas.microsoft.com/office/powerpoint/2010/main" val="147968305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0718638-D208-3043-8DAA-02A228794CD4}" type="slidenum">
              <a:rPr lang="en-US"/>
              <a:pPr>
                <a:defRPr/>
              </a:pPr>
              <a:t>‹#›</a:t>
            </a:fld>
            <a:endParaRPr lang="en-US"/>
          </a:p>
        </p:txBody>
      </p:sp>
    </p:spTree>
    <p:extLst>
      <p:ext uri="{BB962C8B-B14F-4D97-AF65-F5344CB8AC3E}">
        <p14:creationId xmlns:p14="http://schemas.microsoft.com/office/powerpoint/2010/main" val="1845864150"/>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2E673B0-BC51-814D-9A9D-9AF67311E9F8}" type="slidenum">
              <a:rPr lang="en-US"/>
              <a:pPr>
                <a:defRPr/>
              </a:pPr>
              <a:t>‹#›</a:t>
            </a:fld>
            <a:endParaRPr lang="en-US"/>
          </a:p>
        </p:txBody>
      </p:sp>
    </p:spTree>
    <p:extLst>
      <p:ext uri="{BB962C8B-B14F-4D97-AF65-F5344CB8AC3E}">
        <p14:creationId xmlns:p14="http://schemas.microsoft.com/office/powerpoint/2010/main" val="419030909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18775E5-7C00-614F-AF6E-B6275405F438}" type="slidenum">
              <a:rPr lang="en-US"/>
              <a:pPr>
                <a:defRPr/>
              </a:pPr>
              <a:t>‹#›</a:t>
            </a:fld>
            <a:endParaRPr lang="en-US"/>
          </a:p>
        </p:txBody>
      </p:sp>
    </p:spTree>
    <p:extLst>
      <p:ext uri="{BB962C8B-B14F-4D97-AF65-F5344CB8AC3E}">
        <p14:creationId xmlns:p14="http://schemas.microsoft.com/office/powerpoint/2010/main" val="183333941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BE795D7-3311-4E48-A2BD-4E2657F02A3F}" type="slidenum">
              <a:rPr lang="en-US"/>
              <a:pPr>
                <a:defRPr/>
              </a:pPr>
              <a:t>‹#›</a:t>
            </a:fld>
            <a:endParaRPr lang="en-US"/>
          </a:p>
        </p:txBody>
      </p:sp>
    </p:spTree>
    <p:extLst>
      <p:ext uri="{BB962C8B-B14F-4D97-AF65-F5344CB8AC3E}">
        <p14:creationId xmlns:p14="http://schemas.microsoft.com/office/powerpoint/2010/main" val="370344244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1DA62D-AADE-B04A-BD60-E30CF3A357FC}" type="slidenum">
              <a:rPr lang="en-US"/>
              <a:pPr>
                <a:defRPr/>
              </a:pPr>
              <a:t>‹#›</a:t>
            </a:fld>
            <a:endParaRPr lang="en-US"/>
          </a:p>
        </p:txBody>
      </p:sp>
    </p:spTree>
    <p:extLst>
      <p:ext uri="{BB962C8B-B14F-4D97-AF65-F5344CB8AC3E}">
        <p14:creationId xmlns:p14="http://schemas.microsoft.com/office/powerpoint/2010/main" val="364262152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78EF78-0BF0-1842-91B6-47E579FC62C9}" type="slidenum">
              <a:rPr lang="en-US"/>
              <a:pPr>
                <a:defRPr/>
              </a:pPr>
              <a:t>‹#›</a:t>
            </a:fld>
            <a:endParaRPr lang="en-US"/>
          </a:p>
        </p:txBody>
      </p:sp>
    </p:spTree>
    <p:extLst>
      <p:ext uri="{BB962C8B-B14F-4D97-AF65-F5344CB8AC3E}">
        <p14:creationId xmlns:p14="http://schemas.microsoft.com/office/powerpoint/2010/main" val="354597944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314313C-74B0-544C-B90A-EE3C4864C51A}" type="slidenum">
              <a:rPr lang="en-US"/>
              <a:pPr>
                <a:defRPr/>
              </a:pPr>
              <a:t>‹#›</a:t>
            </a:fld>
            <a:endParaRPr lang="en-US"/>
          </a:p>
        </p:txBody>
      </p:sp>
    </p:spTree>
    <p:extLst>
      <p:ext uri="{BB962C8B-B14F-4D97-AF65-F5344CB8AC3E}">
        <p14:creationId xmlns:p14="http://schemas.microsoft.com/office/powerpoint/2010/main" val="1568583475"/>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72DF31-5EBF-4849-A709-90A6A737090A}" type="slidenum">
              <a:rPr lang="en-US"/>
              <a:pPr>
                <a:defRPr/>
              </a:pPr>
              <a:t>‹#›</a:t>
            </a:fld>
            <a:endParaRPr lang="en-US"/>
          </a:p>
        </p:txBody>
      </p:sp>
    </p:spTree>
    <p:extLst>
      <p:ext uri="{BB962C8B-B14F-4D97-AF65-F5344CB8AC3E}">
        <p14:creationId xmlns:p14="http://schemas.microsoft.com/office/powerpoint/2010/main" val="291542423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BE52FD-9ECF-0E4C-87EC-67B01A05C447}" type="slidenum">
              <a:rPr lang="en-US"/>
              <a:pPr>
                <a:defRPr/>
              </a:pPr>
              <a:t>‹#›</a:t>
            </a:fld>
            <a:endParaRPr lang="en-US"/>
          </a:p>
        </p:txBody>
      </p:sp>
    </p:spTree>
    <p:extLst>
      <p:ext uri="{BB962C8B-B14F-4D97-AF65-F5344CB8AC3E}">
        <p14:creationId xmlns:p14="http://schemas.microsoft.com/office/powerpoint/2010/main" val="27561890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E25A42-8112-1945-A482-178C294F4321}" type="slidenum">
              <a:rPr lang="en-US"/>
              <a:pPr>
                <a:defRPr/>
              </a:pPr>
              <a:t>‹#›</a:t>
            </a:fld>
            <a:endParaRPr lang="en-US"/>
          </a:p>
        </p:txBody>
      </p:sp>
    </p:spTree>
    <p:extLst>
      <p:ext uri="{BB962C8B-B14F-4D97-AF65-F5344CB8AC3E}">
        <p14:creationId xmlns:p14="http://schemas.microsoft.com/office/powerpoint/2010/main" val="117916785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eaLnBrk="0" hangingPunct="0">
              <a:defRPr/>
            </a:lvl1pPr>
          </a:lstStyle>
          <a:p>
            <a:fld id="{DA41A1D7-5370-804D-AC55-9CC505BC9308}" type="slidenum">
              <a:rPr lang="en-GB"/>
              <a:pPr/>
              <a:t>‹#›</a:t>
            </a:fld>
            <a:endParaRPr lang="en-GB"/>
          </a:p>
        </p:txBody>
      </p:sp>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868967176"/>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972651510"/>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94068288"/>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CA3442A-24E2-F945-AD2A-C7E7139A023B}" type="slidenum">
              <a:rPr lang="en-US"/>
              <a:pPr>
                <a:defRPr/>
              </a:pPr>
              <a:t>‹#›</a:t>
            </a:fld>
            <a:endParaRPr lang="en-US"/>
          </a:p>
        </p:txBody>
      </p:sp>
    </p:spTree>
    <p:extLst>
      <p:ext uri="{BB962C8B-B14F-4D97-AF65-F5344CB8AC3E}">
        <p14:creationId xmlns:p14="http://schemas.microsoft.com/office/powerpoint/2010/main" val="3464401170"/>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812837104"/>
      </p:ext>
    </p:extLst>
  </p:cSld>
  <p:clrMapOvr>
    <a:masterClrMapping/>
  </p:clrMapOvr>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407139383"/>
      </p:ext>
    </p:extLst>
  </p:cSld>
  <p:clrMapOvr>
    <a:masterClrMapping/>
  </p:clrMapOvr>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619160045"/>
      </p:ext>
    </p:extLst>
  </p:cSld>
  <p:clrMapOvr>
    <a:masterClrMapping/>
  </p:clrMapOvr>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380426526"/>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780534070"/>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412079685"/>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428488417"/>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4062600456"/>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endParaRPr lang="en-US">
              <a:latin typeface="Arial"/>
            </a:endParaRPr>
          </a:p>
        </p:txBody>
      </p:sp>
      <p:sp>
        <p:nvSpPr>
          <p:cNvPr id="5" name="Rectangle 13"/>
          <p:cNvSpPr>
            <a:spLocks noGrp="1" noChangeArrowheads="1"/>
          </p:cNvSpPr>
          <p:nvPr>
            <p:ph type="ftr" sz="quarter" idx="11"/>
          </p:nvPr>
        </p:nvSpPr>
        <p:spPr>
          <a:ln/>
        </p:spPr>
        <p:txBody>
          <a:bodyPr/>
          <a:lstStyle>
            <a:lvl1pPr>
              <a:defRPr/>
            </a:lvl1pPr>
          </a:lstStyle>
          <a:p>
            <a:endParaRPr lang="en-US">
              <a:latin typeface="Arial"/>
            </a:endParaRPr>
          </a:p>
        </p:txBody>
      </p:sp>
      <p:sp>
        <p:nvSpPr>
          <p:cNvPr id="6" name="Rectangle 14"/>
          <p:cNvSpPr>
            <a:spLocks noGrp="1" noChangeArrowheads="1"/>
          </p:cNvSpPr>
          <p:nvPr>
            <p:ph type="sldNum" sz="quarter" idx="12"/>
          </p:nvPr>
        </p:nvSpPr>
        <p:spPr>
          <a:ln/>
        </p:spPr>
        <p:txBody>
          <a:bodyPr/>
          <a:lstStyle>
            <a:lvl1pPr>
              <a:defRPr/>
            </a:lvl1pPr>
          </a:lstStyle>
          <a:p>
            <a:fld id="{53D49165-19DF-3149-AA64-A06839326644}" type="slidenum">
              <a:rPr lang="en-US">
                <a:latin typeface="Arial"/>
              </a:rPr>
              <a:pPr/>
              <a:t>‹#›</a:t>
            </a:fld>
            <a:endParaRPr lang="en-US">
              <a:latin typeface="Arial"/>
            </a:endParaRPr>
          </a:p>
        </p:txBody>
      </p:sp>
    </p:spTree>
    <p:extLst>
      <p:ext uri="{BB962C8B-B14F-4D97-AF65-F5344CB8AC3E}">
        <p14:creationId xmlns:p14="http://schemas.microsoft.com/office/powerpoint/2010/main" val="520530941"/>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endParaRPr lang="en-US">
              <a:latin typeface="Arial"/>
            </a:endParaRPr>
          </a:p>
        </p:txBody>
      </p:sp>
      <p:sp>
        <p:nvSpPr>
          <p:cNvPr id="5" name="Rectangle 13"/>
          <p:cNvSpPr>
            <a:spLocks noGrp="1" noChangeArrowheads="1"/>
          </p:cNvSpPr>
          <p:nvPr>
            <p:ph type="ftr" sz="quarter" idx="11"/>
          </p:nvPr>
        </p:nvSpPr>
        <p:spPr>
          <a:ln/>
        </p:spPr>
        <p:txBody>
          <a:bodyPr/>
          <a:lstStyle>
            <a:lvl1pPr>
              <a:defRPr/>
            </a:lvl1pPr>
          </a:lstStyle>
          <a:p>
            <a:endParaRPr lang="en-US">
              <a:latin typeface="Arial"/>
            </a:endParaRPr>
          </a:p>
        </p:txBody>
      </p:sp>
      <p:sp>
        <p:nvSpPr>
          <p:cNvPr id="6" name="Rectangle 14"/>
          <p:cNvSpPr>
            <a:spLocks noGrp="1" noChangeArrowheads="1"/>
          </p:cNvSpPr>
          <p:nvPr>
            <p:ph type="sldNum" sz="quarter" idx="12"/>
          </p:nvPr>
        </p:nvSpPr>
        <p:spPr>
          <a:ln/>
        </p:spPr>
        <p:txBody>
          <a:bodyPr/>
          <a:lstStyle>
            <a:lvl1pPr>
              <a:defRPr/>
            </a:lvl1pPr>
          </a:lstStyle>
          <a:p>
            <a:fld id="{1CA63819-A2B9-124A-B528-4F910BE0AFF2}" type="slidenum">
              <a:rPr lang="en-US">
                <a:latin typeface="Arial"/>
              </a:rPr>
              <a:pPr/>
              <a:t>‹#›</a:t>
            </a:fld>
            <a:endParaRPr lang="en-US">
              <a:latin typeface="Arial"/>
            </a:endParaRPr>
          </a:p>
        </p:txBody>
      </p:sp>
    </p:spTree>
    <p:extLst>
      <p:ext uri="{BB962C8B-B14F-4D97-AF65-F5344CB8AC3E}">
        <p14:creationId xmlns:p14="http://schemas.microsoft.com/office/powerpoint/2010/main" val="1290301079"/>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pPr>
                <a:defRPr/>
              </a:pPr>
              <a:t>‹#›</a:t>
            </a:fld>
            <a:endParaRPr lang="en-US"/>
          </a:p>
        </p:txBody>
      </p:sp>
    </p:spTree>
    <p:extLst>
      <p:ext uri="{BB962C8B-B14F-4D97-AF65-F5344CB8AC3E}">
        <p14:creationId xmlns:p14="http://schemas.microsoft.com/office/powerpoint/2010/main" val="348772907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50DA7AB3-76F9-A545-AC49-1A26828DACB6}" type="slidenum">
              <a:rPr lang="en-US"/>
              <a:pPr>
                <a:defRPr/>
              </a:pPr>
              <a:t>‹#›</a:t>
            </a:fld>
            <a:endParaRPr lang="en-US"/>
          </a:p>
        </p:txBody>
      </p:sp>
    </p:spTree>
    <p:extLst>
      <p:ext uri="{BB962C8B-B14F-4D97-AF65-F5344CB8AC3E}">
        <p14:creationId xmlns:p14="http://schemas.microsoft.com/office/powerpoint/2010/main" val="126165619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endParaRPr lang="en-US">
              <a:latin typeface="Arial"/>
            </a:endParaRPr>
          </a:p>
        </p:txBody>
      </p:sp>
      <p:sp>
        <p:nvSpPr>
          <p:cNvPr id="6" name="Rectangle 13"/>
          <p:cNvSpPr>
            <a:spLocks noGrp="1" noChangeArrowheads="1"/>
          </p:cNvSpPr>
          <p:nvPr>
            <p:ph type="ftr" sz="quarter" idx="11"/>
          </p:nvPr>
        </p:nvSpPr>
        <p:spPr>
          <a:ln/>
        </p:spPr>
        <p:txBody>
          <a:bodyPr/>
          <a:lstStyle>
            <a:lvl1pPr>
              <a:defRPr/>
            </a:lvl1pPr>
          </a:lstStyle>
          <a:p>
            <a:endParaRPr lang="en-US">
              <a:latin typeface="Arial"/>
            </a:endParaRPr>
          </a:p>
        </p:txBody>
      </p:sp>
      <p:sp>
        <p:nvSpPr>
          <p:cNvPr id="7" name="Rectangle 14"/>
          <p:cNvSpPr>
            <a:spLocks noGrp="1" noChangeArrowheads="1"/>
          </p:cNvSpPr>
          <p:nvPr>
            <p:ph type="sldNum" sz="quarter" idx="12"/>
          </p:nvPr>
        </p:nvSpPr>
        <p:spPr>
          <a:ln/>
        </p:spPr>
        <p:txBody>
          <a:bodyPr/>
          <a:lstStyle>
            <a:lvl1pPr>
              <a:defRPr/>
            </a:lvl1pPr>
          </a:lstStyle>
          <a:p>
            <a:fld id="{5EC2FA6B-FAD5-9A46-A11E-77685279E676}" type="slidenum">
              <a:rPr lang="en-US">
                <a:latin typeface="Arial"/>
              </a:rPr>
              <a:pPr/>
              <a:t>‹#›</a:t>
            </a:fld>
            <a:endParaRPr lang="en-US">
              <a:latin typeface="Arial"/>
            </a:endParaRPr>
          </a:p>
        </p:txBody>
      </p:sp>
    </p:spTree>
    <p:extLst>
      <p:ext uri="{BB962C8B-B14F-4D97-AF65-F5344CB8AC3E}">
        <p14:creationId xmlns:p14="http://schemas.microsoft.com/office/powerpoint/2010/main" val="455513697"/>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endParaRPr lang="en-US">
              <a:latin typeface="Arial"/>
            </a:endParaRPr>
          </a:p>
        </p:txBody>
      </p:sp>
      <p:sp>
        <p:nvSpPr>
          <p:cNvPr id="8" name="Rectangle 13"/>
          <p:cNvSpPr>
            <a:spLocks noGrp="1" noChangeArrowheads="1"/>
          </p:cNvSpPr>
          <p:nvPr>
            <p:ph type="ftr" sz="quarter" idx="11"/>
          </p:nvPr>
        </p:nvSpPr>
        <p:spPr>
          <a:ln/>
        </p:spPr>
        <p:txBody>
          <a:bodyPr/>
          <a:lstStyle>
            <a:lvl1pPr>
              <a:defRPr/>
            </a:lvl1pPr>
          </a:lstStyle>
          <a:p>
            <a:endParaRPr lang="en-US">
              <a:latin typeface="Arial"/>
            </a:endParaRPr>
          </a:p>
        </p:txBody>
      </p:sp>
      <p:sp>
        <p:nvSpPr>
          <p:cNvPr id="9" name="Rectangle 14"/>
          <p:cNvSpPr>
            <a:spLocks noGrp="1" noChangeArrowheads="1"/>
          </p:cNvSpPr>
          <p:nvPr>
            <p:ph type="sldNum" sz="quarter" idx="12"/>
          </p:nvPr>
        </p:nvSpPr>
        <p:spPr>
          <a:ln/>
        </p:spPr>
        <p:txBody>
          <a:bodyPr/>
          <a:lstStyle>
            <a:lvl1pPr>
              <a:defRPr/>
            </a:lvl1pPr>
          </a:lstStyle>
          <a:p>
            <a:fld id="{6E075DDC-D352-EA40-B34A-55974B4FB6EE}" type="slidenum">
              <a:rPr lang="en-US">
                <a:latin typeface="Arial"/>
              </a:rPr>
              <a:pPr/>
              <a:t>‹#›</a:t>
            </a:fld>
            <a:endParaRPr lang="en-US">
              <a:latin typeface="Arial"/>
            </a:endParaRPr>
          </a:p>
        </p:txBody>
      </p:sp>
    </p:spTree>
    <p:extLst>
      <p:ext uri="{BB962C8B-B14F-4D97-AF65-F5344CB8AC3E}">
        <p14:creationId xmlns:p14="http://schemas.microsoft.com/office/powerpoint/2010/main" val="2727111840"/>
      </p:ext>
    </p:extLst>
  </p:cSld>
  <p:clrMapOvr>
    <a:masterClrMapping/>
  </p:clrMapOvr>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endParaRPr lang="en-US">
              <a:latin typeface="Arial"/>
            </a:endParaRPr>
          </a:p>
        </p:txBody>
      </p:sp>
      <p:sp>
        <p:nvSpPr>
          <p:cNvPr id="4" name="Rectangle 13"/>
          <p:cNvSpPr>
            <a:spLocks noGrp="1" noChangeArrowheads="1"/>
          </p:cNvSpPr>
          <p:nvPr>
            <p:ph type="ftr" sz="quarter" idx="11"/>
          </p:nvPr>
        </p:nvSpPr>
        <p:spPr>
          <a:ln/>
        </p:spPr>
        <p:txBody>
          <a:bodyPr/>
          <a:lstStyle>
            <a:lvl1pPr>
              <a:defRPr/>
            </a:lvl1pPr>
          </a:lstStyle>
          <a:p>
            <a:endParaRPr lang="en-US">
              <a:latin typeface="Arial"/>
            </a:endParaRPr>
          </a:p>
        </p:txBody>
      </p:sp>
      <p:sp>
        <p:nvSpPr>
          <p:cNvPr id="5" name="Rectangle 14"/>
          <p:cNvSpPr>
            <a:spLocks noGrp="1" noChangeArrowheads="1"/>
          </p:cNvSpPr>
          <p:nvPr>
            <p:ph type="sldNum" sz="quarter" idx="12"/>
          </p:nvPr>
        </p:nvSpPr>
        <p:spPr>
          <a:ln/>
        </p:spPr>
        <p:txBody>
          <a:bodyPr/>
          <a:lstStyle>
            <a:lvl1pPr>
              <a:defRPr/>
            </a:lvl1pPr>
          </a:lstStyle>
          <a:p>
            <a:fld id="{C7DAEA9A-715F-914B-B730-5EB63C0FB64B}" type="slidenum">
              <a:rPr lang="en-US">
                <a:latin typeface="Arial"/>
              </a:rPr>
              <a:pPr/>
              <a:t>‹#›</a:t>
            </a:fld>
            <a:endParaRPr lang="en-US">
              <a:latin typeface="Arial"/>
            </a:endParaRPr>
          </a:p>
        </p:txBody>
      </p:sp>
    </p:spTree>
    <p:extLst>
      <p:ext uri="{BB962C8B-B14F-4D97-AF65-F5344CB8AC3E}">
        <p14:creationId xmlns:p14="http://schemas.microsoft.com/office/powerpoint/2010/main" val="1353046074"/>
      </p:ext>
    </p:extLst>
  </p:cSld>
  <p:clrMapOvr>
    <a:masterClrMapping/>
  </p:clrMapOvr>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endParaRPr lang="en-US">
              <a:latin typeface="Arial"/>
            </a:endParaRPr>
          </a:p>
        </p:txBody>
      </p:sp>
      <p:sp>
        <p:nvSpPr>
          <p:cNvPr id="3" name="Rectangle 13"/>
          <p:cNvSpPr>
            <a:spLocks noGrp="1" noChangeArrowheads="1"/>
          </p:cNvSpPr>
          <p:nvPr>
            <p:ph type="ftr" sz="quarter" idx="11"/>
          </p:nvPr>
        </p:nvSpPr>
        <p:spPr>
          <a:ln/>
        </p:spPr>
        <p:txBody>
          <a:bodyPr/>
          <a:lstStyle>
            <a:lvl1pPr>
              <a:defRPr/>
            </a:lvl1pPr>
          </a:lstStyle>
          <a:p>
            <a:endParaRPr lang="en-US">
              <a:latin typeface="Arial"/>
            </a:endParaRPr>
          </a:p>
        </p:txBody>
      </p:sp>
      <p:sp>
        <p:nvSpPr>
          <p:cNvPr id="4" name="Rectangle 14"/>
          <p:cNvSpPr>
            <a:spLocks noGrp="1" noChangeArrowheads="1"/>
          </p:cNvSpPr>
          <p:nvPr>
            <p:ph type="sldNum" sz="quarter" idx="12"/>
          </p:nvPr>
        </p:nvSpPr>
        <p:spPr>
          <a:ln/>
        </p:spPr>
        <p:txBody>
          <a:bodyPr/>
          <a:lstStyle>
            <a:lvl1pPr>
              <a:defRPr/>
            </a:lvl1pPr>
          </a:lstStyle>
          <a:p>
            <a:fld id="{14259031-03CF-DC46-AA2A-F8E7436A21A4}" type="slidenum">
              <a:rPr lang="en-US">
                <a:latin typeface="Arial"/>
              </a:rPr>
              <a:pPr/>
              <a:t>‹#›</a:t>
            </a:fld>
            <a:endParaRPr lang="en-US">
              <a:latin typeface="Arial"/>
            </a:endParaRPr>
          </a:p>
        </p:txBody>
      </p:sp>
    </p:spTree>
    <p:extLst>
      <p:ext uri="{BB962C8B-B14F-4D97-AF65-F5344CB8AC3E}">
        <p14:creationId xmlns:p14="http://schemas.microsoft.com/office/powerpoint/2010/main" val="4197762813"/>
      </p:ext>
    </p:extLst>
  </p:cSld>
  <p:clrMapOvr>
    <a:masterClrMapping/>
  </p:clrMapOvr>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endParaRPr lang="en-US">
              <a:latin typeface="Arial"/>
            </a:endParaRPr>
          </a:p>
        </p:txBody>
      </p:sp>
      <p:sp>
        <p:nvSpPr>
          <p:cNvPr id="6" name="Rectangle 13"/>
          <p:cNvSpPr>
            <a:spLocks noGrp="1" noChangeArrowheads="1"/>
          </p:cNvSpPr>
          <p:nvPr>
            <p:ph type="ftr" sz="quarter" idx="11"/>
          </p:nvPr>
        </p:nvSpPr>
        <p:spPr>
          <a:ln/>
        </p:spPr>
        <p:txBody>
          <a:bodyPr/>
          <a:lstStyle>
            <a:lvl1pPr>
              <a:defRPr/>
            </a:lvl1pPr>
          </a:lstStyle>
          <a:p>
            <a:endParaRPr lang="en-US">
              <a:latin typeface="Arial"/>
            </a:endParaRPr>
          </a:p>
        </p:txBody>
      </p:sp>
      <p:sp>
        <p:nvSpPr>
          <p:cNvPr id="7" name="Rectangle 14"/>
          <p:cNvSpPr>
            <a:spLocks noGrp="1" noChangeArrowheads="1"/>
          </p:cNvSpPr>
          <p:nvPr>
            <p:ph type="sldNum" sz="quarter" idx="12"/>
          </p:nvPr>
        </p:nvSpPr>
        <p:spPr>
          <a:ln/>
        </p:spPr>
        <p:txBody>
          <a:bodyPr/>
          <a:lstStyle>
            <a:lvl1pPr>
              <a:defRPr/>
            </a:lvl1pPr>
          </a:lstStyle>
          <a:p>
            <a:fld id="{EC20EF6B-CCCA-5141-9012-2037EA654895}" type="slidenum">
              <a:rPr lang="en-US">
                <a:latin typeface="Arial"/>
              </a:rPr>
              <a:pPr/>
              <a:t>‹#›</a:t>
            </a:fld>
            <a:endParaRPr lang="en-US">
              <a:latin typeface="Arial"/>
            </a:endParaRPr>
          </a:p>
        </p:txBody>
      </p:sp>
    </p:spTree>
    <p:extLst>
      <p:ext uri="{BB962C8B-B14F-4D97-AF65-F5344CB8AC3E}">
        <p14:creationId xmlns:p14="http://schemas.microsoft.com/office/powerpoint/2010/main" val="3853188261"/>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endParaRPr lang="en-US">
              <a:latin typeface="Arial"/>
            </a:endParaRPr>
          </a:p>
        </p:txBody>
      </p:sp>
      <p:sp>
        <p:nvSpPr>
          <p:cNvPr id="6" name="Rectangle 13"/>
          <p:cNvSpPr>
            <a:spLocks noGrp="1" noChangeArrowheads="1"/>
          </p:cNvSpPr>
          <p:nvPr>
            <p:ph type="ftr" sz="quarter" idx="11"/>
          </p:nvPr>
        </p:nvSpPr>
        <p:spPr>
          <a:ln/>
        </p:spPr>
        <p:txBody>
          <a:bodyPr/>
          <a:lstStyle>
            <a:lvl1pPr>
              <a:defRPr/>
            </a:lvl1pPr>
          </a:lstStyle>
          <a:p>
            <a:endParaRPr lang="en-US">
              <a:latin typeface="Arial"/>
            </a:endParaRPr>
          </a:p>
        </p:txBody>
      </p:sp>
      <p:sp>
        <p:nvSpPr>
          <p:cNvPr id="7" name="Rectangle 14"/>
          <p:cNvSpPr>
            <a:spLocks noGrp="1" noChangeArrowheads="1"/>
          </p:cNvSpPr>
          <p:nvPr>
            <p:ph type="sldNum" sz="quarter" idx="12"/>
          </p:nvPr>
        </p:nvSpPr>
        <p:spPr>
          <a:ln/>
        </p:spPr>
        <p:txBody>
          <a:bodyPr/>
          <a:lstStyle>
            <a:lvl1pPr>
              <a:defRPr/>
            </a:lvl1pPr>
          </a:lstStyle>
          <a:p>
            <a:fld id="{139CC3CA-B639-D04A-93FD-8264F7601E90}" type="slidenum">
              <a:rPr lang="en-US">
                <a:latin typeface="Arial"/>
              </a:rPr>
              <a:pPr/>
              <a:t>‹#›</a:t>
            </a:fld>
            <a:endParaRPr lang="en-US">
              <a:latin typeface="Arial"/>
            </a:endParaRPr>
          </a:p>
        </p:txBody>
      </p:sp>
    </p:spTree>
    <p:extLst>
      <p:ext uri="{BB962C8B-B14F-4D97-AF65-F5344CB8AC3E}">
        <p14:creationId xmlns:p14="http://schemas.microsoft.com/office/powerpoint/2010/main" val="4008558315"/>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endParaRPr lang="en-US">
              <a:latin typeface="Arial"/>
            </a:endParaRPr>
          </a:p>
        </p:txBody>
      </p:sp>
      <p:sp>
        <p:nvSpPr>
          <p:cNvPr id="5" name="Rectangle 13"/>
          <p:cNvSpPr>
            <a:spLocks noGrp="1" noChangeArrowheads="1"/>
          </p:cNvSpPr>
          <p:nvPr>
            <p:ph type="ftr" sz="quarter" idx="11"/>
          </p:nvPr>
        </p:nvSpPr>
        <p:spPr>
          <a:ln/>
        </p:spPr>
        <p:txBody>
          <a:bodyPr/>
          <a:lstStyle>
            <a:lvl1pPr>
              <a:defRPr/>
            </a:lvl1pPr>
          </a:lstStyle>
          <a:p>
            <a:endParaRPr lang="en-US">
              <a:latin typeface="Arial"/>
            </a:endParaRPr>
          </a:p>
        </p:txBody>
      </p:sp>
      <p:sp>
        <p:nvSpPr>
          <p:cNvPr id="6" name="Rectangle 14"/>
          <p:cNvSpPr>
            <a:spLocks noGrp="1" noChangeArrowheads="1"/>
          </p:cNvSpPr>
          <p:nvPr>
            <p:ph type="sldNum" sz="quarter" idx="12"/>
          </p:nvPr>
        </p:nvSpPr>
        <p:spPr>
          <a:ln/>
        </p:spPr>
        <p:txBody>
          <a:bodyPr/>
          <a:lstStyle>
            <a:lvl1pPr>
              <a:defRPr/>
            </a:lvl1pPr>
          </a:lstStyle>
          <a:p>
            <a:fld id="{3E41F54B-DB87-BD42-84B9-D2EBFB201426}" type="slidenum">
              <a:rPr lang="en-US">
                <a:latin typeface="Arial"/>
              </a:rPr>
              <a:pPr/>
              <a:t>‹#›</a:t>
            </a:fld>
            <a:endParaRPr lang="en-US">
              <a:latin typeface="Arial"/>
            </a:endParaRPr>
          </a:p>
        </p:txBody>
      </p:sp>
    </p:spTree>
    <p:extLst>
      <p:ext uri="{BB962C8B-B14F-4D97-AF65-F5344CB8AC3E}">
        <p14:creationId xmlns:p14="http://schemas.microsoft.com/office/powerpoint/2010/main" val="1387420343"/>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endParaRPr lang="en-US">
              <a:latin typeface="Arial"/>
            </a:endParaRPr>
          </a:p>
        </p:txBody>
      </p:sp>
      <p:sp>
        <p:nvSpPr>
          <p:cNvPr id="5" name="Rectangle 13"/>
          <p:cNvSpPr>
            <a:spLocks noGrp="1" noChangeArrowheads="1"/>
          </p:cNvSpPr>
          <p:nvPr>
            <p:ph type="ftr" sz="quarter" idx="11"/>
          </p:nvPr>
        </p:nvSpPr>
        <p:spPr>
          <a:ln/>
        </p:spPr>
        <p:txBody>
          <a:bodyPr/>
          <a:lstStyle>
            <a:lvl1pPr>
              <a:defRPr/>
            </a:lvl1pPr>
          </a:lstStyle>
          <a:p>
            <a:endParaRPr lang="en-US">
              <a:latin typeface="Arial"/>
            </a:endParaRPr>
          </a:p>
        </p:txBody>
      </p:sp>
      <p:sp>
        <p:nvSpPr>
          <p:cNvPr id="6" name="Rectangle 14"/>
          <p:cNvSpPr>
            <a:spLocks noGrp="1" noChangeArrowheads="1"/>
          </p:cNvSpPr>
          <p:nvPr>
            <p:ph type="sldNum" sz="quarter" idx="12"/>
          </p:nvPr>
        </p:nvSpPr>
        <p:spPr>
          <a:ln/>
        </p:spPr>
        <p:txBody>
          <a:bodyPr/>
          <a:lstStyle>
            <a:lvl1pPr>
              <a:defRPr/>
            </a:lvl1pPr>
          </a:lstStyle>
          <a:p>
            <a:fld id="{147284AE-051E-0945-9754-25572D775B26}" type="slidenum">
              <a:rPr lang="en-US">
                <a:latin typeface="Arial"/>
              </a:rPr>
              <a:pPr/>
              <a:t>‹#›</a:t>
            </a:fld>
            <a:endParaRPr lang="en-US">
              <a:latin typeface="Arial"/>
            </a:endParaRPr>
          </a:p>
        </p:txBody>
      </p:sp>
    </p:spTree>
    <p:extLst>
      <p:ext uri="{BB962C8B-B14F-4D97-AF65-F5344CB8AC3E}">
        <p14:creationId xmlns:p14="http://schemas.microsoft.com/office/powerpoint/2010/main" val="1191360199"/>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a:ln/>
        </p:spPr>
        <p:txBody>
          <a:bodyPr/>
          <a:lstStyle>
            <a:lvl1pPr>
              <a:defRPr/>
            </a:lvl1pPr>
          </a:lstStyle>
          <a:p>
            <a:endParaRPr lang="en-US">
              <a:latin typeface="Arial"/>
            </a:endParaRPr>
          </a:p>
        </p:txBody>
      </p:sp>
      <p:sp>
        <p:nvSpPr>
          <p:cNvPr id="5" name="Rectangle 13"/>
          <p:cNvSpPr>
            <a:spLocks noGrp="1" noChangeArrowheads="1"/>
          </p:cNvSpPr>
          <p:nvPr>
            <p:ph type="ftr" sz="quarter" idx="11"/>
          </p:nvPr>
        </p:nvSpPr>
        <p:spPr>
          <a:ln/>
        </p:spPr>
        <p:txBody>
          <a:bodyPr/>
          <a:lstStyle>
            <a:lvl1pPr>
              <a:defRPr/>
            </a:lvl1pPr>
          </a:lstStyle>
          <a:p>
            <a:endParaRPr lang="en-US">
              <a:latin typeface="Arial"/>
            </a:endParaRPr>
          </a:p>
        </p:txBody>
      </p:sp>
      <p:sp>
        <p:nvSpPr>
          <p:cNvPr id="6" name="Rectangle 14"/>
          <p:cNvSpPr>
            <a:spLocks noGrp="1" noChangeArrowheads="1"/>
          </p:cNvSpPr>
          <p:nvPr>
            <p:ph type="sldNum" sz="quarter" idx="12"/>
          </p:nvPr>
        </p:nvSpPr>
        <p:spPr>
          <a:ln/>
        </p:spPr>
        <p:txBody>
          <a:bodyPr/>
          <a:lstStyle>
            <a:lvl1pPr>
              <a:defRPr/>
            </a:lvl1pPr>
          </a:lstStyle>
          <a:p>
            <a:fld id="{4AEE12BC-E42E-6A47-AD4E-43E189356CA6}" type="slidenum">
              <a:rPr lang="en-US">
                <a:latin typeface="Arial"/>
              </a:rPr>
              <a:pPr/>
              <a:t>‹#›</a:t>
            </a:fld>
            <a:endParaRPr lang="en-US">
              <a:latin typeface="Arial"/>
            </a:endParaRPr>
          </a:p>
        </p:txBody>
      </p:sp>
    </p:spTree>
    <p:extLst>
      <p:ext uri="{BB962C8B-B14F-4D97-AF65-F5344CB8AC3E}">
        <p14:creationId xmlns:p14="http://schemas.microsoft.com/office/powerpoint/2010/main" val="3404659016"/>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CBEB164-116F-3441-80E4-FBC029C1B5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082461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D787A577-4FC8-B54D-9823-BBBD4A0BEE96}" type="slidenum">
              <a:rPr lang="en-US"/>
              <a:pPr>
                <a:defRPr/>
              </a:pPr>
              <a:t>‹#›</a:t>
            </a:fld>
            <a:endParaRPr lang="en-US"/>
          </a:p>
        </p:txBody>
      </p:sp>
    </p:spTree>
    <p:extLst>
      <p:ext uri="{BB962C8B-B14F-4D97-AF65-F5344CB8AC3E}">
        <p14:creationId xmlns:p14="http://schemas.microsoft.com/office/powerpoint/2010/main" val="3060777271"/>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B6B6315-425D-B647-870D-0169F54DA8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964753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B3722A7-DD0F-B54C-84E9-602B408F9E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731254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CBEB164-116F-3441-80E4-FBC029C1B5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361034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B6B6315-425D-B647-870D-0169F54DA8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1070831"/>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B3722A7-DD0F-B54C-84E9-602B408F9E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584636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EB54612-2E70-BA4E-9A5D-0F7D46648912}" type="slidenum">
              <a:rPr lang="en-US"/>
              <a:pPr>
                <a:defRPr/>
              </a:pPr>
              <a:t>‹#›</a:t>
            </a:fld>
            <a:endParaRPr lang="en-US"/>
          </a:p>
        </p:txBody>
      </p:sp>
    </p:spTree>
    <p:extLst>
      <p:ext uri="{BB962C8B-B14F-4D97-AF65-F5344CB8AC3E}">
        <p14:creationId xmlns:p14="http://schemas.microsoft.com/office/powerpoint/2010/main" val="245281201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B3722A7-DD0F-B54C-84E9-602B408F9E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886259"/>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6029959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223128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78605918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5E7A8CC8-5507-8A45-920C-1E67A2EE4221}" type="slidenum">
              <a:rPr lang="en-US"/>
              <a:pPr>
                <a:defRPr/>
              </a:pPr>
              <a:t>‹#›</a:t>
            </a:fld>
            <a:endParaRPr lang="en-US"/>
          </a:p>
        </p:txBody>
      </p:sp>
    </p:spTree>
    <p:extLst>
      <p:ext uri="{BB962C8B-B14F-4D97-AF65-F5344CB8AC3E}">
        <p14:creationId xmlns:p14="http://schemas.microsoft.com/office/powerpoint/2010/main" val="339757443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31556138"/>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5054373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32570027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0920106"/>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94148555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6224312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5837204"/>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0052279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D7454FC8-E5CA-C443-A2B4-756B7BD82CA6}" type="slidenum">
              <a:rPr lang="en-GB"/>
              <a:pPr>
                <a:defRPr/>
              </a:pPr>
              <a:t>‹#›</a:t>
            </a:fld>
            <a:endParaRPr lang="en-GB"/>
          </a:p>
        </p:txBody>
      </p:sp>
    </p:spTree>
    <p:extLst>
      <p:ext uri="{BB962C8B-B14F-4D97-AF65-F5344CB8AC3E}">
        <p14:creationId xmlns:p14="http://schemas.microsoft.com/office/powerpoint/2010/main" val="1265621603"/>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A8CD6302-8AF6-FD4F-86FD-D5DD983D3D96}" type="slidenum">
              <a:rPr lang="en-GB"/>
              <a:pPr>
                <a:defRPr/>
              </a:pPr>
              <a:t>‹#›</a:t>
            </a:fld>
            <a:endParaRPr lang="en-GB"/>
          </a:p>
        </p:txBody>
      </p:sp>
    </p:spTree>
    <p:extLst>
      <p:ext uri="{BB962C8B-B14F-4D97-AF65-F5344CB8AC3E}">
        <p14:creationId xmlns:p14="http://schemas.microsoft.com/office/powerpoint/2010/main" val="353835146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795E7025-A041-A444-8DB7-FF8671C8B9E4}" type="slidenum">
              <a:rPr lang="en-US"/>
              <a:pPr>
                <a:defRPr/>
              </a:pPr>
              <a:t>‹#›</a:t>
            </a:fld>
            <a:endParaRPr lang="en-US"/>
          </a:p>
        </p:txBody>
      </p:sp>
    </p:spTree>
    <p:extLst>
      <p:ext uri="{BB962C8B-B14F-4D97-AF65-F5344CB8AC3E}">
        <p14:creationId xmlns:p14="http://schemas.microsoft.com/office/powerpoint/2010/main" val="85056980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FD15C594-4299-9D43-8715-FE78F882E9CA}" type="slidenum">
              <a:rPr lang="en-GB"/>
              <a:pPr>
                <a:defRPr/>
              </a:pPr>
              <a:t>‹#›</a:t>
            </a:fld>
            <a:endParaRPr lang="en-GB"/>
          </a:p>
        </p:txBody>
      </p:sp>
    </p:spTree>
    <p:extLst>
      <p:ext uri="{BB962C8B-B14F-4D97-AF65-F5344CB8AC3E}">
        <p14:creationId xmlns:p14="http://schemas.microsoft.com/office/powerpoint/2010/main" val="314058359"/>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2588" cy="44973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600200"/>
            <a:ext cx="4194175" cy="44973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3"/>
          <p:cNvSpPr>
            <a:spLocks noGrp="1" noChangeArrowheads="1"/>
          </p:cNvSpPr>
          <p:nvPr>
            <p:ph type="dt" idx="10"/>
          </p:nvPr>
        </p:nvSpPr>
        <p:spPr>
          <a:ln/>
        </p:spPr>
        <p:txBody>
          <a:bodyPr/>
          <a:lstStyle>
            <a:lvl1pPr>
              <a:defRPr/>
            </a:lvl1pPr>
          </a:lstStyle>
          <a:p>
            <a:pPr>
              <a:defRPr/>
            </a:pPr>
            <a:endParaRPr lang="en-GB"/>
          </a:p>
        </p:txBody>
      </p:sp>
      <p:sp>
        <p:nvSpPr>
          <p:cNvPr id="6" name="Rectangle 154"/>
          <p:cNvSpPr>
            <a:spLocks noGrp="1" noChangeArrowheads="1"/>
          </p:cNvSpPr>
          <p:nvPr>
            <p:ph type="ftr" idx="11"/>
          </p:nvPr>
        </p:nvSpPr>
        <p:spPr>
          <a:ln/>
        </p:spPr>
        <p:txBody>
          <a:bodyPr/>
          <a:lstStyle>
            <a:lvl1pPr>
              <a:defRPr/>
            </a:lvl1pPr>
          </a:lstStyle>
          <a:p>
            <a:pPr>
              <a:defRPr/>
            </a:pPr>
            <a:endParaRPr lang="en-GB"/>
          </a:p>
        </p:txBody>
      </p:sp>
      <p:sp>
        <p:nvSpPr>
          <p:cNvPr id="7" name="Rectangle 155"/>
          <p:cNvSpPr>
            <a:spLocks noGrp="1" noChangeArrowheads="1"/>
          </p:cNvSpPr>
          <p:nvPr>
            <p:ph type="sldNum" idx="12"/>
          </p:nvPr>
        </p:nvSpPr>
        <p:spPr>
          <a:ln/>
        </p:spPr>
        <p:txBody>
          <a:bodyPr/>
          <a:lstStyle>
            <a:lvl1pPr>
              <a:defRPr/>
            </a:lvl1pPr>
          </a:lstStyle>
          <a:p>
            <a:pPr>
              <a:defRPr/>
            </a:pPr>
            <a:fld id="{435A0632-E688-E340-B7C4-95EC489F1797}" type="slidenum">
              <a:rPr lang="en-GB"/>
              <a:pPr>
                <a:defRPr/>
              </a:pPr>
              <a:t>‹#›</a:t>
            </a:fld>
            <a:endParaRPr lang="en-GB"/>
          </a:p>
        </p:txBody>
      </p:sp>
    </p:spTree>
    <p:extLst>
      <p:ext uri="{BB962C8B-B14F-4D97-AF65-F5344CB8AC3E}">
        <p14:creationId xmlns:p14="http://schemas.microsoft.com/office/powerpoint/2010/main" val="108317093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3"/>
          <p:cNvSpPr>
            <a:spLocks noGrp="1" noChangeArrowheads="1"/>
          </p:cNvSpPr>
          <p:nvPr>
            <p:ph type="dt" idx="10"/>
          </p:nvPr>
        </p:nvSpPr>
        <p:spPr>
          <a:ln/>
        </p:spPr>
        <p:txBody>
          <a:bodyPr/>
          <a:lstStyle>
            <a:lvl1pPr>
              <a:defRPr/>
            </a:lvl1pPr>
          </a:lstStyle>
          <a:p>
            <a:pPr>
              <a:defRPr/>
            </a:pPr>
            <a:endParaRPr lang="en-GB"/>
          </a:p>
        </p:txBody>
      </p:sp>
      <p:sp>
        <p:nvSpPr>
          <p:cNvPr id="8" name="Rectangle 154"/>
          <p:cNvSpPr>
            <a:spLocks noGrp="1" noChangeArrowheads="1"/>
          </p:cNvSpPr>
          <p:nvPr>
            <p:ph type="ftr" idx="11"/>
          </p:nvPr>
        </p:nvSpPr>
        <p:spPr>
          <a:ln/>
        </p:spPr>
        <p:txBody>
          <a:bodyPr/>
          <a:lstStyle>
            <a:lvl1pPr>
              <a:defRPr/>
            </a:lvl1pPr>
          </a:lstStyle>
          <a:p>
            <a:pPr>
              <a:defRPr/>
            </a:pPr>
            <a:endParaRPr lang="en-GB"/>
          </a:p>
        </p:txBody>
      </p:sp>
      <p:sp>
        <p:nvSpPr>
          <p:cNvPr id="9" name="Rectangle 155"/>
          <p:cNvSpPr>
            <a:spLocks noGrp="1" noChangeArrowheads="1"/>
          </p:cNvSpPr>
          <p:nvPr>
            <p:ph type="sldNum" idx="12"/>
          </p:nvPr>
        </p:nvSpPr>
        <p:spPr>
          <a:ln/>
        </p:spPr>
        <p:txBody>
          <a:bodyPr/>
          <a:lstStyle>
            <a:lvl1pPr>
              <a:defRPr/>
            </a:lvl1pPr>
          </a:lstStyle>
          <a:p>
            <a:pPr>
              <a:defRPr/>
            </a:pPr>
            <a:fld id="{8D9F3D9C-5A6C-1C47-8109-6826EB1DD32D}" type="slidenum">
              <a:rPr lang="en-GB"/>
              <a:pPr>
                <a:defRPr/>
              </a:pPr>
              <a:t>‹#›</a:t>
            </a:fld>
            <a:endParaRPr lang="en-GB"/>
          </a:p>
        </p:txBody>
      </p:sp>
    </p:spTree>
    <p:extLst>
      <p:ext uri="{BB962C8B-B14F-4D97-AF65-F5344CB8AC3E}">
        <p14:creationId xmlns:p14="http://schemas.microsoft.com/office/powerpoint/2010/main" val="499993606"/>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3"/>
          <p:cNvSpPr>
            <a:spLocks noGrp="1" noChangeArrowheads="1"/>
          </p:cNvSpPr>
          <p:nvPr>
            <p:ph type="dt" idx="10"/>
          </p:nvPr>
        </p:nvSpPr>
        <p:spPr>
          <a:ln/>
        </p:spPr>
        <p:txBody>
          <a:bodyPr/>
          <a:lstStyle>
            <a:lvl1pPr>
              <a:defRPr/>
            </a:lvl1pPr>
          </a:lstStyle>
          <a:p>
            <a:pPr>
              <a:defRPr/>
            </a:pPr>
            <a:endParaRPr lang="en-GB"/>
          </a:p>
        </p:txBody>
      </p:sp>
      <p:sp>
        <p:nvSpPr>
          <p:cNvPr id="4" name="Rectangle 154"/>
          <p:cNvSpPr>
            <a:spLocks noGrp="1" noChangeArrowheads="1"/>
          </p:cNvSpPr>
          <p:nvPr>
            <p:ph type="ftr" idx="11"/>
          </p:nvPr>
        </p:nvSpPr>
        <p:spPr>
          <a:ln/>
        </p:spPr>
        <p:txBody>
          <a:bodyPr/>
          <a:lstStyle>
            <a:lvl1pPr>
              <a:defRPr/>
            </a:lvl1pPr>
          </a:lstStyle>
          <a:p>
            <a:pPr>
              <a:defRPr/>
            </a:pPr>
            <a:endParaRPr lang="en-GB"/>
          </a:p>
        </p:txBody>
      </p:sp>
      <p:sp>
        <p:nvSpPr>
          <p:cNvPr id="5" name="Rectangle 155"/>
          <p:cNvSpPr>
            <a:spLocks noGrp="1" noChangeArrowheads="1"/>
          </p:cNvSpPr>
          <p:nvPr>
            <p:ph type="sldNum" idx="12"/>
          </p:nvPr>
        </p:nvSpPr>
        <p:spPr>
          <a:ln/>
        </p:spPr>
        <p:txBody>
          <a:bodyPr/>
          <a:lstStyle>
            <a:lvl1pPr>
              <a:defRPr/>
            </a:lvl1pPr>
          </a:lstStyle>
          <a:p>
            <a:pPr>
              <a:defRPr/>
            </a:pPr>
            <a:fld id="{A1E40566-B08F-8847-9FE1-03C54D5F68F8}" type="slidenum">
              <a:rPr lang="en-GB"/>
              <a:pPr>
                <a:defRPr/>
              </a:pPr>
              <a:t>‹#›</a:t>
            </a:fld>
            <a:endParaRPr lang="en-GB"/>
          </a:p>
        </p:txBody>
      </p:sp>
    </p:spTree>
    <p:extLst>
      <p:ext uri="{BB962C8B-B14F-4D97-AF65-F5344CB8AC3E}">
        <p14:creationId xmlns:p14="http://schemas.microsoft.com/office/powerpoint/2010/main" val="275595078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3"/>
          <p:cNvSpPr>
            <a:spLocks noGrp="1" noChangeArrowheads="1"/>
          </p:cNvSpPr>
          <p:nvPr>
            <p:ph type="dt" idx="10"/>
          </p:nvPr>
        </p:nvSpPr>
        <p:spPr>
          <a:ln/>
        </p:spPr>
        <p:txBody>
          <a:bodyPr/>
          <a:lstStyle>
            <a:lvl1pPr>
              <a:defRPr/>
            </a:lvl1pPr>
          </a:lstStyle>
          <a:p>
            <a:pPr>
              <a:defRPr/>
            </a:pPr>
            <a:endParaRPr lang="en-GB"/>
          </a:p>
        </p:txBody>
      </p:sp>
      <p:sp>
        <p:nvSpPr>
          <p:cNvPr id="3" name="Rectangle 154"/>
          <p:cNvSpPr>
            <a:spLocks noGrp="1" noChangeArrowheads="1"/>
          </p:cNvSpPr>
          <p:nvPr>
            <p:ph type="ftr" idx="11"/>
          </p:nvPr>
        </p:nvSpPr>
        <p:spPr>
          <a:ln/>
        </p:spPr>
        <p:txBody>
          <a:bodyPr/>
          <a:lstStyle>
            <a:lvl1pPr>
              <a:defRPr/>
            </a:lvl1pPr>
          </a:lstStyle>
          <a:p>
            <a:pPr>
              <a:defRPr/>
            </a:pPr>
            <a:endParaRPr lang="en-GB"/>
          </a:p>
        </p:txBody>
      </p:sp>
      <p:sp>
        <p:nvSpPr>
          <p:cNvPr id="4" name="Rectangle 155"/>
          <p:cNvSpPr>
            <a:spLocks noGrp="1" noChangeArrowheads="1"/>
          </p:cNvSpPr>
          <p:nvPr>
            <p:ph type="sldNum" idx="12"/>
          </p:nvPr>
        </p:nvSpPr>
        <p:spPr>
          <a:ln/>
        </p:spPr>
        <p:txBody>
          <a:bodyPr/>
          <a:lstStyle>
            <a:lvl1pPr>
              <a:defRPr/>
            </a:lvl1pPr>
          </a:lstStyle>
          <a:p>
            <a:pPr>
              <a:defRPr/>
            </a:pPr>
            <a:fld id="{CF972170-CCAB-344B-A827-3A227BCE4A44}" type="slidenum">
              <a:rPr lang="en-GB"/>
              <a:pPr>
                <a:defRPr/>
              </a:pPr>
              <a:t>‹#›</a:t>
            </a:fld>
            <a:endParaRPr lang="en-GB"/>
          </a:p>
        </p:txBody>
      </p:sp>
    </p:spTree>
    <p:extLst>
      <p:ext uri="{BB962C8B-B14F-4D97-AF65-F5344CB8AC3E}">
        <p14:creationId xmlns:p14="http://schemas.microsoft.com/office/powerpoint/2010/main" val="3057568521"/>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3"/>
          <p:cNvSpPr>
            <a:spLocks noGrp="1" noChangeArrowheads="1"/>
          </p:cNvSpPr>
          <p:nvPr>
            <p:ph type="dt" idx="10"/>
          </p:nvPr>
        </p:nvSpPr>
        <p:spPr>
          <a:ln/>
        </p:spPr>
        <p:txBody>
          <a:bodyPr/>
          <a:lstStyle>
            <a:lvl1pPr>
              <a:defRPr/>
            </a:lvl1pPr>
          </a:lstStyle>
          <a:p>
            <a:pPr>
              <a:defRPr/>
            </a:pPr>
            <a:endParaRPr lang="en-GB"/>
          </a:p>
        </p:txBody>
      </p:sp>
      <p:sp>
        <p:nvSpPr>
          <p:cNvPr id="6" name="Rectangle 154"/>
          <p:cNvSpPr>
            <a:spLocks noGrp="1" noChangeArrowheads="1"/>
          </p:cNvSpPr>
          <p:nvPr>
            <p:ph type="ftr" idx="11"/>
          </p:nvPr>
        </p:nvSpPr>
        <p:spPr>
          <a:ln/>
        </p:spPr>
        <p:txBody>
          <a:bodyPr/>
          <a:lstStyle>
            <a:lvl1pPr>
              <a:defRPr/>
            </a:lvl1pPr>
          </a:lstStyle>
          <a:p>
            <a:pPr>
              <a:defRPr/>
            </a:pPr>
            <a:endParaRPr lang="en-GB"/>
          </a:p>
        </p:txBody>
      </p:sp>
      <p:sp>
        <p:nvSpPr>
          <p:cNvPr id="7" name="Rectangle 155"/>
          <p:cNvSpPr>
            <a:spLocks noGrp="1" noChangeArrowheads="1"/>
          </p:cNvSpPr>
          <p:nvPr>
            <p:ph type="sldNum" idx="12"/>
          </p:nvPr>
        </p:nvSpPr>
        <p:spPr>
          <a:ln/>
        </p:spPr>
        <p:txBody>
          <a:bodyPr/>
          <a:lstStyle>
            <a:lvl1pPr>
              <a:defRPr/>
            </a:lvl1pPr>
          </a:lstStyle>
          <a:p>
            <a:pPr>
              <a:defRPr/>
            </a:pPr>
            <a:fld id="{8F9BA53A-D5F9-6E43-AE1D-0400D1D5CE21}" type="slidenum">
              <a:rPr lang="en-GB"/>
              <a:pPr>
                <a:defRPr/>
              </a:pPr>
              <a:t>‹#›</a:t>
            </a:fld>
            <a:endParaRPr lang="en-GB"/>
          </a:p>
        </p:txBody>
      </p:sp>
    </p:spTree>
    <p:extLst>
      <p:ext uri="{BB962C8B-B14F-4D97-AF65-F5344CB8AC3E}">
        <p14:creationId xmlns:p14="http://schemas.microsoft.com/office/powerpoint/2010/main" val="257954860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3"/>
          <p:cNvSpPr>
            <a:spLocks noGrp="1" noChangeArrowheads="1"/>
          </p:cNvSpPr>
          <p:nvPr>
            <p:ph type="dt" idx="10"/>
          </p:nvPr>
        </p:nvSpPr>
        <p:spPr>
          <a:ln/>
        </p:spPr>
        <p:txBody>
          <a:bodyPr/>
          <a:lstStyle>
            <a:lvl1pPr>
              <a:defRPr/>
            </a:lvl1pPr>
          </a:lstStyle>
          <a:p>
            <a:pPr>
              <a:defRPr/>
            </a:pPr>
            <a:endParaRPr lang="en-GB"/>
          </a:p>
        </p:txBody>
      </p:sp>
      <p:sp>
        <p:nvSpPr>
          <p:cNvPr id="6" name="Rectangle 154"/>
          <p:cNvSpPr>
            <a:spLocks noGrp="1" noChangeArrowheads="1"/>
          </p:cNvSpPr>
          <p:nvPr>
            <p:ph type="ftr" idx="11"/>
          </p:nvPr>
        </p:nvSpPr>
        <p:spPr>
          <a:ln/>
        </p:spPr>
        <p:txBody>
          <a:bodyPr/>
          <a:lstStyle>
            <a:lvl1pPr>
              <a:defRPr/>
            </a:lvl1pPr>
          </a:lstStyle>
          <a:p>
            <a:pPr>
              <a:defRPr/>
            </a:pPr>
            <a:endParaRPr lang="en-GB"/>
          </a:p>
        </p:txBody>
      </p:sp>
      <p:sp>
        <p:nvSpPr>
          <p:cNvPr id="7" name="Rectangle 155"/>
          <p:cNvSpPr>
            <a:spLocks noGrp="1" noChangeArrowheads="1"/>
          </p:cNvSpPr>
          <p:nvPr>
            <p:ph type="sldNum" idx="12"/>
          </p:nvPr>
        </p:nvSpPr>
        <p:spPr>
          <a:ln/>
        </p:spPr>
        <p:txBody>
          <a:bodyPr/>
          <a:lstStyle>
            <a:lvl1pPr>
              <a:defRPr/>
            </a:lvl1pPr>
          </a:lstStyle>
          <a:p>
            <a:pPr>
              <a:defRPr/>
            </a:pPr>
            <a:fld id="{CB077427-7DBB-5840-9312-6D538A37DCD7}" type="slidenum">
              <a:rPr lang="en-GB"/>
              <a:pPr>
                <a:defRPr/>
              </a:pPr>
              <a:t>‹#›</a:t>
            </a:fld>
            <a:endParaRPr lang="en-GB"/>
          </a:p>
        </p:txBody>
      </p:sp>
    </p:spTree>
    <p:extLst>
      <p:ext uri="{BB962C8B-B14F-4D97-AF65-F5344CB8AC3E}">
        <p14:creationId xmlns:p14="http://schemas.microsoft.com/office/powerpoint/2010/main" val="60898736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2AC0DCA2-E5B0-E542-8DF7-840A7DB0E004}" type="slidenum">
              <a:rPr lang="en-GB"/>
              <a:pPr>
                <a:defRPr/>
              </a:pPr>
              <a:t>‹#›</a:t>
            </a:fld>
            <a:endParaRPr lang="en-GB"/>
          </a:p>
        </p:txBody>
      </p:sp>
    </p:spTree>
    <p:extLst>
      <p:ext uri="{BB962C8B-B14F-4D97-AF65-F5344CB8AC3E}">
        <p14:creationId xmlns:p14="http://schemas.microsoft.com/office/powerpoint/2010/main" val="28915258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3600" cy="586898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6898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8FEC675B-6C7A-0948-B7CE-8F3B3C70864F}" type="slidenum">
              <a:rPr lang="en-GB"/>
              <a:pPr>
                <a:defRPr/>
              </a:pPr>
              <a:t>‹#›</a:t>
            </a:fld>
            <a:endParaRPr lang="en-GB"/>
          </a:p>
        </p:txBody>
      </p:sp>
    </p:spTree>
    <p:extLst>
      <p:ext uri="{BB962C8B-B14F-4D97-AF65-F5344CB8AC3E}">
        <p14:creationId xmlns:p14="http://schemas.microsoft.com/office/powerpoint/2010/main" val="314091042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Comic Sans MS" charset="0"/>
              </a:defRPr>
            </a:lvl1pPr>
          </a:lstStyle>
          <a:p>
            <a:pPr>
              <a:defRPr/>
            </a:pPr>
            <a:fld id="{4EAD4D4E-D797-1C4E-892C-15A7E081CCD8}" type="slidenum">
              <a:rPr lang="en-US"/>
              <a:pPr>
                <a:defRPr/>
              </a:pPr>
              <a:t>‹#›</a:t>
            </a:fld>
            <a:endParaRPr lang="en-US"/>
          </a:p>
        </p:txBody>
      </p:sp>
    </p:spTree>
    <p:extLst>
      <p:ext uri="{BB962C8B-B14F-4D97-AF65-F5344CB8AC3E}">
        <p14:creationId xmlns:p14="http://schemas.microsoft.com/office/powerpoint/2010/main" val="253164965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53654370-DF20-6744-81E2-E20F32A15ED9}" type="slidenum">
              <a:rPr lang="en-US"/>
              <a:pPr>
                <a:defRPr/>
              </a:pPr>
              <a:t>‹#›</a:t>
            </a:fld>
            <a:endParaRPr lang="en-US"/>
          </a:p>
        </p:txBody>
      </p:sp>
    </p:spTree>
    <p:extLst>
      <p:ext uri="{BB962C8B-B14F-4D97-AF65-F5344CB8AC3E}">
        <p14:creationId xmlns:p14="http://schemas.microsoft.com/office/powerpoint/2010/main" val="58614587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8" indent="0" algn="ctr">
              <a:buNone/>
              <a:defRPr/>
            </a:lvl2pPr>
            <a:lvl3pPr marL="914354" indent="0" algn="ctr">
              <a:buNone/>
              <a:defRPr/>
            </a:lvl3pPr>
            <a:lvl4pPr marL="1371532" indent="0" algn="ctr">
              <a:buNone/>
              <a:defRPr/>
            </a:lvl4pPr>
            <a:lvl5pPr marL="1828709" indent="0" algn="ctr">
              <a:buNone/>
              <a:defRPr/>
            </a:lvl5pPr>
            <a:lvl6pPr marL="2285886" indent="0" algn="ctr">
              <a:buNone/>
              <a:defRPr/>
            </a:lvl6pPr>
            <a:lvl7pPr marL="2743063" indent="0" algn="ctr">
              <a:buNone/>
              <a:defRPr/>
            </a:lvl7pPr>
            <a:lvl8pPr marL="3200240" indent="0" algn="ctr">
              <a:buNone/>
              <a:defRPr/>
            </a:lvl8pPr>
            <a:lvl9pPr marL="365741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0296B8D-A7D3-7644-8B13-6CE201C1FFDB}"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10549587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6F81450-3C3B-5541-9620-10CB409FAF10}"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20624015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78" indent="0">
              <a:buNone/>
              <a:defRPr sz="1800"/>
            </a:lvl2pPr>
            <a:lvl3pPr marL="914354" indent="0">
              <a:buNone/>
              <a:defRPr sz="1600"/>
            </a:lvl3pPr>
            <a:lvl4pPr marL="1371532" indent="0">
              <a:buNone/>
              <a:defRPr sz="1400"/>
            </a:lvl4pPr>
            <a:lvl5pPr marL="1828709" indent="0">
              <a:buNone/>
              <a:defRPr sz="1400"/>
            </a:lvl5pPr>
            <a:lvl6pPr marL="2285886" indent="0">
              <a:buNone/>
              <a:defRPr sz="1400"/>
            </a:lvl6pPr>
            <a:lvl7pPr marL="2743063" indent="0">
              <a:buNone/>
              <a:defRPr sz="1400"/>
            </a:lvl7pPr>
            <a:lvl8pPr marL="3200240" indent="0">
              <a:buNone/>
              <a:defRPr sz="1400"/>
            </a:lvl8pPr>
            <a:lvl9pPr marL="365741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3ED32D7-4CDB-934D-A577-E1DAF2CB4A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149949922"/>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017A344-1D5C-6142-BE01-86162FD9AA8A}"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07438600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3"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3"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16202EC-C05D-0F4A-9515-78B28B49747D}"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98385405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1DFCDBC-EF12-1148-8F19-0E7A563B501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187223833"/>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943594472"/>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3"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81FE557-738D-6C45-9C50-7B8A6323D5E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75563723"/>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3" indent="0">
              <a:buNone/>
              <a:defRPr sz="2000"/>
            </a:lvl7pPr>
            <a:lvl8pPr marL="3200240" indent="0">
              <a:buNone/>
              <a:defRPr sz="2000"/>
            </a:lvl8pPr>
            <a:lvl9pPr marL="3657418"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3"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E8F52A7-2580-1641-BF5F-6AFF693F538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17408478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D7958C-3819-5148-A099-0233DFD5DDC2}"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5368163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1FD5E97-9AFA-604F-8B58-22493B87E44F}" type="slidenum">
              <a:rPr lang="en-US"/>
              <a:pPr>
                <a:defRPr/>
              </a:pPr>
              <a:t>‹#›</a:t>
            </a:fld>
            <a:endParaRPr lang="en-US"/>
          </a:p>
        </p:txBody>
      </p:sp>
    </p:spTree>
    <p:extLst>
      <p:ext uri="{BB962C8B-B14F-4D97-AF65-F5344CB8AC3E}">
        <p14:creationId xmlns:p14="http://schemas.microsoft.com/office/powerpoint/2010/main" val="1697320112"/>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E969EE-C460-8E43-8A1B-C5B1581818B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12138738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5"/>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5"/>
            <a:ext cx="2133600" cy="365125"/>
          </a:xfrm>
          <a:prstGeom prst="rect">
            <a:avLst/>
          </a:prstGeom>
        </p:spPr>
        <p:txBody>
          <a:bodyPr vert="horz" wrap="square" lIns="91440" tIns="45720" rIns="91440" bIns="45720" numCol="1" anchor="t" anchorCtr="0" compatLnSpc="1">
            <a:prstTxWarp prst="textNoShape">
              <a:avLst/>
            </a:prstTxWarp>
          </a:bodyPr>
          <a:lstStyle>
            <a:lvl1pPr>
              <a:defRPr sz="1800">
                <a:solidFill>
                  <a:srgbClr val="000000"/>
                </a:solidFill>
                <a:latin typeface="Calibri" charset="0"/>
              </a:defRPr>
            </a:lvl1pPr>
          </a:lstStyle>
          <a:p>
            <a:pPr eaLnBrk="1" hangingPunct="1">
              <a:defRPr/>
            </a:pPr>
            <a:fld id="{447E2696-CC60-AC45-B1AB-35D48F06CE16}" type="datetime1">
              <a:rPr lang="en-US">
                <a:cs typeface="+mn-cs"/>
              </a:rPr>
              <a:pPr eaLnBrk="1" hangingPunct="1">
                <a:defRPr/>
              </a:pPr>
              <a:t>8/24/24</a:t>
            </a:fld>
            <a:endParaRPr lang="en-US">
              <a:cs typeface="+mn-cs"/>
            </a:endParaRPr>
          </a:p>
        </p:txBody>
      </p:sp>
      <p:sp>
        <p:nvSpPr>
          <p:cNvPr id="5" name="Footer Placeholder 4"/>
          <p:cNvSpPr>
            <a:spLocks noGrp="1"/>
          </p:cNvSpPr>
          <p:nvPr>
            <p:ph type="ftr" sz="quarter" idx="11"/>
          </p:nvPr>
        </p:nvSpPr>
        <p:spPr>
          <a:xfrm>
            <a:off x="3124200" y="6356355"/>
            <a:ext cx="2895600" cy="365125"/>
          </a:xfrm>
          <a:prstGeom prst="rect">
            <a:avLst/>
          </a:prstGeom>
        </p:spPr>
        <p:txBody>
          <a:bodyPr/>
          <a:lstStyle>
            <a:lvl1pPr fontAlgn="auto">
              <a:spcBef>
                <a:spcPts val="0"/>
              </a:spcBef>
              <a:spcAft>
                <a:spcPts val="0"/>
              </a:spcAft>
              <a:defRPr sz="1800">
                <a:solidFill>
                  <a:prstClr val="black"/>
                </a:solidFill>
                <a:latin typeface="Calibri"/>
                <a:ea typeface="ＭＳ Ｐゴシック" charset="0"/>
                <a:cs typeface="ＭＳ Ｐゴシック" charset="0"/>
              </a:defRPr>
            </a:lvl1pPr>
          </a:lstStyle>
          <a:p>
            <a:pPr eaLnBrk="1" hangingPunct="1">
              <a:defRPr/>
            </a:pPr>
            <a:endParaRPr lang="en-US"/>
          </a:p>
        </p:txBody>
      </p:sp>
      <p:sp>
        <p:nvSpPr>
          <p:cNvPr id="6" name="Slide Number Placeholder 5"/>
          <p:cNvSpPr>
            <a:spLocks noGrp="1"/>
          </p:cNvSpPr>
          <p:nvPr>
            <p:ph type="sldNum" sz="quarter" idx="12"/>
          </p:nvPr>
        </p:nvSpPr>
        <p:spPr>
          <a:xfrm>
            <a:off x="6553200" y="6356355"/>
            <a:ext cx="2133600" cy="365125"/>
          </a:xfrm>
          <a:prstGeom prst="rect">
            <a:avLst/>
          </a:prstGeom>
        </p:spPr>
        <p:txBody>
          <a:bodyPr vert="horz" wrap="square" lIns="91440" tIns="45720" rIns="91440" bIns="45720" numCol="1" anchor="t" anchorCtr="0" compatLnSpc="1">
            <a:prstTxWarp prst="textNoShape">
              <a:avLst/>
            </a:prstTxWarp>
          </a:bodyPr>
          <a:lstStyle>
            <a:lvl1pPr>
              <a:defRPr sz="1800">
                <a:solidFill>
                  <a:srgbClr val="000000"/>
                </a:solidFill>
                <a:latin typeface="Calibri" charset="0"/>
              </a:defRPr>
            </a:lvl1pPr>
          </a:lstStyle>
          <a:p>
            <a:pPr eaLnBrk="1" hangingPunct="1">
              <a:defRPr/>
            </a:pPr>
            <a:fld id="{25B63F74-3864-254A-ADA3-B0E12FD552E9}" type="slidenum">
              <a:rPr lang="en-US">
                <a:cs typeface="+mn-cs"/>
              </a:rPr>
              <a:pPr eaLnBrk="1" hangingPunct="1">
                <a:defRPr/>
              </a:pPr>
              <a:t>‹#›</a:t>
            </a:fld>
            <a:endParaRPr lang="en-US">
              <a:cs typeface="+mn-cs"/>
            </a:endParaRPr>
          </a:p>
        </p:txBody>
      </p:sp>
    </p:spTree>
    <p:extLst>
      <p:ext uri="{BB962C8B-B14F-4D97-AF65-F5344CB8AC3E}">
        <p14:creationId xmlns:p14="http://schemas.microsoft.com/office/powerpoint/2010/main" val="326289743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a:lvl1pPr>
          </a:lstStyle>
          <a:p>
            <a:pPr>
              <a:defRPr/>
            </a:pPr>
            <a:endParaRPr lang="en-US">
              <a:solidFill>
                <a:prstClr val="black"/>
              </a:solidFill>
              <a:cs typeface="+mn-cs"/>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a:lvl1pPr>
          </a:lstStyle>
          <a:p>
            <a:pPr>
              <a:defRPr/>
            </a:pPr>
            <a:endParaRPr lang="en-US">
              <a:solidFill>
                <a:prstClr val="black"/>
              </a:solidFill>
              <a:cs typeface="+mn-cs"/>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eaLnBrk="1" hangingPunct="1">
              <a:defRPr>
                <a:latin typeface="Comic Sans MS" charset="0"/>
              </a:defRPr>
            </a:lvl1pPr>
          </a:lstStyle>
          <a:p>
            <a:pPr>
              <a:defRPr/>
            </a:pPr>
            <a:fld id="{A91A3FA1-5A59-3348-8623-DC566CB1C556}" type="slidenum">
              <a:rPr lang="en-US">
                <a:solidFill>
                  <a:prstClr val="black"/>
                </a:solidFill>
                <a:cs typeface="+mn-cs"/>
              </a:rPr>
              <a:pPr>
                <a:defRPr/>
              </a:pPr>
              <a:t>‹#›</a:t>
            </a:fld>
            <a:endParaRPr lang="en-US">
              <a:solidFill>
                <a:prstClr val="black"/>
              </a:solidFill>
              <a:cs typeface="+mn-cs"/>
            </a:endParaRPr>
          </a:p>
        </p:txBody>
      </p:sp>
    </p:spTree>
    <p:extLst>
      <p:ext uri="{BB962C8B-B14F-4D97-AF65-F5344CB8AC3E}">
        <p14:creationId xmlns:p14="http://schemas.microsoft.com/office/powerpoint/2010/main" val="362655165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8" indent="0" algn="ctr">
              <a:buNone/>
              <a:defRPr/>
            </a:lvl2pPr>
            <a:lvl3pPr marL="914354" indent="0" algn="ctr">
              <a:buNone/>
              <a:defRPr/>
            </a:lvl3pPr>
            <a:lvl4pPr marL="1371532" indent="0" algn="ctr">
              <a:buNone/>
              <a:defRPr/>
            </a:lvl4pPr>
            <a:lvl5pPr marL="1828709" indent="0" algn="ctr">
              <a:buNone/>
              <a:defRPr/>
            </a:lvl5pPr>
            <a:lvl6pPr marL="2285886" indent="0" algn="ctr">
              <a:buNone/>
              <a:defRPr/>
            </a:lvl6pPr>
            <a:lvl7pPr marL="2743063" indent="0" algn="ctr">
              <a:buNone/>
              <a:defRPr/>
            </a:lvl7pPr>
            <a:lvl8pPr marL="3200240" indent="0" algn="ctr">
              <a:buNone/>
              <a:defRPr/>
            </a:lvl8pPr>
            <a:lvl9pPr marL="365741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0296B8D-A7D3-7644-8B13-6CE201C1FFDB}"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232584012"/>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6F81450-3C3B-5541-9620-10CB409FAF10}"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9462727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78" indent="0">
              <a:buNone/>
              <a:defRPr sz="1800"/>
            </a:lvl2pPr>
            <a:lvl3pPr marL="914354" indent="0">
              <a:buNone/>
              <a:defRPr sz="1600"/>
            </a:lvl3pPr>
            <a:lvl4pPr marL="1371532" indent="0">
              <a:buNone/>
              <a:defRPr sz="1400"/>
            </a:lvl4pPr>
            <a:lvl5pPr marL="1828709" indent="0">
              <a:buNone/>
              <a:defRPr sz="1400"/>
            </a:lvl5pPr>
            <a:lvl6pPr marL="2285886" indent="0">
              <a:buNone/>
              <a:defRPr sz="1400"/>
            </a:lvl6pPr>
            <a:lvl7pPr marL="2743063" indent="0">
              <a:buNone/>
              <a:defRPr sz="1400"/>
            </a:lvl7pPr>
            <a:lvl8pPr marL="3200240" indent="0">
              <a:buNone/>
              <a:defRPr sz="1400"/>
            </a:lvl8pPr>
            <a:lvl9pPr marL="365741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3ED32D7-4CDB-934D-A577-E1DAF2CB4A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67409549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017A344-1D5C-6142-BE01-86162FD9AA8A}"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28105420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3"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3"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16202EC-C05D-0F4A-9515-78B28B49747D}"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880821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1DFCDBC-EF12-1148-8F19-0E7A563B501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73972830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43715466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BA5F3B8-AFB9-EF46-B39E-029E689C8F23}" type="slidenum">
              <a:rPr lang="en-US"/>
              <a:pPr>
                <a:defRPr/>
              </a:pPr>
              <a:t>‹#›</a:t>
            </a:fld>
            <a:endParaRPr lang="en-US"/>
          </a:p>
        </p:txBody>
      </p:sp>
    </p:spTree>
    <p:extLst>
      <p:ext uri="{BB962C8B-B14F-4D97-AF65-F5344CB8AC3E}">
        <p14:creationId xmlns:p14="http://schemas.microsoft.com/office/powerpoint/2010/main" val="374717832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3"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81FE557-738D-6C45-9C50-7B8A6323D5E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205844384"/>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3" indent="0">
              <a:buNone/>
              <a:defRPr sz="2000"/>
            </a:lvl7pPr>
            <a:lvl8pPr marL="3200240" indent="0">
              <a:buNone/>
              <a:defRPr sz="2000"/>
            </a:lvl8pPr>
            <a:lvl9pPr marL="3657418"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3"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E8F52A7-2580-1641-BF5F-6AFF693F538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154767003"/>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D7958C-3819-5148-A099-0233DFD5DDC2}"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7047888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E969EE-C460-8E43-8A1B-C5B1581818B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02959527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8" indent="0" algn="ctr">
              <a:buNone/>
              <a:defRPr/>
            </a:lvl2pPr>
            <a:lvl3pPr marL="914354" indent="0" algn="ctr">
              <a:buNone/>
              <a:defRPr/>
            </a:lvl3pPr>
            <a:lvl4pPr marL="1371532" indent="0" algn="ctr">
              <a:buNone/>
              <a:defRPr/>
            </a:lvl4pPr>
            <a:lvl5pPr marL="1828709" indent="0" algn="ctr">
              <a:buNone/>
              <a:defRPr/>
            </a:lvl5pPr>
            <a:lvl6pPr marL="2285886" indent="0" algn="ctr">
              <a:buNone/>
              <a:defRPr/>
            </a:lvl6pPr>
            <a:lvl7pPr marL="2743063" indent="0" algn="ctr">
              <a:buNone/>
              <a:defRPr/>
            </a:lvl7pPr>
            <a:lvl8pPr marL="3200240" indent="0" algn="ctr">
              <a:buNone/>
              <a:defRPr/>
            </a:lvl8pPr>
            <a:lvl9pPr marL="365741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0296B8D-A7D3-7644-8B13-6CE201C1FFDB}"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699346893"/>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6F81450-3C3B-5541-9620-10CB409FAF10}"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107166420"/>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78" indent="0">
              <a:buNone/>
              <a:defRPr sz="1800"/>
            </a:lvl2pPr>
            <a:lvl3pPr marL="914354" indent="0">
              <a:buNone/>
              <a:defRPr sz="1600"/>
            </a:lvl3pPr>
            <a:lvl4pPr marL="1371532" indent="0">
              <a:buNone/>
              <a:defRPr sz="1400"/>
            </a:lvl4pPr>
            <a:lvl5pPr marL="1828709" indent="0">
              <a:buNone/>
              <a:defRPr sz="1400"/>
            </a:lvl5pPr>
            <a:lvl6pPr marL="2285886" indent="0">
              <a:buNone/>
              <a:defRPr sz="1400"/>
            </a:lvl6pPr>
            <a:lvl7pPr marL="2743063" indent="0">
              <a:buNone/>
              <a:defRPr sz="1400"/>
            </a:lvl7pPr>
            <a:lvl8pPr marL="3200240" indent="0">
              <a:buNone/>
              <a:defRPr sz="1400"/>
            </a:lvl8pPr>
            <a:lvl9pPr marL="365741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3ED32D7-4CDB-934D-A577-E1DAF2CB4A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391823041"/>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017A344-1D5C-6142-BE01-86162FD9AA8A}"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80404319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3"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3"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16202EC-C05D-0F4A-9515-78B28B49747D}"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89292124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1DFCDBC-EF12-1148-8F19-0E7A563B501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00192959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7B92ADD4-7808-9C43-B6FF-E6883FA6ACEA}" type="slidenum">
              <a:rPr lang="en-US"/>
              <a:pPr>
                <a:defRPr/>
              </a:pPr>
              <a:t>‹#›</a:t>
            </a:fld>
            <a:endParaRPr lang="en-US"/>
          </a:p>
        </p:txBody>
      </p:sp>
    </p:spTree>
    <p:extLst>
      <p:ext uri="{BB962C8B-B14F-4D97-AF65-F5344CB8AC3E}">
        <p14:creationId xmlns:p14="http://schemas.microsoft.com/office/powerpoint/2010/main" val="227839747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03446649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3"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81FE557-738D-6C45-9C50-7B8A6323D5E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74655667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3" indent="0">
              <a:buNone/>
              <a:defRPr sz="2000"/>
            </a:lvl7pPr>
            <a:lvl8pPr marL="3200240" indent="0">
              <a:buNone/>
              <a:defRPr sz="2000"/>
            </a:lvl8pPr>
            <a:lvl9pPr marL="3657418"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3"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E8F52A7-2580-1641-BF5F-6AFF693F538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65208857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D7958C-3819-5148-A099-0233DFD5DDC2}"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24619528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E969EE-C460-8E43-8A1B-C5B1581818B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8530093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8" indent="0" algn="ctr">
              <a:buNone/>
              <a:defRPr/>
            </a:lvl2pPr>
            <a:lvl3pPr marL="914354" indent="0" algn="ctr">
              <a:buNone/>
              <a:defRPr/>
            </a:lvl3pPr>
            <a:lvl4pPr marL="1371532" indent="0" algn="ctr">
              <a:buNone/>
              <a:defRPr/>
            </a:lvl4pPr>
            <a:lvl5pPr marL="1828709" indent="0" algn="ctr">
              <a:buNone/>
              <a:defRPr/>
            </a:lvl5pPr>
            <a:lvl6pPr marL="2285886" indent="0" algn="ctr">
              <a:buNone/>
              <a:defRPr/>
            </a:lvl6pPr>
            <a:lvl7pPr marL="2743063" indent="0" algn="ctr">
              <a:buNone/>
              <a:defRPr/>
            </a:lvl7pPr>
            <a:lvl8pPr marL="3200240" indent="0" algn="ctr">
              <a:buNone/>
              <a:defRPr/>
            </a:lvl8pPr>
            <a:lvl9pPr marL="365741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0296B8D-A7D3-7644-8B13-6CE201C1FFDB}"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80681122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6F81450-3C3B-5541-9620-10CB409FAF10}"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31134504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78" indent="0">
              <a:buNone/>
              <a:defRPr sz="1800"/>
            </a:lvl2pPr>
            <a:lvl3pPr marL="914354" indent="0">
              <a:buNone/>
              <a:defRPr sz="1600"/>
            </a:lvl3pPr>
            <a:lvl4pPr marL="1371532" indent="0">
              <a:buNone/>
              <a:defRPr sz="1400"/>
            </a:lvl4pPr>
            <a:lvl5pPr marL="1828709" indent="0">
              <a:buNone/>
              <a:defRPr sz="1400"/>
            </a:lvl5pPr>
            <a:lvl6pPr marL="2285886" indent="0">
              <a:buNone/>
              <a:defRPr sz="1400"/>
            </a:lvl6pPr>
            <a:lvl7pPr marL="2743063" indent="0">
              <a:buNone/>
              <a:defRPr sz="1400"/>
            </a:lvl7pPr>
            <a:lvl8pPr marL="3200240" indent="0">
              <a:buNone/>
              <a:defRPr sz="1400"/>
            </a:lvl8pPr>
            <a:lvl9pPr marL="365741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3ED32D7-4CDB-934D-A577-E1DAF2CB4A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8167343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017A344-1D5C-6142-BE01-86162FD9AA8A}"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4487284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3"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3"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16202EC-C05D-0F4A-9515-78B28B49747D}"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68080398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59811134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1DFCDBC-EF12-1148-8F19-0E7A563B501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12061421"/>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28007058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3"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81FE557-738D-6C45-9C50-7B8A6323D5E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45410607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3" indent="0">
              <a:buNone/>
              <a:defRPr sz="2000"/>
            </a:lvl7pPr>
            <a:lvl8pPr marL="3200240" indent="0">
              <a:buNone/>
              <a:defRPr sz="2000"/>
            </a:lvl8pPr>
            <a:lvl9pPr marL="3657418"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3"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E8F52A7-2580-1641-BF5F-6AFF693F538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89534805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D7958C-3819-5148-A099-0233DFD5DDC2}"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12597563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E969EE-C460-8E43-8A1B-C5B1581818B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713464652"/>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Comic Sans MS" charset="0"/>
              </a:defRPr>
            </a:lvl1pPr>
          </a:lstStyle>
          <a:p>
            <a:pPr>
              <a:defRPr/>
            </a:pPr>
            <a:fld id="{4EAD4D4E-D797-1C4E-892C-15A7E081CCD8}" type="slidenum">
              <a:rPr lang="en-US"/>
              <a:pPr>
                <a:defRPr/>
              </a:pPr>
              <a:t>‹#›</a:t>
            </a:fld>
            <a:endParaRPr lang="en-US"/>
          </a:p>
        </p:txBody>
      </p:sp>
    </p:spTree>
    <p:extLst>
      <p:ext uri="{BB962C8B-B14F-4D97-AF65-F5344CB8AC3E}">
        <p14:creationId xmlns:p14="http://schemas.microsoft.com/office/powerpoint/2010/main" val="115879224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eaLnBrk="1" hangingPunct="1">
                <a:defRPr/>
              </a:pPr>
              <a:endParaRPr lang="en-US">
                <a:solidFill>
                  <a:srgbClr val="FFFFFF"/>
                </a:solidFill>
                <a:latin typeface="Times New Roman" pitchFamily="18"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245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r>
              <a:rPr lang="en-US"/>
              <a:t>Click to edit Master subtitle style</a:t>
            </a:r>
          </a:p>
        </p:txBody>
      </p:sp>
      <p:sp>
        <p:nvSpPr>
          <p:cNvPr id="245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B8ACC2BD-73D4-2F4F-B1C3-40781B63F1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8470502"/>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2D3F127E-2CBD-C340-BCFF-9BA5B320EFE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1114975"/>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841950D-BF79-C242-A4FD-130F7165B7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306573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44898621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560AA4A-C9BD-F048-85E2-04942481EAD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122989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AD027AAA-064A-F14A-8D19-6FD63F4F0FC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87431376"/>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94AD2CE2-4C06-524C-8124-7DBCEA59EE1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45909"/>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2B527743-9332-F14C-9E57-6ECED45D4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276644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30C93B78-5F31-6749-A489-5AE1150EF0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412216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B612BCB8-4173-3D40-B578-465DB17A39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5681643"/>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9C9857AD-BC84-714D-8893-481DD9111A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8336696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CE5BDA44-2D95-874D-872D-ADF6EFC3F9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372991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495800"/>
          </a:xfrm>
        </p:spPr>
        <p:txBody>
          <a:bodyPr/>
          <a:lstStyle/>
          <a:p>
            <a:pPr lvl="0"/>
            <a:endParaRPr lang="en-US" noProof="0"/>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C07D622D-7AE9-E145-9290-852B077F94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774169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147159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pPr>
                <a:defRPr/>
              </a:pPr>
              <a:t>‹#›</a:t>
            </a:fld>
            <a:endParaRPr lang="en-US"/>
          </a:p>
        </p:txBody>
      </p:sp>
    </p:spTree>
    <p:extLst>
      <p:ext uri="{BB962C8B-B14F-4D97-AF65-F5344CB8AC3E}">
        <p14:creationId xmlns:p14="http://schemas.microsoft.com/office/powerpoint/2010/main" val="373346092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49947218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5219084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4194706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22337130"/>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1428502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4680619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0231816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422595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4598169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8479951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5538448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407476557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D962AB02-3DD3-3F42-AF9D-15C442465F32}" type="datetimeFigureOut">
              <a:rPr lang="en-US">
                <a:solidFill>
                  <a:srgbClr val="000000"/>
                </a:solidFill>
                <a:latin typeface="Arial"/>
              </a:rPr>
              <a:pPr/>
              <a:t>8/24/24</a:t>
            </a:fld>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0F4114A1-4BF0-7246-A8C5-CB147CB9A673}"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1405182"/>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0AA58EDC-4437-4F40-A4A3-B67A519ECF37}" type="datetimeFigureOut">
              <a:rPr lang="en-US">
                <a:solidFill>
                  <a:srgbClr val="000000"/>
                </a:solidFill>
                <a:latin typeface="Arial"/>
              </a:rPr>
              <a:pPr/>
              <a:t>8/24/24</a:t>
            </a:fld>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5550F53D-A364-ED4A-814C-DC2BC89626C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6127870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59242801-88F5-DF47-917C-2394C4B489EF}" type="datetimeFigureOut">
              <a:rPr lang="en-US">
                <a:solidFill>
                  <a:srgbClr val="000000"/>
                </a:solidFill>
                <a:latin typeface="Arial"/>
              </a:rPr>
              <a:pPr/>
              <a:t>8/24/24</a:t>
            </a:fld>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223C2C25-B7AC-204C-A7B7-A5F21F13AE2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04825855"/>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C7D27A18-F363-BD4C-A028-019E84303418}" type="datetimeFigureOut">
              <a:rPr lang="en-US">
                <a:solidFill>
                  <a:srgbClr val="000000"/>
                </a:solidFill>
                <a:latin typeface="Arial"/>
              </a:rPr>
              <a:pPr/>
              <a:t>8/24/24</a:t>
            </a:fld>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C2F408ED-E7BD-C748-860C-6755AA65ECC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174226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44DE2BC0-6F6D-B04F-BAB6-6D7E5DAF027A}" type="datetimeFigureOut">
              <a:rPr lang="en-US">
                <a:solidFill>
                  <a:srgbClr val="000000"/>
                </a:solidFill>
                <a:latin typeface="Arial"/>
              </a:rPr>
              <a:pPr/>
              <a:t>8/24/24</a:t>
            </a:fld>
            <a:endParaRPr lang="en-US">
              <a:solidFill>
                <a:srgbClr val="000000"/>
              </a:solidFill>
              <a:latin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9" name="Slide Number Placeholder 8"/>
          <p:cNvSpPr>
            <a:spLocks noGrp="1"/>
          </p:cNvSpPr>
          <p:nvPr>
            <p:ph type="sldNum" sz="quarter" idx="12"/>
          </p:nvPr>
        </p:nvSpPr>
        <p:spPr/>
        <p:txBody>
          <a:bodyPr/>
          <a:lstStyle>
            <a:lvl1pPr>
              <a:defRPr/>
            </a:lvl1pPr>
          </a:lstStyle>
          <a:p>
            <a:fld id="{ADE12BAF-A43A-3844-89E2-3560955FF93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2775191"/>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1554E126-8CC1-7848-AD79-3EFF59B24AE6}" type="datetimeFigureOut">
              <a:rPr lang="en-US">
                <a:solidFill>
                  <a:srgbClr val="000000"/>
                </a:solidFill>
                <a:latin typeface="Arial"/>
              </a:rPr>
              <a:pPr/>
              <a:t>8/24/24</a:t>
            </a:fld>
            <a:endParaRPr lang="en-US">
              <a:solidFill>
                <a:srgbClr val="000000"/>
              </a:solidFill>
              <a:latin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5" name="Slide Number Placeholder 4"/>
          <p:cNvSpPr>
            <a:spLocks noGrp="1"/>
          </p:cNvSpPr>
          <p:nvPr>
            <p:ph type="sldNum" sz="quarter" idx="12"/>
          </p:nvPr>
        </p:nvSpPr>
        <p:spPr/>
        <p:txBody>
          <a:bodyPr/>
          <a:lstStyle>
            <a:lvl1pPr>
              <a:defRPr/>
            </a:lvl1pPr>
          </a:lstStyle>
          <a:p>
            <a:fld id="{3D5B9D56-10BD-AC4B-80AB-CE30B18D551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87689971"/>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0CF9064E-1CD0-FE40-A61E-5DF49AF1CA53}" type="datetimeFigureOut">
              <a:rPr lang="en-US">
                <a:solidFill>
                  <a:srgbClr val="000000"/>
                </a:solidFill>
                <a:latin typeface="Arial"/>
              </a:rPr>
              <a:pPr/>
              <a:t>8/24/24</a:t>
            </a:fld>
            <a:endParaRPr lang="en-US">
              <a:solidFill>
                <a:srgbClr val="000000"/>
              </a:solidFill>
              <a:latin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4" name="Slide Number Placeholder 3"/>
          <p:cNvSpPr>
            <a:spLocks noGrp="1"/>
          </p:cNvSpPr>
          <p:nvPr>
            <p:ph type="sldNum" sz="quarter" idx="12"/>
          </p:nvPr>
        </p:nvSpPr>
        <p:spPr/>
        <p:txBody>
          <a:bodyPr/>
          <a:lstStyle>
            <a:lvl1pPr>
              <a:defRPr/>
            </a:lvl1pPr>
          </a:lstStyle>
          <a:p>
            <a:fld id="{A5B11BDA-942C-954D-924F-A4377C24D61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6644196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AB0BF1A9-FFB7-514C-A40A-BE56810C4191}" type="datetimeFigureOut">
              <a:rPr lang="en-US">
                <a:solidFill>
                  <a:srgbClr val="000000"/>
                </a:solidFill>
                <a:latin typeface="Arial"/>
              </a:rPr>
              <a:pPr/>
              <a:t>8/24/24</a:t>
            </a:fld>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968C7DFD-77C7-644A-9022-1ECDD81F48F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85156534"/>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DA916EEC-3A24-BF47-BF95-EADD32056E70}" type="datetimeFigureOut">
              <a:rPr lang="en-US">
                <a:solidFill>
                  <a:srgbClr val="000000"/>
                </a:solidFill>
                <a:latin typeface="Arial"/>
              </a:rPr>
              <a:pPr/>
              <a:t>8/24/24</a:t>
            </a:fld>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978D75F2-159A-274C-8533-31F80AEE977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174045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FD46C6B8-8B80-EC44-BF9F-BF1DC1CF0499}" type="datetimeFigureOut">
              <a:rPr lang="en-US">
                <a:solidFill>
                  <a:srgbClr val="000000"/>
                </a:solidFill>
                <a:latin typeface="Arial"/>
              </a:rPr>
              <a:pPr/>
              <a:t>8/24/24</a:t>
            </a:fld>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35C9C663-BDB4-D245-B56D-4016ECDE3DC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0570253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492657866"/>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7C50F966-53B7-EC4F-AAAC-BDE19CACC5C5}" type="datetimeFigureOut">
              <a:rPr lang="en-US">
                <a:solidFill>
                  <a:srgbClr val="000000"/>
                </a:solidFill>
                <a:latin typeface="Arial"/>
              </a:rPr>
              <a:pPr/>
              <a:t>8/24/24</a:t>
            </a:fld>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53A3AAB-EB1D-684A-BF76-4F749E03E1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62488723"/>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2258"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352259"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352260" name="Rectangle 4"/>
          <p:cNvSpPr>
            <a:spLocks noGrp="1" noChangeArrowheads="1"/>
          </p:cNvSpPr>
          <p:nvPr>
            <p:ph type="dt" sz="half" idx="2"/>
          </p:nvPr>
        </p:nvSpPr>
        <p:spPr/>
        <p:txBody>
          <a:bodyPr/>
          <a:lstStyle>
            <a:lvl1pPr>
              <a:defRPr/>
            </a:lvl1pPr>
          </a:lstStyle>
          <a:p>
            <a:fld id="{332D6F24-FF86-9E44-9D13-289E1D238263}" type="datetimeFigureOut">
              <a:rPr lang="en-US">
                <a:solidFill>
                  <a:srgbClr val="000000"/>
                </a:solidFill>
                <a:latin typeface="Tahoma"/>
                <a:cs typeface="ＭＳ Ｐゴシック"/>
              </a:rPr>
              <a:pPr/>
              <a:t>8/24/24</a:t>
            </a:fld>
            <a:endParaRPr lang="en-US">
              <a:solidFill>
                <a:srgbClr val="000000"/>
              </a:solidFill>
              <a:latin typeface="Tahoma"/>
              <a:cs typeface="ＭＳ Ｐゴシック"/>
            </a:endParaRPr>
          </a:p>
        </p:txBody>
      </p:sp>
      <p:sp>
        <p:nvSpPr>
          <p:cNvPr id="352261" name="Rectangle 5"/>
          <p:cNvSpPr>
            <a:spLocks noGrp="1" noChangeArrowheads="1"/>
          </p:cNvSpPr>
          <p:nvPr>
            <p:ph type="ftr" sz="quarter" idx="3"/>
          </p:nvPr>
        </p:nvSpPr>
        <p:spPr/>
        <p:txBody>
          <a:bodyPr/>
          <a:lstStyle>
            <a:lvl1pPr>
              <a:defRPr/>
            </a:lvl1pPr>
          </a:lstStyle>
          <a:p>
            <a:endParaRPr lang="en-US">
              <a:solidFill>
                <a:srgbClr val="000000"/>
              </a:solidFill>
              <a:latin typeface="Tahoma"/>
              <a:cs typeface="ＭＳ Ｐゴシック"/>
            </a:endParaRPr>
          </a:p>
        </p:txBody>
      </p:sp>
      <p:sp>
        <p:nvSpPr>
          <p:cNvPr id="352262" name="Rectangle 6"/>
          <p:cNvSpPr>
            <a:spLocks noGrp="1" noChangeArrowheads="1"/>
          </p:cNvSpPr>
          <p:nvPr>
            <p:ph type="sldNum" sz="quarter" idx="4"/>
          </p:nvPr>
        </p:nvSpPr>
        <p:spPr/>
        <p:txBody>
          <a:bodyPr/>
          <a:lstStyle>
            <a:lvl1pPr>
              <a:defRPr/>
            </a:lvl1pPr>
          </a:lstStyle>
          <a:p>
            <a:fld id="{A1267C28-670D-AB4F-99CA-749F5B338D19}"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2283994642"/>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153A2D7A-5457-1E4C-9B70-4C1D903DB347}" type="datetimeFigureOut">
              <a:rPr lang="en-US">
                <a:solidFill>
                  <a:srgbClr val="000000"/>
                </a:solidFill>
                <a:latin typeface="Tahoma"/>
                <a:cs typeface="ＭＳ Ｐゴシック"/>
              </a:rPr>
              <a:pPr/>
              <a:t>8/24/24</a:t>
            </a:fld>
            <a:endParaRPr lang="en-US">
              <a:solidFill>
                <a:srgbClr val="000000"/>
              </a:solidFill>
              <a:latin typeface="Tahoma"/>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4C3FA9C-C463-284A-A867-8FE5D70BF382}"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2747460790"/>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89573BD3-015B-714C-ADC3-E9F54F4D0C90}" type="datetimeFigureOut">
              <a:rPr lang="en-US">
                <a:solidFill>
                  <a:srgbClr val="000000"/>
                </a:solidFill>
                <a:latin typeface="Tahoma"/>
                <a:cs typeface="ＭＳ Ｐゴシック"/>
              </a:rPr>
              <a:pPr/>
              <a:t>8/24/24</a:t>
            </a:fld>
            <a:endParaRPr lang="en-US">
              <a:solidFill>
                <a:srgbClr val="000000"/>
              </a:solidFill>
              <a:latin typeface="Tahoma"/>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B2800A2D-E2C4-3249-95D5-545F8B197CE0}"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64700190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56424A05-3AB3-5642-B525-AE9B37B0D89B}" type="datetimeFigureOut">
              <a:rPr lang="en-US">
                <a:solidFill>
                  <a:srgbClr val="000000"/>
                </a:solidFill>
                <a:latin typeface="Tahoma"/>
                <a:cs typeface="ＭＳ Ｐゴシック"/>
              </a:rPr>
              <a:pPr/>
              <a:t>8/24/24</a:t>
            </a:fld>
            <a:endParaRPr lang="en-US">
              <a:solidFill>
                <a:srgbClr val="000000"/>
              </a:solidFill>
              <a:latin typeface="Tahoma"/>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127A0CE2-E94D-5D4B-A934-6C9BA183D107}"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2820934858"/>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6AA2BAA1-48BE-6B42-AAE5-713666CFC88F}" type="datetimeFigureOut">
              <a:rPr lang="en-US">
                <a:solidFill>
                  <a:srgbClr val="000000"/>
                </a:solidFill>
                <a:latin typeface="Tahoma"/>
                <a:cs typeface="ＭＳ Ｐゴシック"/>
              </a:rPr>
              <a:pPr/>
              <a:t>8/24/24</a:t>
            </a:fld>
            <a:endParaRPr lang="en-US">
              <a:solidFill>
                <a:srgbClr val="000000"/>
              </a:solidFill>
              <a:latin typeface="Tahoma"/>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D0D8B8A8-9806-D04F-B2E9-DD061BB9B17A}"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425482207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2DAB8F8D-1C07-664E-8094-383465A142E3}" type="datetimeFigureOut">
              <a:rPr lang="en-US">
                <a:solidFill>
                  <a:srgbClr val="000000"/>
                </a:solidFill>
                <a:latin typeface="Tahoma"/>
                <a:cs typeface="ＭＳ Ｐゴシック"/>
              </a:rPr>
              <a:pPr/>
              <a:t>8/24/24</a:t>
            </a:fld>
            <a:endParaRPr lang="en-US">
              <a:solidFill>
                <a:srgbClr val="000000"/>
              </a:solidFill>
              <a:latin typeface="Tahoma"/>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577944B7-A086-9448-902A-56FA6D6752E6}"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930969112"/>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613BF142-A47C-4842-B857-C6130FF1AA97}" type="datetimeFigureOut">
              <a:rPr lang="en-US">
                <a:solidFill>
                  <a:srgbClr val="000000"/>
                </a:solidFill>
                <a:latin typeface="Tahoma"/>
                <a:cs typeface="ＭＳ Ｐゴシック"/>
              </a:rPr>
              <a:pPr/>
              <a:t>8/24/24</a:t>
            </a:fld>
            <a:endParaRPr lang="en-US">
              <a:solidFill>
                <a:srgbClr val="000000"/>
              </a:solidFill>
              <a:latin typeface="Tahoma"/>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89432AAD-B029-FB43-A720-D2436F408F64}"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2506029143"/>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08FC2AA4-A2E4-474C-B4B4-05EC8D3A2759}" type="datetimeFigureOut">
              <a:rPr lang="en-US">
                <a:solidFill>
                  <a:srgbClr val="000000"/>
                </a:solidFill>
                <a:latin typeface="Tahoma"/>
                <a:cs typeface="ＭＳ Ｐゴシック"/>
              </a:rPr>
              <a:pPr/>
              <a:t>8/24/24</a:t>
            </a:fld>
            <a:endParaRPr lang="en-US">
              <a:solidFill>
                <a:srgbClr val="000000"/>
              </a:solidFill>
              <a:latin typeface="Tahoma"/>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932DE576-5650-9A4E-AB9A-4BBCBDEABD39}"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539503854"/>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14A36807-C93E-A049-8588-0453D398753E}" type="datetimeFigureOut">
              <a:rPr lang="en-US">
                <a:solidFill>
                  <a:srgbClr val="000000"/>
                </a:solidFill>
                <a:latin typeface="Tahoma"/>
                <a:cs typeface="ＭＳ Ｐゴシック"/>
              </a:rPr>
              <a:pPr/>
              <a:t>8/24/24</a:t>
            </a:fld>
            <a:endParaRPr lang="en-US">
              <a:solidFill>
                <a:srgbClr val="000000"/>
              </a:solidFill>
              <a:latin typeface="Tahoma"/>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AF8FA9B1-FC77-E548-AF26-6B1AFBDEC5B3}"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295042113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20010400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66A7BCB9-4C8A-574D-91DE-382818C0AFD2}" type="datetimeFigureOut">
              <a:rPr lang="en-US">
                <a:solidFill>
                  <a:srgbClr val="000000"/>
                </a:solidFill>
                <a:latin typeface="Tahoma"/>
                <a:cs typeface="ＭＳ Ｐゴシック"/>
              </a:rPr>
              <a:pPr/>
              <a:t>8/24/24</a:t>
            </a:fld>
            <a:endParaRPr lang="en-US">
              <a:solidFill>
                <a:srgbClr val="000000"/>
              </a:solidFill>
              <a:latin typeface="Tahoma"/>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B31D632-FCE9-7D4D-B3C4-E311D3391925}"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244520188"/>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BAED0FB5-2F0D-A145-956D-7849E2AD26B4}" type="datetimeFigureOut">
              <a:rPr lang="en-US">
                <a:solidFill>
                  <a:srgbClr val="000000"/>
                </a:solidFill>
                <a:latin typeface="Tahoma"/>
                <a:cs typeface="ＭＳ Ｐゴシック"/>
              </a:rPr>
              <a:pPr/>
              <a:t>8/24/24</a:t>
            </a:fld>
            <a:endParaRPr lang="en-US">
              <a:solidFill>
                <a:srgbClr val="000000"/>
              </a:solidFill>
              <a:latin typeface="Tahoma"/>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2DA5A7B-34BF-DC4C-BA3B-4EFB4DB95C75}" type="slidenum">
              <a:rPr lang="en-US">
                <a:solidFill>
                  <a:srgbClr val="000000"/>
                </a:solidFill>
                <a:latin typeface="Tahoma"/>
                <a:cs typeface="ＭＳ Ｐゴシック"/>
              </a:rPr>
              <a:pPr/>
              <a:t>‹#›</a:t>
            </a:fld>
            <a:endParaRPr lang="en-US">
              <a:solidFill>
                <a:srgbClr val="000000"/>
              </a:solidFill>
              <a:latin typeface="Tahoma"/>
              <a:cs typeface="ＭＳ Ｐゴシック"/>
            </a:endParaRPr>
          </a:p>
        </p:txBody>
      </p:sp>
    </p:spTree>
    <p:extLst>
      <p:ext uri="{BB962C8B-B14F-4D97-AF65-F5344CB8AC3E}">
        <p14:creationId xmlns:p14="http://schemas.microsoft.com/office/powerpoint/2010/main" val="1384972953"/>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pPr>
              <a:defRPr/>
            </a:pPr>
            <a:fld id="{215CD0A0-433C-F34E-BD83-51702654AD64}" type="datetime1">
              <a:rPr lang="en-US">
                <a:solidFill>
                  <a:srgbClr val="000000"/>
                </a:solidFill>
              </a:rPr>
              <a:pPr>
                <a:defRPr/>
              </a:pPr>
              <a:t>8/24/24</a:t>
            </a:fld>
            <a:endParaRPr lang="en-US">
              <a:solidFill>
                <a:srgbClr val="000000"/>
              </a:solidFill>
            </a:endParaRPr>
          </a:p>
        </p:txBody>
      </p:sp>
      <p:sp>
        <p:nvSpPr>
          <p:cNvPr id="5" name="Rectangle 1029"/>
          <p:cNvSpPr>
            <a:spLocks noGrp="1" noChangeArrowheads="1"/>
          </p:cNvSpPr>
          <p:nvPr>
            <p:ph type="ftr" sz="quarter" idx="11"/>
          </p:nvPr>
        </p:nvSpPr>
        <p:spPr>
          <a:xfrm>
            <a:off x="3124200" y="6324600"/>
            <a:ext cx="2895600" cy="457200"/>
          </a:xfrm>
          <a:effectLst/>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p:txBody>
          <a:bodyPr/>
          <a:lstStyle>
            <a:lvl1pPr>
              <a:defRPr/>
            </a:lvl1pPr>
          </a:lstStyle>
          <a:p>
            <a:pPr>
              <a:defRPr/>
            </a:pPr>
            <a:fld id="{2F009E76-FE5F-F44E-9AEA-2B7C209E37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1374263"/>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D102F0E6-BEBB-B841-B166-9BB7D58237B6}"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BE796FE9-C17F-3D4D-99F4-680DB43724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744807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fld id="{87413B2D-0F53-D34C-922A-F8A2CFE89CD5}"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4DD81CA0-64FE-A740-8B43-668E5D3570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945326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fld id="{892DEBB8-9DCB-9343-A455-8C3A77E1A058}" type="datetime1">
              <a:rPr lang="en-US">
                <a:solidFill>
                  <a:srgbClr val="000000"/>
                </a:solidFill>
              </a:rPr>
              <a:pPr>
                <a:defRPr/>
              </a:pPr>
              <a:t>8/24/24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75CB88D4-27BE-BA40-9D6E-BD29835429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1837582"/>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fld id="{F4797E9D-63DE-414A-8363-C05706E5B051}" type="datetime1">
              <a:rPr lang="en-US">
                <a:solidFill>
                  <a:srgbClr val="000000"/>
                </a:solidFill>
              </a:rPr>
              <a:pPr>
                <a:defRPr/>
              </a:pPr>
              <a:t>8/24/24</a:t>
            </a:fld>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a:lvl1pPr>
          </a:lstStyle>
          <a:p>
            <a:pPr>
              <a:defRPr/>
            </a:pPr>
            <a:fld id="{3A08D51E-D265-A44A-AA13-F30873A0FDC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509420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fld id="{31BA5B4F-FC53-4F45-84A6-DAB4BC6E210E}" type="datetime1">
              <a:rPr lang="en-US">
                <a:solidFill>
                  <a:srgbClr val="000000"/>
                </a:solidFill>
              </a:rPr>
              <a:pPr>
                <a:defRPr/>
              </a:pPr>
              <a:t>8/24/24</a:t>
            </a:fld>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a:lvl1pPr>
          </a:lstStyle>
          <a:p>
            <a:pPr>
              <a:defRPr/>
            </a:pPr>
            <a:fld id="{9465AFE0-8C85-6E46-95F7-73251F800E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716921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fld id="{E791AE75-74AB-4042-B1D0-69FE49FECA6B}" type="datetime1">
              <a:rPr lang="en-US">
                <a:solidFill>
                  <a:srgbClr val="000000"/>
                </a:solidFill>
              </a:rPr>
              <a:pPr>
                <a:defRPr/>
              </a:pPr>
              <a:t>8/24/24</a:t>
            </a:fld>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a:lvl1pPr>
          </a:lstStyle>
          <a:p>
            <a:pPr>
              <a:defRPr/>
            </a:pPr>
            <a:fld id="{2E469526-C79A-EB43-9448-42A4E0F19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337462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E62E8BD-F2F6-584B-88FC-96D9C1537D4B}" type="datetime1">
              <a:rPr lang="en-US">
                <a:solidFill>
                  <a:srgbClr val="000000"/>
                </a:solidFill>
              </a:rPr>
              <a:pPr>
                <a:defRPr/>
              </a:pPr>
              <a:t>8/24/24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51A0C98E-AB82-7F4D-AFBF-12B28B8B1A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33459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07354330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B228763-04AD-B949-89F5-7C8A910475ED}" type="datetime1">
              <a:rPr lang="en-US">
                <a:solidFill>
                  <a:srgbClr val="000000"/>
                </a:solidFill>
              </a:rPr>
              <a:pPr>
                <a:defRPr/>
              </a:pPr>
              <a:t>8/24/24</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C77933B1-D411-094F-BDF1-F5B4A58936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9329381"/>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2E9540C9-6D4B-064D-97F1-3FBEA459A9A8}"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E91C519-8ED6-5F40-B9F6-FE5C282CA0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480081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3323CD22-1C30-3948-A956-3BBF39549ABA}" type="datetime1">
              <a:rPr lang="en-US">
                <a:solidFill>
                  <a:srgbClr val="000000"/>
                </a:solidFill>
              </a:rPr>
              <a:pPr>
                <a:defRPr/>
              </a:pPr>
              <a:t>8/24/24</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579CDA90-990D-564C-8AC3-875E2D19BD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401357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354BF021-44D8-0A47-B4FD-0B4CCB4572F8}" type="slidenum">
              <a:rPr lang="en-GB"/>
              <a:pPr>
                <a:defRPr/>
              </a:pPr>
              <a:t>‹#›</a:t>
            </a:fld>
            <a:endParaRPr lang="en-GB"/>
          </a:p>
        </p:txBody>
      </p:sp>
    </p:spTree>
    <p:extLst>
      <p:ext uri="{BB962C8B-B14F-4D97-AF65-F5344CB8AC3E}">
        <p14:creationId xmlns:p14="http://schemas.microsoft.com/office/powerpoint/2010/main" val="193987070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07D3BED5-78D5-3241-A251-15E6F4A93E4E}" type="slidenum">
              <a:rPr lang="en-US"/>
              <a:pPr>
                <a:defRPr/>
              </a:pPr>
              <a:t>‹#›</a:t>
            </a:fld>
            <a:endParaRPr lang="en-US"/>
          </a:p>
        </p:txBody>
      </p:sp>
    </p:spTree>
    <p:extLst>
      <p:ext uri="{BB962C8B-B14F-4D97-AF65-F5344CB8AC3E}">
        <p14:creationId xmlns:p14="http://schemas.microsoft.com/office/powerpoint/2010/main" val="172559658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4CEC7284-A84E-BA48-90E5-27E689D32B0E}" type="slidenum">
              <a:rPr lang="en-US"/>
              <a:pPr>
                <a:defRPr/>
              </a:pPr>
              <a:t>‹#›</a:t>
            </a:fld>
            <a:endParaRPr lang="en-US"/>
          </a:p>
        </p:txBody>
      </p:sp>
    </p:spTree>
    <p:extLst>
      <p:ext uri="{BB962C8B-B14F-4D97-AF65-F5344CB8AC3E}">
        <p14:creationId xmlns:p14="http://schemas.microsoft.com/office/powerpoint/2010/main" val="3944531183"/>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183C077A-AC38-FB48-BF78-3F04B571B617}" type="slidenum">
              <a:rPr lang="en-US"/>
              <a:pPr>
                <a:defRPr/>
              </a:pPr>
              <a:t>‹#›</a:t>
            </a:fld>
            <a:endParaRPr lang="en-US"/>
          </a:p>
        </p:txBody>
      </p:sp>
    </p:spTree>
    <p:extLst>
      <p:ext uri="{BB962C8B-B14F-4D97-AF65-F5344CB8AC3E}">
        <p14:creationId xmlns:p14="http://schemas.microsoft.com/office/powerpoint/2010/main" val="2833578030"/>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defRPr/>
            </a:lvl1pPr>
          </a:lstStyle>
          <a:p>
            <a:pPr>
              <a:defRPr/>
            </a:pPr>
            <a:fld id="{449E2C69-64A5-A84E-800B-B5D9836E2418}" type="slidenum">
              <a:rPr lang="en-US"/>
              <a:pPr>
                <a:defRPr/>
              </a:pPr>
              <a:t>‹#›</a:t>
            </a:fld>
            <a:endParaRPr lang="en-US"/>
          </a:p>
        </p:txBody>
      </p:sp>
    </p:spTree>
    <p:extLst>
      <p:ext uri="{BB962C8B-B14F-4D97-AF65-F5344CB8AC3E}">
        <p14:creationId xmlns:p14="http://schemas.microsoft.com/office/powerpoint/2010/main" val="4252063483"/>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defTabSz="449263" eaLnBrk="1" hangingPunct="1">
              <a:defRPr/>
            </a:lvl1pPr>
          </a:lstStyle>
          <a:p>
            <a:pPr>
              <a:defRPr/>
            </a:pPr>
            <a:fld id="{58284B6D-5524-5E45-A2D0-71900CC0DFD2}" type="slidenum">
              <a:rPr lang="en-US"/>
              <a:pPr>
                <a:defRPr/>
              </a:pPr>
              <a:t>‹#›</a:t>
            </a:fld>
            <a:endParaRPr lang="en-US"/>
          </a:p>
        </p:txBody>
      </p:sp>
    </p:spTree>
    <p:extLst>
      <p:ext uri="{BB962C8B-B14F-4D97-AF65-F5344CB8AC3E}">
        <p14:creationId xmlns:p14="http://schemas.microsoft.com/office/powerpoint/2010/main" val="17328584"/>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defTabSz="449263" eaLnBrk="1" hangingPunct="1">
              <a:defRPr/>
            </a:lvl1pPr>
          </a:lstStyle>
          <a:p>
            <a:pPr>
              <a:defRPr/>
            </a:pPr>
            <a:fld id="{93B7421A-EC84-9C4F-AB19-8D0EA7A59AE0}" type="slidenum">
              <a:rPr lang="en-US"/>
              <a:pPr>
                <a:defRPr/>
              </a:pPr>
              <a:t>‹#›</a:t>
            </a:fld>
            <a:endParaRPr lang="en-US"/>
          </a:p>
        </p:txBody>
      </p:sp>
    </p:spTree>
    <p:extLst>
      <p:ext uri="{BB962C8B-B14F-4D97-AF65-F5344CB8AC3E}">
        <p14:creationId xmlns:p14="http://schemas.microsoft.com/office/powerpoint/2010/main" val="96922602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3465529745"/>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defTabSz="449263" eaLnBrk="1" hangingPunct="1">
              <a:defRPr/>
            </a:lvl1pPr>
          </a:lstStyle>
          <a:p>
            <a:pPr>
              <a:defRPr/>
            </a:pPr>
            <a:fld id="{0691BB65-81DC-8244-BF2E-071C41E6B0CD}" type="slidenum">
              <a:rPr lang="en-US"/>
              <a:pPr>
                <a:defRPr/>
              </a:pPr>
              <a:t>‹#›</a:t>
            </a:fld>
            <a:endParaRPr lang="en-US"/>
          </a:p>
        </p:txBody>
      </p:sp>
    </p:spTree>
    <p:extLst>
      <p:ext uri="{BB962C8B-B14F-4D97-AF65-F5344CB8AC3E}">
        <p14:creationId xmlns:p14="http://schemas.microsoft.com/office/powerpoint/2010/main" val="383411720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defRPr/>
            </a:lvl1pPr>
          </a:lstStyle>
          <a:p>
            <a:pPr>
              <a:defRPr/>
            </a:pPr>
            <a:fld id="{2CEDF07B-789E-444B-B3C0-5F949412B614}" type="slidenum">
              <a:rPr lang="en-US"/>
              <a:pPr>
                <a:defRPr/>
              </a:pPr>
              <a:t>‹#›</a:t>
            </a:fld>
            <a:endParaRPr lang="en-US"/>
          </a:p>
        </p:txBody>
      </p:sp>
    </p:spTree>
    <p:extLst>
      <p:ext uri="{BB962C8B-B14F-4D97-AF65-F5344CB8AC3E}">
        <p14:creationId xmlns:p14="http://schemas.microsoft.com/office/powerpoint/2010/main" val="26007890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defRPr/>
            </a:lvl1pPr>
          </a:lstStyle>
          <a:p>
            <a:pPr>
              <a:defRPr/>
            </a:pPr>
            <a:fld id="{E138590E-EBC0-524B-988A-F237AB577A42}" type="slidenum">
              <a:rPr lang="en-US"/>
              <a:pPr>
                <a:defRPr/>
              </a:pPr>
              <a:t>‹#›</a:t>
            </a:fld>
            <a:endParaRPr lang="en-US"/>
          </a:p>
        </p:txBody>
      </p:sp>
    </p:spTree>
    <p:extLst>
      <p:ext uri="{BB962C8B-B14F-4D97-AF65-F5344CB8AC3E}">
        <p14:creationId xmlns:p14="http://schemas.microsoft.com/office/powerpoint/2010/main" val="268289128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D6C13EFE-34CE-3F42-B9E8-8CF5F60E90BF}" type="slidenum">
              <a:rPr lang="en-US"/>
              <a:pPr>
                <a:defRPr/>
              </a:pPr>
              <a:t>‹#›</a:t>
            </a:fld>
            <a:endParaRPr lang="en-US"/>
          </a:p>
        </p:txBody>
      </p:sp>
    </p:spTree>
    <p:extLst>
      <p:ext uri="{BB962C8B-B14F-4D97-AF65-F5344CB8AC3E}">
        <p14:creationId xmlns:p14="http://schemas.microsoft.com/office/powerpoint/2010/main" val="120107793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defRPr/>
            </a:lvl1pPr>
          </a:lstStyle>
          <a:p>
            <a:pPr>
              <a:defRPr/>
            </a:pPr>
            <a:fld id="{76FC800B-5B03-F647-B928-A4290552463B}" type="slidenum">
              <a:rPr lang="en-US"/>
              <a:pPr>
                <a:defRPr/>
              </a:pPr>
              <a:t>‹#›</a:t>
            </a:fld>
            <a:endParaRPr lang="en-US"/>
          </a:p>
        </p:txBody>
      </p:sp>
    </p:spTree>
    <p:extLst>
      <p:ext uri="{BB962C8B-B14F-4D97-AF65-F5344CB8AC3E}">
        <p14:creationId xmlns:p14="http://schemas.microsoft.com/office/powerpoint/2010/main" val="103605516"/>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defTabSz="449263" eaLnBrk="1" hangingPunct="1">
              <a:defRPr/>
            </a:lvl1pPr>
          </a:lstStyle>
          <a:p>
            <a:pPr>
              <a:defRPr/>
            </a:pPr>
            <a:fld id="{DA66410A-9636-DA47-86E9-0CBA0CE8BFB2}" type="slidenum">
              <a:rPr lang="en-US"/>
              <a:pPr>
                <a:defRPr/>
              </a:pPr>
              <a:t>‹#›</a:t>
            </a:fld>
            <a:endParaRPr lang="en-US"/>
          </a:p>
        </p:txBody>
      </p:sp>
    </p:spTree>
    <p:extLst>
      <p:ext uri="{BB962C8B-B14F-4D97-AF65-F5344CB8AC3E}">
        <p14:creationId xmlns:p14="http://schemas.microsoft.com/office/powerpoint/2010/main" val="3407532829"/>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defTabSz="449263"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defTabSz="449263"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defTabSz="449263" eaLnBrk="1" hangingPunct="1">
              <a:defRPr/>
            </a:lvl1pPr>
          </a:lstStyle>
          <a:p>
            <a:pPr>
              <a:defRPr/>
            </a:pPr>
            <a:fld id="{318DD597-017E-ED40-9404-C022A19E58C4}" type="slidenum">
              <a:rPr lang="en-US"/>
              <a:pPr>
                <a:defRPr/>
              </a:pPr>
              <a:t>‹#›</a:t>
            </a:fld>
            <a:endParaRPr lang="en-US"/>
          </a:p>
        </p:txBody>
      </p:sp>
    </p:spTree>
    <p:extLst>
      <p:ext uri="{BB962C8B-B14F-4D97-AF65-F5344CB8AC3E}">
        <p14:creationId xmlns:p14="http://schemas.microsoft.com/office/powerpoint/2010/main" val="3831900420"/>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FCAA919-F103-D640-AD56-FDE065B7F29C}" type="slidenum">
              <a:rPr lang="en-GB"/>
              <a:pPr>
                <a:defRPr/>
              </a:pPr>
              <a:t>‹#›</a:t>
            </a:fld>
            <a:endParaRPr lang="en-GB"/>
          </a:p>
        </p:txBody>
      </p:sp>
    </p:spTree>
    <p:extLst>
      <p:ext uri="{BB962C8B-B14F-4D97-AF65-F5344CB8AC3E}">
        <p14:creationId xmlns:p14="http://schemas.microsoft.com/office/powerpoint/2010/main" val="349242748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8EE98F7-CE0A-F04B-8693-913C97390CDF}" type="slidenum">
              <a:rPr lang="en-GB"/>
              <a:pPr>
                <a:defRPr/>
              </a:pPr>
              <a:t>‹#›</a:t>
            </a:fld>
            <a:endParaRPr lang="en-GB"/>
          </a:p>
        </p:txBody>
      </p:sp>
    </p:spTree>
    <p:extLst>
      <p:ext uri="{BB962C8B-B14F-4D97-AF65-F5344CB8AC3E}">
        <p14:creationId xmlns:p14="http://schemas.microsoft.com/office/powerpoint/2010/main" val="108789370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AFCC5B6D-C825-C640-AFBF-6BC16B3FB843}" type="slidenum">
              <a:rPr lang="en-GB"/>
              <a:pPr>
                <a:defRPr/>
              </a:pPr>
              <a:t>‹#›</a:t>
            </a:fld>
            <a:endParaRPr lang="en-GB"/>
          </a:p>
        </p:txBody>
      </p:sp>
    </p:spTree>
    <p:extLst>
      <p:ext uri="{BB962C8B-B14F-4D97-AF65-F5344CB8AC3E}">
        <p14:creationId xmlns:p14="http://schemas.microsoft.com/office/powerpoint/2010/main" val="19497913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407794442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2AAFDC9A-7B18-7E4E-9B8C-8E6D62468BCE}" type="slidenum">
              <a:rPr lang="en-GB"/>
              <a:pPr>
                <a:defRPr/>
              </a:pPr>
              <a:t>‹#›</a:t>
            </a:fld>
            <a:endParaRPr lang="en-GB"/>
          </a:p>
        </p:txBody>
      </p:sp>
    </p:spTree>
    <p:extLst>
      <p:ext uri="{BB962C8B-B14F-4D97-AF65-F5344CB8AC3E}">
        <p14:creationId xmlns:p14="http://schemas.microsoft.com/office/powerpoint/2010/main" val="1795400431"/>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9D5C88D5-4401-0946-B892-1AE65DF85862}" type="slidenum">
              <a:rPr lang="en-GB"/>
              <a:pPr>
                <a:defRPr/>
              </a:pPr>
              <a:t>‹#›</a:t>
            </a:fld>
            <a:endParaRPr lang="en-GB"/>
          </a:p>
        </p:txBody>
      </p:sp>
    </p:spTree>
    <p:extLst>
      <p:ext uri="{BB962C8B-B14F-4D97-AF65-F5344CB8AC3E}">
        <p14:creationId xmlns:p14="http://schemas.microsoft.com/office/powerpoint/2010/main" val="201776564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15AC28E6-AA41-5D48-AA9A-B0C7A41D2D4E}" type="slidenum">
              <a:rPr lang="en-GB"/>
              <a:pPr>
                <a:defRPr/>
              </a:pPr>
              <a:t>‹#›</a:t>
            </a:fld>
            <a:endParaRPr lang="en-GB"/>
          </a:p>
        </p:txBody>
      </p:sp>
    </p:spTree>
    <p:extLst>
      <p:ext uri="{BB962C8B-B14F-4D97-AF65-F5344CB8AC3E}">
        <p14:creationId xmlns:p14="http://schemas.microsoft.com/office/powerpoint/2010/main" val="1956928207"/>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90C78A73-0CFB-7540-8D89-3A05E430AFBC}" type="slidenum">
              <a:rPr lang="en-GB"/>
              <a:pPr>
                <a:defRPr/>
              </a:pPr>
              <a:t>‹#›</a:t>
            </a:fld>
            <a:endParaRPr lang="en-GB"/>
          </a:p>
        </p:txBody>
      </p:sp>
    </p:spTree>
    <p:extLst>
      <p:ext uri="{BB962C8B-B14F-4D97-AF65-F5344CB8AC3E}">
        <p14:creationId xmlns:p14="http://schemas.microsoft.com/office/powerpoint/2010/main" val="2319930998"/>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CBF7244D-43CE-754E-8FAF-2C86B70CE1EB}" type="slidenum">
              <a:rPr lang="en-GB"/>
              <a:pPr>
                <a:defRPr/>
              </a:pPr>
              <a:t>‹#›</a:t>
            </a:fld>
            <a:endParaRPr lang="en-GB"/>
          </a:p>
        </p:txBody>
      </p:sp>
    </p:spTree>
    <p:extLst>
      <p:ext uri="{BB962C8B-B14F-4D97-AF65-F5344CB8AC3E}">
        <p14:creationId xmlns:p14="http://schemas.microsoft.com/office/powerpoint/2010/main" val="3447302511"/>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FF729845-C298-AF44-87F3-88DC3C2D5C3B}" type="slidenum">
              <a:rPr lang="en-GB"/>
              <a:pPr>
                <a:defRPr/>
              </a:pPr>
              <a:t>‹#›</a:t>
            </a:fld>
            <a:endParaRPr lang="en-GB"/>
          </a:p>
        </p:txBody>
      </p:sp>
    </p:spTree>
    <p:extLst>
      <p:ext uri="{BB962C8B-B14F-4D97-AF65-F5344CB8AC3E}">
        <p14:creationId xmlns:p14="http://schemas.microsoft.com/office/powerpoint/2010/main" val="353574985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EA605262-1062-3D45-88DB-F5E805C5A2E7}" type="slidenum">
              <a:rPr lang="en-GB"/>
              <a:pPr>
                <a:defRPr/>
              </a:pPr>
              <a:t>‹#›</a:t>
            </a:fld>
            <a:endParaRPr lang="en-GB"/>
          </a:p>
        </p:txBody>
      </p:sp>
    </p:spTree>
    <p:extLst>
      <p:ext uri="{BB962C8B-B14F-4D97-AF65-F5344CB8AC3E}">
        <p14:creationId xmlns:p14="http://schemas.microsoft.com/office/powerpoint/2010/main" val="114226644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682C5B6-C950-1840-A340-38245912C438}" type="slidenum">
              <a:rPr lang="en-GB"/>
              <a:pPr>
                <a:defRPr/>
              </a:pPr>
              <a:t>‹#›</a:t>
            </a:fld>
            <a:endParaRPr lang="en-GB"/>
          </a:p>
        </p:txBody>
      </p:sp>
    </p:spTree>
    <p:extLst>
      <p:ext uri="{BB962C8B-B14F-4D97-AF65-F5344CB8AC3E}">
        <p14:creationId xmlns:p14="http://schemas.microsoft.com/office/powerpoint/2010/main" val="161817076"/>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cs typeface="Arial" pitchFamily="34" charset="0"/>
              </a:defRPr>
            </a:lvl1pPr>
          </a:lstStyle>
          <a:p>
            <a:fld id="{6521F058-9C82-4165-A726-52980F1CCA4D}" type="slidenum">
              <a:rPr lang="en-US" altLang="en-US"/>
              <a:pPr/>
              <a:t>‹#›</a:t>
            </a:fld>
            <a:endParaRPr lang="en-US" altLang="en-US"/>
          </a:p>
        </p:txBody>
      </p:sp>
    </p:spTree>
    <p:extLst>
      <p:ext uri="{BB962C8B-B14F-4D97-AF65-F5344CB8AC3E}">
        <p14:creationId xmlns:p14="http://schemas.microsoft.com/office/powerpoint/2010/main" val="229494507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cs typeface="Arial" pitchFamily="34" charset="0"/>
              </a:defRPr>
            </a:lvl1pPr>
          </a:lstStyle>
          <a:p>
            <a:fld id="{74BCB24A-2800-4AB3-8DB2-BF4A9271C198}" type="slidenum">
              <a:rPr lang="en-US" altLang="en-US"/>
              <a:pPr/>
              <a:t>‹#›</a:t>
            </a:fld>
            <a:endParaRPr lang="en-US" altLang="en-US"/>
          </a:p>
        </p:txBody>
      </p:sp>
    </p:spTree>
    <p:extLst>
      <p:ext uri="{BB962C8B-B14F-4D97-AF65-F5344CB8AC3E}">
        <p14:creationId xmlns:p14="http://schemas.microsoft.com/office/powerpoint/2010/main" val="30392874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757314253"/>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cs typeface="Arial" pitchFamily="34" charset="0"/>
              </a:defRPr>
            </a:lvl1pPr>
          </a:lstStyle>
          <a:p>
            <a:fld id="{570A2AE7-415C-4880-9336-63E29C420CFE}" type="slidenum">
              <a:rPr lang="en-US" altLang="en-US"/>
              <a:pPr/>
              <a:t>‹#›</a:t>
            </a:fld>
            <a:endParaRPr lang="en-US" altLang="en-US"/>
          </a:p>
        </p:txBody>
      </p:sp>
    </p:spTree>
    <p:extLst>
      <p:ext uri="{BB962C8B-B14F-4D97-AF65-F5344CB8AC3E}">
        <p14:creationId xmlns:p14="http://schemas.microsoft.com/office/powerpoint/2010/main" val="44756041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7"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cs typeface="Arial" pitchFamily="34" charset="0"/>
              </a:defRPr>
            </a:lvl1pPr>
          </a:lstStyle>
          <a:p>
            <a:fld id="{69C8AE47-E785-4D5E-A042-F5BF0F04E1E6}" type="slidenum">
              <a:rPr lang="en-US" altLang="en-US"/>
              <a:pPr/>
              <a:t>‹#›</a:t>
            </a:fld>
            <a:endParaRPr lang="en-US" altLang="en-US"/>
          </a:p>
        </p:txBody>
      </p:sp>
    </p:spTree>
    <p:extLst>
      <p:ext uri="{BB962C8B-B14F-4D97-AF65-F5344CB8AC3E}">
        <p14:creationId xmlns:p14="http://schemas.microsoft.com/office/powerpoint/2010/main" val="123005325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8"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9"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cs typeface="Arial" pitchFamily="34" charset="0"/>
              </a:defRPr>
            </a:lvl1pPr>
          </a:lstStyle>
          <a:p>
            <a:fld id="{A0CAF13F-01B2-43B5-B7B4-6AFDD3279F2C}" type="slidenum">
              <a:rPr lang="en-US" altLang="en-US"/>
              <a:pPr/>
              <a:t>‹#›</a:t>
            </a:fld>
            <a:endParaRPr lang="en-US" altLang="en-US"/>
          </a:p>
        </p:txBody>
      </p:sp>
    </p:spTree>
    <p:extLst>
      <p:ext uri="{BB962C8B-B14F-4D97-AF65-F5344CB8AC3E}">
        <p14:creationId xmlns:p14="http://schemas.microsoft.com/office/powerpoint/2010/main" val="190722122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4"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cs typeface="Arial" pitchFamily="34" charset="0"/>
              </a:defRPr>
            </a:lvl1pPr>
          </a:lstStyle>
          <a:p>
            <a:fld id="{0EF3CD8B-664B-411A-9FBC-32396724DD8D}" type="slidenum">
              <a:rPr lang="en-US" altLang="en-US"/>
              <a:pPr/>
              <a:t>‹#›</a:t>
            </a:fld>
            <a:endParaRPr lang="en-US" altLang="en-US"/>
          </a:p>
        </p:txBody>
      </p:sp>
    </p:spTree>
    <p:extLst>
      <p:ext uri="{BB962C8B-B14F-4D97-AF65-F5344CB8AC3E}">
        <p14:creationId xmlns:p14="http://schemas.microsoft.com/office/powerpoint/2010/main" val="2413715455"/>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3"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4"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cs typeface="Arial" pitchFamily="34" charset="0"/>
              </a:defRPr>
            </a:lvl1pPr>
          </a:lstStyle>
          <a:p>
            <a:fld id="{FB73EBF5-09F9-4FE5-988C-F5B1BFE56315}" type="slidenum">
              <a:rPr lang="en-US" altLang="en-US"/>
              <a:pPr/>
              <a:t>‹#›</a:t>
            </a:fld>
            <a:endParaRPr lang="en-US" altLang="en-US"/>
          </a:p>
        </p:txBody>
      </p:sp>
    </p:spTree>
    <p:extLst>
      <p:ext uri="{BB962C8B-B14F-4D97-AF65-F5344CB8AC3E}">
        <p14:creationId xmlns:p14="http://schemas.microsoft.com/office/powerpoint/2010/main" val="3893186045"/>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7"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cs typeface="Arial" pitchFamily="34" charset="0"/>
              </a:defRPr>
            </a:lvl1pPr>
          </a:lstStyle>
          <a:p>
            <a:fld id="{43CE3575-1977-4992-B7A3-33BD63719183}" type="slidenum">
              <a:rPr lang="en-US" altLang="en-US"/>
              <a:pPr/>
              <a:t>‹#›</a:t>
            </a:fld>
            <a:endParaRPr lang="en-US" altLang="en-US"/>
          </a:p>
        </p:txBody>
      </p:sp>
    </p:spTree>
    <p:extLst>
      <p:ext uri="{BB962C8B-B14F-4D97-AF65-F5344CB8AC3E}">
        <p14:creationId xmlns:p14="http://schemas.microsoft.com/office/powerpoint/2010/main" val="2970346027"/>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7"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cs typeface="Arial" pitchFamily="34" charset="0"/>
              </a:defRPr>
            </a:lvl1pPr>
          </a:lstStyle>
          <a:p>
            <a:fld id="{556563AD-B954-4BFC-833D-73E9EC86617C}" type="slidenum">
              <a:rPr lang="en-US" altLang="en-US"/>
              <a:pPr/>
              <a:t>‹#›</a:t>
            </a:fld>
            <a:endParaRPr lang="en-US" altLang="en-US"/>
          </a:p>
        </p:txBody>
      </p:sp>
    </p:spTree>
    <p:extLst>
      <p:ext uri="{BB962C8B-B14F-4D97-AF65-F5344CB8AC3E}">
        <p14:creationId xmlns:p14="http://schemas.microsoft.com/office/powerpoint/2010/main" val="570764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cs typeface="Arial" pitchFamily="34" charset="0"/>
              </a:defRPr>
            </a:lvl1pPr>
          </a:lstStyle>
          <a:p>
            <a:fld id="{B8FD29CC-9F89-43AF-9FC7-6AE68C82B09C}" type="slidenum">
              <a:rPr lang="en-US" altLang="en-US"/>
              <a:pPr/>
              <a:t>‹#›</a:t>
            </a:fld>
            <a:endParaRPr lang="en-US" altLang="en-US"/>
          </a:p>
        </p:txBody>
      </p:sp>
    </p:spTree>
    <p:extLst>
      <p:ext uri="{BB962C8B-B14F-4D97-AF65-F5344CB8AC3E}">
        <p14:creationId xmlns:p14="http://schemas.microsoft.com/office/powerpoint/2010/main" val="3268274677"/>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cs typeface="Arial" pitchFamily="34" charset="0"/>
              </a:defRPr>
            </a:lvl1pPr>
          </a:lstStyle>
          <a:p>
            <a:fld id="{27AB4793-2FEF-4754-BAD9-F331B74CDAD2}" type="slidenum">
              <a:rPr lang="en-US" altLang="en-US"/>
              <a:pPr/>
              <a:t>‹#›</a:t>
            </a:fld>
            <a:endParaRPr lang="en-US" altLang="en-US"/>
          </a:p>
        </p:txBody>
      </p:sp>
    </p:spTree>
    <p:extLst>
      <p:ext uri="{BB962C8B-B14F-4D97-AF65-F5344CB8AC3E}">
        <p14:creationId xmlns:p14="http://schemas.microsoft.com/office/powerpoint/2010/main" val="1715131403"/>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fld id="{575B2930-619D-4F9A-B3B3-FA53CDDC025D}" type="slidenum">
              <a:rPr lang="en-US" altLang="en-US"/>
              <a:pPr/>
              <a:t>‹#›</a:t>
            </a:fld>
            <a:endParaRPr lang="en-US" altLang="en-US"/>
          </a:p>
        </p:txBody>
      </p:sp>
    </p:spTree>
    <p:extLst>
      <p:ext uri="{BB962C8B-B14F-4D97-AF65-F5344CB8AC3E}">
        <p14:creationId xmlns:p14="http://schemas.microsoft.com/office/powerpoint/2010/main" val="121904623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528468513"/>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fld id="{7ED09035-2F85-4D41-B34C-F8F5AAC63D2D}" type="slidenum">
              <a:rPr lang="en-US" altLang="en-US"/>
              <a:pPr/>
              <a:t>‹#›</a:t>
            </a:fld>
            <a:endParaRPr lang="en-US" altLang="en-US"/>
          </a:p>
        </p:txBody>
      </p:sp>
    </p:spTree>
    <p:extLst>
      <p:ext uri="{BB962C8B-B14F-4D97-AF65-F5344CB8AC3E}">
        <p14:creationId xmlns:p14="http://schemas.microsoft.com/office/powerpoint/2010/main" val="273037828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fld id="{608D626A-E95A-4DC9-9F6E-216EBD573243}" type="slidenum">
              <a:rPr lang="en-US" altLang="en-US"/>
              <a:pPr/>
              <a:t>‹#›</a:t>
            </a:fld>
            <a:endParaRPr lang="en-US" altLang="en-US"/>
          </a:p>
        </p:txBody>
      </p:sp>
    </p:spTree>
    <p:extLst>
      <p:ext uri="{BB962C8B-B14F-4D97-AF65-F5344CB8AC3E}">
        <p14:creationId xmlns:p14="http://schemas.microsoft.com/office/powerpoint/2010/main" val="2023642692"/>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7"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fld id="{F5C947F4-3DD8-414E-A7B2-975DFF57D644}" type="slidenum">
              <a:rPr lang="en-US" altLang="en-US"/>
              <a:pPr/>
              <a:t>‹#›</a:t>
            </a:fld>
            <a:endParaRPr lang="en-US" altLang="en-US"/>
          </a:p>
        </p:txBody>
      </p:sp>
    </p:spTree>
    <p:extLst>
      <p:ext uri="{BB962C8B-B14F-4D97-AF65-F5344CB8AC3E}">
        <p14:creationId xmlns:p14="http://schemas.microsoft.com/office/powerpoint/2010/main" val="68625889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8"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9"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fld id="{89DB7282-BD63-41C3-8B64-B69D931959AC}" type="slidenum">
              <a:rPr lang="en-US" altLang="en-US"/>
              <a:pPr/>
              <a:t>‹#›</a:t>
            </a:fld>
            <a:endParaRPr lang="en-US" altLang="en-US"/>
          </a:p>
        </p:txBody>
      </p:sp>
    </p:spTree>
    <p:extLst>
      <p:ext uri="{BB962C8B-B14F-4D97-AF65-F5344CB8AC3E}">
        <p14:creationId xmlns:p14="http://schemas.microsoft.com/office/powerpoint/2010/main" val="211792937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4"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fld id="{0535398A-E990-4AB4-A41E-DD035DB0232D}" type="slidenum">
              <a:rPr lang="en-US" altLang="en-US"/>
              <a:pPr/>
              <a:t>‹#›</a:t>
            </a:fld>
            <a:endParaRPr lang="en-US" altLang="en-US"/>
          </a:p>
        </p:txBody>
      </p:sp>
    </p:spTree>
    <p:extLst>
      <p:ext uri="{BB962C8B-B14F-4D97-AF65-F5344CB8AC3E}">
        <p14:creationId xmlns:p14="http://schemas.microsoft.com/office/powerpoint/2010/main" val="207352456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3"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4"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fld id="{39A8F3E6-4EDC-4935-B50E-153834827B94}" type="slidenum">
              <a:rPr lang="en-US" altLang="en-US"/>
              <a:pPr/>
              <a:t>‹#›</a:t>
            </a:fld>
            <a:endParaRPr lang="en-US" altLang="en-US"/>
          </a:p>
        </p:txBody>
      </p:sp>
    </p:spTree>
    <p:extLst>
      <p:ext uri="{BB962C8B-B14F-4D97-AF65-F5344CB8AC3E}">
        <p14:creationId xmlns:p14="http://schemas.microsoft.com/office/powerpoint/2010/main" val="1312202590"/>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7"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fld id="{1B22B6F3-873E-43EE-B799-8C1933689C0F}" type="slidenum">
              <a:rPr lang="en-US" altLang="en-US"/>
              <a:pPr/>
              <a:t>‹#›</a:t>
            </a:fld>
            <a:endParaRPr lang="en-US" altLang="en-US"/>
          </a:p>
        </p:txBody>
      </p:sp>
    </p:spTree>
    <p:extLst>
      <p:ext uri="{BB962C8B-B14F-4D97-AF65-F5344CB8AC3E}">
        <p14:creationId xmlns:p14="http://schemas.microsoft.com/office/powerpoint/2010/main" val="1621959391"/>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7"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fld id="{F0B31646-F69C-48D9-BB52-97762A1A0813}" type="slidenum">
              <a:rPr lang="en-US" altLang="en-US"/>
              <a:pPr/>
              <a:t>‹#›</a:t>
            </a:fld>
            <a:endParaRPr lang="en-US" altLang="en-US"/>
          </a:p>
        </p:txBody>
      </p:sp>
    </p:spTree>
    <p:extLst>
      <p:ext uri="{BB962C8B-B14F-4D97-AF65-F5344CB8AC3E}">
        <p14:creationId xmlns:p14="http://schemas.microsoft.com/office/powerpoint/2010/main" val="380675276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fld id="{78ACAAF4-8658-479C-90DE-82240AF45F07}" type="slidenum">
              <a:rPr lang="en-US" altLang="en-US"/>
              <a:pPr/>
              <a:t>‹#›</a:t>
            </a:fld>
            <a:endParaRPr lang="en-US" altLang="en-US"/>
          </a:p>
        </p:txBody>
      </p:sp>
    </p:spTree>
    <p:extLst>
      <p:ext uri="{BB962C8B-B14F-4D97-AF65-F5344CB8AC3E}">
        <p14:creationId xmlns:p14="http://schemas.microsoft.com/office/powerpoint/2010/main" val="128622323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5" name="Rectangle 5"/>
          <p:cNvSpPr>
            <a:spLocks noGrp="1" noChangeArrowheads="1"/>
          </p:cNvSpPr>
          <p:nvPr>
            <p:ph type="ftr" sz="quarter" idx="11"/>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endParaRPr lang="en-US" altLang="en-US"/>
          </a:p>
        </p:txBody>
      </p:sp>
      <p:sp>
        <p:nvSpPr>
          <p:cNvPr id="6" name="Rectangle 6"/>
          <p:cNvSpPr>
            <a:spLocks noGrp="1" noChangeArrowheads="1"/>
          </p:cNvSpPr>
          <p:nvPr>
            <p:ph type="sldNum" sz="quarter" idx="12"/>
          </p:nvPr>
        </p:nvSpPr>
        <p:spPr/>
        <p:txBody>
          <a:bodyPr/>
          <a:lstStyle>
            <a:lvl1pPr eaLnBrk="1" hangingPunct="1">
              <a:spcBef>
                <a:spcPct val="20000"/>
              </a:spcBef>
              <a:buClr>
                <a:schemeClr val="hlink"/>
              </a:buClr>
              <a:buFont typeface="Wingdings" pitchFamily="2" charset="2"/>
              <a:buNone/>
              <a:defRPr>
                <a:effectLst>
                  <a:outerShdw blurRad="38100" dist="38100" dir="2700000" algn="tl">
                    <a:srgbClr val="336699"/>
                  </a:outerShdw>
                </a:effectLst>
              </a:defRPr>
            </a:lvl1pPr>
          </a:lstStyle>
          <a:p>
            <a:fld id="{C7578FAB-09FD-428E-8ACA-C6B8B6687A90}" type="slidenum">
              <a:rPr lang="en-US" altLang="en-US"/>
              <a:pPr/>
              <a:t>‹#›</a:t>
            </a:fld>
            <a:endParaRPr lang="en-US" altLang="en-US"/>
          </a:p>
        </p:txBody>
      </p:sp>
    </p:spTree>
    <p:extLst>
      <p:ext uri="{BB962C8B-B14F-4D97-AF65-F5344CB8AC3E}">
        <p14:creationId xmlns:p14="http://schemas.microsoft.com/office/powerpoint/2010/main" val="79306654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164869" name="Rectangle 5"/>
          <p:cNvSpPr>
            <a:spLocks noGrp="1" noChangeArrowheads="1"/>
          </p:cNvSpPr>
          <p:nvPr>
            <p:ph type="ctrTitle"/>
          </p:nvPr>
        </p:nvSpPr>
        <p:spPr>
          <a:xfrm>
            <a:off x="1143000" y="1981200"/>
            <a:ext cx="7772400" cy="1143000"/>
          </a:xfrm>
        </p:spPr>
        <p:txBody>
          <a:bodyPr/>
          <a:lstStyle>
            <a:lvl1pPr>
              <a:defRPr/>
            </a:lvl1pPr>
          </a:lstStyle>
          <a:p>
            <a:pPr lvl="0"/>
            <a:r>
              <a:rPr lang="en-US" noProof="0"/>
              <a:t>Click to edit Master title style</a:t>
            </a:r>
          </a:p>
        </p:txBody>
      </p:sp>
      <p:sp>
        <p:nvSpPr>
          <p:cNvPr id="164870" name="Rectangle 6"/>
          <p:cNvSpPr>
            <a:spLocks noGrp="1" noChangeArrowheads="1"/>
          </p:cNvSpPr>
          <p:nvPr>
            <p:ph type="subTitle" idx="1"/>
          </p:nvPr>
        </p:nvSpPr>
        <p:spPr>
          <a:xfrm>
            <a:off x="2038350" y="4351338"/>
            <a:ext cx="6400800" cy="1371600"/>
          </a:xfrm>
        </p:spPr>
        <p:txBody>
          <a:bodyPr/>
          <a:lstStyle>
            <a:lvl1pPr marL="0" indent="0">
              <a:buFont typeface="Wingdings" charset="0"/>
              <a:buNone/>
              <a:defRPr/>
            </a:lvl1pPr>
          </a:lstStyle>
          <a:p>
            <a:pPr lvl="0"/>
            <a:r>
              <a:rPr lang="en-US" noProof="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14AE6208-B2C2-E441-9603-3E35FC07C0D9}" type="slidenum">
              <a:rPr lang="en-US"/>
              <a:pPr>
                <a:defRPr/>
              </a:pPr>
              <a:t>‹#›</a:t>
            </a:fld>
            <a:endParaRPr lang="en-US"/>
          </a:p>
        </p:txBody>
      </p:sp>
    </p:spTree>
    <p:extLst>
      <p:ext uri="{BB962C8B-B14F-4D97-AF65-F5344CB8AC3E}">
        <p14:creationId xmlns:p14="http://schemas.microsoft.com/office/powerpoint/2010/main" val="3413473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pPr>
                <a:defRPr/>
              </a:pPr>
              <a:t>‹#›</a:t>
            </a:fld>
            <a:endParaRPr lang="en-US"/>
          </a:p>
        </p:txBody>
      </p:sp>
    </p:spTree>
    <p:extLst>
      <p:ext uri="{BB962C8B-B14F-4D97-AF65-F5344CB8AC3E}">
        <p14:creationId xmlns:p14="http://schemas.microsoft.com/office/powerpoint/2010/main" val="28508078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0BB197F2-7D20-2645-85DD-8239A953B3D1}" type="slidenum">
              <a:rPr lang="en-US"/>
              <a:pPr>
                <a:defRPr/>
              </a:pPr>
              <a:t>‹#›</a:t>
            </a:fld>
            <a:endParaRPr lang="en-US" sz="1400"/>
          </a:p>
        </p:txBody>
      </p:sp>
    </p:spTree>
    <p:extLst>
      <p:ext uri="{BB962C8B-B14F-4D97-AF65-F5344CB8AC3E}">
        <p14:creationId xmlns:p14="http://schemas.microsoft.com/office/powerpoint/2010/main" val="388281870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605D5826-431F-CD45-9FEE-17514D210B9D}" type="slidenum">
              <a:rPr lang="en-US"/>
              <a:pPr>
                <a:defRPr/>
              </a:pPr>
              <a:t>‹#›</a:t>
            </a:fld>
            <a:endParaRPr lang="en-US" sz="1400"/>
          </a:p>
        </p:txBody>
      </p:sp>
    </p:spTree>
    <p:extLst>
      <p:ext uri="{BB962C8B-B14F-4D97-AF65-F5344CB8AC3E}">
        <p14:creationId xmlns:p14="http://schemas.microsoft.com/office/powerpoint/2010/main" val="370062963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225BA2C4-4024-BC42-A8E6-BA2D589BFECE}" type="slidenum">
              <a:rPr lang="en-US"/>
              <a:pPr>
                <a:defRPr/>
              </a:pPr>
              <a:t>‹#›</a:t>
            </a:fld>
            <a:endParaRPr lang="en-US" sz="1400"/>
          </a:p>
        </p:txBody>
      </p:sp>
    </p:spTree>
    <p:extLst>
      <p:ext uri="{BB962C8B-B14F-4D97-AF65-F5344CB8AC3E}">
        <p14:creationId xmlns:p14="http://schemas.microsoft.com/office/powerpoint/2010/main" val="350954071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37C863FE-395A-1241-8C33-C00ECE6B6106}" type="slidenum">
              <a:rPr lang="en-US"/>
              <a:pPr>
                <a:defRPr/>
              </a:pPr>
              <a:t>‹#›</a:t>
            </a:fld>
            <a:endParaRPr lang="en-US" sz="1400"/>
          </a:p>
        </p:txBody>
      </p:sp>
    </p:spTree>
    <p:extLst>
      <p:ext uri="{BB962C8B-B14F-4D97-AF65-F5344CB8AC3E}">
        <p14:creationId xmlns:p14="http://schemas.microsoft.com/office/powerpoint/2010/main" val="235721240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7E358EA8-C512-6748-8B0C-F20C48A541C7}" type="slidenum">
              <a:rPr lang="en-US"/>
              <a:pPr>
                <a:defRPr/>
              </a:pPr>
              <a:t>‹#›</a:t>
            </a:fld>
            <a:endParaRPr lang="en-US" sz="1400"/>
          </a:p>
        </p:txBody>
      </p:sp>
    </p:spTree>
    <p:extLst>
      <p:ext uri="{BB962C8B-B14F-4D97-AF65-F5344CB8AC3E}">
        <p14:creationId xmlns:p14="http://schemas.microsoft.com/office/powerpoint/2010/main" val="135137904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F240A611-BB52-A442-9BE0-F688BE1E9789}" type="slidenum">
              <a:rPr lang="en-US"/>
              <a:pPr>
                <a:defRPr/>
              </a:pPr>
              <a:t>‹#›</a:t>
            </a:fld>
            <a:endParaRPr lang="en-US" sz="1400"/>
          </a:p>
        </p:txBody>
      </p:sp>
    </p:spTree>
    <p:extLst>
      <p:ext uri="{BB962C8B-B14F-4D97-AF65-F5344CB8AC3E}">
        <p14:creationId xmlns:p14="http://schemas.microsoft.com/office/powerpoint/2010/main" val="150089516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4C9BA84B-1DFD-9947-9C81-628F7C3E9CD4}" type="slidenum">
              <a:rPr lang="en-US"/>
              <a:pPr>
                <a:defRPr/>
              </a:pPr>
              <a:t>‹#›</a:t>
            </a:fld>
            <a:endParaRPr lang="en-US" sz="1400"/>
          </a:p>
        </p:txBody>
      </p:sp>
    </p:spTree>
    <p:extLst>
      <p:ext uri="{BB962C8B-B14F-4D97-AF65-F5344CB8AC3E}">
        <p14:creationId xmlns:p14="http://schemas.microsoft.com/office/powerpoint/2010/main" val="358730673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609242B4-FCCF-A145-B5C9-43599D6A7215}" type="slidenum">
              <a:rPr lang="en-US"/>
              <a:pPr>
                <a:defRPr/>
              </a:pPr>
              <a:t>‹#›</a:t>
            </a:fld>
            <a:endParaRPr lang="en-US" sz="1400"/>
          </a:p>
        </p:txBody>
      </p:sp>
    </p:spTree>
    <p:extLst>
      <p:ext uri="{BB962C8B-B14F-4D97-AF65-F5344CB8AC3E}">
        <p14:creationId xmlns:p14="http://schemas.microsoft.com/office/powerpoint/2010/main" val="353277643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54547B3F-172D-3449-AB60-58130C007D80}" type="slidenum">
              <a:rPr lang="en-US"/>
              <a:pPr>
                <a:defRPr/>
              </a:pPr>
              <a:t>‹#›</a:t>
            </a:fld>
            <a:endParaRPr lang="en-US" sz="1400"/>
          </a:p>
        </p:txBody>
      </p:sp>
    </p:spTree>
    <p:extLst>
      <p:ext uri="{BB962C8B-B14F-4D97-AF65-F5344CB8AC3E}">
        <p14:creationId xmlns:p14="http://schemas.microsoft.com/office/powerpoint/2010/main" val="89518052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1B610EA0-1FA2-C24D-9910-AC6F3552259C}" type="slidenum">
              <a:rPr lang="en-US"/>
              <a:pPr>
                <a:defRPr/>
              </a:pPr>
              <a:t>‹#›</a:t>
            </a:fld>
            <a:endParaRPr lang="en-US" sz="1400"/>
          </a:p>
        </p:txBody>
      </p:sp>
    </p:spTree>
    <p:extLst>
      <p:ext uri="{BB962C8B-B14F-4D97-AF65-F5344CB8AC3E}">
        <p14:creationId xmlns:p14="http://schemas.microsoft.com/office/powerpoint/2010/main" val="5564159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pPr>
                <a:defRPr/>
              </a:pPr>
              <a:t>‹#›</a:t>
            </a:fld>
            <a:endParaRPr lang="en-US"/>
          </a:p>
        </p:txBody>
      </p:sp>
    </p:spTree>
    <p:extLst>
      <p:ext uri="{BB962C8B-B14F-4D97-AF65-F5344CB8AC3E}">
        <p14:creationId xmlns:p14="http://schemas.microsoft.com/office/powerpoint/2010/main" val="60027805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4524894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0215443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57078501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052046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968750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2203468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798159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0079852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7366722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098213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pPr>
                <a:defRPr/>
              </a:pPr>
              <a:t>‹#›</a:t>
            </a:fld>
            <a:endParaRPr lang="en-US"/>
          </a:p>
        </p:txBody>
      </p:sp>
    </p:spTree>
    <p:extLst>
      <p:ext uri="{BB962C8B-B14F-4D97-AF65-F5344CB8AC3E}">
        <p14:creationId xmlns:p14="http://schemas.microsoft.com/office/powerpoint/2010/main" val="266058439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379959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p:spPr>
            <p:txBody>
              <a:bodyPr/>
              <a:lstStyle/>
              <a:p>
                <a:pPr>
                  <a:defRPr/>
                </a:pPr>
                <a:endParaRPr lang="en-US">
                  <a:solidFill>
                    <a:srgbClr val="FFFFFF"/>
                  </a:solidFill>
                  <a:latin typeface="Arial"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p:spPr>
            <p:txBody>
              <a:bodyPr/>
              <a:lstStyle/>
              <a:p>
                <a:pPr>
                  <a:defRPr/>
                </a:pPr>
                <a:endParaRPr lang="en-US">
                  <a:solidFill>
                    <a:srgbClr val="FFFFFF"/>
                  </a:solidFill>
                  <a:latin typeface="Arial"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p:spPr>
            <p:txBody>
              <a:bodyPr/>
              <a:lstStyle/>
              <a:p>
                <a:pPr>
                  <a:defRPr/>
                </a:pPr>
                <a:endParaRPr lang="en-US">
                  <a:solidFill>
                    <a:srgbClr val="FFFFFF"/>
                  </a:solidFill>
                  <a:latin typeface="Arial"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213 h 1906"/>
                <a:gd name="T4" fmla="*/ 6325 w 5740"/>
                <a:gd name="T5" fmla="*/ 213 h 1906"/>
                <a:gd name="T6" fmla="*/ 632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80235"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180236"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atin typeface="Comic Sans MS"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atin typeface="Comic Sans MS"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atin typeface="Comic Sans MS" charset="0"/>
              </a:defRPr>
            </a:lvl1pPr>
          </a:lstStyle>
          <a:p>
            <a:pPr>
              <a:defRPr/>
            </a:pPr>
            <a:fld id="{273C5492-A0AC-D54C-832D-99A85679E14E}" type="slidenum">
              <a:rPr lang="en-US"/>
              <a:pPr>
                <a:defRPr/>
              </a:pPr>
              <a:t>‹#›</a:t>
            </a:fld>
            <a:endParaRPr lang="en-US"/>
          </a:p>
        </p:txBody>
      </p:sp>
    </p:spTree>
    <p:extLst>
      <p:ext uri="{BB962C8B-B14F-4D97-AF65-F5344CB8AC3E}">
        <p14:creationId xmlns:p14="http://schemas.microsoft.com/office/powerpoint/2010/main" val="164115888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3F9643F5-51E2-7541-9CEF-464EA303900A}"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16407854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atin typeface="Comic Sans MS" charset="0"/>
              </a:defRPr>
            </a:lvl1pPr>
          </a:lstStyle>
          <a:p>
            <a:pPr>
              <a:defRPr/>
            </a:pPr>
            <a:fld id="{EFE55917-8941-1648-B92B-90064B7C3A5A}"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80443872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atin typeface="Comic Sans MS" charset="0"/>
              </a:defRPr>
            </a:lvl1pPr>
          </a:lstStyle>
          <a:p>
            <a:pPr>
              <a:defRPr/>
            </a:pPr>
            <a:fld id="{EBAD459E-3F2E-4D40-A04E-98E7121F5AC1}" type="slidenum">
              <a:rPr lang="en-US"/>
              <a:pPr>
                <a:defRPr/>
              </a:pPr>
              <a:t>‹#›</a:t>
            </a:fld>
            <a:endParaRPr lang="en-US"/>
          </a:p>
        </p:txBody>
      </p:sp>
      <p:sp>
        <p:nvSpPr>
          <p:cNvPr id="7"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98997284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3"/>
          <p:cNvSpPr>
            <a:spLocks noGrp="1" noChangeArrowheads="1"/>
          </p:cNvSpPr>
          <p:nvPr>
            <p:ph type="sldNum" sz="quarter" idx="11"/>
          </p:nvPr>
        </p:nvSpPr>
        <p:spPr/>
        <p:txBody>
          <a:bodyPr/>
          <a:lstStyle>
            <a:lvl1pPr>
              <a:defRPr>
                <a:latin typeface="Comic Sans MS" charset="0"/>
              </a:defRPr>
            </a:lvl1pPr>
          </a:lstStyle>
          <a:p>
            <a:pPr>
              <a:defRPr/>
            </a:pPr>
            <a:fld id="{F10DBD0F-FE85-0749-872F-F19F5B889865}" type="slidenum">
              <a:rPr lang="en-US"/>
              <a:pPr>
                <a:defRPr/>
              </a:pPr>
              <a:t>‹#›</a:t>
            </a:fld>
            <a:endParaRPr lang="en-US"/>
          </a:p>
        </p:txBody>
      </p:sp>
      <p:sp>
        <p:nvSpPr>
          <p:cNvPr id="9"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97899928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3"/>
          <p:cNvSpPr>
            <a:spLocks noGrp="1" noChangeArrowheads="1"/>
          </p:cNvSpPr>
          <p:nvPr>
            <p:ph type="sldNum" sz="quarter" idx="11"/>
          </p:nvPr>
        </p:nvSpPr>
        <p:spPr/>
        <p:txBody>
          <a:bodyPr/>
          <a:lstStyle>
            <a:lvl1pPr>
              <a:defRPr>
                <a:latin typeface="Comic Sans MS" charset="0"/>
              </a:defRPr>
            </a:lvl1pPr>
          </a:lstStyle>
          <a:p>
            <a:pPr>
              <a:defRPr/>
            </a:pPr>
            <a:fld id="{68543FC7-E837-8242-A5F8-19D6A04BDB85}" type="slidenum">
              <a:rPr lang="en-US"/>
              <a:pPr>
                <a:defRPr/>
              </a:pPr>
              <a:t>‹#›</a:t>
            </a:fld>
            <a:endParaRPr lang="en-US"/>
          </a:p>
        </p:txBody>
      </p:sp>
      <p:sp>
        <p:nvSpPr>
          <p:cNvPr id="5"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258190765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3"/>
          <p:cNvSpPr>
            <a:spLocks noGrp="1" noChangeArrowheads="1"/>
          </p:cNvSpPr>
          <p:nvPr>
            <p:ph type="sldNum" sz="quarter" idx="11"/>
          </p:nvPr>
        </p:nvSpPr>
        <p:spPr/>
        <p:txBody>
          <a:bodyPr/>
          <a:lstStyle>
            <a:lvl1pPr>
              <a:defRPr>
                <a:latin typeface="Comic Sans MS" charset="0"/>
              </a:defRPr>
            </a:lvl1pPr>
          </a:lstStyle>
          <a:p>
            <a:pPr>
              <a:defRPr/>
            </a:pPr>
            <a:fld id="{9BE8C7A7-9308-DF49-A350-614048069E75}" type="slidenum">
              <a:rPr lang="en-US"/>
              <a:pPr>
                <a:defRPr/>
              </a:pPr>
              <a:t>‹#›</a:t>
            </a:fld>
            <a:endParaRPr lang="en-US"/>
          </a:p>
        </p:txBody>
      </p:sp>
      <p:sp>
        <p:nvSpPr>
          <p:cNvPr id="4"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147975846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atin typeface="Comic Sans MS" charset="0"/>
              </a:defRPr>
            </a:lvl1pPr>
          </a:lstStyle>
          <a:p>
            <a:pPr>
              <a:defRPr/>
            </a:pPr>
            <a:fld id="{E0AD6388-3943-A641-8921-6B80F982C553}" type="slidenum">
              <a:rPr lang="en-US"/>
              <a:pPr>
                <a:defRPr/>
              </a:pPr>
              <a:t>‹#›</a:t>
            </a:fld>
            <a:endParaRPr lang="en-US"/>
          </a:p>
        </p:txBody>
      </p:sp>
      <p:sp>
        <p:nvSpPr>
          <p:cNvPr id="7"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264089495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atin typeface="Comic Sans MS" charset="0"/>
              </a:defRPr>
            </a:lvl1pPr>
          </a:lstStyle>
          <a:p>
            <a:pPr>
              <a:defRPr/>
            </a:pPr>
            <a:fld id="{99E2A1FF-1703-514B-A60A-923378396381}" type="slidenum">
              <a:rPr lang="en-US"/>
              <a:pPr>
                <a:defRPr/>
              </a:pPr>
              <a:t>‹#›</a:t>
            </a:fld>
            <a:endParaRPr lang="en-US"/>
          </a:p>
        </p:txBody>
      </p:sp>
      <p:sp>
        <p:nvSpPr>
          <p:cNvPr id="7" name="Rectangle 14"/>
          <p:cNvSpPr>
            <a:spLocks noGrp="1" noChangeArrowheads="1"/>
          </p:cNvSpPr>
          <p:nvPr>
            <p:ph type="ftr" sz="quarter" idx="12"/>
          </p:nvPr>
        </p:nvSpPr>
        <p:spPr/>
        <p:txBody>
          <a:bodyPr/>
          <a:lstStyle>
            <a:lvl1pPr>
              <a:defRPr>
                <a:latin typeface="Comic Sans MS" charset="0"/>
              </a:defRPr>
            </a:lvl1pPr>
          </a:lstStyle>
          <a:p>
            <a:pPr>
              <a:defRPr/>
            </a:pPr>
            <a:endParaRPr lang="en-US"/>
          </a:p>
        </p:txBody>
      </p:sp>
    </p:spTree>
    <p:extLst>
      <p:ext uri="{BB962C8B-B14F-4D97-AF65-F5344CB8AC3E}">
        <p14:creationId xmlns:p14="http://schemas.microsoft.com/office/powerpoint/2010/main" val="3984757575"/>
      </p:ext>
    </p:extLst>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theme" Target="../theme/theme10.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1.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slideLayout" Target="../slideLayouts/slideLayout126.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27.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128.xml"/></Relationships>
</file>

<file path=ppt/slideMasters/_rels/slideMaster15.xml.rels><?xml version="1.0" encoding="UTF-8" standalone="yes"?>
<Relationships xmlns="http://schemas.openxmlformats.org/package/2006/relationships"><Relationship Id="rId3" Type="http://schemas.openxmlformats.org/officeDocument/2006/relationships/theme" Target="../theme/theme15.xml"/><Relationship Id="rId2" Type="http://schemas.openxmlformats.org/officeDocument/2006/relationships/slideLayout" Target="../slideLayouts/slideLayout130.xml"/><Relationship Id="rId1" Type="http://schemas.openxmlformats.org/officeDocument/2006/relationships/slideLayout" Target="../slideLayouts/slideLayout129.xml"/></Relationships>
</file>

<file path=ppt/slideMasters/_rels/slideMaster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theme" Target="../theme/theme16.xml"/><Relationship Id="rId1" Type="http://schemas.openxmlformats.org/officeDocument/2006/relationships/slideLayout" Target="../slideLayouts/slideLayout131.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32.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133.xml"/></Relationships>
</file>

<file path=ppt/slideMasters/_rels/slideMaster19.xml.rels><?xml version="1.0" encoding="UTF-8" standalone="yes"?>
<Relationships xmlns="http://schemas.openxmlformats.org/package/2006/relationships"><Relationship Id="rId3" Type="http://schemas.openxmlformats.org/officeDocument/2006/relationships/theme" Target="../theme/theme19.xml"/><Relationship Id="rId2" Type="http://schemas.openxmlformats.org/officeDocument/2006/relationships/slideLayout" Target="../slideLayouts/slideLayout135.xml"/><Relationship Id="rId1" Type="http://schemas.openxmlformats.org/officeDocument/2006/relationships/slideLayout" Target="../slideLayouts/slideLayout13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12" Type="http://schemas.openxmlformats.org/officeDocument/2006/relationships/theme" Target="../theme/theme2.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5" Type="http://schemas.openxmlformats.org/officeDocument/2006/relationships/slideLayout" Target="../slideLayouts/slideLayout6.xml"/><Relationship Id="rId10" Type="http://schemas.openxmlformats.org/officeDocument/2006/relationships/slideLayout" Target="../slideLayouts/slideLayout11.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20.xml.rels><?xml version="1.0" encoding="UTF-8" standalone="yes"?>
<Relationships xmlns="http://schemas.openxmlformats.org/package/2006/relationships"><Relationship Id="rId3" Type="http://schemas.openxmlformats.org/officeDocument/2006/relationships/slideLayout" Target="../slideLayouts/slideLayout138.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21.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slideLayout" Target="../slideLayouts/slideLayout162.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slideLayout" Target="../slideLayouts/slideLayout175.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slideLayout" Target="../slideLayouts/slideLayout174.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83.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theme" Target="../theme/theme24.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18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26.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27.xml.rels><?xml version="1.0" encoding="UTF-8" standalone="yes"?>
<Relationships xmlns="http://schemas.openxmlformats.org/package/2006/relationships"><Relationship Id="rId3" Type="http://schemas.openxmlformats.org/officeDocument/2006/relationships/theme" Target="../theme/theme27.xml"/><Relationship Id="rId2" Type="http://schemas.openxmlformats.org/officeDocument/2006/relationships/slideLayout" Target="../slideLayouts/slideLayout200.xml"/><Relationship Id="rId1" Type="http://schemas.openxmlformats.org/officeDocument/2006/relationships/slideLayout" Target="../slideLayouts/slideLayout19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08.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28.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slideLayout" Target="../slideLayouts/slideLayout224.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5" Type="http://schemas.openxmlformats.org/officeDocument/2006/relationships/theme" Target="../theme/theme29.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slideLayout" Target="../slideLayouts/slideLayout2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22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34.xml"/><Relationship Id="rId13" Type="http://schemas.openxmlformats.org/officeDocument/2006/relationships/theme" Target="../theme/theme31.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slideLayout" Target="../slideLayouts/slideLayout238.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46.xml"/><Relationship Id="rId13" Type="http://schemas.openxmlformats.org/officeDocument/2006/relationships/image" Target="../media/image11.jpeg"/><Relationship Id="rId3" Type="http://schemas.openxmlformats.org/officeDocument/2006/relationships/slideLayout" Target="../slideLayouts/slideLayout241.xml"/><Relationship Id="rId7" Type="http://schemas.openxmlformats.org/officeDocument/2006/relationships/slideLayout" Target="../slideLayouts/slideLayout245.xml"/><Relationship Id="rId12" Type="http://schemas.openxmlformats.org/officeDocument/2006/relationships/theme" Target="../theme/theme32.xml"/><Relationship Id="rId2" Type="http://schemas.openxmlformats.org/officeDocument/2006/relationships/slideLayout" Target="../slideLayouts/slideLayout240.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5" Type="http://schemas.openxmlformats.org/officeDocument/2006/relationships/slideLayout" Target="../slideLayouts/slideLayout243.xml"/><Relationship Id="rId10" Type="http://schemas.openxmlformats.org/officeDocument/2006/relationships/slideLayout" Target="../slideLayouts/slideLayout248.xml"/><Relationship Id="rId4" Type="http://schemas.openxmlformats.org/officeDocument/2006/relationships/slideLayout" Target="../slideLayouts/slideLayout242.xml"/><Relationship Id="rId9" Type="http://schemas.openxmlformats.org/officeDocument/2006/relationships/slideLayout" Target="../slideLayouts/slideLayout24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57.xml"/><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33.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34.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79.xml"/><Relationship Id="rId13" Type="http://schemas.openxmlformats.org/officeDocument/2006/relationships/image" Target="../media/image12.jpeg"/><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35.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90.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theme" Target="../theme/theme36.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01.xml"/><Relationship Id="rId13" Type="http://schemas.openxmlformats.org/officeDocument/2006/relationships/theme" Target="../theme/theme37.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slideLayout" Target="../slideLayouts/slideLayout305.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 Id="rId14" Type="http://schemas.openxmlformats.org/officeDocument/2006/relationships/image" Target="../media/image13.jpeg"/></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13.xml"/><Relationship Id="rId13" Type="http://schemas.openxmlformats.org/officeDocument/2006/relationships/image" Target="../media/image14.jpeg"/><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38.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24.xml"/><Relationship Id="rId13" Type="http://schemas.openxmlformats.org/officeDocument/2006/relationships/slideLayout" Target="../slideLayouts/slideLayout329.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slideLayout" Target="../slideLayouts/slideLayout328.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4.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6" Type="http://schemas.openxmlformats.org/officeDocument/2006/relationships/image" Target="../media/image3.png"/><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image" Target="../media/image2.png"/><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image" Target="../media/image1.pn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37.xml"/><Relationship Id="rId13" Type="http://schemas.openxmlformats.org/officeDocument/2006/relationships/image" Target="../media/image16.jpeg"/><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theme" Target="../theme/theme40.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48.xml"/><Relationship Id="rId13" Type="http://schemas.openxmlformats.org/officeDocument/2006/relationships/image" Target="../media/image16.jpeg"/><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41.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59.xml"/><Relationship Id="rId13" Type="http://schemas.openxmlformats.org/officeDocument/2006/relationships/slideLayout" Target="../slideLayouts/slideLayout364.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slideLayout" Target="../slideLayouts/slideLayout363.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72.xml"/><Relationship Id="rId13" Type="http://schemas.openxmlformats.org/officeDocument/2006/relationships/image" Target="../media/image17.jpeg"/><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43.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83.xml"/><Relationship Id="rId3" Type="http://schemas.openxmlformats.org/officeDocument/2006/relationships/slideLayout" Target="../slideLayouts/slideLayout378.xml"/><Relationship Id="rId7" Type="http://schemas.openxmlformats.org/officeDocument/2006/relationships/slideLayout" Target="../slideLayouts/slideLayout382.xml"/><Relationship Id="rId12" Type="http://schemas.openxmlformats.org/officeDocument/2006/relationships/theme" Target="../theme/theme44.xml"/><Relationship Id="rId2" Type="http://schemas.openxmlformats.org/officeDocument/2006/relationships/slideLayout" Target="../slideLayouts/slideLayout377.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0" Type="http://schemas.openxmlformats.org/officeDocument/2006/relationships/slideLayout" Target="../slideLayouts/slideLayout385.xml"/><Relationship Id="rId4" Type="http://schemas.openxmlformats.org/officeDocument/2006/relationships/slideLayout" Target="../slideLayouts/slideLayout379.xml"/><Relationship Id="rId9" Type="http://schemas.openxmlformats.org/officeDocument/2006/relationships/slideLayout" Target="../slideLayouts/slideLayout38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394.xml"/><Relationship Id="rId13" Type="http://schemas.openxmlformats.org/officeDocument/2006/relationships/theme" Target="../theme/theme45.xml"/><Relationship Id="rId3" Type="http://schemas.openxmlformats.org/officeDocument/2006/relationships/slideLayout" Target="../slideLayouts/slideLayout389.xml"/><Relationship Id="rId7" Type="http://schemas.openxmlformats.org/officeDocument/2006/relationships/slideLayout" Target="../slideLayouts/slideLayout393.xml"/><Relationship Id="rId12" Type="http://schemas.openxmlformats.org/officeDocument/2006/relationships/slideLayout" Target="../slideLayouts/slideLayout398.xml"/><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5" Type="http://schemas.openxmlformats.org/officeDocument/2006/relationships/slideLayout" Target="../slideLayouts/slideLayout391.xml"/><Relationship Id="rId10" Type="http://schemas.openxmlformats.org/officeDocument/2006/relationships/slideLayout" Target="../slideLayouts/slideLayout396.xml"/><Relationship Id="rId4" Type="http://schemas.openxmlformats.org/officeDocument/2006/relationships/slideLayout" Target="../slideLayouts/slideLayout390.xml"/><Relationship Id="rId9" Type="http://schemas.openxmlformats.org/officeDocument/2006/relationships/slideLayout" Target="../slideLayouts/slideLayout395.xml"/><Relationship Id="rId14" Type="http://schemas.openxmlformats.org/officeDocument/2006/relationships/image" Target="../media/image18.jpe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slideLayout" Target="../slideLayouts/slideLayout411.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slideLayout" Target="../slideLayouts/slideLayout410.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 Id="rId14"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19.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47.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slideLayout" Target="../slideLayouts/slideLayout435.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slideLayout" Target="../slideLayouts/slideLayout434.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43.xml"/><Relationship Id="rId13" Type="http://schemas.openxmlformats.org/officeDocument/2006/relationships/slideLayout" Target="../slideLayouts/slideLayout448.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slideLayout" Target="../slideLayouts/slideLayout447.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5.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56.xml"/><Relationship Id="rId13" Type="http://schemas.openxmlformats.org/officeDocument/2006/relationships/slideLayout" Target="../slideLayouts/slideLayout461.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slideLayout" Target="../slideLayouts/slideLayout460.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69.xml"/><Relationship Id="rId13" Type="http://schemas.openxmlformats.org/officeDocument/2006/relationships/slideLayout" Target="../slideLayouts/slideLayout474.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slideLayout" Target="../slideLayouts/slideLayout473.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2.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theme" Target="../theme/theme52.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48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494.xml"/><Relationship Id="rId3" Type="http://schemas.openxmlformats.org/officeDocument/2006/relationships/slideLayout" Target="../slideLayouts/slideLayout489.xml"/><Relationship Id="rId7" Type="http://schemas.openxmlformats.org/officeDocument/2006/relationships/slideLayout" Target="../slideLayouts/slideLayout493.xml"/><Relationship Id="rId12" Type="http://schemas.openxmlformats.org/officeDocument/2006/relationships/theme" Target="../theme/theme54.xml"/><Relationship Id="rId2" Type="http://schemas.openxmlformats.org/officeDocument/2006/relationships/slideLayout" Target="../slideLayouts/slideLayout488.xml"/><Relationship Id="rId1" Type="http://schemas.openxmlformats.org/officeDocument/2006/relationships/slideLayout" Target="../slideLayouts/slideLayout487.xml"/><Relationship Id="rId6" Type="http://schemas.openxmlformats.org/officeDocument/2006/relationships/slideLayout" Target="../slideLayouts/slideLayout492.xml"/><Relationship Id="rId11" Type="http://schemas.openxmlformats.org/officeDocument/2006/relationships/slideLayout" Target="../slideLayouts/slideLayout497.xml"/><Relationship Id="rId5" Type="http://schemas.openxmlformats.org/officeDocument/2006/relationships/slideLayout" Target="../slideLayouts/slideLayout491.xml"/><Relationship Id="rId10" Type="http://schemas.openxmlformats.org/officeDocument/2006/relationships/slideLayout" Target="../slideLayouts/slideLayout496.xml"/><Relationship Id="rId4" Type="http://schemas.openxmlformats.org/officeDocument/2006/relationships/slideLayout" Target="../slideLayouts/slideLayout490.xml"/><Relationship Id="rId9" Type="http://schemas.openxmlformats.org/officeDocument/2006/relationships/slideLayout" Target="../slideLayouts/slideLayout495.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05.xml"/><Relationship Id="rId3" Type="http://schemas.openxmlformats.org/officeDocument/2006/relationships/slideLayout" Target="../slideLayouts/slideLayout500.xml"/><Relationship Id="rId7" Type="http://schemas.openxmlformats.org/officeDocument/2006/relationships/slideLayout" Target="../slideLayouts/slideLayout504.xml"/><Relationship Id="rId12" Type="http://schemas.openxmlformats.org/officeDocument/2006/relationships/theme" Target="../theme/theme55.xml"/><Relationship Id="rId2" Type="http://schemas.openxmlformats.org/officeDocument/2006/relationships/slideLayout" Target="../slideLayouts/slideLayout499.xml"/><Relationship Id="rId1" Type="http://schemas.openxmlformats.org/officeDocument/2006/relationships/slideLayout" Target="../slideLayouts/slideLayout498.xml"/><Relationship Id="rId6" Type="http://schemas.openxmlformats.org/officeDocument/2006/relationships/slideLayout" Target="../slideLayouts/slideLayout503.xml"/><Relationship Id="rId11" Type="http://schemas.openxmlformats.org/officeDocument/2006/relationships/slideLayout" Target="../slideLayouts/slideLayout508.xml"/><Relationship Id="rId5" Type="http://schemas.openxmlformats.org/officeDocument/2006/relationships/slideLayout" Target="../slideLayouts/slideLayout502.xml"/><Relationship Id="rId10" Type="http://schemas.openxmlformats.org/officeDocument/2006/relationships/slideLayout" Target="../slideLayouts/slideLayout507.xml"/><Relationship Id="rId4" Type="http://schemas.openxmlformats.org/officeDocument/2006/relationships/slideLayout" Target="../slideLayouts/slideLayout501.xml"/><Relationship Id="rId9" Type="http://schemas.openxmlformats.org/officeDocument/2006/relationships/slideLayout" Target="../slideLayouts/slideLayout506.xml"/></Relationships>
</file>

<file path=ppt/slideMasters/_rels/slideMaster56.xml.rels><?xml version="1.0" encoding="UTF-8" standalone="yes"?>
<Relationships xmlns="http://schemas.openxmlformats.org/package/2006/relationships"><Relationship Id="rId3" Type="http://schemas.openxmlformats.org/officeDocument/2006/relationships/theme" Target="../theme/theme56.xml"/><Relationship Id="rId2" Type="http://schemas.openxmlformats.org/officeDocument/2006/relationships/slideLayout" Target="../slideLayouts/slideLayout510.xml"/><Relationship Id="rId1" Type="http://schemas.openxmlformats.org/officeDocument/2006/relationships/slideLayout" Target="../slideLayouts/slideLayout509.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511.xml"/></Relationships>
</file>

<file path=ppt/slideMasters/_rels/slideMaster58.xml.rels><?xml version="1.0" encoding="UTF-8" standalone="yes"?>
<Relationships xmlns="http://schemas.openxmlformats.org/package/2006/relationships"><Relationship Id="rId3" Type="http://schemas.openxmlformats.org/officeDocument/2006/relationships/theme" Target="../theme/theme58.xml"/><Relationship Id="rId2" Type="http://schemas.openxmlformats.org/officeDocument/2006/relationships/slideLayout" Target="../slideLayouts/slideLayout513.xml"/><Relationship Id="rId1" Type="http://schemas.openxmlformats.org/officeDocument/2006/relationships/slideLayout" Target="../slideLayouts/slideLayout512.xml"/></Relationships>
</file>

<file path=ppt/slideMasters/_rels/slideMaster59.xml.rels><?xml version="1.0" encoding="UTF-8" standalone="yes"?>
<Relationships xmlns="http://schemas.openxmlformats.org/package/2006/relationships"><Relationship Id="rId3" Type="http://schemas.openxmlformats.org/officeDocument/2006/relationships/theme" Target="../theme/theme59.xml"/><Relationship Id="rId2" Type="http://schemas.openxmlformats.org/officeDocument/2006/relationships/slideLayout" Target="../slideLayouts/slideLayout515.xml"/><Relationship Id="rId1" Type="http://schemas.openxmlformats.org/officeDocument/2006/relationships/slideLayout" Target="../slideLayouts/slideLayout51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4.jpe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6.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60.xml.rels><?xml version="1.0" encoding="UTF-8" standalone="yes"?>
<Relationships xmlns="http://schemas.openxmlformats.org/package/2006/relationships"><Relationship Id="rId2" Type="http://schemas.openxmlformats.org/officeDocument/2006/relationships/theme" Target="../theme/theme60.xml"/><Relationship Id="rId1" Type="http://schemas.openxmlformats.org/officeDocument/2006/relationships/slideLayout" Target="../slideLayouts/slideLayout51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24.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theme" Target="../theme/theme61.xml"/><Relationship Id="rId2" Type="http://schemas.openxmlformats.org/officeDocument/2006/relationships/slideLayout" Target="../slideLayouts/slideLayout518.xml"/><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35.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62.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539.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64.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65.xml.rels><?xml version="1.0" encoding="UTF-8" standalone="yes"?>
<Relationships xmlns="http://schemas.openxmlformats.org/package/2006/relationships"><Relationship Id="rId3" Type="http://schemas.openxmlformats.org/officeDocument/2006/relationships/theme" Target="../theme/theme65.xml"/><Relationship Id="rId2" Type="http://schemas.openxmlformats.org/officeDocument/2006/relationships/slideLayout" Target="../slideLayouts/slideLayout552.xml"/><Relationship Id="rId1" Type="http://schemas.openxmlformats.org/officeDocument/2006/relationships/slideLayout" Target="../slideLayouts/slideLayout55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60.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theme" Target="../theme/theme66.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71.xml"/><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theme" Target="../theme/theme67.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82.xml"/><Relationship Id="rId3" Type="http://schemas.openxmlformats.org/officeDocument/2006/relationships/slideLayout" Target="../slideLayouts/slideLayout577.xml"/><Relationship Id="rId7" Type="http://schemas.openxmlformats.org/officeDocument/2006/relationships/slideLayout" Target="../slideLayouts/slideLayout581.xml"/><Relationship Id="rId12" Type="http://schemas.openxmlformats.org/officeDocument/2006/relationships/theme" Target="../theme/theme68.xml"/><Relationship Id="rId2" Type="http://schemas.openxmlformats.org/officeDocument/2006/relationships/slideLayout" Target="../slideLayouts/slideLayout576.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0" Type="http://schemas.openxmlformats.org/officeDocument/2006/relationships/slideLayout" Target="../slideLayouts/slideLayout584.xml"/><Relationship Id="rId4" Type="http://schemas.openxmlformats.org/officeDocument/2006/relationships/slideLayout" Target="../slideLayouts/slideLayout578.xml"/><Relationship Id="rId9" Type="http://schemas.openxmlformats.org/officeDocument/2006/relationships/slideLayout" Target="../slideLayouts/slideLayout583.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58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5.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7.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94.xml"/><Relationship Id="rId13" Type="http://schemas.openxmlformats.org/officeDocument/2006/relationships/theme" Target="../theme/theme70.xml"/><Relationship Id="rId3" Type="http://schemas.openxmlformats.org/officeDocument/2006/relationships/slideLayout" Target="../slideLayouts/slideLayout589.xml"/><Relationship Id="rId7" Type="http://schemas.openxmlformats.org/officeDocument/2006/relationships/slideLayout" Target="../slideLayouts/slideLayout593.xml"/><Relationship Id="rId12" Type="http://schemas.openxmlformats.org/officeDocument/2006/relationships/slideLayout" Target="../slideLayouts/slideLayout598.xml"/><Relationship Id="rId2" Type="http://schemas.openxmlformats.org/officeDocument/2006/relationships/slideLayout" Target="../slideLayouts/slideLayout588.xml"/><Relationship Id="rId1" Type="http://schemas.openxmlformats.org/officeDocument/2006/relationships/slideLayout" Target="../slideLayouts/slideLayout587.xml"/><Relationship Id="rId6" Type="http://schemas.openxmlformats.org/officeDocument/2006/relationships/slideLayout" Target="../slideLayouts/slideLayout592.xml"/><Relationship Id="rId11" Type="http://schemas.openxmlformats.org/officeDocument/2006/relationships/slideLayout" Target="../slideLayouts/slideLayout597.xml"/><Relationship Id="rId5" Type="http://schemas.openxmlformats.org/officeDocument/2006/relationships/slideLayout" Target="../slideLayouts/slideLayout591.xml"/><Relationship Id="rId10" Type="http://schemas.openxmlformats.org/officeDocument/2006/relationships/slideLayout" Target="../slideLayouts/slideLayout596.xml"/><Relationship Id="rId4" Type="http://schemas.openxmlformats.org/officeDocument/2006/relationships/slideLayout" Target="../slideLayouts/slideLayout590.xml"/><Relationship Id="rId9" Type="http://schemas.openxmlformats.org/officeDocument/2006/relationships/slideLayout" Target="../slideLayouts/slideLayout595.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06.xml"/><Relationship Id="rId3" Type="http://schemas.openxmlformats.org/officeDocument/2006/relationships/slideLayout" Target="../slideLayouts/slideLayout601.xml"/><Relationship Id="rId7" Type="http://schemas.openxmlformats.org/officeDocument/2006/relationships/slideLayout" Target="../slideLayouts/slideLayout605.xml"/><Relationship Id="rId12" Type="http://schemas.openxmlformats.org/officeDocument/2006/relationships/theme" Target="../theme/theme71.xml"/><Relationship Id="rId2" Type="http://schemas.openxmlformats.org/officeDocument/2006/relationships/slideLayout" Target="../slideLayouts/slideLayout600.xml"/><Relationship Id="rId1" Type="http://schemas.openxmlformats.org/officeDocument/2006/relationships/slideLayout" Target="../slideLayouts/slideLayout599.xml"/><Relationship Id="rId6" Type="http://schemas.openxmlformats.org/officeDocument/2006/relationships/slideLayout" Target="../slideLayouts/slideLayout604.xml"/><Relationship Id="rId11" Type="http://schemas.openxmlformats.org/officeDocument/2006/relationships/slideLayout" Target="../slideLayouts/slideLayout609.xml"/><Relationship Id="rId5" Type="http://schemas.openxmlformats.org/officeDocument/2006/relationships/slideLayout" Target="../slideLayouts/slideLayout603.xml"/><Relationship Id="rId10" Type="http://schemas.openxmlformats.org/officeDocument/2006/relationships/slideLayout" Target="../slideLayouts/slideLayout608.xml"/><Relationship Id="rId4" Type="http://schemas.openxmlformats.org/officeDocument/2006/relationships/slideLayout" Target="../slideLayouts/slideLayout602.xml"/><Relationship Id="rId9" Type="http://schemas.openxmlformats.org/officeDocument/2006/relationships/slideLayout" Target="../slideLayouts/slideLayout607.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17.xml"/><Relationship Id="rId3" Type="http://schemas.openxmlformats.org/officeDocument/2006/relationships/slideLayout" Target="../slideLayouts/slideLayout612.xml"/><Relationship Id="rId7" Type="http://schemas.openxmlformats.org/officeDocument/2006/relationships/slideLayout" Target="../slideLayouts/slideLayout616.xml"/><Relationship Id="rId12" Type="http://schemas.openxmlformats.org/officeDocument/2006/relationships/theme" Target="../theme/theme72.xml"/><Relationship Id="rId2" Type="http://schemas.openxmlformats.org/officeDocument/2006/relationships/slideLayout" Target="../slideLayouts/slideLayout611.xml"/><Relationship Id="rId1" Type="http://schemas.openxmlformats.org/officeDocument/2006/relationships/slideLayout" Target="../slideLayouts/slideLayout610.xml"/><Relationship Id="rId6" Type="http://schemas.openxmlformats.org/officeDocument/2006/relationships/slideLayout" Target="../slideLayouts/slideLayout615.xml"/><Relationship Id="rId11" Type="http://schemas.openxmlformats.org/officeDocument/2006/relationships/slideLayout" Target="../slideLayouts/slideLayout620.xml"/><Relationship Id="rId5" Type="http://schemas.openxmlformats.org/officeDocument/2006/relationships/slideLayout" Target="../slideLayouts/slideLayout614.xml"/><Relationship Id="rId10" Type="http://schemas.openxmlformats.org/officeDocument/2006/relationships/slideLayout" Target="../slideLayouts/slideLayout619.xml"/><Relationship Id="rId4" Type="http://schemas.openxmlformats.org/officeDocument/2006/relationships/slideLayout" Target="../slideLayouts/slideLayout613.xml"/><Relationship Id="rId9" Type="http://schemas.openxmlformats.org/officeDocument/2006/relationships/slideLayout" Target="../slideLayouts/slideLayout618.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28.xml"/><Relationship Id="rId13" Type="http://schemas.openxmlformats.org/officeDocument/2006/relationships/image" Target="../media/image19.jpeg"/><Relationship Id="rId3" Type="http://schemas.openxmlformats.org/officeDocument/2006/relationships/slideLayout" Target="../slideLayouts/slideLayout623.xml"/><Relationship Id="rId7" Type="http://schemas.openxmlformats.org/officeDocument/2006/relationships/slideLayout" Target="../slideLayouts/slideLayout627.xml"/><Relationship Id="rId12" Type="http://schemas.openxmlformats.org/officeDocument/2006/relationships/theme" Target="../theme/theme73.xml"/><Relationship Id="rId2" Type="http://schemas.openxmlformats.org/officeDocument/2006/relationships/slideLayout" Target="../slideLayouts/slideLayout622.xml"/><Relationship Id="rId1" Type="http://schemas.openxmlformats.org/officeDocument/2006/relationships/slideLayout" Target="../slideLayouts/slideLayout621.xml"/><Relationship Id="rId6" Type="http://schemas.openxmlformats.org/officeDocument/2006/relationships/slideLayout" Target="../slideLayouts/slideLayout626.xml"/><Relationship Id="rId11" Type="http://schemas.openxmlformats.org/officeDocument/2006/relationships/slideLayout" Target="../slideLayouts/slideLayout631.xml"/><Relationship Id="rId5" Type="http://schemas.openxmlformats.org/officeDocument/2006/relationships/slideLayout" Target="../slideLayouts/slideLayout625.xml"/><Relationship Id="rId10" Type="http://schemas.openxmlformats.org/officeDocument/2006/relationships/slideLayout" Target="../slideLayouts/slideLayout630.xml"/><Relationship Id="rId4" Type="http://schemas.openxmlformats.org/officeDocument/2006/relationships/slideLayout" Target="../slideLayouts/slideLayout624.xml"/><Relationship Id="rId9" Type="http://schemas.openxmlformats.org/officeDocument/2006/relationships/slideLayout" Target="../slideLayouts/slideLayout629.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39.xml"/><Relationship Id="rId13" Type="http://schemas.openxmlformats.org/officeDocument/2006/relationships/image" Target="../media/image16.jpeg"/><Relationship Id="rId3" Type="http://schemas.openxmlformats.org/officeDocument/2006/relationships/slideLayout" Target="../slideLayouts/slideLayout634.xml"/><Relationship Id="rId7" Type="http://schemas.openxmlformats.org/officeDocument/2006/relationships/slideLayout" Target="../slideLayouts/slideLayout638.xml"/><Relationship Id="rId12" Type="http://schemas.openxmlformats.org/officeDocument/2006/relationships/theme" Target="../theme/theme74.xml"/><Relationship Id="rId2" Type="http://schemas.openxmlformats.org/officeDocument/2006/relationships/slideLayout" Target="../slideLayouts/slideLayout633.xml"/><Relationship Id="rId1" Type="http://schemas.openxmlformats.org/officeDocument/2006/relationships/slideLayout" Target="../slideLayouts/slideLayout632.xml"/><Relationship Id="rId6" Type="http://schemas.openxmlformats.org/officeDocument/2006/relationships/slideLayout" Target="../slideLayouts/slideLayout637.xml"/><Relationship Id="rId11" Type="http://schemas.openxmlformats.org/officeDocument/2006/relationships/slideLayout" Target="../slideLayouts/slideLayout642.xml"/><Relationship Id="rId5" Type="http://schemas.openxmlformats.org/officeDocument/2006/relationships/slideLayout" Target="../slideLayouts/slideLayout636.xml"/><Relationship Id="rId10" Type="http://schemas.openxmlformats.org/officeDocument/2006/relationships/slideLayout" Target="../slideLayouts/slideLayout641.xml"/><Relationship Id="rId4" Type="http://schemas.openxmlformats.org/officeDocument/2006/relationships/slideLayout" Target="../slideLayouts/slideLayout635.xml"/><Relationship Id="rId9" Type="http://schemas.openxmlformats.org/officeDocument/2006/relationships/slideLayout" Target="../slideLayouts/slideLayout640.xml"/></Relationships>
</file>

<file path=ppt/slideMasters/_rels/slideMaster7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theme" Target="../theme/theme75.xml"/><Relationship Id="rId1" Type="http://schemas.openxmlformats.org/officeDocument/2006/relationships/slideLayout" Target="../slideLayouts/slideLayout643.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slideLayout" Target="../slideLayouts/slideLayout656.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slideLayout" Target="../slideLayouts/slideLayout655.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 Id="rId14" Type="http://schemas.openxmlformats.org/officeDocument/2006/relationships/theme" Target="../theme/theme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64.xml"/><Relationship Id="rId3" Type="http://schemas.openxmlformats.org/officeDocument/2006/relationships/slideLayout" Target="../slideLayouts/slideLayout659.xml"/><Relationship Id="rId7" Type="http://schemas.openxmlformats.org/officeDocument/2006/relationships/slideLayout" Target="../slideLayouts/slideLayout663.xml"/><Relationship Id="rId12" Type="http://schemas.openxmlformats.org/officeDocument/2006/relationships/theme" Target="../theme/theme77.xml"/><Relationship Id="rId2" Type="http://schemas.openxmlformats.org/officeDocument/2006/relationships/slideLayout" Target="../slideLayouts/slideLayout658.xml"/><Relationship Id="rId1" Type="http://schemas.openxmlformats.org/officeDocument/2006/relationships/slideLayout" Target="../slideLayouts/slideLayout657.xml"/><Relationship Id="rId6" Type="http://schemas.openxmlformats.org/officeDocument/2006/relationships/slideLayout" Target="../slideLayouts/slideLayout662.xml"/><Relationship Id="rId11" Type="http://schemas.openxmlformats.org/officeDocument/2006/relationships/slideLayout" Target="../slideLayouts/slideLayout667.xml"/><Relationship Id="rId5" Type="http://schemas.openxmlformats.org/officeDocument/2006/relationships/slideLayout" Target="../slideLayouts/slideLayout661.xml"/><Relationship Id="rId10" Type="http://schemas.openxmlformats.org/officeDocument/2006/relationships/slideLayout" Target="../slideLayouts/slideLayout666.xml"/><Relationship Id="rId4" Type="http://schemas.openxmlformats.org/officeDocument/2006/relationships/slideLayout" Target="../slideLayouts/slideLayout660.xml"/><Relationship Id="rId9" Type="http://schemas.openxmlformats.org/officeDocument/2006/relationships/slideLayout" Target="../slideLayouts/slideLayout665.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75.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78.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86.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theme" Target="../theme/theme79.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6.jpe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8.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image" Target="../media/image7.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9.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208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宋体" charset="-122"/>
                <a:cs typeface="宋体" charset="-122"/>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宋体" charset="-122"/>
                <a:cs typeface="宋体" charset="-122"/>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cs typeface="宋体" charset="0"/>
              </a:defRPr>
            </a:lvl1pPr>
          </a:lstStyle>
          <a:p>
            <a:fld id="{1922CB97-C0B2-AC40-B908-A1CE2F1F784C}" type="slidenum">
              <a:rPr lang="en-US" altLang="zh-CN"/>
              <a:pPr/>
              <a:t>‹#›</a:t>
            </a:fld>
            <a:endParaRPr lang="en-US" altLang="zh-CN"/>
          </a:p>
        </p:txBody>
      </p:sp>
    </p:spTree>
  </p:cSld>
  <p:clrMap bg1="lt1" tx1="dk1" bg2="lt2" tx2="dk2" accent1="accent1" accent2="accent2" accent3="accent3" accent4="accent4" accent5="accent5" accent6="accent6" hlink="hlink" folHlink="folHlink"/>
  <p:sldLayoutIdLst>
    <p:sldLayoutId id="2147505017" r:id="rId1"/>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dt" sz="half" idx="2"/>
          </p:nvPr>
        </p:nvSpPr>
        <p:spPr bwMode="auto">
          <a:xfrm>
            <a:off x="457200" y="625157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Arial" charset="0"/>
                <a:ea typeface="ＭＳ Ｐゴシック" charset="0"/>
                <a:cs typeface="ＭＳ Ｐゴシック" charset="0"/>
              </a:defRPr>
            </a:lvl1pPr>
          </a:lstStyle>
          <a:p>
            <a:pPr>
              <a:defRPr/>
            </a:pPr>
            <a:endParaRPr lang="en-US"/>
          </a:p>
        </p:txBody>
      </p:sp>
      <p:sp>
        <p:nvSpPr>
          <p:cNvPr id="179203" name="Rectangle 3"/>
          <p:cNvSpPr>
            <a:spLocks noGrp="1" noChangeArrowheads="1"/>
          </p:cNvSpPr>
          <p:nvPr>
            <p:ph type="sldNum" sz="quarter" idx="4"/>
          </p:nvPr>
        </p:nvSpPr>
        <p:spPr bwMode="auto">
          <a:xfrm>
            <a:off x="6553200" y="6248400"/>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Arial" charset="0"/>
              </a:defRPr>
            </a:lvl1pPr>
          </a:lstStyle>
          <a:p>
            <a:pPr>
              <a:defRPr/>
            </a:pPr>
            <a:fld id="{192C05DD-710F-B14F-9476-201E0B2EF6E0}" type="slidenum">
              <a:rPr lang="en-US"/>
              <a:pPr>
                <a:defRPr/>
              </a:pPr>
              <a:t>‹#›</a:t>
            </a:fld>
            <a:endParaRPr lang="en-US"/>
          </a:p>
        </p:txBody>
      </p:sp>
      <p:grpSp>
        <p:nvGrpSpPr>
          <p:cNvPr id="216068" name="Group 4"/>
          <p:cNvGrpSpPr>
            <a:grpSpLocks/>
          </p:cNvGrpSpPr>
          <p:nvPr/>
        </p:nvGrpSpPr>
        <p:grpSpPr bwMode="auto">
          <a:xfrm>
            <a:off x="0" y="0"/>
            <a:ext cx="9140825" cy="6850063"/>
            <a:chOff x="0" y="0"/>
            <a:chExt cx="5758" cy="4315"/>
          </a:xfrm>
        </p:grpSpPr>
        <p:grpSp>
          <p:nvGrpSpPr>
            <p:cNvPr id="216072" name="Group 5"/>
            <p:cNvGrpSpPr>
              <a:grpSpLocks/>
            </p:cNvGrpSpPr>
            <p:nvPr userDrawn="1"/>
          </p:nvGrpSpPr>
          <p:grpSpPr bwMode="auto">
            <a:xfrm>
              <a:off x="1728" y="2230"/>
              <a:ext cx="4027" cy="2085"/>
              <a:chOff x="1728" y="2230"/>
              <a:chExt cx="4027" cy="2085"/>
            </a:xfrm>
          </p:grpSpPr>
          <p:sp>
            <p:nvSpPr>
              <p:cNvPr id="179206"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p:spPr>
            <p:txBody>
              <a:bodyPr/>
              <a:lstStyle/>
              <a:p>
                <a:pPr>
                  <a:defRPr/>
                </a:pPr>
                <a:endParaRPr lang="en-US">
                  <a:solidFill>
                    <a:srgbClr val="FFFFFF"/>
                  </a:solidFill>
                  <a:latin typeface="Arial" charset="0"/>
                </a:endParaRPr>
              </a:p>
            </p:txBody>
          </p:sp>
          <p:sp>
            <p:nvSpPr>
              <p:cNvPr id="179207"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p:spPr>
            <p:txBody>
              <a:bodyPr/>
              <a:lstStyle/>
              <a:p>
                <a:pPr>
                  <a:defRPr/>
                </a:pPr>
                <a:endParaRPr lang="en-US">
                  <a:solidFill>
                    <a:srgbClr val="FFFFFF"/>
                  </a:solidFill>
                  <a:latin typeface="Arial" charset="0"/>
                </a:endParaRPr>
              </a:p>
            </p:txBody>
          </p:sp>
          <p:sp>
            <p:nvSpPr>
              <p:cNvPr id="179208"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p:spPr>
            <p:txBody>
              <a:bodyPr/>
              <a:lstStyle/>
              <a:p>
                <a:pPr>
                  <a:defRPr/>
                </a:pPr>
                <a:endParaRPr lang="en-US">
                  <a:solidFill>
                    <a:srgbClr val="FFFFFF"/>
                  </a:solidFill>
                  <a:latin typeface="Arial" charset="0"/>
                </a:endParaRPr>
              </a:p>
            </p:txBody>
          </p:sp>
          <p:sp>
            <p:nvSpPr>
              <p:cNvPr id="21607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9210"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grpSp>
        <p:sp>
          <p:nvSpPr>
            <p:cNvPr id="179211"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216074" name="Freeform 12"/>
            <p:cNvSpPr>
              <a:spLocks/>
            </p:cNvSpPr>
            <p:nvPr/>
          </p:nvSpPr>
          <p:spPr bwMode="hidden">
            <a:xfrm>
              <a:off x="0" y="0"/>
              <a:ext cx="5758" cy="1776"/>
            </a:xfrm>
            <a:custGeom>
              <a:avLst/>
              <a:gdLst>
                <a:gd name="T0" fmla="*/ 0 w 5740"/>
                <a:gd name="T1" fmla="*/ 0 h 1906"/>
                <a:gd name="T2" fmla="*/ 0 w 5740"/>
                <a:gd name="T3" fmla="*/ 213 h 1906"/>
                <a:gd name="T4" fmla="*/ 6325 w 5740"/>
                <a:gd name="T5" fmla="*/ 213 h 1906"/>
                <a:gd name="T6" fmla="*/ 632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79213" name="Rectangle 13"/>
          <p:cNvSpPr>
            <a:spLocks noGrp="1" noRot="1" noChangeArrowheads="1"/>
          </p:cNvSpPr>
          <p:nvPr>
            <p:ph type="title"/>
          </p:nvPr>
        </p:nvSpPr>
        <p:spPr bwMode="auto">
          <a:xfrm>
            <a:off x="457200" y="274638"/>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9214" name="Rectangle 14"/>
          <p:cNvSpPr>
            <a:spLocks noGrp="1" noChangeArrowheads="1"/>
          </p:cNvSpPr>
          <p:nvPr>
            <p:ph type="ftr" sz="quarter" idx="3"/>
          </p:nvPr>
        </p:nvSpPr>
        <p:spPr bwMode="auto">
          <a:xfrm>
            <a:off x="3124200" y="6248400"/>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Arial" charset="0"/>
                <a:ea typeface="ＭＳ Ｐゴシック" charset="0"/>
                <a:cs typeface="ＭＳ Ｐゴシック" charset="0"/>
              </a:defRPr>
            </a:lvl1pPr>
          </a:lstStyle>
          <a:p>
            <a:pPr>
              <a:defRPr/>
            </a:pPr>
            <a:endParaRPr lang="en-US"/>
          </a:p>
        </p:txBody>
      </p:sp>
      <p:sp>
        <p:nvSpPr>
          <p:cNvPr id="179215" name="Rectangle 15"/>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505301" r:id="rId1"/>
    <p:sldLayoutId id="2147505302" r:id="rId2"/>
    <p:sldLayoutId id="2147505303" r:id="rId3"/>
    <p:sldLayoutId id="2147505304" r:id="rId4"/>
    <p:sldLayoutId id="2147505305" r:id="rId5"/>
    <p:sldLayoutId id="2147505306" r:id="rId6"/>
    <p:sldLayoutId id="2147505307" r:id="rId7"/>
    <p:sldLayoutId id="2147505308" r:id="rId8"/>
    <p:sldLayoutId id="2147505309" r:id="rId9"/>
    <p:sldLayoutId id="2147505310" r:id="rId10"/>
    <p:sldLayoutId id="2147505311" r:id="rId11"/>
    <p:sldLayoutId id="2147505312"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mj-ea"/>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mn-ea"/>
          <a:cs typeface="Arial"/>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229378" name="Group 2"/>
          <p:cNvGrpSpPr>
            <a:grpSpLocks/>
          </p:cNvGrpSpPr>
          <p:nvPr/>
        </p:nvGrpSpPr>
        <p:grpSpPr bwMode="auto">
          <a:xfrm>
            <a:off x="0" y="2438400"/>
            <a:ext cx="9144000" cy="4046538"/>
            <a:chOff x="0" y="1536"/>
            <a:chExt cx="5760" cy="2549"/>
          </a:xfrm>
        </p:grpSpPr>
        <p:sp>
          <p:nvSpPr>
            <p:cNvPr id="86019"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a:noFill/>
            </a:ln>
            <a:effectLst/>
          </p:spPr>
          <p:txBody>
            <a:bodyPr wrap="none" anchor="ctr"/>
            <a:lstStyle/>
            <a:p>
              <a:pPr>
                <a:defRPr/>
              </a:pPr>
              <a:endParaRPr lang="en-US">
                <a:solidFill>
                  <a:srgbClr val="FFFFFF"/>
                </a:solidFill>
                <a:latin typeface="Arial" charset="0"/>
              </a:endParaRPr>
            </a:p>
          </p:txBody>
        </p:sp>
        <p:sp>
          <p:nvSpPr>
            <p:cNvPr id="2293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93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6022" name="Freeform 6"/>
            <p:cNvSpPr>
              <a:spLocks/>
            </p:cNvSpPr>
            <p:nvPr userDrawn="1"/>
          </p:nvSpPr>
          <p:spPr bwMode="hidden">
            <a:xfrm>
              <a:off x="3792" y="1536"/>
              <a:ext cx="1968" cy="762"/>
            </a:xfrm>
            <a:custGeom>
              <a:avLst/>
              <a:gdLst>
                <a:gd name="T0" fmla="*/ 965 w 1968"/>
                <a:gd name="T1" fmla="*/ 165 h 762"/>
                <a:gd name="T2" fmla="*/ 696 w 1968"/>
                <a:gd name="T3" fmla="*/ 200 h 762"/>
                <a:gd name="T4" fmla="*/ 693 w 1968"/>
                <a:gd name="T5" fmla="*/ 237 h 762"/>
                <a:gd name="T6" fmla="*/ 924 w 1968"/>
                <a:gd name="T7" fmla="*/ 258 h 762"/>
                <a:gd name="T8" fmla="*/ 993 w 1968"/>
                <a:gd name="T9" fmla="*/ 267 h 762"/>
                <a:gd name="T10" fmla="*/ 681 w 1968"/>
                <a:gd name="T11" fmla="*/ 291 h 762"/>
                <a:gd name="T12" fmla="*/ 633 w 1968"/>
                <a:gd name="T13" fmla="*/ 309 h 762"/>
                <a:gd name="T14" fmla="*/ 645 w 1968"/>
                <a:gd name="T15" fmla="*/ 336 h 762"/>
                <a:gd name="T16" fmla="*/ 672 w 1968"/>
                <a:gd name="T17" fmla="*/ 351 h 762"/>
                <a:gd name="T18" fmla="*/ 984 w 1968"/>
                <a:gd name="T19" fmla="*/ 333 h 762"/>
                <a:gd name="T20" fmla="*/ 1080 w 1968"/>
                <a:gd name="T21" fmla="*/ 357 h 762"/>
                <a:gd name="T22" fmla="*/ 624 w 1968"/>
                <a:gd name="T23" fmla="*/ 492 h 762"/>
                <a:gd name="T24" fmla="*/ 616 w 1968"/>
                <a:gd name="T25" fmla="*/ 536 h 762"/>
                <a:gd name="T26" fmla="*/ 8 w 1968"/>
                <a:gd name="T27" fmla="*/ 724 h 762"/>
                <a:gd name="T28" fmla="*/ 0 w 1968"/>
                <a:gd name="T29" fmla="*/ 756 h 762"/>
                <a:gd name="T30" fmla="*/ 27 w 1968"/>
                <a:gd name="T31" fmla="*/ 762 h 762"/>
                <a:gd name="T32" fmla="*/ 664 w 1968"/>
                <a:gd name="T33" fmla="*/ 564 h 762"/>
                <a:gd name="T34" fmla="*/ 856 w 1968"/>
                <a:gd name="T35" fmla="*/ 600 h 762"/>
                <a:gd name="T36" fmla="*/ 1158 w 1968"/>
                <a:gd name="T37" fmla="*/ 507 h 762"/>
                <a:gd name="T38" fmla="*/ 1434 w 1968"/>
                <a:gd name="T39" fmla="*/ 465 h 762"/>
                <a:gd name="T40" fmla="*/ 1572 w 1968"/>
                <a:gd name="T41" fmla="*/ 368 h 762"/>
                <a:gd name="T42" fmla="*/ 1712 w 1968"/>
                <a:gd name="T43" fmla="*/ 340 h 762"/>
                <a:gd name="T44" fmla="*/ 1856 w 1968"/>
                <a:gd name="T45" fmla="*/ 328 h 762"/>
                <a:gd name="T46" fmla="*/ 1968 w 1968"/>
                <a:gd name="T47" fmla="*/ 330 h 762"/>
                <a:gd name="T48" fmla="*/ 1968 w 1968"/>
                <a:gd name="T49" fmla="*/ 0 h 762"/>
                <a:gd name="T50" fmla="*/ 1934 w 1968"/>
                <a:gd name="T51" fmla="*/ 3 h 762"/>
                <a:gd name="T52" fmla="*/ 1832 w 1968"/>
                <a:gd name="T53" fmla="*/ 5 h 762"/>
                <a:gd name="T54" fmla="*/ 1682 w 1968"/>
                <a:gd name="T55" fmla="*/ 35 h 762"/>
                <a:gd name="T56" fmla="*/ 1643 w 1968"/>
                <a:gd name="T57" fmla="*/ 72 h 762"/>
                <a:gd name="T58" fmla="*/ 1392 w 1968"/>
                <a:gd name="T59" fmla="*/ 119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latin typeface="Arial" charset="0"/>
              </a:endParaRPr>
            </a:p>
          </p:txBody>
        </p:sp>
        <p:sp>
          <p:nvSpPr>
            <p:cNvPr id="229388" name="Freeform 7"/>
            <p:cNvSpPr>
              <a:spLocks/>
            </p:cNvSpPr>
            <p:nvPr userDrawn="1"/>
          </p:nvSpPr>
          <p:spPr bwMode="hidden">
            <a:xfrm>
              <a:off x="3599" y="2477"/>
              <a:ext cx="186" cy="120"/>
            </a:xfrm>
            <a:custGeom>
              <a:avLst/>
              <a:gdLst>
                <a:gd name="T0" fmla="*/ 216 w 185"/>
                <a:gd name="T1" fmla="*/ 0 h 120"/>
                <a:gd name="T2" fmla="*/ 216 w 185"/>
                <a:gd name="T3" fmla="*/ 6 h 120"/>
                <a:gd name="T4" fmla="*/ 216 w 185"/>
                <a:gd name="T5" fmla="*/ 18 h 120"/>
                <a:gd name="T6" fmla="*/ 216 w 185"/>
                <a:gd name="T7" fmla="*/ 36 h 120"/>
                <a:gd name="T8" fmla="*/ 210 w 185"/>
                <a:gd name="T9" fmla="*/ 54 h 120"/>
                <a:gd name="T10" fmla="*/ 192 w 185"/>
                <a:gd name="T11" fmla="*/ 72 h 120"/>
                <a:gd name="T12" fmla="*/ 168 w 185"/>
                <a:gd name="T13" fmla="*/ 96 h 120"/>
                <a:gd name="T14" fmla="*/ 132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6 w 185"/>
                <a:gd name="T29" fmla="*/ 0 h 120"/>
                <a:gd name="T30" fmla="*/ 216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93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93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8 w 526"/>
                <a:gd name="T17" fmla="*/ 179 h 275"/>
                <a:gd name="T18" fmla="*/ 240 w 526"/>
                <a:gd name="T19" fmla="*/ 143 h 275"/>
                <a:gd name="T20" fmla="*/ 282 w 526"/>
                <a:gd name="T21" fmla="*/ 120 h 275"/>
                <a:gd name="T22" fmla="*/ 330 w 526"/>
                <a:gd name="T23" fmla="*/ 96 h 275"/>
                <a:gd name="T24" fmla="*/ 455 w 526"/>
                <a:gd name="T25" fmla="*/ 48 h 275"/>
                <a:gd name="T26" fmla="*/ 504 w 526"/>
                <a:gd name="T27" fmla="*/ 30 h 275"/>
                <a:gd name="T28" fmla="*/ 540 w 526"/>
                <a:gd name="T29" fmla="*/ 12 h 275"/>
                <a:gd name="T30" fmla="*/ 564 w 526"/>
                <a:gd name="T31" fmla="*/ 6 h 275"/>
                <a:gd name="T32" fmla="*/ 582 w 526"/>
                <a:gd name="T33" fmla="*/ 0 h 275"/>
                <a:gd name="T34" fmla="*/ 588 w 526"/>
                <a:gd name="T35" fmla="*/ 0 h 275"/>
                <a:gd name="T36" fmla="*/ 582 w 526"/>
                <a:gd name="T37" fmla="*/ 6 h 275"/>
                <a:gd name="T38" fmla="*/ 570 w 526"/>
                <a:gd name="T39" fmla="*/ 12 h 275"/>
                <a:gd name="T40" fmla="*/ 546 w 526"/>
                <a:gd name="T41" fmla="*/ 24 h 275"/>
                <a:gd name="T42" fmla="*/ 522 w 526"/>
                <a:gd name="T43" fmla="*/ 42 h 275"/>
                <a:gd name="T44" fmla="*/ 498 w 526"/>
                <a:gd name="T45" fmla="*/ 54 h 275"/>
                <a:gd name="T46" fmla="*/ 455 w 526"/>
                <a:gd name="T47" fmla="*/ 78 h 275"/>
                <a:gd name="T48" fmla="*/ 371 w 526"/>
                <a:gd name="T49" fmla="*/ 108 h 275"/>
                <a:gd name="T50" fmla="*/ 306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93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51 w 718"/>
                <a:gd name="T17" fmla="*/ 228 h 306"/>
                <a:gd name="T18" fmla="*/ 157 w 718"/>
                <a:gd name="T19" fmla="*/ 228 h 306"/>
                <a:gd name="T20" fmla="*/ 175 w 718"/>
                <a:gd name="T21" fmla="*/ 222 h 306"/>
                <a:gd name="T22" fmla="*/ 199 w 718"/>
                <a:gd name="T23" fmla="*/ 216 h 306"/>
                <a:gd name="T24" fmla="*/ 229 w 718"/>
                <a:gd name="T25" fmla="*/ 204 h 306"/>
                <a:gd name="T26" fmla="*/ 306 w 718"/>
                <a:gd name="T27" fmla="*/ 180 h 306"/>
                <a:gd name="T28" fmla="*/ 433 w 718"/>
                <a:gd name="T29" fmla="*/ 156 h 306"/>
                <a:gd name="T30" fmla="*/ 523 w 718"/>
                <a:gd name="T31" fmla="*/ 126 h 306"/>
                <a:gd name="T32" fmla="*/ 609 w 718"/>
                <a:gd name="T33" fmla="*/ 102 h 306"/>
                <a:gd name="T34" fmla="*/ 654 w 718"/>
                <a:gd name="T35" fmla="*/ 90 h 306"/>
                <a:gd name="T36" fmla="*/ 697 w 718"/>
                <a:gd name="T37" fmla="*/ 84 h 306"/>
                <a:gd name="T38" fmla="*/ 715 w 718"/>
                <a:gd name="T39" fmla="*/ 78 h 306"/>
                <a:gd name="T40" fmla="*/ 721 w 718"/>
                <a:gd name="T41" fmla="*/ 72 h 306"/>
                <a:gd name="T42" fmla="*/ 727 w 718"/>
                <a:gd name="T43" fmla="*/ 66 h 306"/>
                <a:gd name="T44" fmla="*/ 745 w 718"/>
                <a:gd name="T45" fmla="*/ 60 h 306"/>
                <a:gd name="T46" fmla="*/ 787 w 718"/>
                <a:gd name="T47" fmla="*/ 30 h 306"/>
                <a:gd name="T48" fmla="*/ 805 w 718"/>
                <a:gd name="T49" fmla="*/ 18 h 306"/>
                <a:gd name="T50" fmla="*/ 811 w 718"/>
                <a:gd name="T51" fmla="*/ 6 h 306"/>
                <a:gd name="T52" fmla="*/ 805 w 718"/>
                <a:gd name="T53" fmla="*/ 0 h 306"/>
                <a:gd name="T54" fmla="*/ 781 w 718"/>
                <a:gd name="T55" fmla="*/ 0 h 306"/>
                <a:gd name="T56" fmla="*/ 721 w 718"/>
                <a:gd name="T57" fmla="*/ 0 h 306"/>
                <a:gd name="T58" fmla="*/ 663 w 718"/>
                <a:gd name="T59" fmla="*/ 0 h 306"/>
                <a:gd name="T60" fmla="*/ 609 w 718"/>
                <a:gd name="T61" fmla="*/ 0 h 306"/>
                <a:gd name="T62" fmla="*/ 576 w 718"/>
                <a:gd name="T63" fmla="*/ 18 h 306"/>
                <a:gd name="T64" fmla="*/ 547 w 718"/>
                <a:gd name="T65" fmla="*/ 42 h 306"/>
                <a:gd name="T66" fmla="*/ 529 w 718"/>
                <a:gd name="T67" fmla="*/ 54 h 306"/>
                <a:gd name="T68" fmla="*/ 511 w 718"/>
                <a:gd name="T69" fmla="*/ 60 h 306"/>
                <a:gd name="T70" fmla="*/ 487 w 718"/>
                <a:gd name="T71" fmla="*/ 60 h 306"/>
                <a:gd name="T72" fmla="*/ 451 w 718"/>
                <a:gd name="T73" fmla="*/ 66 h 306"/>
                <a:gd name="T74" fmla="*/ 397 w 718"/>
                <a:gd name="T75" fmla="*/ 84 h 306"/>
                <a:gd name="T76" fmla="*/ 342 w 718"/>
                <a:gd name="T77" fmla="*/ 108 h 306"/>
                <a:gd name="T78" fmla="*/ 318 w 718"/>
                <a:gd name="T79" fmla="*/ 126 h 306"/>
                <a:gd name="T80" fmla="*/ 306 w 718"/>
                <a:gd name="T81" fmla="*/ 132 h 306"/>
                <a:gd name="T82" fmla="*/ 288 w 718"/>
                <a:gd name="T83" fmla="*/ 138 h 306"/>
                <a:gd name="T84" fmla="*/ 252 w 718"/>
                <a:gd name="T85" fmla="*/ 138 h 306"/>
                <a:gd name="T86" fmla="*/ 217 w 718"/>
                <a:gd name="T87" fmla="*/ 138 h 306"/>
                <a:gd name="T88" fmla="*/ 211 w 718"/>
                <a:gd name="T89" fmla="*/ 138 h 306"/>
                <a:gd name="T90" fmla="*/ 205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9392" name="Freeform 11"/>
            <p:cNvSpPr>
              <a:spLocks/>
            </p:cNvSpPr>
            <p:nvPr userDrawn="1"/>
          </p:nvSpPr>
          <p:spPr bwMode="hidden">
            <a:xfrm>
              <a:off x="3358" y="1890"/>
              <a:ext cx="2400" cy="881"/>
            </a:xfrm>
            <a:custGeom>
              <a:avLst/>
              <a:gdLst>
                <a:gd name="T0" fmla="*/ 2477 w 2392"/>
                <a:gd name="T1" fmla="*/ 54 h 881"/>
                <a:gd name="T2" fmla="*/ 2429 w 2392"/>
                <a:gd name="T3" fmla="*/ 54 h 881"/>
                <a:gd name="T4" fmla="*/ 2381 w 2392"/>
                <a:gd name="T5" fmla="*/ 66 h 881"/>
                <a:gd name="T6" fmla="*/ 2238 w 2392"/>
                <a:gd name="T7" fmla="*/ 101 h 881"/>
                <a:gd name="T8" fmla="*/ 2173 w 2392"/>
                <a:gd name="T9" fmla="*/ 119 h 881"/>
                <a:gd name="T10" fmla="*/ 2063 w 2392"/>
                <a:gd name="T11" fmla="*/ 167 h 881"/>
                <a:gd name="T12" fmla="*/ 2035 w 2392"/>
                <a:gd name="T13" fmla="*/ 245 h 881"/>
                <a:gd name="T14" fmla="*/ 2042 w 2392"/>
                <a:gd name="T15" fmla="*/ 305 h 881"/>
                <a:gd name="T16" fmla="*/ 1944 w 2392"/>
                <a:gd name="T17" fmla="*/ 317 h 881"/>
                <a:gd name="T18" fmla="*/ 1773 w 2392"/>
                <a:gd name="T19" fmla="*/ 263 h 881"/>
                <a:gd name="T20" fmla="*/ 1665 w 2392"/>
                <a:gd name="T21" fmla="*/ 257 h 881"/>
                <a:gd name="T22" fmla="*/ 1554 w 2392"/>
                <a:gd name="T23" fmla="*/ 311 h 881"/>
                <a:gd name="T24" fmla="*/ 1486 w 2392"/>
                <a:gd name="T25" fmla="*/ 353 h 881"/>
                <a:gd name="T26" fmla="*/ 1456 w 2392"/>
                <a:gd name="T27" fmla="*/ 359 h 881"/>
                <a:gd name="T28" fmla="*/ 1338 w 2392"/>
                <a:gd name="T29" fmla="*/ 371 h 881"/>
                <a:gd name="T30" fmla="*/ 1284 w 2392"/>
                <a:gd name="T31" fmla="*/ 365 h 881"/>
                <a:gd name="T32" fmla="*/ 1177 w 2392"/>
                <a:gd name="T33" fmla="*/ 371 h 881"/>
                <a:gd name="T34" fmla="*/ 1051 w 2392"/>
                <a:gd name="T35" fmla="*/ 383 h 881"/>
                <a:gd name="T36" fmla="*/ 1014 w 2392"/>
                <a:gd name="T37" fmla="*/ 401 h 881"/>
                <a:gd name="T38" fmla="*/ 912 w 2392"/>
                <a:gd name="T39" fmla="*/ 419 h 881"/>
                <a:gd name="T40" fmla="*/ 871 w 2392"/>
                <a:gd name="T41" fmla="*/ 419 h 881"/>
                <a:gd name="T42" fmla="*/ 726 w 2392"/>
                <a:gd name="T43" fmla="*/ 437 h 881"/>
                <a:gd name="T44" fmla="*/ 660 w 2392"/>
                <a:gd name="T45" fmla="*/ 473 h 881"/>
                <a:gd name="T46" fmla="*/ 565 w 2392"/>
                <a:gd name="T47" fmla="*/ 467 h 881"/>
                <a:gd name="T48" fmla="*/ 475 w 2392"/>
                <a:gd name="T49" fmla="*/ 491 h 881"/>
                <a:gd name="T50" fmla="*/ 444 w 2392"/>
                <a:gd name="T51" fmla="*/ 539 h 881"/>
                <a:gd name="T52" fmla="*/ 378 w 2392"/>
                <a:gd name="T53" fmla="*/ 569 h 881"/>
                <a:gd name="T54" fmla="*/ 253 w 2392"/>
                <a:gd name="T55" fmla="*/ 599 h 881"/>
                <a:gd name="T56" fmla="*/ 138 w 2392"/>
                <a:gd name="T57" fmla="*/ 647 h 881"/>
                <a:gd name="T58" fmla="*/ 108 w 2392"/>
                <a:gd name="T59" fmla="*/ 659 h 881"/>
                <a:gd name="T60" fmla="*/ 0 w 2392"/>
                <a:gd name="T61" fmla="*/ 671 h 881"/>
                <a:gd name="T62" fmla="*/ 84 w 2392"/>
                <a:gd name="T63" fmla="*/ 695 h 881"/>
                <a:gd name="T64" fmla="*/ 294 w 2392"/>
                <a:gd name="T65" fmla="*/ 653 h 881"/>
                <a:gd name="T66" fmla="*/ 535 w 2392"/>
                <a:gd name="T67" fmla="*/ 569 h 881"/>
                <a:gd name="T68" fmla="*/ 630 w 2392"/>
                <a:gd name="T69" fmla="*/ 521 h 881"/>
                <a:gd name="T70" fmla="*/ 708 w 2392"/>
                <a:gd name="T71" fmla="*/ 515 h 881"/>
                <a:gd name="T72" fmla="*/ 966 w 2392"/>
                <a:gd name="T73" fmla="*/ 461 h 881"/>
                <a:gd name="T74" fmla="*/ 1272 w 2392"/>
                <a:gd name="T75" fmla="*/ 425 h 881"/>
                <a:gd name="T76" fmla="*/ 1433 w 2392"/>
                <a:gd name="T77" fmla="*/ 461 h 881"/>
                <a:gd name="T78" fmla="*/ 1572 w 2392"/>
                <a:gd name="T79" fmla="*/ 533 h 881"/>
                <a:gd name="T80" fmla="*/ 1590 w 2392"/>
                <a:gd name="T81" fmla="*/ 617 h 881"/>
                <a:gd name="T82" fmla="*/ 1531 w 2392"/>
                <a:gd name="T83" fmla="*/ 653 h 881"/>
                <a:gd name="T84" fmla="*/ 1351 w 2392"/>
                <a:gd name="T85" fmla="*/ 701 h 881"/>
                <a:gd name="T86" fmla="*/ 1236 w 2392"/>
                <a:gd name="T87" fmla="*/ 755 h 881"/>
                <a:gd name="T88" fmla="*/ 1189 w 2392"/>
                <a:gd name="T89" fmla="*/ 809 h 881"/>
                <a:gd name="T90" fmla="*/ 1201 w 2392"/>
                <a:gd name="T91" fmla="*/ 869 h 881"/>
                <a:gd name="T92" fmla="*/ 1230 w 2392"/>
                <a:gd name="T93" fmla="*/ 881 h 881"/>
                <a:gd name="T94" fmla="*/ 1332 w 2392"/>
                <a:gd name="T95" fmla="*/ 869 h 881"/>
                <a:gd name="T96" fmla="*/ 1543 w 2392"/>
                <a:gd name="T97" fmla="*/ 857 h 881"/>
                <a:gd name="T98" fmla="*/ 1596 w 2392"/>
                <a:gd name="T99" fmla="*/ 851 h 881"/>
                <a:gd name="T100" fmla="*/ 1638 w 2392"/>
                <a:gd name="T101" fmla="*/ 833 h 881"/>
                <a:gd name="T102" fmla="*/ 1861 w 2392"/>
                <a:gd name="T103" fmla="*/ 743 h 881"/>
                <a:gd name="T104" fmla="*/ 2000 w 2392"/>
                <a:gd name="T105" fmla="*/ 689 h 881"/>
                <a:gd name="T106" fmla="*/ 2091 w 2392"/>
                <a:gd name="T107" fmla="*/ 581 h 881"/>
                <a:gd name="T108" fmla="*/ 2257 w 2392"/>
                <a:gd name="T109" fmla="*/ 389 h 881"/>
                <a:gd name="T110" fmla="*/ 2449 w 2392"/>
                <a:gd name="T111" fmla="*/ 269 h 881"/>
                <a:gd name="T112" fmla="*/ 2497 w 2392"/>
                <a:gd name="T113" fmla="*/ 239 h 881"/>
                <a:gd name="T114" fmla="*/ 2652 w 2392"/>
                <a:gd name="T115" fmla="*/ 0 h 881"/>
                <a:gd name="T116" fmla="*/ 2551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6028" name="Freeform 12"/>
            <p:cNvSpPr>
              <a:spLocks/>
            </p:cNvSpPr>
            <p:nvPr userDrawn="1"/>
          </p:nvSpPr>
          <p:spPr bwMode="hidden">
            <a:xfrm>
              <a:off x="3839" y="1854"/>
              <a:ext cx="577" cy="258"/>
            </a:xfrm>
            <a:custGeom>
              <a:avLst/>
              <a:gdLst>
                <a:gd name="T0" fmla="*/ 30 w 550"/>
                <a:gd name="T1" fmla="*/ 245 h 257"/>
                <a:gd name="T2" fmla="*/ 18 w 550"/>
                <a:gd name="T3" fmla="*/ 251 h 257"/>
                <a:gd name="T4" fmla="*/ 6 w 550"/>
                <a:gd name="T5" fmla="*/ 257 h 257"/>
                <a:gd name="T6" fmla="*/ 0 w 550"/>
                <a:gd name="T7" fmla="*/ 257 h 257"/>
                <a:gd name="T8" fmla="*/ 305 w 550"/>
                <a:gd name="T9" fmla="*/ 113 h 257"/>
                <a:gd name="T10" fmla="*/ 520 w 550"/>
                <a:gd name="T11" fmla="*/ 0 h 257"/>
                <a:gd name="T12" fmla="*/ 526 w 550"/>
                <a:gd name="T13" fmla="*/ 6 h 257"/>
                <a:gd name="T14" fmla="*/ 544 w 550"/>
                <a:gd name="T15" fmla="*/ 18 h 257"/>
                <a:gd name="T16" fmla="*/ 550 w 550"/>
                <a:gd name="T17" fmla="*/ 24 h 257"/>
                <a:gd name="T18" fmla="*/ 550 w 550"/>
                <a:gd name="T19" fmla="*/ 36 h 257"/>
                <a:gd name="T20" fmla="*/ 544 w 550"/>
                <a:gd name="T21" fmla="*/ 42 h 257"/>
                <a:gd name="T22" fmla="*/ 526 w 550"/>
                <a:gd name="T23" fmla="*/ 54 h 257"/>
                <a:gd name="T24" fmla="*/ 514 w 550"/>
                <a:gd name="T25" fmla="*/ 60 h 257"/>
                <a:gd name="T26" fmla="*/ 502 w 550"/>
                <a:gd name="T27" fmla="*/ 66 h 257"/>
                <a:gd name="T28" fmla="*/ 448 w 550"/>
                <a:gd name="T29" fmla="*/ 84 h 257"/>
                <a:gd name="T30" fmla="*/ 382 w 550"/>
                <a:gd name="T31" fmla="*/ 113 h 257"/>
                <a:gd name="T32" fmla="*/ 305 w 550"/>
                <a:gd name="T33" fmla="*/ 143 h 257"/>
                <a:gd name="T34" fmla="*/ 227 w 550"/>
                <a:gd name="T35" fmla="*/ 173 h 257"/>
                <a:gd name="T36" fmla="*/ 149 w 550"/>
                <a:gd name="T37" fmla="*/ 203 h 257"/>
                <a:gd name="T38" fmla="*/ 83 w 550"/>
                <a:gd name="T39" fmla="*/ 227 h 257"/>
                <a:gd name="T40" fmla="*/ 30 w 550"/>
                <a:gd name="T41" fmla="*/ 245 h 257"/>
                <a:gd name="T42" fmla="*/ 30 w 550"/>
                <a:gd name="T43" fmla="*/ 24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a:noFill/>
            </a:ln>
          </p:spPr>
          <p:txBody>
            <a:bodyPr/>
            <a:lstStyle/>
            <a:p>
              <a:pPr>
                <a:defRPr/>
              </a:pPr>
              <a:endParaRPr lang="en-US">
                <a:solidFill>
                  <a:srgbClr val="FFFFFF"/>
                </a:solidFill>
                <a:latin typeface="Arial" charset="0"/>
              </a:endParaRPr>
            </a:p>
          </p:txBody>
        </p:sp>
        <p:sp>
          <p:nvSpPr>
            <p:cNvPr id="2293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6030" name="Freeform 14"/>
            <p:cNvSpPr>
              <a:spLocks/>
            </p:cNvSpPr>
            <p:nvPr userDrawn="1"/>
          </p:nvSpPr>
          <p:spPr bwMode="hidden">
            <a:xfrm>
              <a:off x="3839" y="1728"/>
              <a:ext cx="716" cy="383"/>
            </a:xfrm>
            <a:custGeom>
              <a:avLst/>
              <a:gdLst>
                <a:gd name="T0" fmla="*/ 659 w 716"/>
                <a:gd name="T1" fmla="*/ 6 h 383"/>
                <a:gd name="T2" fmla="*/ 588 w 716"/>
                <a:gd name="T3" fmla="*/ 42 h 383"/>
                <a:gd name="T4" fmla="*/ 515 w 716"/>
                <a:gd name="T5" fmla="*/ 84 h 383"/>
                <a:gd name="T6" fmla="*/ 509 w 716"/>
                <a:gd name="T7" fmla="*/ 90 h 383"/>
                <a:gd name="T8" fmla="*/ 485 w 716"/>
                <a:gd name="T9" fmla="*/ 102 h 383"/>
                <a:gd name="T10" fmla="*/ 455 w 716"/>
                <a:gd name="T11" fmla="*/ 120 h 383"/>
                <a:gd name="T12" fmla="*/ 425 w 716"/>
                <a:gd name="T13" fmla="*/ 138 h 383"/>
                <a:gd name="T14" fmla="*/ 371 w 716"/>
                <a:gd name="T15" fmla="*/ 168 h 383"/>
                <a:gd name="T16" fmla="*/ 306 w 716"/>
                <a:gd name="T17" fmla="*/ 198 h 383"/>
                <a:gd name="T18" fmla="*/ 186 w 716"/>
                <a:gd name="T19" fmla="*/ 251 h 383"/>
                <a:gd name="T20" fmla="*/ 131 w 716"/>
                <a:gd name="T21" fmla="*/ 269 h 383"/>
                <a:gd name="T22" fmla="*/ 89 w 716"/>
                <a:gd name="T23" fmla="*/ 287 h 383"/>
                <a:gd name="T24" fmla="*/ 53 w 716"/>
                <a:gd name="T25" fmla="*/ 305 h 383"/>
                <a:gd name="T26" fmla="*/ 36 w 716"/>
                <a:gd name="T27" fmla="*/ 311 h 383"/>
                <a:gd name="T28" fmla="*/ 12 w 716"/>
                <a:gd name="T29" fmla="*/ 329 h 383"/>
                <a:gd name="T30" fmla="*/ 0 w 716"/>
                <a:gd name="T31" fmla="*/ 353 h 383"/>
                <a:gd name="T32" fmla="*/ 0 w 716"/>
                <a:gd name="T33" fmla="*/ 371 h 383"/>
                <a:gd name="T34" fmla="*/ 0 w 716"/>
                <a:gd name="T35" fmla="*/ 383 h 383"/>
                <a:gd name="T36" fmla="*/ 0 w 716"/>
                <a:gd name="T37" fmla="*/ 383 h 383"/>
                <a:gd name="T38" fmla="*/ 12 w 716"/>
                <a:gd name="T39" fmla="*/ 371 h 383"/>
                <a:gd name="T40" fmla="*/ 30 w 716"/>
                <a:gd name="T41" fmla="*/ 353 h 383"/>
                <a:gd name="T42" fmla="*/ 53 w 716"/>
                <a:gd name="T43" fmla="*/ 335 h 383"/>
                <a:gd name="T44" fmla="*/ 77 w 716"/>
                <a:gd name="T45" fmla="*/ 317 h 383"/>
                <a:gd name="T46" fmla="*/ 101 w 716"/>
                <a:gd name="T47" fmla="*/ 311 h 383"/>
                <a:gd name="T48" fmla="*/ 131 w 716"/>
                <a:gd name="T49" fmla="*/ 299 h 383"/>
                <a:gd name="T50" fmla="*/ 204 w 716"/>
                <a:gd name="T51" fmla="*/ 269 h 383"/>
                <a:gd name="T52" fmla="*/ 240 w 716"/>
                <a:gd name="T53" fmla="*/ 251 h 383"/>
                <a:gd name="T54" fmla="*/ 270 w 716"/>
                <a:gd name="T55" fmla="*/ 239 h 383"/>
                <a:gd name="T56" fmla="*/ 294 w 716"/>
                <a:gd name="T57" fmla="*/ 228 h 383"/>
                <a:gd name="T58" fmla="*/ 312 w 716"/>
                <a:gd name="T59" fmla="*/ 222 h 383"/>
                <a:gd name="T60" fmla="*/ 330 w 716"/>
                <a:gd name="T61" fmla="*/ 210 h 383"/>
                <a:gd name="T62" fmla="*/ 365 w 716"/>
                <a:gd name="T63" fmla="*/ 186 h 383"/>
                <a:gd name="T64" fmla="*/ 419 w 716"/>
                <a:gd name="T65" fmla="*/ 156 h 383"/>
                <a:gd name="T66" fmla="*/ 473 w 716"/>
                <a:gd name="T67" fmla="*/ 120 h 383"/>
                <a:gd name="T68" fmla="*/ 527 w 716"/>
                <a:gd name="T69" fmla="*/ 90 h 383"/>
                <a:gd name="T70" fmla="*/ 576 w 716"/>
                <a:gd name="T71" fmla="*/ 60 h 383"/>
                <a:gd name="T72" fmla="*/ 612 w 716"/>
                <a:gd name="T73" fmla="*/ 42 h 383"/>
                <a:gd name="T74" fmla="*/ 629 w 716"/>
                <a:gd name="T75" fmla="*/ 36 h 383"/>
                <a:gd name="T76" fmla="*/ 647 w 716"/>
                <a:gd name="T77" fmla="*/ 30 h 383"/>
                <a:gd name="T78" fmla="*/ 677 w 716"/>
                <a:gd name="T79" fmla="*/ 18 h 383"/>
                <a:gd name="T80" fmla="*/ 701 w 716"/>
                <a:gd name="T81" fmla="*/ 6 h 383"/>
                <a:gd name="T82" fmla="*/ 713 w 716"/>
                <a:gd name="T83" fmla="*/ 0 h 383"/>
                <a:gd name="T84" fmla="*/ 713 w 716"/>
                <a:gd name="T85" fmla="*/ 0 h 383"/>
                <a:gd name="T86" fmla="*/ 659 w 716"/>
                <a:gd name="T87" fmla="*/ 6 h 383"/>
                <a:gd name="T88" fmla="*/ 716 w 716"/>
                <a:gd name="T89" fmla="*/ 6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a:noFill/>
            </a:ln>
          </p:spPr>
          <p:txBody>
            <a:bodyPr/>
            <a:lstStyle/>
            <a:p>
              <a:pPr>
                <a:defRPr/>
              </a:pPr>
              <a:endParaRPr lang="en-US">
                <a:solidFill>
                  <a:srgbClr val="FFFFFF"/>
                </a:solidFill>
                <a:latin typeface="Arial" charset="0"/>
              </a:endParaRPr>
            </a:p>
          </p:txBody>
        </p:sp>
        <p:sp>
          <p:nvSpPr>
            <p:cNvPr id="86031" name="Freeform 15"/>
            <p:cNvSpPr>
              <a:spLocks/>
            </p:cNvSpPr>
            <p:nvPr userDrawn="1"/>
          </p:nvSpPr>
          <p:spPr bwMode="hidden">
            <a:xfrm>
              <a:off x="3453" y="2271"/>
              <a:ext cx="318" cy="225"/>
            </a:xfrm>
            <a:custGeom>
              <a:avLst/>
              <a:gdLst>
                <a:gd name="T0" fmla="*/ 6 w 318"/>
                <a:gd name="T1" fmla="*/ 225 h 225"/>
                <a:gd name="T2" fmla="*/ 0 w 318"/>
                <a:gd name="T3" fmla="*/ 195 h 225"/>
                <a:gd name="T4" fmla="*/ 315 w 318"/>
                <a:gd name="T5" fmla="*/ 0 h 225"/>
                <a:gd name="T6" fmla="*/ 303 w 318"/>
                <a:gd name="T7" fmla="*/ 27 h 225"/>
                <a:gd name="T8" fmla="*/ 318 w 318"/>
                <a:gd name="T9" fmla="*/ 42 h 225"/>
              </a:gdLst>
              <a:ahLst/>
              <a:cxnLst>
                <a:cxn ang="0">
                  <a:pos x="T0" y="T1"/>
                </a:cxn>
                <a:cxn ang="0">
                  <a:pos x="T2" y="T3"/>
                </a:cxn>
                <a:cxn ang="0">
                  <a:pos x="T4" y="T5"/>
                </a:cxn>
                <a:cxn ang="0">
                  <a:pos x="T6" y="T7"/>
                </a:cxn>
                <a:cxn ang="0">
                  <a:pos x="T8" y="T9"/>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a:noFill/>
            </a:ln>
          </p:spPr>
          <p:txBody>
            <a:bodyPr/>
            <a:lstStyle/>
            <a:p>
              <a:pPr>
                <a:defRPr/>
              </a:pPr>
              <a:endParaRPr lang="en-US">
                <a:solidFill>
                  <a:srgbClr val="FFFFFF"/>
                </a:solidFill>
                <a:latin typeface="Arial" charset="0"/>
              </a:endParaRPr>
            </a:p>
          </p:txBody>
        </p:sp>
        <p:sp>
          <p:nvSpPr>
            <p:cNvPr id="86032" name="Freeform 16"/>
            <p:cNvSpPr>
              <a:spLocks/>
            </p:cNvSpPr>
            <p:nvPr userDrawn="1"/>
          </p:nvSpPr>
          <p:spPr bwMode="hidden">
            <a:xfrm>
              <a:off x="0" y="2658"/>
              <a:ext cx="2595" cy="933"/>
            </a:xfrm>
            <a:custGeom>
              <a:avLst/>
              <a:gdLst>
                <a:gd name="T0" fmla="*/ 1050 w 2595"/>
                <a:gd name="T1" fmla="*/ 657 h 933"/>
                <a:gd name="T2" fmla="*/ 1581 w 2595"/>
                <a:gd name="T3" fmla="*/ 690 h 933"/>
                <a:gd name="T4" fmla="*/ 1671 w 2595"/>
                <a:gd name="T5" fmla="*/ 723 h 933"/>
                <a:gd name="T6" fmla="*/ 1176 w 2595"/>
                <a:gd name="T7" fmla="*/ 621 h 933"/>
                <a:gd name="T8" fmla="*/ 1854 w 2595"/>
                <a:gd name="T9" fmla="*/ 567 h 933"/>
                <a:gd name="T10" fmla="*/ 1869 w 2595"/>
                <a:gd name="T11" fmla="*/ 612 h 933"/>
                <a:gd name="T12" fmla="*/ 2103 w 2595"/>
                <a:gd name="T13" fmla="*/ 861 h 933"/>
                <a:gd name="T14" fmla="*/ 1883 w 2595"/>
                <a:gd name="T15" fmla="*/ 520 h 933"/>
                <a:gd name="T16" fmla="*/ 1842 w 2595"/>
                <a:gd name="T17" fmla="*/ 490 h 933"/>
                <a:gd name="T18" fmla="*/ 1770 w 2595"/>
                <a:gd name="T19" fmla="*/ 466 h 933"/>
                <a:gd name="T20" fmla="*/ 1740 w 2595"/>
                <a:gd name="T21" fmla="*/ 448 h 933"/>
                <a:gd name="T22" fmla="*/ 1758 w 2595"/>
                <a:gd name="T23" fmla="*/ 436 h 933"/>
                <a:gd name="T24" fmla="*/ 1830 w 2595"/>
                <a:gd name="T25" fmla="*/ 430 h 933"/>
                <a:gd name="T26" fmla="*/ 1877 w 2595"/>
                <a:gd name="T27" fmla="*/ 424 h 933"/>
                <a:gd name="T28" fmla="*/ 1955 w 2595"/>
                <a:gd name="T29" fmla="*/ 394 h 933"/>
                <a:gd name="T30" fmla="*/ 2052 w 2595"/>
                <a:gd name="T31" fmla="*/ 396 h 933"/>
                <a:gd name="T32" fmla="*/ 2253 w 2595"/>
                <a:gd name="T33" fmla="*/ 732 h 933"/>
                <a:gd name="T34" fmla="*/ 2415 w 2595"/>
                <a:gd name="T35" fmla="*/ 933 h 933"/>
                <a:gd name="T36" fmla="*/ 2397 w 2595"/>
                <a:gd name="T37" fmla="*/ 828 h 933"/>
                <a:gd name="T38" fmla="*/ 2088 w 2595"/>
                <a:gd name="T39" fmla="*/ 400 h 933"/>
                <a:gd name="T40" fmla="*/ 2046 w 2595"/>
                <a:gd name="T41" fmla="*/ 346 h 933"/>
                <a:gd name="T42" fmla="*/ 1997 w 2595"/>
                <a:gd name="T43" fmla="*/ 304 h 933"/>
                <a:gd name="T44" fmla="*/ 1967 w 2595"/>
                <a:gd name="T45" fmla="*/ 286 h 933"/>
                <a:gd name="T46" fmla="*/ 1973 w 2595"/>
                <a:gd name="T47" fmla="*/ 286 h 933"/>
                <a:gd name="T48" fmla="*/ 2009 w 2595"/>
                <a:gd name="T49" fmla="*/ 286 h 933"/>
                <a:gd name="T50" fmla="*/ 2082 w 2595"/>
                <a:gd name="T51" fmla="*/ 322 h 933"/>
                <a:gd name="T52" fmla="*/ 2199 w 2595"/>
                <a:gd name="T53" fmla="*/ 384 h 933"/>
                <a:gd name="T54" fmla="*/ 2394 w 2595"/>
                <a:gd name="T55" fmla="*/ 448 h 933"/>
                <a:gd name="T56" fmla="*/ 2595 w 2595"/>
                <a:gd name="T57" fmla="*/ 516 h 933"/>
                <a:gd name="T58" fmla="*/ 2388 w 2595"/>
                <a:gd name="T59" fmla="*/ 424 h 933"/>
                <a:gd name="T60" fmla="*/ 2219 w 2595"/>
                <a:gd name="T61" fmla="*/ 340 h 933"/>
                <a:gd name="T62" fmla="*/ 2052 w 2595"/>
                <a:gd name="T63" fmla="*/ 280 h 933"/>
                <a:gd name="T64" fmla="*/ 1955 w 2595"/>
                <a:gd name="T65" fmla="*/ 262 h 933"/>
                <a:gd name="T66" fmla="*/ 1877 w 2595"/>
                <a:gd name="T67" fmla="*/ 274 h 933"/>
                <a:gd name="T68" fmla="*/ 1752 w 2595"/>
                <a:gd name="T69" fmla="*/ 274 h 933"/>
                <a:gd name="T70" fmla="*/ 1661 w 2595"/>
                <a:gd name="T71" fmla="*/ 292 h 933"/>
                <a:gd name="T72" fmla="*/ 1607 w 2595"/>
                <a:gd name="T73" fmla="*/ 316 h 933"/>
                <a:gd name="T74" fmla="*/ 1589 w 2595"/>
                <a:gd name="T75" fmla="*/ 322 h 933"/>
                <a:gd name="T76" fmla="*/ 1409 w 2595"/>
                <a:gd name="T77" fmla="*/ 358 h 933"/>
                <a:gd name="T78" fmla="*/ 1152 w 2595"/>
                <a:gd name="T79" fmla="*/ 442 h 933"/>
                <a:gd name="T80" fmla="*/ 966 w 2595"/>
                <a:gd name="T81" fmla="*/ 460 h 933"/>
                <a:gd name="T82" fmla="*/ 870 w 2595"/>
                <a:gd name="T83" fmla="*/ 442 h 933"/>
                <a:gd name="T84" fmla="*/ 828 w 2595"/>
                <a:gd name="T85" fmla="*/ 430 h 933"/>
                <a:gd name="T86" fmla="*/ 743 w 2595"/>
                <a:gd name="T87" fmla="*/ 388 h 933"/>
                <a:gd name="T88" fmla="*/ 636 w 2595"/>
                <a:gd name="T89" fmla="*/ 334 h 933"/>
                <a:gd name="T90" fmla="*/ 467 w 2595"/>
                <a:gd name="T91" fmla="*/ 256 h 933"/>
                <a:gd name="T92" fmla="*/ 0 w 2595"/>
                <a:gd name="T93" fmla="*/ 0 h 933"/>
                <a:gd name="T94" fmla="*/ 585 w 2595"/>
                <a:gd name="T95" fmla="*/ 390 h 933"/>
                <a:gd name="T96" fmla="*/ 849 w 2595"/>
                <a:gd name="T97" fmla="*/ 543 h 933"/>
                <a:gd name="T98" fmla="*/ 897 w 2595"/>
                <a:gd name="T99" fmla="*/ 621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latin typeface="Arial" charset="0"/>
              </a:endParaRPr>
            </a:p>
          </p:txBody>
        </p:sp>
        <p:sp>
          <p:nvSpPr>
            <p:cNvPr id="2293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86034" name="Rectangle 18"/>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6035" name="Rectangle 19"/>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mn-lt"/>
                <a:ea typeface="ＭＳ Ｐゴシック" charset="0"/>
                <a:cs typeface="+mn-cs"/>
              </a:defRPr>
            </a:lvl1pPr>
          </a:lstStyle>
          <a:p>
            <a:pPr>
              <a:defRPr/>
            </a:pPr>
            <a:endParaRPr lang="en-US"/>
          </a:p>
        </p:txBody>
      </p:sp>
      <p:sp>
        <p:nvSpPr>
          <p:cNvPr id="86036" name="Rectangle 20"/>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mn-lt"/>
                <a:ea typeface="ＭＳ Ｐゴシック" charset="0"/>
                <a:cs typeface="+mn-cs"/>
              </a:defRPr>
            </a:lvl1pPr>
          </a:lstStyle>
          <a:p>
            <a:pPr>
              <a:defRPr/>
            </a:pPr>
            <a:endParaRPr lang="en-US"/>
          </a:p>
        </p:txBody>
      </p:sp>
      <p:sp>
        <p:nvSpPr>
          <p:cNvPr id="86037" name="Rectangle 21"/>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Garamond" charset="0"/>
                <a:cs typeface="Arial" charset="0"/>
              </a:defRPr>
            </a:lvl1pPr>
          </a:lstStyle>
          <a:p>
            <a:pPr>
              <a:defRPr/>
            </a:pPr>
            <a:fld id="{B2761BF7-E6F0-9D42-B0F6-23727BFB591D}" type="slidenum">
              <a:rPr lang="en-US"/>
              <a:pPr>
                <a:defRPr/>
              </a:pPr>
              <a:t>‹#›</a:t>
            </a:fld>
            <a:endParaRPr lang="en-US"/>
          </a:p>
        </p:txBody>
      </p:sp>
      <p:sp>
        <p:nvSpPr>
          <p:cNvPr id="86038" name="Rectangle 22"/>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505313" r:id="rId1"/>
    <p:sldLayoutId id="2147505051" r:id="rId2"/>
    <p:sldLayoutId id="2147505052" r:id="rId3"/>
    <p:sldLayoutId id="2147505053" r:id="rId4"/>
    <p:sldLayoutId id="2147505054" r:id="rId5"/>
    <p:sldLayoutId id="2147505055" r:id="rId6"/>
    <p:sldLayoutId id="2147505056" r:id="rId7"/>
    <p:sldLayoutId id="2147505057" r:id="rId8"/>
    <p:sldLayoutId id="2147505058" r:id="rId9"/>
    <p:sldLayoutId id="2147505059" r:id="rId10"/>
    <p:sldLayoutId id="2147505060"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mj-ea"/>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Arial" charset="0"/>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Arial" charset="0"/>
          <a:cs typeface="Arial"/>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Arial" charset="0"/>
          <a:cs typeface="Arial"/>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8CC228F0-780B-414E-867F-FBE90072D32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061" r:id="rId1"/>
    <p:sldLayoutId id="2147505062" r:id="rId2"/>
    <p:sldLayoutId id="2147505063" r:id="rId3"/>
    <p:sldLayoutId id="2147505064" r:id="rId4"/>
    <p:sldLayoutId id="2147505065" r:id="rId5"/>
    <p:sldLayoutId id="2147505066" r:id="rId6"/>
    <p:sldLayoutId id="2147505067" r:id="rId7"/>
    <p:sldLayoutId id="2147505068" r:id="rId8"/>
    <p:sldLayoutId id="2147505069" r:id="rId9"/>
    <p:sldLayoutId id="2147505070" r:id="rId10"/>
    <p:sldLayoutId id="2147505071" r:id="rId11"/>
    <p:sldLayoutId id="2147505072" r:id="rId12"/>
    <p:sldLayoutId id="2147505073"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latin typeface="Arial" pitchFamily="-111"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Arial" charset="0"/>
              </a:defRPr>
            </a:lvl1pPr>
          </a:lstStyle>
          <a:p>
            <a:pPr>
              <a:defRPr/>
            </a:pPr>
            <a:fld id="{2697553B-A199-734A-A236-CCD846B2463D}" type="slidenum">
              <a:rPr lang="en-US"/>
              <a:pPr>
                <a:defRPr/>
              </a:pPr>
              <a:t>‹#›</a:t>
            </a:fld>
            <a:endParaRPr lang="en-US"/>
          </a:p>
        </p:txBody>
      </p:sp>
      <p:grpSp>
        <p:nvGrpSpPr>
          <p:cNvPr id="274436" name="Group 4"/>
          <p:cNvGrpSpPr>
            <a:grpSpLocks/>
          </p:cNvGrpSpPr>
          <p:nvPr/>
        </p:nvGrpSpPr>
        <p:grpSpPr bwMode="auto">
          <a:xfrm>
            <a:off x="0" y="0"/>
            <a:ext cx="9140825" cy="6850063"/>
            <a:chOff x="0" y="0"/>
            <a:chExt cx="5758" cy="4315"/>
          </a:xfrm>
        </p:grpSpPr>
        <p:grpSp>
          <p:nvGrpSpPr>
            <p:cNvPr id="274440"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eaLnBrk="1" hangingPunct="1">
                  <a:defRPr/>
                </a:pPr>
                <a:endParaRPr lang="en-US" sz="4400" b="1">
                  <a:solidFill>
                    <a:srgbClr val="E5E5FF"/>
                  </a:solidFill>
                  <a:effectLst>
                    <a:outerShdw blurRad="38100" dist="38100" dir="2700000" algn="tl">
                      <a:srgbClr val="000000"/>
                    </a:outerShdw>
                  </a:effectLst>
                  <a:latin typeface="Garamond" pitchFamily="-111" charset="0"/>
                  <a:ea typeface="+mn-ea"/>
                  <a:cs typeface="+mn-cs"/>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eaLnBrk="1" hangingPunct="1">
                  <a:defRPr/>
                </a:pPr>
                <a:endParaRPr lang="en-US" sz="4400" b="1">
                  <a:solidFill>
                    <a:srgbClr val="E5E5FF"/>
                  </a:solidFill>
                  <a:effectLst>
                    <a:outerShdw blurRad="38100" dist="38100" dir="2700000" algn="tl">
                      <a:srgbClr val="000000"/>
                    </a:outerShdw>
                  </a:effectLst>
                  <a:latin typeface="Garamond" pitchFamily="-111" charset="0"/>
                  <a:ea typeface="+mn-ea"/>
                  <a:cs typeface="+mn-cs"/>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eaLnBrk="1" hangingPunct="1">
                  <a:defRPr/>
                </a:pPr>
                <a:endParaRPr lang="en-US" sz="4400" b="1">
                  <a:solidFill>
                    <a:srgbClr val="E5E5FF"/>
                  </a:solidFill>
                  <a:effectLst>
                    <a:outerShdw blurRad="38100" dist="38100" dir="2700000" algn="tl">
                      <a:srgbClr val="000000"/>
                    </a:outerShdw>
                  </a:effectLst>
                  <a:latin typeface="Garamond" pitchFamily="-111" charset="0"/>
                  <a:ea typeface="+mn-ea"/>
                  <a:cs typeface="+mn-cs"/>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eaLnBrk="1" hangingPunct="1">
                  <a:defRPr/>
                </a:pPr>
                <a:endParaRPr lang="en-US" sz="4400" b="1">
                  <a:solidFill>
                    <a:srgbClr val="E5E5FF"/>
                  </a:solidFill>
                  <a:effectLst>
                    <a:outerShdw blurRad="38100" dist="38100" dir="2700000" algn="tl">
                      <a:srgbClr val="000000"/>
                    </a:outerShdw>
                  </a:effectLst>
                  <a:latin typeface="Garamond" pitchFamily="-111" charset="0"/>
                  <a:ea typeface="+mn-ea"/>
                  <a:cs typeface="+mn-cs"/>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eaLnBrk="1" hangingPunct="1">
                  <a:defRPr/>
                </a:pPr>
                <a:endParaRPr lang="en-US" sz="4400" b="1">
                  <a:solidFill>
                    <a:srgbClr val="E5E5FF"/>
                  </a:solidFill>
                  <a:effectLst>
                    <a:outerShdw blurRad="38100" dist="38100" dir="2700000" algn="tl">
                      <a:srgbClr val="000000"/>
                    </a:outerShdw>
                  </a:effectLst>
                  <a:latin typeface="Garamond" pitchFamily="-111" charset="0"/>
                  <a:ea typeface="+mn-ea"/>
                  <a:cs typeface="+mn-cs"/>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eaLnBrk="1" hangingPunct="1">
                <a:defRPr/>
              </a:pPr>
              <a:endParaRPr lang="en-US" sz="4400" b="1">
                <a:solidFill>
                  <a:srgbClr val="E5E5FF"/>
                </a:solidFill>
                <a:effectLst>
                  <a:outerShdw blurRad="38100" dist="38100" dir="2700000" algn="tl">
                    <a:srgbClr val="000000"/>
                  </a:outerShdw>
                </a:effectLst>
                <a:latin typeface="Garamond" pitchFamily="-111" charset="0"/>
                <a:ea typeface="+mn-ea"/>
                <a:cs typeface="+mn-cs"/>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eaLnBrk="1" hangingPunct="1">
                <a:defRPr/>
              </a:pPr>
              <a:endParaRPr lang="en-US" sz="4400" b="1">
                <a:solidFill>
                  <a:srgbClr val="E5E5FF"/>
                </a:solidFill>
                <a:effectLst>
                  <a:outerShdw blurRad="38100" dist="38100" dir="2700000" algn="tl">
                    <a:srgbClr val="000000"/>
                  </a:outerShdw>
                </a:effectLst>
                <a:latin typeface="Garamond" pitchFamily="-111" charset="0"/>
                <a:ea typeface="+mn-ea"/>
                <a:cs typeface="+mn-cs"/>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latin typeface="Arial" pitchFamily="-111"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505314"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277506" name="Text Box 1"/>
          <p:cNvSpPr txBox="1">
            <a:spLocks noChangeArrowheads="1"/>
          </p:cNvSpPr>
          <p:nvPr/>
        </p:nvSpPr>
        <p:spPr bwMode="auto">
          <a:xfrm>
            <a:off x="457200" y="6249988"/>
            <a:ext cx="2133600"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3074" name="Rectangle 2"/>
          <p:cNvSpPr>
            <a:spLocks noGrp="1" noChangeArrowheads="1"/>
          </p:cNvSpPr>
          <p:nvPr>
            <p:ph type="sldNum"/>
          </p:nvPr>
        </p:nvSpPr>
        <p:spPr bwMode="auto">
          <a:xfrm>
            <a:off x="6553200" y="6248400"/>
            <a:ext cx="2132013" cy="47466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eaLnBrk="1" hangingPunct="1">
              <a:buClr>
                <a:srgbClr val="FFFFFF"/>
              </a:buClr>
              <a:buSzPct val="100000"/>
              <a:buFont typeface="Arial" charset="0"/>
              <a:buNone/>
              <a:defRPr sz="1200">
                <a:solidFill>
                  <a:srgbClr val="FFFFFF"/>
                </a:solidFill>
                <a:latin typeface="Times New Roman" charset="0"/>
              </a:defRPr>
            </a:lvl1pPr>
          </a:lstStyle>
          <a:p>
            <a:pPr>
              <a:defRPr/>
            </a:pPr>
            <a:fld id="{C0E575AF-AE5F-5C44-AC8D-FCBE79BD5634}" type="slidenum">
              <a:rPr lang="en-GB"/>
              <a:pPr>
                <a:defRPr/>
              </a:pPr>
              <a:t>‹#›</a:t>
            </a:fld>
            <a:endParaRPr lang="en-GB"/>
          </a:p>
        </p:txBody>
      </p:sp>
      <p:grpSp>
        <p:nvGrpSpPr>
          <p:cNvPr id="277508" name="Group 3"/>
          <p:cNvGrpSpPr>
            <a:grpSpLocks/>
          </p:cNvGrpSpPr>
          <p:nvPr/>
        </p:nvGrpSpPr>
        <p:grpSpPr bwMode="auto">
          <a:xfrm>
            <a:off x="0" y="0"/>
            <a:ext cx="9139238" cy="6848475"/>
            <a:chOff x="0" y="0"/>
            <a:chExt cx="5757" cy="4314"/>
          </a:xfrm>
        </p:grpSpPr>
        <p:grpSp>
          <p:nvGrpSpPr>
            <p:cNvPr id="277512" name="Group 4"/>
            <p:cNvGrpSpPr>
              <a:grpSpLocks/>
            </p:cNvGrpSpPr>
            <p:nvPr/>
          </p:nvGrpSpPr>
          <p:grpSpPr bwMode="auto">
            <a:xfrm>
              <a:off x="1728" y="2230"/>
              <a:ext cx="4026" cy="2084"/>
              <a:chOff x="1728" y="2230"/>
              <a:chExt cx="4026" cy="2084"/>
            </a:xfrm>
          </p:grpSpPr>
          <p:sp>
            <p:nvSpPr>
              <p:cNvPr id="277515" name="AutoShape 5"/>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2"/>
                  <a:gd name="T148" fmla="*/ 0 h 1671"/>
                  <a:gd name="T149" fmla="*/ 2882 w 2882"/>
                  <a:gd name="T150" fmla="*/ 1671 h 16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3399"/>
                  </a:gs>
                  <a:gs pos="100000">
                    <a:srgbClr val="002E8B"/>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77516" name="AutoShape 6"/>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59"/>
                  <a:gd name="T184" fmla="*/ 0 h 811"/>
                  <a:gd name="T185" fmla="*/ 1259 w 1259"/>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3399"/>
                  </a:gs>
                  <a:gs pos="100000">
                    <a:srgbClr val="002E8B"/>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77517" name="AutoShape 7"/>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49"/>
                  <a:gd name="T124" fmla="*/ 0 h 969"/>
                  <a:gd name="T125" fmla="*/ 2849 w 2849"/>
                  <a:gd name="T126" fmla="*/ 969 h 9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A7D"/>
                  </a:gs>
                  <a:gs pos="100000">
                    <a:srgbClr val="0033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77518" name="AutoShape 8"/>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07"/>
                  <a:gd name="T172" fmla="*/ 0 h 2085"/>
                  <a:gd name="T173" fmla="*/ 3007 w 3007"/>
                  <a:gd name="T174" fmla="*/ 2085 h 20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77519" name="AutoShape 9"/>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48"/>
                  <a:gd name="T133" fmla="*/ 0 h 539"/>
                  <a:gd name="T134" fmla="*/ 1248 w 1248"/>
                  <a:gd name="T135" fmla="*/ 539 h 5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2D86"/>
                  </a:gs>
                  <a:gs pos="100000">
                    <a:srgbClr val="003399"/>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77513" name="AutoShape 10"/>
            <p:cNvSpPr>
              <a:spLocks noChangeArrowheads="1"/>
            </p:cNvSpPr>
            <p:nvPr/>
          </p:nvSpPr>
          <p:spPr bwMode="auto">
            <a:xfrm>
              <a:off x="3322" y="1341"/>
              <a:ext cx="1825" cy="1537"/>
            </a:xfrm>
            <a:custGeom>
              <a:avLst/>
              <a:gdLst>
                <a:gd name="T0" fmla="*/ 2 w 2296"/>
                <a:gd name="T1" fmla="*/ 4118 h 1469"/>
                <a:gd name="T2" fmla="*/ 2 w 2296"/>
                <a:gd name="T3" fmla="*/ 3933 h 1469"/>
                <a:gd name="T4" fmla="*/ 2 w 2296"/>
                <a:gd name="T5" fmla="*/ 3722 h 1469"/>
                <a:gd name="T6" fmla="*/ 2 w 2296"/>
                <a:gd name="T7" fmla="*/ 3486 h 1469"/>
                <a:gd name="T8" fmla="*/ 2 w 2296"/>
                <a:gd name="T9" fmla="*/ 3233 h 1469"/>
                <a:gd name="T10" fmla="*/ 2 w 2296"/>
                <a:gd name="T11" fmla="*/ 2942 h 1469"/>
                <a:gd name="T12" fmla="*/ 2 w 2296"/>
                <a:gd name="T13" fmla="*/ 2598 h 1469"/>
                <a:gd name="T14" fmla="*/ 2 w 2296"/>
                <a:gd name="T15" fmla="*/ 2177 h 1469"/>
                <a:gd name="T16" fmla="*/ 2 w 2296"/>
                <a:gd name="T17" fmla="*/ 1777 h 1469"/>
                <a:gd name="T18" fmla="*/ 2 w 2296"/>
                <a:gd name="T19" fmla="*/ 1415 h 1469"/>
                <a:gd name="T20" fmla="*/ 2 w 2296"/>
                <a:gd name="T21" fmla="*/ 1075 h 1469"/>
                <a:gd name="T22" fmla="*/ 2 w 2296"/>
                <a:gd name="T23" fmla="*/ 612 h 1469"/>
                <a:gd name="T24" fmla="*/ 2 w 2296"/>
                <a:gd name="T25" fmla="*/ 358 h 1469"/>
                <a:gd name="T26" fmla="*/ 2 w 2296"/>
                <a:gd name="T27" fmla="*/ 165 h 1469"/>
                <a:gd name="T28" fmla="*/ 2 w 2296"/>
                <a:gd name="T29" fmla="*/ 10 h 1469"/>
                <a:gd name="T30" fmla="*/ 2 w 2296"/>
                <a:gd name="T31" fmla="*/ 0 h 1469"/>
                <a:gd name="T32" fmla="*/ 2 w 2296"/>
                <a:gd name="T33" fmla="*/ 465 h 1469"/>
                <a:gd name="T34" fmla="*/ 2 w 2296"/>
                <a:gd name="T35" fmla="*/ 991 h 1469"/>
                <a:gd name="T36" fmla="*/ 2 w 2296"/>
                <a:gd name="T37" fmla="*/ 1271 h 1469"/>
                <a:gd name="T38" fmla="*/ 2 w 2296"/>
                <a:gd name="T39" fmla="*/ 1559 h 1469"/>
                <a:gd name="T40" fmla="*/ 2 w 2296"/>
                <a:gd name="T41" fmla="*/ 1859 h 1469"/>
                <a:gd name="T42" fmla="*/ 2 w 2296"/>
                <a:gd name="T43" fmla="*/ 2177 h 1469"/>
                <a:gd name="T44" fmla="*/ 2 w 2296"/>
                <a:gd name="T45" fmla="*/ 2467 h 1469"/>
                <a:gd name="T46" fmla="*/ 2 w 2296"/>
                <a:gd name="T47" fmla="*/ 2729 h 1469"/>
                <a:gd name="T48" fmla="*/ 2 w 2296"/>
                <a:gd name="T49" fmla="*/ 2942 h 1469"/>
                <a:gd name="T50" fmla="*/ 2 w 2296"/>
                <a:gd name="T51" fmla="*/ 3113 h 1469"/>
                <a:gd name="T52" fmla="*/ 2 w 2296"/>
                <a:gd name="T53" fmla="*/ 3281 h 1469"/>
                <a:gd name="T54" fmla="*/ 2 w 2296"/>
                <a:gd name="T55" fmla="*/ 3529 h 1469"/>
                <a:gd name="T56" fmla="*/ 2 w 2296"/>
                <a:gd name="T57" fmla="*/ 3761 h 1469"/>
                <a:gd name="T58" fmla="*/ 2 w 2296"/>
                <a:gd name="T59" fmla="*/ 4001 h 1469"/>
                <a:gd name="T60" fmla="*/ 2 w 2296"/>
                <a:gd name="T61" fmla="*/ 4147 h 1469"/>
                <a:gd name="T62" fmla="*/ 2 w 2296"/>
                <a:gd name="T63" fmla="*/ 4287 h 1469"/>
                <a:gd name="T64" fmla="*/ 2 w 2296"/>
                <a:gd name="T65" fmla="*/ 4470 h 1469"/>
                <a:gd name="T66" fmla="*/ 2 w 2296"/>
                <a:gd name="T67" fmla="*/ 4679 h 1469"/>
                <a:gd name="T68" fmla="*/ 0 w 2296"/>
                <a:gd name="T69" fmla="*/ 4902 h 1469"/>
                <a:gd name="T70" fmla="*/ 2 w 2296"/>
                <a:gd name="T71" fmla="*/ 5157 h 1469"/>
                <a:gd name="T72" fmla="*/ 2 w 2296"/>
                <a:gd name="T73" fmla="*/ 5369 h 1469"/>
                <a:gd name="T74" fmla="*/ 2 w 2296"/>
                <a:gd name="T75" fmla="*/ 5543 h 1469"/>
                <a:gd name="T76" fmla="*/ 2 w 2296"/>
                <a:gd name="T77" fmla="*/ 5705 h 1469"/>
                <a:gd name="T78" fmla="*/ 2 w 2296"/>
                <a:gd name="T79" fmla="*/ 5494 h 1469"/>
                <a:gd name="T80" fmla="*/ 2 w 2296"/>
                <a:gd name="T81" fmla="*/ 5287 h 1469"/>
                <a:gd name="T82" fmla="*/ 2 w 2296"/>
                <a:gd name="T83" fmla="*/ 5070 h 1469"/>
                <a:gd name="T84" fmla="*/ 2 w 2296"/>
                <a:gd name="T85" fmla="*/ 4893 h 1469"/>
                <a:gd name="T86" fmla="*/ 2 w 2296"/>
                <a:gd name="T87" fmla="*/ 4693 h 1469"/>
                <a:gd name="T88" fmla="*/ 2 w 2296"/>
                <a:gd name="T89" fmla="*/ 4526 h 1469"/>
                <a:gd name="T90" fmla="*/ 2 w 2296"/>
                <a:gd name="T91" fmla="*/ 4353 h 1469"/>
                <a:gd name="T92" fmla="*/ 2 w 2296"/>
                <a:gd name="T93" fmla="*/ 4229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6"/>
                <a:gd name="T142" fmla="*/ 0 h 1469"/>
                <a:gd name="T143" fmla="*/ 2296 w 2296"/>
                <a:gd name="T144" fmla="*/ 1469 h 14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2B82"/>
                </a:gs>
                <a:gs pos="100000">
                  <a:srgbClr val="003399"/>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77514" name="AutoShape 11"/>
            <p:cNvSpPr>
              <a:spLocks noChangeArrowheads="1"/>
            </p:cNvSpPr>
            <p:nvPr/>
          </p:nvSpPr>
          <p:spPr bwMode="auto">
            <a:xfrm>
              <a:off x="0" y="0"/>
              <a:ext cx="5758" cy="1776"/>
            </a:xfrm>
            <a:custGeom>
              <a:avLst/>
              <a:gdLst>
                <a:gd name="T0" fmla="*/ 0 w 5740"/>
                <a:gd name="T1" fmla="*/ 0 h 1906"/>
                <a:gd name="T2" fmla="*/ 0 w 5740"/>
                <a:gd name="T3" fmla="*/ 229 h 1906"/>
                <a:gd name="T4" fmla="*/ 6305 w 5740"/>
                <a:gd name="T5" fmla="*/ 229 h 1906"/>
                <a:gd name="T6" fmla="*/ 630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 name="T18" fmla="*/ 0 w 5740"/>
                <a:gd name="T19" fmla="*/ 0 h 1906"/>
                <a:gd name="T20" fmla="*/ 5740 w 5740"/>
                <a:gd name="T21" fmla="*/ 1906 h 1906"/>
              </a:gdLst>
              <a:ahLst/>
              <a:cxnLst>
                <a:cxn ang="T12">
                  <a:pos x="T0" y="T1"/>
                </a:cxn>
                <a:cxn ang="T13">
                  <a:pos x="T2" y="T3"/>
                </a:cxn>
                <a:cxn ang="T14">
                  <a:pos x="T4" y="T5"/>
                </a:cxn>
                <a:cxn ang="T15">
                  <a:pos x="T6" y="T7"/>
                </a:cxn>
                <a:cxn ang="T16">
                  <a:pos x="T8" y="T9"/>
                </a:cxn>
                <a:cxn ang="T17">
                  <a:pos x="T10" y="T11"/>
                </a:cxn>
              </a:cxnLst>
              <a:rect l="T18" t="T19" r="T20" b="T21"/>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77509" name="Rectangle 12"/>
          <p:cNvSpPr>
            <a:spLocks noGrp="1" noChangeArrowheads="1"/>
          </p:cNvSpPr>
          <p:nvPr>
            <p:ph type="title"/>
          </p:nvPr>
        </p:nvSpPr>
        <p:spPr bwMode="auto">
          <a:xfrm>
            <a:off x="457200" y="274638"/>
            <a:ext cx="8228013" cy="1141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7510" name="Text Box 13"/>
          <p:cNvSpPr txBox="1">
            <a:spLocks noChangeArrowheads="1"/>
          </p:cNvSpPr>
          <p:nvPr/>
        </p:nvSpPr>
        <p:spPr bwMode="auto">
          <a:xfrm>
            <a:off x="3124200" y="6248400"/>
            <a:ext cx="2895600"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7511" name="Rectangle 14"/>
          <p:cNvSpPr>
            <a:spLocks noGrp="1" noChangeArrowheads="1"/>
          </p:cNvSpPr>
          <p:nvPr>
            <p:ph type="body" idx="1"/>
          </p:nvPr>
        </p:nvSpPr>
        <p:spPr bwMode="auto">
          <a:xfrm>
            <a:off x="457200" y="1600200"/>
            <a:ext cx="8228013" cy="4524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505315" r:id="rId1"/>
  </p:sldLayoutIdLst>
  <p:txStyles>
    <p:title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CC00"/>
        </a:buClr>
        <a:buSzPct val="70000"/>
        <a:buFont typeface="Wingdings" charset="0"/>
        <a:buChar char=""/>
        <a:defRPr sz="3200">
          <a:solidFill>
            <a:srgbClr val="FFFFFF"/>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A886E0"/>
        </a:buClr>
        <a:buSzPct val="70000"/>
        <a:buFont typeface="Wingdings" charset="0"/>
        <a:buChar char=""/>
        <a:defRPr sz="2800">
          <a:solidFill>
            <a:srgbClr val="FFFFFF"/>
          </a:solidFill>
          <a:latin typeface="+mn-lt"/>
          <a:ea typeface="+mn-ea"/>
        </a:defRPr>
      </a:lvl2pPr>
      <a:lvl3pPr marL="1143000" indent="-228600" algn="l" defTabSz="449263" rtl="0" eaLnBrk="0" fontAlgn="base" hangingPunct="0">
        <a:lnSpc>
          <a:spcPct val="95000"/>
        </a:lnSpc>
        <a:spcBef>
          <a:spcPts val="600"/>
        </a:spcBef>
        <a:spcAft>
          <a:spcPct val="0"/>
        </a:spcAft>
        <a:buClr>
          <a:srgbClr val="E5E5FF"/>
        </a:buClr>
        <a:buSzPct val="70000"/>
        <a:buFont typeface="Wingdings" charset="0"/>
        <a:buChar char=""/>
        <a:defRPr sz="2400">
          <a:solidFill>
            <a:srgbClr val="FFFFFF"/>
          </a:solidFill>
          <a:latin typeface="+mn-lt"/>
          <a:ea typeface="+mn-ea"/>
        </a:defRPr>
      </a:lvl3pPr>
      <a:lvl4pPr marL="16002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4pPr>
      <a:lvl5pPr marL="20574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5pPr>
      <a:lvl6pPr marL="25146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6pPr>
      <a:lvl7pPr marL="29718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7pPr>
      <a:lvl8pPr marL="34290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8pPr>
      <a:lvl9pPr marL="38862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505316" r:id="rId1"/>
    <p:sldLayoutId id="2147505317"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82626" name="Rectangle 1"/>
          <p:cNvSpPr>
            <a:spLocks noGrp="1" noChangeArrowheads="1"/>
          </p:cNvSpPr>
          <p:nvPr>
            <p:ph type="title"/>
          </p:nvPr>
        </p:nvSpPr>
        <p:spPr bwMode="auto">
          <a:xfrm>
            <a:off x="2362200" y="304800"/>
            <a:ext cx="6246813" cy="1446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82627" name="Rectangle 2"/>
          <p:cNvSpPr>
            <a:spLocks noGrp="1" noChangeArrowheads="1"/>
          </p:cNvSpPr>
          <p:nvPr>
            <p:ph type="body" idx="1"/>
          </p:nvPr>
        </p:nvSpPr>
        <p:spPr bwMode="auto">
          <a:xfrm>
            <a:off x="2362200" y="1981200"/>
            <a:ext cx="64754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8262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82629" name="Text Box 4"/>
          <p:cNvSpPr txBox="1">
            <a:spLocks noChangeArrowheads="1"/>
          </p:cNvSpPr>
          <p:nvPr/>
        </p:nvSpPr>
        <p:spPr bwMode="auto">
          <a:xfrm>
            <a:off x="3124200" y="6248400"/>
            <a:ext cx="31242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7413" name="Rectangle 5"/>
          <p:cNvSpPr>
            <a:spLocks noGrp="1" noChangeArrowheads="1"/>
          </p:cNvSpPr>
          <p:nvPr>
            <p:ph type="sldNum"/>
          </p:nvPr>
        </p:nvSpPr>
        <p:spPr bwMode="auto">
          <a:xfrm>
            <a:off x="67818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386CA0CA-4CB1-024C-8020-32CD1A98FC1F}"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505318" r:id="rId1"/>
  </p:sldLayoutIdLst>
  <p:txStyles>
    <p:titleStyle>
      <a:lvl1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mj-lt"/>
          <a:ea typeface="+mj-ea"/>
          <a:cs typeface="ＭＳ Ｐゴシック" charset="-128"/>
        </a:defRPr>
      </a:lvl1pPr>
      <a:lvl2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2pPr>
      <a:lvl3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3pPr>
      <a:lvl4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4pPr>
      <a:lvl5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5pPr>
      <a:lvl6pPr marL="4572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6pPr>
      <a:lvl7pPr marL="9144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7pPr>
      <a:lvl8pPr marL="13716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8pPr>
      <a:lvl9pPr marL="18288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Wingdings"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Wingdings"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Wingdings"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Wingdings"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Wingdings"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grpSp>
        <p:nvGrpSpPr>
          <p:cNvPr id="284674" name="Group 1"/>
          <p:cNvGrpSpPr>
            <a:grpSpLocks/>
          </p:cNvGrpSpPr>
          <p:nvPr/>
        </p:nvGrpSpPr>
        <p:grpSpPr bwMode="auto">
          <a:xfrm>
            <a:off x="0" y="0"/>
            <a:ext cx="9139238" cy="6848475"/>
            <a:chOff x="0" y="0"/>
            <a:chExt cx="5757" cy="4314"/>
          </a:xfrm>
        </p:grpSpPr>
        <p:grpSp>
          <p:nvGrpSpPr>
            <p:cNvPr id="284680" name="Group 2"/>
            <p:cNvGrpSpPr>
              <a:grpSpLocks/>
            </p:cNvGrpSpPr>
            <p:nvPr/>
          </p:nvGrpSpPr>
          <p:grpSpPr bwMode="auto">
            <a:xfrm>
              <a:off x="1728" y="2230"/>
              <a:ext cx="4026" cy="2084"/>
              <a:chOff x="1728" y="2230"/>
              <a:chExt cx="4026" cy="2084"/>
            </a:xfrm>
          </p:grpSpPr>
          <p:sp>
            <p:nvSpPr>
              <p:cNvPr id="284683" name="AutoShape 3"/>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2"/>
                  <a:gd name="T148" fmla="*/ 0 h 1671"/>
                  <a:gd name="T149" fmla="*/ 2882 w 2882"/>
                  <a:gd name="T150" fmla="*/ 1671 h 16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3399"/>
                  </a:gs>
                  <a:gs pos="100000">
                    <a:srgbClr val="002E8B"/>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84684" name="AutoShape 4"/>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59"/>
                  <a:gd name="T184" fmla="*/ 0 h 811"/>
                  <a:gd name="T185" fmla="*/ 1259 w 1259"/>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3399"/>
                  </a:gs>
                  <a:gs pos="100000">
                    <a:srgbClr val="002E8B"/>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84685" name="AutoShape 5"/>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49"/>
                  <a:gd name="T124" fmla="*/ 0 h 969"/>
                  <a:gd name="T125" fmla="*/ 2849 w 2849"/>
                  <a:gd name="T126" fmla="*/ 969 h 9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A7D"/>
                  </a:gs>
                  <a:gs pos="100000">
                    <a:srgbClr val="0033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84686" name="AutoShape 6"/>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07"/>
                  <a:gd name="T172" fmla="*/ 0 h 2085"/>
                  <a:gd name="T173" fmla="*/ 3007 w 3007"/>
                  <a:gd name="T174" fmla="*/ 2085 h 20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84687" name="AutoShape 7"/>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48"/>
                  <a:gd name="T133" fmla="*/ 0 h 539"/>
                  <a:gd name="T134" fmla="*/ 1248 w 1248"/>
                  <a:gd name="T135" fmla="*/ 539 h 5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2D86"/>
                  </a:gs>
                  <a:gs pos="100000">
                    <a:srgbClr val="003399"/>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84681" name="AutoShape 8"/>
            <p:cNvSpPr>
              <a:spLocks noChangeArrowheads="1"/>
            </p:cNvSpPr>
            <p:nvPr/>
          </p:nvSpPr>
          <p:spPr bwMode="auto">
            <a:xfrm>
              <a:off x="3322" y="1341"/>
              <a:ext cx="1825" cy="1537"/>
            </a:xfrm>
            <a:custGeom>
              <a:avLst/>
              <a:gdLst>
                <a:gd name="T0" fmla="*/ 2 w 2296"/>
                <a:gd name="T1" fmla="*/ 4118 h 1469"/>
                <a:gd name="T2" fmla="*/ 2 w 2296"/>
                <a:gd name="T3" fmla="*/ 3933 h 1469"/>
                <a:gd name="T4" fmla="*/ 2 w 2296"/>
                <a:gd name="T5" fmla="*/ 3722 h 1469"/>
                <a:gd name="T6" fmla="*/ 2 w 2296"/>
                <a:gd name="T7" fmla="*/ 3486 h 1469"/>
                <a:gd name="T8" fmla="*/ 2 w 2296"/>
                <a:gd name="T9" fmla="*/ 3233 h 1469"/>
                <a:gd name="T10" fmla="*/ 2 w 2296"/>
                <a:gd name="T11" fmla="*/ 2942 h 1469"/>
                <a:gd name="T12" fmla="*/ 2 w 2296"/>
                <a:gd name="T13" fmla="*/ 2598 h 1469"/>
                <a:gd name="T14" fmla="*/ 2 w 2296"/>
                <a:gd name="T15" fmla="*/ 2177 h 1469"/>
                <a:gd name="T16" fmla="*/ 2 w 2296"/>
                <a:gd name="T17" fmla="*/ 1777 h 1469"/>
                <a:gd name="T18" fmla="*/ 2 w 2296"/>
                <a:gd name="T19" fmla="*/ 1415 h 1469"/>
                <a:gd name="T20" fmla="*/ 2 w 2296"/>
                <a:gd name="T21" fmla="*/ 1075 h 1469"/>
                <a:gd name="T22" fmla="*/ 2 w 2296"/>
                <a:gd name="T23" fmla="*/ 612 h 1469"/>
                <a:gd name="T24" fmla="*/ 2 w 2296"/>
                <a:gd name="T25" fmla="*/ 358 h 1469"/>
                <a:gd name="T26" fmla="*/ 2 w 2296"/>
                <a:gd name="T27" fmla="*/ 165 h 1469"/>
                <a:gd name="T28" fmla="*/ 2 w 2296"/>
                <a:gd name="T29" fmla="*/ 10 h 1469"/>
                <a:gd name="T30" fmla="*/ 2 w 2296"/>
                <a:gd name="T31" fmla="*/ 0 h 1469"/>
                <a:gd name="T32" fmla="*/ 2 w 2296"/>
                <a:gd name="T33" fmla="*/ 465 h 1469"/>
                <a:gd name="T34" fmla="*/ 2 w 2296"/>
                <a:gd name="T35" fmla="*/ 991 h 1469"/>
                <a:gd name="T36" fmla="*/ 2 w 2296"/>
                <a:gd name="T37" fmla="*/ 1271 h 1469"/>
                <a:gd name="T38" fmla="*/ 2 w 2296"/>
                <a:gd name="T39" fmla="*/ 1559 h 1469"/>
                <a:gd name="T40" fmla="*/ 2 w 2296"/>
                <a:gd name="T41" fmla="*/ 1859 h 1469"/>
                <a:gd name="T42" fmla="*/ 2 w 2296"/>
                <a:gd name="T43" fmla="*/ 2177 h 1469"/>
                <a:gd name="T44" fmla="*/ 2 w 2296"/>
                <a:gd name="T45" fmla="*/ 2467 h 1469"/>
                <a:gd name="T46" fmla="*/ 2 w 2296"/>
                <a:gd name="T47" fmla="*/ 2729 h 1469"/>
                <a:gd name="T48" fmla="*/ 2 w 2296"/>
                <a:gd name="T49" fmla="*/ 2942 h 1469"/>
                <a:gd name="T50" fmla="*/ 2 w 2296"/>
                <a:gd name="T51" fmla="*/ 3113 h 1469"/>
                <a:gd name="T52" fmla="*/ 2 w 2296"/>
                <a:gd name="T53" fmla="*/ 3281 h 1469"/>
                <a:gd name="T54" fmla="*/ 2 w 2296"/>
                <a:gd name="T55" fmla="*/ 3529 h 1469"/>
                <a:gd name="T56" fmla="*/ 2 w 2296"/>
                <a:gd name="T57" fmla="*/ 3761 h 1469"/>
                <a:gd name="T58" fmla="*/ 2 w 2296"/>
                <a:gd name="T59" fmla="*/ 4001 h 1469"/>
                <a:gd name="T60" fmla="*/ 2 w 2296"/>
                <a:gd name="T61" fmla="*/ 4147 h 1469"/>
                <a:gd name="T62" fmla="*/ 2 w 2296"/>
                <a:gd name="T63" fmla="*/ 4287 h 1469"/>
                <a:gd name="T64" fmla="*/ 2 w 2296"/>
                <a:gd name="T65" fmla="*/ 4470 h 1469"/>
                <a:gd name="T66" fmla="*/ 2 w 2296"/>
                <a:gd name="T67" fmla="*/ 4679 h 1469"/>
                <a:gd name="T68" fmla="*/ 0 w 2296"/>
                <a:gd name="T69" fmla="*/ 4902 h 1469"/>
                <a:gd name="T70" fmla="*/ 2 w 2296"/>
                <a:gd name="T71" fmla="*/ 5157 h 1469"/>
                <a:gd name="T72" fmla="*/ 2 w 2296"/>
                <a:gd name="T73" fmla="*/ 5369 h 1469"/>
                <a:gd name="T74" fmla="*/ 2 w 2296"/>
                <a:gd name="T75" fmla="*/ 5543 h 1469"/>
                <a:gd name="T76" fmla="*/ 2 w 2296"/>
                <a:gd name="T77" fmla="*/ 5705 h 1469"/>
                <a:gd name="T78" fmla="*/ 2 w 2296"/>
                <a:gd name="T79" fmla="*/ 5494 h 1469"/>
                <a:gd name="T80" fmla="*/ 2 w 2296"/>
                <a:gd name="T81" fmla="*/ 5287 h 1469"/>
                <a:gd name="T82" fmla="*/ 2 w 2296"/>
                <a:gd name="T83" fmla="*/ 5070 h 1469"/>
                <a:gd name="T84" fmla="*/ 2 w 2296"/>
                <a:gd name="T85" fmla="*/ 4893 h 1469"/>
                <a:gd name="T86" fmla="*/ 2 w 2296"/>
                <a:gd name="T87" fmla="*/ 4693 h 1469"/>
                <a:gd name="T88" fmla="*/ 2 w 2296"/>
                <a:gd name="T89" fmla="*/ 4526 h 1469"/>
                <a:gd name="T90" fmla="*/ 2 w 2296"/>
                <a:gd name="T91" fmla="*/ 4353 h 1469"/>
                <a:gd name="T92" fmla="*/ 2 w 2296"/>
                <a:gd name="T93" fmla="*/ 4229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6"/>
                <a:gd name="T142" fmla="*/ 0 h 1469"/>
                <a:gd name="T143" fmla="*/ 2296 w 2296"/>
                <a:gd name="T144" fmla="*/ 1469 h 14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2B82"/>
                </a:gs>
                <a:gs pos="100000">
                  <a:srgbClr val="003399"/>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84682" name="AutoShape 9"/>
            <p:cNvSpPr>
              <a:spLocks noChangeArrowheads="1"/>
            </p:cNvSpPr>
            <p:nvPr/>
          </p:nvSpPr>
          <p:spPr bwMode="auto">
            <a:xfrm>
              <a:off x="0" y="0"/>
              <a:ext cx="5758" cy="1776"/>
            </a:xfrm>
            <a:custGeom>
              <a:avLst/>
              <a:gdLst>
                <a:gd name="T0" fmla="*/ 0 w 5740"/>
                <a:gd name="T1" fmla="*/ 0 h 1906"/>
                <a:gd name="T2" fmla="*/ 0 w 5740"/>
                <a:gd name="T3" fmla="*/ 229 h 1906"/>
                <a:gd name="T4" fmla="*/ 6305 w 5740"/>
                <a:gd name="T5" fmla="*/ 229 h 1906"/>
                <a:gd name="T6" fmla="*/ 630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 name="T18" fmla="*/ 0 w 5740"/>
                <a:gd name="T19" fmla="*/ 0 h 1906"/>
                <a:gd name="T20" fmla="*/ 5740 w 5740"/>
                <a:gd name="T21" fmla="*/ 1906 h 1906"/>
              </a:gdLst>
              <a:ahLst/>
              <a:cxnLst>
                <a:cxn ang="T12">
                  <a:pos x="T0" y="T1"/>
                </a:cxn>
                <a:cxn ang="T13">
                  <a:pos x="T2" y="T3"/>
                </a:cxn>
                <a:cxn ang="T14">
                  <a:pos x="T4" y="T5"/>
                </a:cxn>
                <a:cxn ang="T15">
                  <a:pos x="T6" y="T7"/>
                </a:cxn>
                <a:cxn ang="T16">
                  <a:pos x="T8" y="T9"/>
                </a:cxn>
                <a:cxn ang="T17">
                  <a:pos x="T10" y="T11"/>
                </a:cxn>
              </a:cxnLst>
              <a:rect l="T18" t="T19" r="T20" b="T21"/>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84675" name="Rectangle 10"/>
          <p:cNvSpPr>
            <a:spLocks noGrp="1" noChangeArrowheads="1"/>
          </p:cNvSpPr>
          <p:nvPr>
            <p:ph type="title"/>
          </p:nvPr>
        </p:nvSpPr>
        <p:spPr bwMode="auto">
          <a:xfrm>
            <a:off x="457200" y="274638"/>
            <a:ext cx="8228013" cy="1141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84676" name="Rectangle 11"/>
          <p:cNvSpPr>
            <a:spLocks noGrp="1" noChangeArrowheads="1"/>
          </p:cNvSpPr>
          <p:nvPr>
            <p:ph type="body" idx="1"/>
          </p:nvPr>
        </p:nvSpPr>
        <p:spPr bwMode="auto">
          <a:xfrm>
            <a:off x="457200" y="1600200"/>
            <a:ext cx="8228013" cy="4524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84677" name="Text Box 12"/>
          <p:cNvSpPr txBox="1">
            <a:spLocks noChangeArrowheads="1"/>
          </p:cNvSpPr>
          <p:nvPr/>
        </p:nvSpPr>
        <p:spPr bwMode="auto">
          <a:xfrm>
            <a:off x="457200" y="6249988"/>
            <a:ext cx="2133600"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8445" name="Rectangle 13"/>
          <p:cNvSpPr>
            <a:spLocks noGrp="1" noChangeArrowheads="1"/>
          </p:cNvSpPr>
          <p:nvPr>
            <p:ph type="sldNum"/>
          </p:nvPr>
        </p:nvSpPr>
        <p:spPr bwMode="auto">
          <a:xfrm>
            <a:off x="6553200" y="6248400"/>
            <a:ext cx="2132013" cy="47466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eaLnBrk="1" hangingPunct="1">
              <a:buClr>
                <a:srgbClr val="FFFFFF"/>
              </a:buClr>
              <a:buSzPct val="100000"/>
              <a:buFont typeface="Times New Roman" charset="0"/>
              <a:buNone/>
              <a:defRPr sz="1200">
                <a:solidFill>
                  <a:srgbClr val="FFFFFF"/>
                </a:solidFill>
                <a:latin typeface="Times New Roman" charset="0"/>
              </a:defRPr>
            </a:lvl1pPr>
          </a:lstStyle>
          <a:p>
            <a:pPr>
              <a:defRPr/>
            </a:pPr>
            <a:fld id="{98C12C5C-16A0-EF4C-911C-9BD5D6F9DB6B}" type="slidenum">
              <a:rPr lang="en-GB"/>
              <a:pPr>
                <a:defRPr/>
              </a:pPr>
              <a:t>‹#›</a:t>
            </a:fld>
            <a:endParaRPr lang="en-GB"/>
          </a:p>
        </p:txBody>
      </p:sp>
      <p:sp>
        <p:nvSpPr>
          <p:cNvPr id="284679" name="Text Box 14"/>
          <p:cNvSpPr txBox="1">
            <a:spLocks noChangeArrowheads="1"/>
          </p:cNvSpPr>
          <p:nvPr/>
        </p:nvSpPr>
        <p:spPr bwMode="auto">
          <a:xfrm>
            <a:off x="3124200" y="6248400"/>
            <a:ext cx="2895600"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Tree>
  </p:cSld>
  <p:clrMap bg1="lt1" tx1="dk1" bg2="lt2" tx2="dk2" accent1="accent1" accent2="accent2" accent3="accent3" accent4="accent4" accent5="accent5" accent6="accent6" hlink="hlink" folHlink="folHlink"/>
  <p:sldLayoutIdLst>
    <p:sldLayoutId id="2147505319" r:id="rId1"/>
  </p:sldLayoutIdLst>
  <p:txStyles>
    <p:title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CC00"/>
        </a:buClr>
        <a:buSzPct val="70000"/>
        <a:buFont typeface="Wingdings" charset="0"/>
        <a:buChar char=""/>
        <a:defRPr sz="3200">
          <a:solidFill>
            <a:srgbClr val="FFFFFF"/>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A886E0"/>
        </a:buClr>
        <a:buSzPct val="70000"/>
        <a:buFont typeface="Wingdings" charset="0"/>
        <a:buChar char=""/>
        <a:defRPr sz="2800">
          <a:solidFill>
            <a:srgbClr val="FFFFFF"/>
          </a:solidFill>
          <a:latin typeface="+mn-lt"/>
          <a:ea typeface="+mn-ea"/>
        </a:defRPr>
      </a:lvl2pPr>
      <a:lvl3pPr marL="1143000" indent="-228600" algn="l" defTabSz="449263" rtl="0" eaLnBrk="0" fontAlgn="base" hangingPunct="0">
        <a:lnSpc>
          <a:spcPct val="95000"/>
        </a:lnSpc>
        <a:spcBef>
          <a:spcPts val="600"/>
        </a:spcBef>
        <a:spcAft>
          <a:spcPct val="0"/>
        </a:spcAft>
        <a:buClr>
          <a:srgbClr val="E5E5FF"/>
        </a:buClr>
        <a:buSzPct val="70000"/>
        <a:buFont typeface="Wingdings" charset="0"/>
        <a:buChar char=""/>
        <a:defRPr sz="2400">
          <a:solidFill>
            <a:srgbClr val="FFFFFF"/>
          </a:solidFill>
          <a:latin typeface="+mn-lt"/>
          <a:ea typeface="+mn-ea"/>
        </a:defRPr>
      </a:lvl3pPr>
      <a:lvl4pPr marL="16002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4pPr>
      <a:lvl5pPr marL="20574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5pPr>
      <a:lvl6pPr marL="25146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6pPr>
      <a:lvl7pPr marL="29718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7pPr>
      <a:lvl8pPr marL="34290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8pPr>
      <a:lvl9pPr marL="38862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86722" name="Group 2"/>
          <p:cNvGrpSpPr>
            <a:grpSpLocks/>
          </p:cNvGrpSpPr>
          <p:nvPr/>
        </p:nvGrpSpPr>
        <p:grpSpPr bwMode="auto">
          <a:xfrm>
            <a:off x="0" y="1422400"/>
            <a:ext cx="9147175" cy="5435600"/>
            <a:chOff x="0" y="896"/>
            <a:chExt cx="5762" cy="3424"/>
          </a:xfrm>
        </p:grpSpPr>
        <p:grpSp>
          <p:nvGrpSpPr>
            <p:cNvPr id="286728" name="Group 3"/>
            <p:cNvGrpSpPr>
              <a:grpSpLocks/>
            </p:cNvGrpSpPr>
            <p:nvPr userDrawn="1"/>
          </p:nvGrpSpPr>
          <p:grpSpPr bwMode="auto">
            <a:xfrm>
              <a:off x="20" y="896"/>
              <a:ext cx="5742" cy="3424"/>
              <a:chOff x="20" y="896"/>
              <a:chExt cx="5742" cy="3424"/>
            </a:xfrm>
          </p:grpSpPr>
          <p:sp>
            <p:nvSpPr>
              <p:cNvPr id="28686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6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6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6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6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7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7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7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7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7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7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7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8687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286729" name="Group 17"/>
            <p:cNvGrpSpPr>
              <a:grpSpLocks/>
            </p:cNvGrpSpPr>
            <p:nvPr userDrawn="1"/>
          </p:nvGrpSpPr>
          <p:grpSpPr bwMode="auto">
            <a:xfrm>
              <a:off x="0" y="2291"/>
              <a:ext cx="1385" cy="1702"/>
              <a:chOff x="0" y="2291"/>
              <a:chExt cx="1385" cy="1702"/>
            </a:xfrm>
          </p:grpSpPr>
          <p:sp>
            <p:nvSpPr>
              <p:cNvPr id="28673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79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5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85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85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85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85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85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85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85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85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85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6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6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86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a:defRPr/>
            </a:pPr>
            <a:fld id="{B9CEF7B2-2296-5147-9432-6975C83CF773}" type="slidenum">
              <a:rPr lang="en-US"/>
              <a:pPr>
                <a:defRPr/>
              </a:pPr>
              <a:t>‹#›</a:t>
            </a:fld>
            <a:endParaRPr lang="en-US"/>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505320"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88770" name="Group 2"/>
          <p:cNvGrpSpPr>
            <a:grpSpLocks/>
          </p:cNvGrpSpPr>
          <p:nvPr/>
        </p:nvGrpSpPr>
        <p:grpSpPr bwMode="auto">
          <a:xfrm>
            <a:off x="0" y="0"/>
            <a:ext cx="9145588" cy="6845300"/>
            <a:chOff x="0" y="0"/>
            <a:chExt cx="5761" cy="4312"/>
          </a:xfrm>
        </p:grpSpPr>
        <p:sp>
          <p:nvSpPr>
            <p:cNvPr id="288773"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useBgFill="1">
          <p:nvSpPr>
            <p:cNvPr id="288774"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288771"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88772"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505089" r:id="rId1"/>
    <p:sldLayoutId id="2147505090"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7" charset="-128"/>
          <a:cs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0"/>
                <a:cs typeface="ＭＳ Ｐゴシック" charset="0"/>
              </a:defRPr>
            </a:lvl1pPr>
          </a:lstStyle>
          <a:p>
            <a:pPr>
              <a:defRPr/>
            </a:pPr>
            <a:endParaRPr lang="en-US"/>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0"/>
                <a:cs typeface="ＭＳ Ｐゴシック" charset="0"/>
              </a:defRPr>
            </a:lvl1pPr>
          </a:lstStyle>
          <a:p>
            <a:pPr>
              <a:defRPr/>
            </a:pPr>
            <a:endParaRPr lang="en-US"/>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FB3283C1-A511-AD47-99AB-A12F7AAE778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244" r:id="rId1"/>
    <p:sldLayoutId id="2147505245" r:id="rId2"/>
    <p:sldLayoutId id="2147505246" r:id="rId3"/>
    <p:sldLayoutId id="2147505247" r:id="rId4"/>
    <p:sldLayoutId id="2147505248" r:id="rId5"/>
    <p:sldLayoutId id="2147505249" r:id="rId6"/>
    <p:sldLayoutId id="2147505250" r:id="rId7"/>
    <p:sldLayoutId id="2147505251" r:id="rId8"/>
    <p:sldLayoutId id="2147505252" r:id="rId9"/>
    <p:sldLayoutId id="2147505253" r:id="rId10"/>
    <p:sldLayoutId id="2147505254" r:id="rId11"/>
  </p:sldLayoutIdLst>
  <p:txStyles>
    <p:titleStyle>
      <a:lvl1pPr algn="ctr" rtl="0" eaLnBrk="0" fontAlgn="base" hangingPunct="0">
        <a:spcBef>
          <a:spcPct val="0"/>
        </a:spcBef>
        <a:spcAft>
          <a:spcPct val="0"/>
        </a:spcAft>
        <a:defRPr sz="4400" b="1">
          <a:solidFill>
            <a:schemeClr val="tx1"/>
          </a:solidFill>
          <a:latin typeface="+mj-lt"/>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9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9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A8495853-52CF-1247-AF35-CC9FD7E6E28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092" r:id="rId1"/>
    <p:sldLayoutId id="2147506089" r:id="rId2"/>
    <p:sldLayoutId id="2147506090" r:id="rId3"/>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97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97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1975C914-FC8E-A54C-88E7-B38D483A2AE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361" r:id="rId1"/>
    <p:sldLayoutId id="2147505362" r:id="rId2"/>
    <p:sldLayoutId id="2147505363" r:id="rId3"/>
    <p:sldLayoutId id="2147505364" r:id="rId4"/>
    <p:sldLayoutId id="2147505365" r:id="rId5"/>
    <p:sldLayoutId id="2147505366" r:id="rId6"/>
    <p:sldLayoutId id="2147505367" r:id="rId7"/>
    <p:sldLayoutId id="2147505368" r:id="rId8"/>
    <p:sldLayoutId id="2147505369" r:id="rId9"/>
    <p:sldLayoutId id="2147505370" r:id="rId10"/>
    <p:sldLayoutId id="214750537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5355410"/>
      </p:ext>
    </p:extLst>
  </p:cSld>
  <p:clrMap bg1="lt1" tx1="dk1" bg2="lt2" tx2="dk2" accent1="accent1" accent2="accent2" accent3="accent3" accent4="accent4" accent5="accent5" accent6="accent6" hlink="hlink" folHlink="folHlink"/>
  <p:sldLayoutIdLst>
    <p:sldLayoutId id="2147505607" r:id="rId1"/>
    <p:sldLayoutId id="2147505608" r:id="rId2"/>
    <p:sldLayoutId id="2147505609" r:id="rId3"/>
    <p:sldLayoutId id="2147505610" r:id="rId4"/>
    <p:sldLayoutId id="2147505611" r:id="rId5"/>
    <p:sldLayoutId id="2147505612" r:id="rId6"/>
    <p:sldLayoutId id="2147505613" r:id="rId7"/>
    <p:sldLayoutId id="2147505614" r:id="rId8"/>
    <p:sldLayoutId id="2147505615" r:id="rId9"/>
    <p:sldLayoutId id="2147505616" r:id="rId10"/>
    <p:sldLayoutId id="2147505617" r:id="rId11"/>
    <p:sldLayoutId id="2147505618" r:id="rId12"/>
    <p:sldLayoutId id="214750561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AD584AC9-0C89-1849-B7A4-3DFAC25191F5}" type="slidenum">
              <a:rPr lang="en-US"/>
              <a:pPr>
                <a:defRPr/>
              </a:pPr>
              <a:t>‹#›</a:t>
            </a:fld>
            <a:endParaRPr lang="en-US"/>
          </a:p>
        </p:txBody>
      </p:sp>
    </p:spTree>
    <p:extLst>
      <p:ext uri="{BB962C8B-B14F-4D97-AF65-F5344CB8AC3E}">
        <p14:creationId xmlns:p14="http://schemas.microsoft.com/office/powerpoint/2010/main" val="2395195313"/>
      </p:ext>
    </p:extLst>
  </p:cSld>
  <p:clrMap bg1="lt1" tx1="dk1" bg2="lt2" tx2="dk2" accent1="accent1" accent2="accent2" accent3="accent3" accent4="accent4" accent5="accent5" accent6="accent6" hlink="hlink" folHlink="folHlink"/>
  <p:sldLayoutIdLst>
    <p:sldLayoutId id="2147505623" r:id="rId1"/>
    <p:sldLayoutId id="2147505624" r:id="rId2"/>
    <p:sldLayoutId id="2147505625" r:id="rId3"/>
    <p:sldLayoutId id="2147505626" r:id="rId4"/>
    <p:sldLayoutId id="2147505627" r:id="rId5"/>
    <p:sldLayoutId id="2147505628" r:id="rId6"/>
    <p:sldLayoutId id="2147505629" r:id="rId7"/>
    <p:sldLayoutId id="2147505630" r:id="rId8"/>
    <p:sldLayoutId id="2147505631" r:id="rId9"/>
    <p:sldLayoutId id="2147505632" r:id="rId10"/>
    <p:sldLayoutId id="2147505633" r:id="rId11"/>
    <p:sldLayoutId id="2147505634" r:id="rId12"/>
    <p:sldLayoutId id="214750563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4270649921"/>
      </p:ext>
    </p:extLst>
  </p:cSld>
  <p:clrMap bg1="lt1" tx1="dk1" bg2="lt2" tx2="dk2" accent1="accent1" accent2="accent2" accent3="accent3" accent4="accent4" accent5="accent5" accent6="accent6" hlink="hlink" folHlink="folHlink"/>
  <p:sldLayoutIdLst>
    <p:sldLayoutId id="2147505637" r:id="rId1"/>
    <p:sldLayoutId id="2147505638" r:id="rId2"/>
    <p:sldLayoutId id="2147505639" r:id="rId3"/>
    <p:sldLayoutId id="2147505640" r:id="rId4"/>
    <p:sldLayoutId id="2147505641" r:id="rId5"/>
    <p:sldLayoutId id="2147505642" r:id="rId6"/>
    <p:sldLayoutId id="2147505643" r:id="rId7"/>
    <p:sldLayoutId id="2147505644" r:id="rId8"/>
    <p:sldLayoutId id="2147505645" r:id="rId9"/>
    <p:sldLayoutId id="2147505646" r:id="rId10"/>
    <p:sldLayoutId id="2147505647"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7B3588F-8F6D-9348-B375-880B50DFBA53}"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43524730"/>
      </p:ext>
    </p:extLst>
  </p:cSld>
  <p:clrMap bg1="lt1" tx1="dk1" bg2="lt2" tx2="dk2" accent1="accent1" accent2="accent2" accent3="accent3" accent4="accent4" accent5="accent5" accent6="accent6" hlink="hlink" folHlink="folHlink"/>
  <p:sldLayoutIdLst>
    <p:sldLayoutId id="2147505652"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578"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24588"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24589"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24590"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Times New Roman" charset="0"/>
              </a:endParaRPr>
            </a:p>
          </p:txBody>
        </p:sp>
      </p:grpSp>
      <p:sp>
        <p:nvSpPr>
          <p:cNvPr id="24579"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4580"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eaLnBrk="1" hangingPunct="1">
              <a:defRPr/>
            </a:pPr>
            <a:endParaRPr lang="en-US">
              <a:solidFill>
                <a:srgbClr val="FFFFFF"/>
              </a:solidFill>
              <a:latin typeface="Arial"/>
              <a:ea typeface="ＭＳ Ｐゴシック"/>
              <a:cs typeface="ＭＳ Ｐゴシック"/>
            </a:endParaRPr>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eaLnBrk="1" hangingPunct="1">
              <a:defRPr/>
            </a:pPr>
            <a:endParaRPr lang="en-US">
              <a:solidFill>
                <a:srgbClr val="FFFFFF"/>
              </a:solidFill>
              <a:latin typeface="Arial"/>
              <a:ea typeface="ＭＳ Ｐゴシック"/>
              <a:cs typeface="ＭＳ Ｐゴシック"/>
            </a:endParaRPr>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eaLnBrk="1" hangingPunct="1">
              <a:defRPr/>
            </a:pPr>
            <a:fld id="{255D4773-C3F1-0B40-9BAC-12586DDFE3C6}" type="slidenum">
              <a:rPr lang="en-US">
                <a:solidFill>
                  <a:srgbClr val="FFFFFF"/>
                </a:solidFill>
              </a:rPr>
              <a:pPr eaLnBrk="1" hangingPunct="1">
                <a:defRPr/>
              </a:pPr>
              <a:t>‹#›</a:t>
            </a:fld>
            <a:endParaRPr lang="en-US">
              <a:solidFill>
                <a:srgbClr val="FFFFFF"/>
              </a:solidFill>
            </a:endParaRPr>
          </a:p>
        </p:txBody>
      </p:sp>
    </p:spTree>
    <p:extLst>
      <p:ext uri="{BB962C8B-B14F-4D97-AF65-F5344CB8AC3E}">
        <p14:creationId xmlns:p14="http://schemas.microsoft.com/office/powerpoint/2010/main" val="4247199525"/>
      </p:ext>
    </p:extLst>
  </p:cSld>
  <p:clrMap bg1="dk2" tx1="lt1" bg2="dk1" tx2="lt2" accent1="accent1" accent2="accent2" accent3="accent3" accent4="accent4" accent5="accent5" accent6="accent6" hlink="hlink" folHlink="folHlink"/>
  <p:sldLayoutIdLst>
    <p:sldLayoutId id="2147505682" r:id="rId1"/>
    <p:sldLayoutId id="2147505683" r:id="rId2"/>
    <p:sldLayoutId id="2147505684" r:id="rId3"/>
    <p:sldLayoutId id="2147505685" r:id="rId4"/>
    <p:sldLayoutId id="2147505686" r:id="rId5"/>
    <p:sldLayoutId id="2147505687" r:id="rId6"/>
    <p:sldLayoutId id="2147505688" r:id="rId7"/>
    <p:sldLayoutId id="2147505689" r:id="rId8"/>
    <p:sldLayoutId id="2147505690" r:id="rId9"/>
    <p:sldLayoutId id="2147505691" r:id="rId10"/>
    <p:sldLayoutId id="2147505692" r:id="rId11"/>
  </p:sldLayoutIdLst>
  <p:transition spd="slow">
    <p:dissolve/>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mn-ea"/>
                <a:cs typeface="+mn-cs"/>
              </a:defRPr>
            </a:lvl1pPr>
          </a:lstStyle>
          <a:p>
            <a:pPr eaLnBrk="1" hangingPunct="1">
              <a:defRPr/>
            </a:pPr>
            <a:endParaRPr lang="en-US">
              <a:solidFill>
                <a:srgbClr val="000000"/>
              </a:solidFill>
              <a:latin typeface="Times New Roman" charset="0"/>
            </a:endParaRPr>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mn-ea"/>
                <a:cs typeface="+mn-cs"/>
              </a:defRPr>
            </a:lvl1pPr>
          </a:lstStyle>
          <a:p>
            <a:pPr eaLnBrk="1" hangingPunct="1">
              <a:defRPr/>
            </a:pPr>
            <a:endParaRPr lang="en-US">
              <a:solidFill>
                <a:srgbClr val="000000"/>
              </a:solidFill>
              <a:latin typeface="Times New Roman" charset="0"/>
            </a:endParaRPr>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F3F20BCA-C9FD-3C46-BEA9-47E4B4EFDB8D}"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4189888249"/>
      </p:ext>
    </p:extLst>
  </p:cSld>
  <p:clrMap bg1="lt1" tx1="dk1" bg2="lt2" tx2="dk2" accent1="accent1" accent2="accent2" accent3="accent3" accent4="accent4" accent5="accent5" accent6="accent6" hlink="hlink" folHlink="folHlink"/>
  <p:sldLayoutIdLst>
    <p:sldLayoutId id="2147505694" r:id="rId1"/>
    <p:sldLayoutId id="2147505695" r:id="rId2"/>
  </p:sldLayoutIdLst>
  <p:txStyles>
    <p:title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0"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ea typeface="+mn-ea"/>
                <a:cs typeface="+mn-cs"/>
              </a:defRPr>
            </a:lvl1pPr>
          </a:lstStyle>
          <a:p>
            <a:pPr>
              <a:defRPr/>
            </a:pPr>
            <a:endParaRPr lang="en-US">
              <a:solidFill>
                <a:srgbClr val="000000"/>
              </a:solidFill>
              <a:latin typeface="Times New Roman" charset="0"/>
              <a:ea typeface="ＭＳ Ｐゴシック"/>
              <a:cs typeface="ＭＳ Ｐゴシック"/>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ea typeface="+mn-ea"/>
                <a:cs typeface="+mn-cs"/>
              </a:defRPr>
            </a:lvl1pPr>
          </a:lstStyle>
          <a:p>
            <a:pPr>
              <a:defRPr/>
            </a:pPr>
            <a:endParaRPr lang="en-US">
              <a:solidFill>
                <a:srgbClr val="000000"/>
              </a:solidFill>
              <a:latin typeface="Times New Roman" charset="0"/>
              <a:ea typeface="ＭＳ Ｐゴシック"/>
              <a:cs typeface="ＭＳ Ｐゴシック"/>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vl1pPr>
          </a:lstStyle>
          <a:p>
            <a:pPr>
              <a:defRPr/>
            </a:pPr>
            <a:fld id="{ECAC391F-6120-8746-A582-E237571A16E7}"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1738135602"/>
      </p:ext>
    </p:extLst>
  </p:cSld>
  <p:clrMap bg1="lt1" tx1="dk1" bg2="lt2" tx2="dk2" accent1="accent1" accent2="accent2" accent3="accent3" accent4="accent4" accent5="accent5" accent6="accent6" hlink="hlink" folHlink="folHlink"/>
  <p:sldLayoutIdLst>
    <p:sldLayoutId id="2147505697" r:id="rId1"/>
    <p:sldLayoutId id="2147505698" r:id="rId2"/>
    <p:sldLayoutId id="2147505699" r:id="rId3"/>
    <p:sldLayoutId id="2147505700" r:id="rId4"/>
    <p:sldLayoutId id="2147505701" r:id="rId5"/>
    <p:sldLayoutId id="2147505702" r:id="rId6"/>
    <p:sldLayoutId id="2147505703" r:id="rId7"/>
    <p:sldLayoutId id="2147505704" r:id="rId8"/>
    <p:sldLayoutId id="2147505705" r:id="rId9"/>
    <p:sldLayoutId id="2147505706" r:id="rId10"/>
    <p:sldLayoutId id="2147505707"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0"/>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9874" name="Group 2"/>
          <p:cNvGrpSpPr>
            <a:grpSpLocks/>
          </p:cNvGrpSpPr>
          <p:nvPr/>
        </p:nvGrpSpPr>
        <p:grpSpPr bwMode="auto">
          <a:xfrm>
            <a:off x="457200" y="992188"/>
            <a:ext cx="8153400" cy="1600200"/>
            <a:chOff x="288" y="625"/>
            <a:chExt cx="5136" cy="1008"/>
          </a:xfrm>
        </p:grpSpPr>
        <p:sp>
          <p:nvSpPr>
            <p:cNvPr id="79877"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algn="ctr"/>
              <a:endParaRPr lang="en-US">
                <a:solidFill>
                  <a:srgbClr val="FFFFCC"/>
                </a:solidFill>
                <a:latin typeface="Times New Roman" charset="0"/>
              </a:endParaRPr>
            </a:p>
          </p:txBody>
        </p:sp>
        <p:sp>
          <p:nvSpPr>
            <p:cNvPr id="79878"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algn="ctr"/>
              <a:endParaRPr lang="en-US">
                <a:solidFill>
                  <a:srgbClr val="FFFFCC"/>
                </a:solidFill>
                <a:latin typeface="Times New Roman" charset="0"/>
              </a:endParaRPr>
            </a:p>
          </p:txBody>
        </p:sp>
        <p:sp>
          <p:nvSpPr>
            <p:cNvPr id="79879"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algn="ctr"/>
              <a:endParaRPr lang="en-US">
                <a:solidFill>
                  <a:srgbClr val="FFFFCC"/>
                </a:solidFill>
                <a:latin typeface="Times New Roman" charset="0"/>
              </a:endParaRPr>
            </a:p>
          </p:txBody>
        </p:sp>
        <p:sp>
          <p:nvSpPr>
            <p:cNvPr id="79880"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1800">
                <a:solidFill>
                  <a:srgbClr val="FFFFCC"/>
                </a:solidFill>
                <a:latin typeface="Arial" charset="0"/>
                <a:ea typeface="新細明體" charset="0"/>
                <a:cs typeface="新細明體" charset="0"/>
              </a:endParaRPr>
            </a:p>
          </p:txBody>
        </p:sp>
      </p:grpSp>
      <p:sp>
        <p:nvSpPr>
          <p:cNvPr id="7987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7987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2073184888"/>
      </p:ext>
    </p:extLst>
  </p:cSld>
  <p:clrMap bg1="dk2" tx1="lt1" bg2="dk1" tx2="lt2" accent1="accent1" accent2="accent2" accent3="accent3" accent4="accent4" accent5="accent5" accent6="accent6" hlink="hlink" folHlink="folHlink"/>
  <p:sldLayoutIdLst>
    <p:sldLayoutId id="2147505763" r:id="rId1"/>
    <p:sldLayoutId id="2147505764" r:id="rId2"/>
    <p:sldLayoutId id="2147505765" r:id="rId3"/>
    <p:sldLayoutId id="2147505766" r:id="rId4"/>
    <p:sldLayoutId id="2147505767" r:id="rId5"/>
    <p:sldLayoutId id="2147505768" r:id="rId6"/>
    <p:sldLayoutId id="2147505769" r:id="rId7"/>
    <p:sldLayoutId id="2147505770" r:id="rId8"/>
    <p:sldLayoutId id="2147505771" r:id="rId9"/>
    <p:sldLayoutId id="2147505772" r:id="rId10"/>
    <p:sldLayoutId id="2147505773" r:id="rId11"/>
    <p:sldLayoutId id="2147505774" r:id="rId12"/>
    <p:sldLayoutId id="2147505775" r:id="rId13"/>
    <p:sldLayoutId id="2147505776"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3ED87E5-9BE3-E144-A735-41BF2B36738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5019" r:id="rId1"/>
    <p:sldLayoutId id="2147505020" r:id="rId2"/>
    <p:sldLayoutId id="2147505021" r:id="rId3"/>
    <p:sldLayoutId id="2147505022" r:id="rId4"/>
    <p:sldLayoutId id="2147505023" r:id="rId5"/>
    <p:sldLayoutId id="2147505024" r:id="rId6"/>
    <p:sldLayoutId id="2147505025" r:id="rId7"/>
    <p:sldLayoutId id="2147505026" r:id="rId8"/>
    <p:sldLayoutId id="2147505027" r:id="rId9"/>
    <p:sldLayoutId id="2147505028" r:id="rId10"/>
    <p:sldLayoutId id="214750502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8546"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08547"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0547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ndParaRPr>
          </a:p>
        </p:txBody>
      </p:sp>
      <p:sp>
        <p:nvSpPr>
          <p:cNvPr id="10547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A5E4B926-F196-BA48-9B5C-4F30DF971631}" type="slidenum">
              <a:rPr lang="en-GB"/>
              <a:pPr>
                <a:defRPr/>
              </a:pPr>
              <a:t>‹#›</a:t>
            </a:fld>
            <a:endParaRPr lang="en-GB"/>
          </a:p>
        </p:txBody>
      </p:sp>
    </p:spTree>
    <p:extLst>
      <p:ext uri="{BB962C8B-B14F-4D97-AF65-F5344CB8AC3E}">
        <p14:creationId xmlns:p14="http://schemas.microsoft.com/office/powerpoint/2010/main" val="3666655258"/>
      </p:ext>
    </p:extLst>
  </p:cSld>
  <p:clrMap bg1="lt1" tx1="dk1" bg2="lt2" tx2="dk2" accent1="accent1" accent2="accent2" accent3="accent3" accent4="accent4" accent5="accent5" accent6="accent6" hlink="hlink" folHlink="folHlink"/>
  <p:sldLayoutIdLst>
    <p:sldLayoutId id="2147505778"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9892744"/>
      </p:ext>
    </p:extLst>
  </p:cSld>
  <p:clrMap bg1="lt1" tx1="dk1" bg2="lt2" tx2="dk2" accent1="accent1" accent2="accent2" accent3="accent3" accent4="accent4" accent5="accent5" accent6="accent6" hlink="hlink" folHlink="folHlink"/>
  <p:sldLayoutIdLst>
    <p:sldLayoutId id="2147505780" r:id="rId1"/>
    <p:sldLayoutId id="2147505781" r:id="rId2"/>
    <p:sldLayoutId id="2147505782" r:id="rId3"/>
    <p:sldLayoutId id="2147505783" r:id="rId4"/>
    <p:sldLayoutId id="2147505784" r:id="rId5"/>
    <p:sldLayoutId id="2147505785" r:id="rId6"/>
    <p:sldLayoutId id="2147505786" r:id="rId7"/>
    <p:sldLayoutId id="2147505787" r:id="rId8"/>
    <p:sldLayoutId id="2147505788" r:id="rId9"/>
    <p:sldLayoutId id="2147505789" r:id="rId10"/>
    <p:sldLayoutId id="2147505790" r:id="rId11"/>
    <p:sldLayoutId id="2147505791"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bwMode="auto">
          <a:xfrm>
            <a:off x="685800" y="609600"/>
            <a:ext cx="7772400" cy="11430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4756" name="Rectangle 4"/>
          <p:cNvSpPr>
            <a:spLocks noGrp="1" noChangeArrowheads="1"/>
          </p:cNvSpPr>
          <p:nvPr>
            <p:ph type="dt" sz="half" idx="2"/>
          </p:nvPr>
        </p:nvSpPr>
        <p:spPr bwMode="auto">
          <a:xfrm>
            <a:off x="6858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a:solidFill>
                <a:srgbClr val="FFFF66"/>
              </a:solidFill>
              <a:latin typeface="Century Gothic"/>
            </a:endParaRPr>
          </a:p>
        </p:txBody>
      </p:sp>
      <p:sp>
        <p:nvSpPr>
          <p:cNvPr id="74757" name="Rectangle 5"/>
          <p:cNvSpPr>
            <a:spLocks noGrp="1" noChangeArrowheads="1"/>
          </p:cNvSpPr>
          <p:nvPr>
            <p:ph type="ftr" sz="quarter" idx="3"/>
          </p:nvPr>
        </p:nvSpPr>
        <p:spPr bwMode="auto">
          <a:xfrm>
            <a:off x="3124200" y="6248400"/>
            <a:ext cx="28956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endParaRPr lang="en-US">
              <a:solidFill>
                <a:srgbClr val="FFFF66"/>
              </a:solidFill>
              <a:latin typeface="Century Gothic"/>
            </a:endParaRPr>
          </a:p>
        </p:txBody>
      </p:sp>
      <p:sp>
        <p:nvSpPr>
          <p:cNvPr id="74758" name="Rectangle 6"/>
          <p:cNvSpPr>
            <a:spLocks noGrp="1" noChangeArrowheads="1"/>
          </p:cNvSpPr>
          <p:nvPr>
            <p:ph type="sldNum" sz="quarter" idx="4"/>
          </p:nvPr>
        </p:nvSpPr>
        <p:spPr bwMode="auto">
          <a:xfrm>
            <a:off x="65532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fld id="{493C00FA-E7CD-F44D-93A1-CD8BE4282B54}" type="slidenum">
              <a:rPr lang="en-US" smtClean="0">
                <a:solidFill>
                  <a:srgbClr val="FFFF66"/>
                </a:solidFill>
                <a:latin typeface="Century Gothic"/>
              </a:rPr>
              <a:pPr/>
              <a:t>‹#›</a:t>
            </a:fld>
            <a:endParaRPr lang="en-US">
              <a:solidFill>
                <a:srgbClr val="FFFF66"/>
              </a:solidFill>
              <a:latin typeface="Century Gothic"/>
            </a:endParaRPr>
          </a:p>
        </p:txBody>
      </p:sp>
    </p:spTree>
    <p:extLst>
      <p:ext uri="{BB962C8B-B14F-4D97-AF65-F5344CB8AC3E}">
        <p14:creationId xmlns:p14="http://schemas.microsoft.com/office/powerpoint/2010/main" val="272411160"/>
      </p:ext>
    </p:extLst>
  </p:cSld>
  <p:clrMap bg1="dk2" tx1="lt1" bg2="dk1" tx2="lt2" accent1="accent1" accent2="accent2" accent3="accent3" accent4="accent4" accent5="accent5" accent6="accent6" hlink="hlink" folHlink="folHlink"/>
  <p:sldLayoutIdLst>
    <p:sldLayoutId id="2147505793" r:id="rId1"/>
    <p:sldLayoutId id="2147505794" r:id="rId2"/>
    <p:sldLayoutId id="2147505795" r:id="rId3"/>
    <p:sldLayoutId id="2147505796" r:id="rId4"/>
    <p:sldLayoutId id="2147505797" r:id="rId5"/>
    <p:sldLayoutId id="2147505798" r:id="rId6"/>
    <p:sldLayoutId id="2147505799" r:id="rId7"/>
    <p:sldLayoutId id="2147505800" r:id="rId8"/>
    <p:sldLayoutId id="2147505801" r:id="rId9"/>
    <p:sldLayoutId id="2147505802" r:id="rId10"/>
    <p:sldLayoutId id="2147505803" r:id="rId11"/>
  </p:sldLayoutIdLst>
  <p:hf sldNum="0" hdr="0"/>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2pPr>
      <a:lvl3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3pPr>
      <a:lvl4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4pPr>
      <a:lvl5pPr algn="ctr" rtl="0" fontAlgn="base">
        <a:spcBef>
          <a:spcPct val="0"/>
        </a:spcBef>
        <a:spcAft>
          <a:spcPct val="0"/>
        </a:spcAft>
        <a:defRPr sz="4400">
          <a:solidFill>
            <a:schemeClr val="tx2"/>
          </a:solidFill>
          <a:latin typeface="Century Gothic"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7E1F2292-2036-ED42-BE53-06CAC58EBAA5}" type="slidenum">
              <a:rPr lang="en-US" smtClean="0">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426813889"/>
      </p:ext>
    </p:extLst>
  </p:cSld>
  <p:clrMap bg1="lt1" tx1="dk1" bg2="lt2" tx2="dk2" accent1="accent1" accent2="accent2" accent3="accent3" accent4="accent4" accent5="accent5" accent6="accent6" hlink="hlink" folHlink="folHlink"/>
  <p:sldLayoutIdLst>
    <p:sldLayoutId id="2147505805" r:id="rId1"/>
    <p:sldLayoutId id="2147505806" r:id="rId2"/>
    <p:sldLayoutId id="2147505807" r:id="rId3"/>
    <p:sldLayoutId id="2147505808" r:id="rId4"/>
    <p:sldLayoutId id="2147505809" r:id="rId5"/>
    <p:sldLayoutId id="2147505810" r:id="rId6"/>
    <p:sldLayoutId id="2147505811" r:id="rId7"/>
    <p:sldLayoutId id="2147505812" r:id="rId8"/>
    <p:sldLayoutId id="2147505813" r:id="rId9"/>
    <p:sldLayoutId id="2147505814" r:id="rId10"/>
    <p:sldLayoutId id="2147505815"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460"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19461"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19462"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15F24F0D-C5C4-3145-8983-2F60ED39F450}"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2998263976"/>
      </p:ext>
    </p:extLst>
  </p:cSld>
  <p:clrMap bg1="lt1" tx1="dk1" bg2="lt2" tx2="dk2" accent1="accent1" accent2="accent2" accent3="accent3" accent4="accent4" accent5="accent5" accent6="accent6" hlink="hlink" folHlink="folHlink"/>
  <p:sldLayoutIdLst>
    <p:sldLayoutId id="2147505817" r:id="rId1"/>
    <p:sldLayoutId id="2147505818" r:id="rId2"/>
    <p:sldLayoutId id="2147505819" r:id="rId3"/>
    <p:sldLayoutId id="2147505820" r:id="rId4"/>
    <p:sldLayoutId id="2147505821" r:id="rId5"/>
    <p:sldLayoutId id="2147505822" r:id="rId6"/>
    <p:sldLayoutId id="2147505823" r:id="rId7"/>
    <p:sldLayoutId id="2147505824" r:id="rId8"/>
    <p:sldLayoutId id="2147505825" r:id="rId9"/>
    <p:sldLayoutId id="2147505826" r:id="rId10"/>
    <p:sldLayoutId id="214750582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8770" name="Rectangle 1026"/>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1027"/>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87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FFFFFF"/>
              </a:solidFill>
              <a:latin typeface="Tahoma"/>
              <a:ea typeface="ＭＳ Ｐゴシック"/>
              <a:cs typeface="ＭＳ Ｐゴシック"/>
            </a:endParaRPr>
          </a:p>
        </p:txBody>
      </p:sp>
      <p:sp>
        <p:nvSpPr>
          <p:cNvPr id="2887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FFFFFF"/>
              </a:solidFill>
              <a:latin typeface="Tahoma"/>
              <a:ea typeface="ＭＳ Ｐゴシック"/>
              <a:cs typeface="ＭＳ Ｐゴシック"/>
            </a:endParaRPr>
          </a:p>
        </p:txBody>
      </p:sp>
      <p:sp>
        <p:nvSpPr>
          <p:cNvPr id="2887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ahoma" charset="0"/>
                <a:ea typeface="ＭＳ Ｐゴシック" charset="0"/>
                <a:cs typeface="ＭＳ Ｐゴシック" charset="0"/>
              </a:defRPr>
            </a:lvl1pPr>
          </a:lstStyle>
          <a:p>
            <a:fld id="{F2A9F053-FFF6-264F-8E71-36ECE593FB6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006857290"/>
      </p:ext>
    </p:extLst>
  </p:cSld>
  <p:clrMap bg1="dk2" tx1="lt1" bg2="dk1" tx2="lt2" accent1="accent1" accent2="accent2" accent3="accent3" accent4="accent4" accent5="accent5" accent6="accent6" hlink="hlink" folHlink="folHlink"/>
  <p:sldLayoutIdLst>
    <p:sldLayoutId id="2147505829" r:id="rId1"/>
    <p:sldLayoutId id="2147505830" r:id="rId2"/>
    <p:sldLayoutId id="2147505831" r:id="rId3"/>
    <p:sldLayoutId id="2147505832" r:id="rId4"/>
    <p:sldLayoutId id="2147505833" r:id="rId5"/>
    <p:sldLayoutId id="2147505834" r:id="rId6"/>
    <p:sldLayoutId id="2147505835" r:id="rId7"/>
    <p:sldLayoutId id="2147505836" r:id="rId8"/>
    <p:sldLayoutId id="2147505837" r:id="rId9"/>
    <p:sldLayoutId id="2147505838" r:id="rId10"/>
    <p:sldLayoutId id="2147505839" r:id="rId11"/>
  </p:sldLayoutIdLst>
  <p:hf sldNum="0" hdr="0"/>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2pPr>
      <a:lvl3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3pPr>
      <a:lvl4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4pPr>
      <a:lvl5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5pPr>
      <a:lvl6pPr marL="4572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6pPr>
      <a:lvl7pPr marL="9144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7pPr>
      <a:lvl8pPr marL="13716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8pPr>
      <a:lvl9pPr marL="18288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6002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14600" indent="-228600" algn="l" rtl="0" fontAlgn="base">
        <a:spcBef>
          <a:spcPct val="20000"/>
        </a:spcBef>
        <a:spcAft>
          <a:spcPct val="0"/>
        </a:spcAft>
        <a:buFont typeface="Monotype Sorts" pitchFamily="-112" charset="2"/>
        <a:buChar char="F"/>
        <a:defRPr sz="2000">
          <a:solidFill>
            <a:schemeClr val="tx1"/>
          </a:solidFill>
          <a:latin typeface="+mn-lt"/>
          <a:ea typeface="+mn-ea"/>
        </a:defRPr>
      </a:lvl6pPr>
      <a:lvl7pPr marL="2971800" indent="-228600" algn="l" rtl="0" fontAlgn="base">
        <a:spcBef>
          <a:spcPct val="20000"/>
        </a:spcBef>
        <a:spcAft>
          <a:spcPct val="0"/>
        </a:spcAft>
        <a:buFont typeface="Monotype Sorts" pitchFamily="-112" charset="2"/>
        <a:buChar char="F"/>
        <a:defRPr sz="2000">
          <a:solidFill>
            <a:schemeClr val="tx1"/>
          </a:solidFill>
          <a:latin typeface="+mn-lt"/>
          <a:ea typeface="+mn-ea"/>
        </a:defRPr>
      </a:lvl7pPr>
      <a:lvl8pPr marL="3429000" indent="-228600" algn="l" rtl="0" fontAlgn="base">
        <a:spcBef>
          <a:spcPct val="20000"/>
        </a:spcBef>
        <a:spcAft>
          <a:spcPct val="0"/>
        </a:spcAft>
        <a:buFont typeface="Monotype Sorts" pitchFamily="-112" charset="2"/>
        <a:buChar char="F"/>
        <a:defRPr sz="2000">
          <a:solidFill>
            <a:schemeClr val="tx1"/>
          </a:solidFill>
          <a:latin typeface="+mn-lt"/>
          <a:ea typeface="+mn-ea"/>
        </a:defRPr>
      </a:lvl8pPr>
      <a:lvl9pPr marL="3886200" indent="-228600" algn="l" rtl="0" fontAlgn="base">
        <a:spcBef>
          <a:spcPct val="20000"/>
        </a:spcBef>
        <a:spcAft>
          <a:spcPct val="0"/>
        </a:spcAft>
        <a:buFont typeface="Monotype Sorts" pitchFamily="-112" charset="2"/>
        <a:buChar char="F"/>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fld id="{FF2D5DF2-C6DC-A948-80B0-241E0FF6D0AD}" type="slidenum">
              <a:rPr lang="en-US" smtClean="0">
                <a:solidFill>
                  <a:srgbClr val="000000"/>
                </a:solidFill>
                <a:ea typeface="Osaka" charset="0"/>
                <a:cs typeface="Osaka" charset="0"/>
              </a: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3321964599"/>
      </p:ext>
    </p:extLst>
  </p:cSld>
  <p:clrMap bg1="lt1" tx1="dk1" bg2="lt2" tx2="dk2" accent1="accent1" accent2="accent2" accent3="accent3" accent4="accent4" accent5="accent5" accent6="accent6" hlink="hlink" folHlink="folHlink"/>
  <p:sldLayoutIdLst>
    <p:sldLayoutId id="2147505841" r:id="rId1"/>
    <p:sldLayoutId id="2147505842" r:id="rId2"/>
    <p:sldLayoutId id="2147505843" r:id="rId3"/>
    <p:sldLayoutId id="2147505844" r:id="rId4"/>
    <p:sldLayoutId id="2147505845" r:id="rId5"/>
    <p:sldLayoutId id="2147505846" r:id="rId6"/>
    <p:sldLayoutId id="2147505847" r:id="rId7"/>
    <p:sldLayoutId id="2147505848" r:id="rId8"/>
    <p:sldLayoutId id="2147505849" r:id="rId9"/>
    <p:sldLayoutId id="2147505850" r:id="rId10"/>
    <p:sldLayoutId id="2147505851"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12" charset="0"/>
                <a:ea typeface="+mn-ea"/>
                <a:cs typeface="+mn-cs"/>
              </a:defRPr>
            </a:lvl1pPr>
          </a:lstStyle>
          <a:p>
            <a:pPr>
              <a:defRPr/>
            </a:pPr>
            <a:endParaRPr lang="en-US">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12" charset="0"/>
                <a:ea typeface="+mn-ea"/>
                <a:cs typeface="+mn-cs"/>
              </a:defRPr>
            </a:lvl1pPr>
          </a:lstStyle>
          <a:p>
            <a:pPr>
              <a:defRPr/>
            </a:pPr>
            <a:endParaRPr lang="en-US">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576C5686-FF9E-704C-A5B8-39CEB03B773B}" type="slidenum">
              <a:rPr lang="en-US" smtClean="0">
                <a:solidFill>
                  <a:srgbClr val="000000"/>
                </a:solidFill>
                <a:latin typeface="Arial" charset="0"/>
                <a:ea typeface="Osaka" charset="0"/>
                <a:cs typeface="Osaka" charset="0"/>
              </a:rPr>
              <a:pPr/>
              <a:t>‹#›</a:t>
            </a:fld>
            <a:endParaRPr lang="en-US">
              <a:solidFill>
                <a:srgbClr val="000000"/>
              </a:solidFill>
              <a:latin typeface="Arial" charset="0"/>
              <a:ea typeface="Osaka" charset="0"/>
              <a:cs typeface="Osaka" charset="0"/>
            </a:endParaRPr>
          </a:p>
        </p:txBody>
      </p:sp>
    </p:spTree>
    <p:extLst>
      <p:ext uri="{BB962C8B-B14F-4D97-AF65-F5344CB8AC3E}">
        <p14:creationId xmlns:p14="http://schemas.microsoft.com/office/powerpoint/2010/main" val="662197864"/>
      </p:ext>
    </p:extLst>
  </p:cSld>
  <p:clrMap bg1="lt1" tx1="dk1" bg2="lt2" tx2="dk2" accent1="accent1" accent2="accent2" accent3="accent3" accent4="accent4" accent5="accent5" accent6="accent6" hlink="hlink" folHlink="folHlink"/>
  <p:sldLayoutIdLst>
    <p:sldLayoutId id="2147505853" r:id="rId1"/>
    <p:sldLayoutId id="2147505854" r:id="rId2"/>
    <p:sldLayoutId id="2147505855" r:id="rId3"/>
    <p:sldLayoutId id="2147505856" r:id="rId4"/>
    <p:sldLayoutId id="2147505857" r:id="rId5"/>
    <p:sldLayoutId id="2147505858" r:id="rId6"/>
    <p:sldLayoutId id="2147505859" r:id="rId7"/>
    <p:sldLayoutId id="2147505860" r:id="rId8"/>
    <p:sldLayoutId id="2147505861" r:id="rId9"/>
    <p:sldLayoutId id="2147505862" r:id="rId10"/>
    <p:sldLayoutId id="2147505863" r:id="rId11"/>
    <p:sldLayoutId id="2147505864"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2057400" y="609600"/>
            <a:ext cx="6781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2514600" y="1981200"/>
            <a:ext cx="63246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8836" name="Rectangle 4"/>
          <p:cNvSpPr>
            <a:spLocks noGrp="1" noChangeArrowheads="1"/>
          </p:cNvSpPr>
          <p:nvPr>
            <p:ph type="dt" sz="half" idx="2"/>
          </p:nvPr>
        </p:nvSpPr>
        <p:spPr bwMode="auto">
          <a:xfrm>
            <a:off x="914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000000"/>
              </a:solidFill>
              <a:latin typeface="Century Gothic"/>
              <a:ea typeface="MS Pゴシック"/>
              <a:cs typeface="MS Pゴシック"/>
            </a:endParaRPr>
          </a:p>
        </p:txBody>
      </p:sp>
      <p:sp>
        <p:nvSpPr>
          <p:cNvPr id="248837" name="Rectangle 5"/>
          <p:cNvSpPr>
            <a:spLocks noGrp="1" noChangeArrowheads="1"/>
          </p:cNvSpPr>
          <p:nvPr>
            <p:ph type="ftr" sz="quarter" idx="3"/>
          </p:nvPr>
        </p:nvSpPr>
        <p:spPr bwMode="auto">
          <a:xfrm>
            <a:off x="3124200" y="6248400"/>
            <a:ext cx="3429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000000"/>
              </a:solidFill>
              <a:latin typeface="Century Gothic"/>
              <a:ea typeface="MS Pゴシック"/>
              <a:cs typeface="MS Pゴシック"/>
            </a:endParaRPr>
          </a:p>
        </p:txBody>
      </p:sp>
      <p:sp>
        <p:nvSpPr>
          <p:cNvPr id="24883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r">
              <a:defRPr sz="1400">
                <a:latin typeface="Century Gothic" charset="0"/>
                <a:ea typeface="MS Pゴシック" charset="0"/>
                <a:cs typeface="MS Pゴシック" charset="0"/>
              </a:defRPr>
            </a:lvl1pPr>
          </a:lstStyle>
          <a:p>
            <a:fld id="{185846E5-1349-B64B-AE1B-D909F95BC1E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9720577"/>
      </p:ext>
    </p:extLst>
  </p:cSld>
  <p:clrMap bg1="lt1" tx1="dk1" bg2="lt2" tx2="dk2" accent1="accent1" accent2="accent2" accent3="accent3" accent4="accent4" accent5="accent5" accent6="accent6" hlink="hlink" folHlink="folHlink"/>
  <p:sldLayoutIdLst>
    <p:sldLayoutId id="2147505866" r:id="rId1"/>
    <p:sldLayoutId id="2147505867" r:id="rId2"/>
    <p:sldLayoutId id="2147505868" r:id="rId3"/>
    <p:sldLayoutId id="2147505869" r:id="rId4"/>
    <p:sldLayoutId id="2147505870" r:id="rId5"/>
    <p:sldLayoutId id="2147505871" r:id="rId6"/>
    <p:sldLayoutId id="2147505872" r:id="rId7"/>
    <p:sldLayoutId id="2147505873" r:id="rId8"/>
    <p:sldLayoutId id="2147505874" r:id="rId9"/>
    <p:sldLayoutId id="2147505875" r:id="rId10"/>
    <p:sldLayoutId id="2147505876" r:id="rId11"/>
  </p:sldLayoutIdLst>
  <p:hf sldNum="0" hdr="0" dt="0"/>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2pPr>
      <a:lvl3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3pPr>
      <a:lvl4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4pPr>
      <a:lvl5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5pPr>
      <a:lvl6pPr marL="4572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6pPr>
      <a:lvl7pPr marL="9144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7pPr>
      <a:lvl8pPr marL="13716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8pPr>
      <a:lvl9pPr marL="18288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Monotype Sorts" charset="0"/>
        <a:buChar char="e"/>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d"/>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e"/>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Monotype Sorts" charset="0"/>
        <a:buChar char="d"/>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e"/>
        <a:defRPr sz="2000">
          <a:solidFill>
            <a:schemeClr val="tx1"/>
          </a:solidFill>
          <a:latin typeface="+mn-lt"/>
          <a:ea typeface="+mn-ea"/>
          <a:cs typeface="+mn-cs"/>
        </a:defRPr>
      </a:lvl5pPr>
      <a:lvl6pPr marL="25146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6pPr>
      <a:lvl7pPr marL="29718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7pPr>
      <a:lvl8pPr marL="34290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8pPr>
      <a:lvl9pPr marL="38862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9203831"/>
      </p:ext>
    </p:extLst>
  </p:cSld>
  <p:clrMap bg1="lt1" tx1="dk1" bg2="lt2" tx2="dk2" accent1="accent1" accent2="accent2" accent3="accent3" accent4="accent4" accent5="accent5" accent6="accent6" hlink="hlink" folHlink="folHlink"/>
  <p:sldLayoutIdLst>
    <p:sldLayoutId id="2147506034" r:id="rId1"/>
    <p:sldLayoutId id="2147506035" r:id="rId2"/>
    <p:sldLayoutId id="2147506036" r:id="rId3"/>
    <p:sldLayoutId id="2147506037" r:id="rId4"/>
    <p:sldLayoutId id="2147506038" r:id="rId5"/>
    <p:sldLayoutId id="2147506039" r:id="rId6"/>
    <p:sldLayoutId id="2147506040" r:id="rId7"/>
    <p:sldLayoutId id="2147506041" r:id="rId8"/>
    <p:sldLayoutId id="2147506042" r:id="rId9"/>
    <p:sldLayoutId id="2147506043" r:id="rId10"/>
    <p:sldLayoutId id="2147506044" r:id="rId11"/>
    <p:sldLayoutId id="2147506045" r:id="rId12"/>
    <p:sldLayoutId id="214750604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2578" name="Group 2"/>
          <p:cNvGrpSpPr>
            <a:grpSpLocks/>
          </p:cNvGrpSpPr>
          <p:nvPr/>
        </p:nvGrpSpPr>
        <p:grpSpPr bwMode="auto">
          <a:xfrm>
            <a:off x="0" y="0"/>
            <a:ext cx="9144000" cy="6856413"/>
            <a:chOff x="0" y="0"/>
            <a:chExt cx="5760" cy="4319"/>
          </a:xfrm>
        </p:grpSpPr>
        <p:sp>
          <p:nvSpPr>
            <p:cNvPr id="307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a:solidFill>
                  <a:srgbClr val="FFFFFF"/>
                </a:solidFill>
                <a:latin typeface="Arial" charset="0"/>
              </a:endParaRPr>
            </a:p>
          </p:txBody>
        </p:sp>
        <p:sp>
          <p:nvSpPr>
            <p:cNvPr id="307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07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a:solidFill>
                  <a:srgbClr val="FFFFFF"/>
                </a:solidFill>
                <a:latin typeface="Arial" charset="0"/>
              </a:endParaRPr>
            </a:p>
          </p:txBody>
        </p:sp>
        <p:sp>
          <p:nvSpPr>
            <p:cNvPr id="152587"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07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a:solidFill>
                  <a:srgbClr val="FFFFFF"/>
                </a:solidFill>
                <a:latin typeface="Arial" charset="0"/>
              </a:endParaRPr>
            </a:p>
          </p:txBody>
        </p:sp>
        <p:sp>
          <p:nvSpPr>
            <p:cNvPr id="152589"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2590"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08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latin typeface="Arial" charset="0"/>
              </a:endParaRPr>
            </a:p>
          </p:txBody>
        </p:sp>
        <p:sp>
          <p:nvSpPr>
            <p:cNvPr id="152592"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08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a:solidFill>
                  <a:srgbClr val="FFFFFF"/>
                </a:solidFill>
                <a:latin typeface="Arial" charset="0"/>
              </a:endParaRPr>
            </a:p>
          </p:txBody>
        </p:sp>
        <p:sp>
          <p:nvSpPr>
            <p:cNvPr id="152594"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08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152596"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08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a:solidFill>
                  <a:srgbClr val="FFFFFF"/>
                </a:solidFill>
                <a:latin typeface="Arial" charset="0"/>
              </a:endParaRPr>
            </a:p>
          </p:txBody>
        </p:sp>
        <p:sp>
          <p:nvSpPr>
            <p:cNvPr id="308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09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a:solidFill>
                  <a:srgbClr val="FFFFFF"/>
                </a:solidFill>
                <a:latin typeface="Arial" charset="0"/>
              </a:endParaRPr>
            </a:p>
          </p:txBody>
        </p:sp>
        <p:sp>
          <p:nvSpPr>
            <p:cNvPr id="15260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09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15260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09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09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a:solidFill>
                  <a:srgbClr val="FFFFFF"/>
                </a:solidFill>
                <a:latin typeface="Arial" charset="0"/>
              </a:endParaRPr>
            </a:p>
          </p:txBody>
        </p:sp>
        <p:sp>
          <p:nvSpPr>
            <p:cNvPr id="309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a:solidFill>
                  <a:srgbClr val="FFFFFF"/>
                </a:solidFill>
                <a:latin typeface="Arial" charset="0"/>
              </a:endParaRPr>
            </a:p>
          </p:txBody>
        </p:sp>
        <p:sp>
          <p:nvSpPr>
            <p:cNvPr id="15260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09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a:solidFill>
                  <a:srgbClr val="FFFFFF"/>
                </a:solidFill>
                <a:latin typeface="Arial" charset="0"/>
              </a:endParaRPr>
            </a:p>
          </p:txBody>
        </p:sp>
        <p:sp>
          <p:nvSpPr>
            <p:cNvPr id="309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a:solidFill>
                  <a:srgbClr val="FFFFFF"/>
                </a:solidFill>
                <a:latin typeface="Arial" charset="0"/>
              </a:endParaRPr>
            </a:p>
          </p:txBody>
        </p:sp>
        <p:sp>
          <p:nvSpPr>
            <p:cNvPr id="152609"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0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15261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0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10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a:solidFill>
                  <a:srgbClr val="FFFFFF"/>
                </a:solidFill>
                <a:latin typeface="Arial" charset="0"/>
              </a:endParaRPr>
            </a:p>
          </p:txBody>
        </p:sp>
        <p:sp>
          <p:nvSpPr>
            <p:cNvPr id="310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10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10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a:solidFill>
                  <a:srgbClr val="FFFFFF"/>
                </a:solidFill>
                <a:latin typeface="Arial" charset="0"/>
              </a:endParaRPr>
            </a:p>
          </p:txBody>
        </p:sp>
        <p:sp>
          <p:nvSpPr>
            <p:cNvPr id="310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10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sp>
          <p:nvSpPr>
            <p:cNvPr id="311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a:solidFill>
                  <a:srgbClr val="FFFFFF"/>
                </a:solidFill>
                <a:latin typeface="Arial" charset="0"/>
              </a:endParaRPr>
            </a:p>
          </p:txBody>
        </p:sp>
        <p:grpSp>
          <p:nvGrpSpPr>
            <p:cNvPr id="152620" name="Group 39"/>
            <p:cNvGrpSpPr>
              <a:grpSpLocks/>
            </p:cNvGrpSpPr>
            <p:nvPr userDrawn="1"/>
          </p:nvGrpSpPr>
          <p:grpSpPr bwMode="auto">
            <a:xfrm>
              <a:off x="0" y="1632"/>
              <a:ext cx="5758" cy="1858"/>
              <a:chOff x="0" y="1632"/>
              <a:chExt cx="5758" cy="1858"/>
            </a:xfrm>
          </p:grpSpPr>
          <p:sp>
            <p:nvSpPr>
              <p:cNvPr id="311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latin typeface="Arial" charset="0"/>
                </a:endParaRPr>
              </a:p>
            </p:txBody>
          </p:sp>
          <p:sp>
            <p:nvSpPr>
              <p:cNvPr id="311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a:solidFill>
                    <a:srgbClr val="FFFFFF"/>
                  </a:solidFill>
                  <a:latin typeface="Arial" charset="0"/>
                </a:endParaRPr>
              </a:p>
            </p:txBody>
          </p:sp>
        </p:grpSp>
      </p:grpSp>
      <p:sp>
        <p:nvSpPr>
          <p:cNvPr id="3114"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15"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16" name="Rectangle 44"/>
          <p:cNvSpPr>
            <a:spLocks noGrp="1" noChangeArrowheads="1"/>
          </p:cNvSpPr>
          <p:nvPr>
            <p:ph type="dt" sz="half" idx="2"/>
          </p:nvPr>
        </p:nvSpPr>
        <p:spPr bwMode="auto">
          <a:xfrm>
            <a:off x="457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a:defRPr/>
            </a:pPr>
            <a:endParaRPr lang="en-US"/>
          </a:p>
        </p:txBody>
      </p:sp>
      <p:sp>
        <p:nvSpPr>
          <p:cNvPr id="3117"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a:defRPr/>
            </a:pPr>
            <a:endParaRPr lang="en-US"/>
          </a:p>
        </p:txBody>
      </p:sp>
      <p:sp>
        <p:nvSpPr>
          <p:cNvPr id="3118" name="Rectangle 46"/>
          <p:cNvSpPr>
            <a:spLocks noGrp="1" noChangeArrowheads="1"/>
          </p:cNvSpPr>
          <p:nvPr>
            <p:ph type="sldNum" sz="quarter" idx="4"/>
          </p:nvPr>
        </p:nvSpPr>
        <p:spPr bwMode="auto">
          <a:xfrm>
            <a:off x="6553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38BFFEEF-22D8-5A4C-9320-551CB79875D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5255" r:id="rId1"/>
    <p:sldLayoutId id="2147505256" r:id="rId2"/>
    <p:sldLayoutId id="2147505257" r:id="rId3"/>
    <p:sldLayoutId id="2147505258" r:id="rId4"/>
    <p:sldLayoutId id="2147505259" r:id="rId5"/>
    <p:sldLayoutId id="2147505260" r:id="rId6"/>
    <p:sldLayoutId id="2147505261" r:id="rId7"/>
    <p:sldLayoutId id="2147505262" r:id="rId8"/>
    <p:sldLayoutId id="2147505263" r:id="rId9"/>
    <p:sldLayoutId id="2147505264" r:id="rId10"/>
    <p:sldLayoutId id="2147505265" r:id="rId11"/>
    <p:sldLayoutId id="214750526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8" name="Rectangle 1026"/>
          <p:cNvSpPr>
            <a:spLocks noGrp="1" noChangeArrowheads="1"/>
          </p:cNvSpPr>
          <p:nvPr>
            <p:ph type="title"/>
          </p:nvPr>
        </p:nvSpPr>
        <p:spPr bwMode="auto">
          <a:xfrm>
            <a:off x="468313" y="381000"/>
            <a:ext cx="82804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73091" name="Rectangle 1027"/>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eaLnBrk="1" hangingPunct="1">
              <a:spcBef>
                <a:spcPct val="50000"/>
              </a:spcBef>
              <a:defRPr sz="1200" b="1">
                <a:latin typeface="Arial" charset="0"/>
              </a:defRPr>
            </a:lvl1pPr>
          </a:lstStyle>
          <a:p>
            <a:pPr>
              <a:defRPr/>
            </a:pPr>
            <a:fld id="{0EDC7366-57B4-5847-A312-0DD4D67231F9}" type="datetime1">
              <a:rPr lang="en-US">
                <a:solidFill>
                  <a:srgbClr val="000000"/>
                </a:solidFill>
              </a:rPr>
              <a:pPr>
                <a:defRPr/>
              </a:pPr>
              <a:t>8/24/24</a:t>
            </a:fld>
            <a:endParaRPr lang="en-US">
              <a:solidFill>
                <a:srgbClr val="000000"/>
              </a:solidFill>
            </a:endParaRPr>
          </a:p>
        </p:txBody>
      </p:sp>
      <p:sp>
        <p:nvSpPr>
          <p:cNvPr id="473092" name="Rectangle 1028"/>
          <p:cNvSpPr>
            <a:spLocks noGrp="1" noChangeArrowheads="1"/>
          </p:cNvSpPr>
          <p:nvPr>
            <p:ph type="ftr" sz="quarter" idx="3"/>
          </p:nvPr>
        </p:nvSpPr>
        <p:spPr bwMode="auto">
          <a:xfrm>
            <a:off x="2743200" y="6324600"/>
            <a:ext cx="3429000" cy="457200"/>
          </a:xfrm>
          <a:prstGeom prst="rect">
            <a:avLst/>
          </a:prstGeom>
          <a:noFill/>
          <a:ln w="12700" cap="sq">
            <a:noFill/>
            <a:miter lim="800000"/>
            <a:headEnd type="none" w="sm" len="sm"/>
            <a:tailEnd type="none" w="sm" len="sm"/>
          </a:ln>
          <a:effectLst>
            <a:outerShdw blurRad="6858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a:latin typeface="Arial" pitchFamily="-111" charset="0"/>
                <a:ea typeface="+mn-ea"/>
                <a:cs typeface="+mn-cs"/>
              </a:defRPr>
            </a:lvl1pPr>
          </a:lstStyle>
          <a:p>
            <a:pPr>
              <a:defRPr/>
            </a:pPr>
            <a:endParaRPr lang="en-US">
              <a:solidFill>
                <a:srgbClr val="000000"/>
              </a:solidFill>
            </a:endParaRPr>
          </a:p>
        </p:txBody>
      </p:sp>
      <p:sp>
        <p:nvSpPr>
          <p:cNvPr id="473093" name="Rectangle 1029"/>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a:latin typeface="Arial" charset="0"/>
              </a:defRPr>
            </a:lvl1pPr>
          </a:lstStyle>
          <a:p>
            <a:pPr>
              <a:defRPr/>
            </a:pPr>
            <a:fld id="{6B6B39A6-10A3-814D-8147-7711B3565625}" type="slidenum">
              <a:rPr lang="en-US">
                <a:solidFill>
                  <a:srgbClr val="000000"/>
                </a:solidFill>
              </a:rPr>
              <a:pPr>
                <a:defRPr/>
              </a:pPr>
              <a:t>‹#›</a:t>
            </a:fld>
            <a:endParaRPr lang="en-US">
              <a:solidFill>
                <a:srgbClr val="000000"/>
              </a:solidFill>
            </a:endParaRPr>
          </a:p>
        </p:txBody>
      </p:sp>
      <p:sp>
        <p:nvSpPr>
          <p:cNvPr id="39942" name="Rectangle 1030"/>
          <p:cNvSpPr>
            <a:spLocks noGrp="1" noChangeArrowheads="1"/>
          </p:cNvSpPr>
          <p:nvPr>
            <p:ph type="body" idx="1"/>
          </p:nvPr>
        </p:nvSpPr>
        <p:spPr bwMode="auto">
          <a:xfrm>
            <a:off x="547688" y="1828800"/>
            <a:ext cx="8118475"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57705469"/>
      </p:ext>
    </p:extLst>
  </p:cSld>
  <p:clrMap bg1="lt1" tx1="dk1" bg2="lt2" tx2="dk2" accent1="accent1" accent2="accent2" accent3="accent3" accent4="accent4" accent5="accent5" accent6="accent6" hlink="hlink" folHlink="folHlink"/>
  <p:sldLayoutIdLst>
    <p:sldLayoutId id="2147506208" r:id="rId1"/>
    <p:sldLayoutId id="2147506209" r:id="rId2"/>
    <p:sldLayoutId id="2147506210" r:id="rId3"/>
    <p:sldLayoutId id="2147506211" r:id="rId4"/>
    <p:sldLayoutId id="2147506212" r:id="rId5"/>
    <p:sldLayoutId id="2147506213" r:id="rId6"/>
    <p:sldLayoutId id="2147506214" r:id="rId7"/>
    <p:sldLayoutId id="2147506215" r:id="rId8"/>
    <p:sldLayoutId id="2147506216" r:id="rId9"/>
    <p:sldLayoutId id="2147506217" r:id="rId10"/>
    <p:sldLayoutId id="2147506218" r:id="rId11"/>
  </p:sldLayoutIdLst>
  <p:txStyles>
    <p:title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charset="0"/>
        <a:buChar char="l"/>
        <a:defRPr sz="3200">
          <a:solidFill>
            <a:schemeClr val="tx1"/>
          </a:solidFill>
          <a:latin typeface="Arial"/>
          <a:ea typeface="ＭＳ Ｐゴシック" pitchFamily="-111" charset="-128"/>
          <a:cs typeface="Arial"/>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Arial"/>
          <a:ea typeface="ＭＳ Ｐゴシック" pitchFamily="-112" charset="-128"/>
          <a:cs typeface="Arial"/>
        </a:defRPr>
      </a:lvl2pPr>
      <a:lvl3pPr marL="1143000" indent="-228600" algn="l" rtl="0" eaLnBrk="0" fontAlgn="base" hangingPunct="0">
        <a:lnSpc>
          <a:spcPct val="90000"/>
        </a:lnSpc>
        <a:spcBef>
          <a:spcPct val="20000"/>
        </a:spcBef>
        <a:spcAft>
          <a:spcPct val="0"/>
        </a:spcAft>
        <a:buClr>
          <a:schemeClr val="tx1"/>
        </a:buClr>
        <a:buSzPct val="80000"/>
        <a:buFont typeface="Wingdings" charset="0"/>
        <a:buChar char="l"/>
        <a:defRPr sz="2400">
          <a:solidFill>
            <a:schemeClr val="tx1"/>
          </a:solidFill>
          <a:latin typeface="Arial"/>
          <a:ea typeface="ＭＳ Ｐゴシック" charset="0"/>
          <a:cs typeface="Arial"/>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Arial"/>
          <a:ea typeface="Geneva" charset="-128"/>
          <a:cs typeface="Arial"/>
        </a:defRPr>
      </a:lvl4pPr>
      <a:lvl5pPr marL="2057400" indent="-228600" algn="l" rtl="0" eaLnBrk="0" fontAlgn="base" hangingPunct="0">
        <a:lnSpc>
          <a:spcPct val="90000"/>
        </a:lnSpc>
        <a:spcBef>
          <a:spcPct val="20000"/>
        </a:spcBef>
        <a:spcAft>
          <a:spcPct val="0"/>
        </a:spcAft>
        <a:buClr>
          <a:schemeClr val="tx1"/>
        </a:buClr>
        <a:buSzPct val="80000"/>
        <a:buFont typeface="Wingdings" charset="0"/>
        <a:buChar char="l"/>
        <a:defRPr sz="2000">
          <a:solidFill>
            <a:schemeClr val="tx1"/>
          </a:solidFill>
          <a:latin typeface="Arial"/>
          <a:ea typeface="ＭＳ Ｐゴシック" charset="-128"/>
          <a:cs typeface="Arial"/>
        </a:defRPr>
      </a:lvl5pPr>
      <a:lvl6pPr marL="25146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6pPr>
      <a:lvl7pPr marL="29718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7pPr>
      <a:lvl8pPr marL="34290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8pPr>
      <a:lvl9pPr marL="38862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8" name="Rectangle 1026"/>
          <p:cNvSpPr>
            <a:spLocks noGrp="1" noChangeArrowheads="1"/>
          </p:cNvSpPr>
          <p:nvPr>
            <p:ph type="title"/>
          </p:nvPr>
        </p:nvSpPr>
        <p:spPr bwMode="auto">
          <a:xfrm>
            <a:off x="468313" y="381000"/>
            <a:ext cx="82804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73091" name="Rectangle 1027"/>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eaLnBrk="1" hangingPunct="1">
              <a:spcBef>
                <a:spcPct val="50000"/>
              </a:spcBef>
              <a:defRPr sz="1200" b="1">
                <a:latin typeface="Arial" charset="0"/>
              </a:defRPr>
            </a:lvl1pPr>
          </a:lstStyle>
          <a:p>
            <a:pPr>
              <a:defRPr/>
            </a:pPr>
            <a:fld id="{0EDC7366-57B4-5847-A312-0DD4D67231F9}" type="datetime1">
              <a:rPr lang="en-US">
                <a:solidFill>
                  <a:srgbClr val="000000"/>
                </a:solidFill>
              </a:rPr>
              <a:pPr>
                <a:defRPr/>
              </a:pPr>
              <a:t>8/24/24</a:t>
            </a:fld>
            <a:endParaRPr lang="en-US">
              <a:solidFill>
                <a:srgbClr val="000000"/>
              </a:solidFill>
            </a:endParaRPr>
          </a:p>
        </p:txBody>
      </p:sp>
      <p:sp>
        <p:nvSpPr>
          <p:cNvPr id="473092" name="Rectangle 1028"/>
          <p:cNvSpPr>
            <a:spLocks noGrp="1" noChangeArrowheads="1"/>
          </p:cNvSpPr>
          <p:nvPr>
            <p:ph type="ftr" sz="quarter" idx="3"/>
          </p:nvPr>
        </p:nvSpPr>
        <p:spPr bwMode="auto">
          <a:xfrm>
            <a:off x="2743200" y="6324600"/>
            <a:ext cx="3429000" cy="457200"/>
          </a:xfrm>
          <a:prstGeom prst="rect">
            <a:avLst/>
          </a:prstGeom>
          <a:noFill/>
          <a:ln w="12700" cap="sq">
            <a:noFill/>
            <a:miter lim="800000"/>
            <a:headEnd type="none" w="sm" len="sm"/>
            <a:tailEnd type="none" w="sm" len="sm"/>
          </a:ln>
          <a:effectLst>
            <a:outerShdw blurRad="6858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a:latin typeface="Arial" pitchFamily="-111" charset="0"/>
                <a:ea typeface="+mn-ea"/>
                <a:cs typeface="+mn-cs"/>
              </a:defRPr>
            </a:lvl1pPr>
          </a:lstStyle>
          <a:p>
            <a:pPr>
              <a:defRPr/>
            </a:pPr>
            <a:endParaRPr lang="en-US">
              <a:solidFill>
                <a:srgbClr val="000000"/>
              </a:solidFill>
            </a:endParaRPr>
          </a:p>
        </p:txBody>
      </p:sp>
      <p:sp>
        <p:nvSpPr>
          <p:cNvPr id="473093" name="Rectangle 1029"/>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a:latin typeface="Arial" charset="0"/>
              </a:defRPr>
            </a:lvl1pPr>
          </a:lstStyle>
          <a:p>
            <a:pPr>
              <a:defRPr/>
            </a:pPr>
            <a:fld id="{6B6B39A6-10A3-814D-8147-7711B3565625}" type="slidenum">
              <a:rPr lang="en-US">
                <a:solidFill>
                  <a:srgbClr val="000000"/>
                </a:solidFill>
              </a:rPr>
              <a:pPr>
                <a:defRPr/>
              </a:pPr>
              <a:t>‹#›</a:t>
            </a:fld>
            <a:endParaRPr lang="en-US">
              <a:solidFill>
                <a:srgbClr val="000000"/>
              </a:solidFill>
            </a:endParaRPr>
          </a:p>
        </p:txBody>
      </p:sp>
      <p:sp>
        <p:nvSpPr>
          <p:cNvPr id="39942" name="Rectangle 1030"/>
          <p:cNvSpPr>
            <a:spLocks noGrp="1" noChangeArrowheads="1"/>
          </p:cNvSpPr>
          <p:nvPr>
            <p:ph type="body" idx="1"/>
          </p:nvPr>
        </p:nvSpPr>
        <p:spPr bwMode="auto">
          <a:xfrm>
            <a:off x="547688" y="1828800"/>
            <a:ext cx="8118475"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3510801"/>
      </p:ext>
    </p:extLst>
  </p:cSld>
  <p:clrMap bg1="lt1" tx1="dk1" bg2="lt2" tx2="dk2" accent1="accent1" accent2="accent2" accent3="accent3" accent4="accent4" accent5="accent5" accent6="accent6" hlink="hlink" folHlink="folHlink"/>
  <p:sldLayoutIdLst>
    <p:sldLayoutId id="2147506220" r:id="rId1"/>
    <p:sldLayoutId id="2147506221" r:id="rId2"/>
    <p:sldLayoutId id="2147506222" r:id="rId3"/>
    <p:sldLayoutId id="2147506223" r:id="rId4"/>
    <p:sldLayoutId id="2147506224" r:id="rId5"/>
    <p:sldLayoutId id="2147506225" r:id="rId6"/>
    <p:sldLayoutId id="2147506226" r:id="rId7"/>
    <p:sldLayoutId id="2147506227" r:id="rId8"/>
    <p:sldLayoutId id="2147506228" r:id="rId9"/>
    <p:sldLayoutId id="2147506229" r:id="rId10"/>
    <p:sldLayoutId id="2147506230" r:id="rId11"/>
  </p:sldLayoutIdLst>
  <p:txStyles>
    <p:title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charset="0"/>
        <a:buChar char="l"/>
        <a:defRPr sz="3200">
          <a:solidFill>
            <a:schemeClr val="tx1"/>
          </a:solidFill>
          <a:latin typeface="Arial"/>
          <a:ea typeface="ＭＳ Ｐゴシック" pitchFamily="-111" charset="-128"/>
          <a:cs typeface="Arial"/>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Arial"/>
          <a:ea typeface="ＭＳ Ｐゴシック" pitchFamily="-112" charset="-128"/>
          <a:cs typeface="Arial"/>
        </a:defRPr>
      </a:lvl2pPr>
      <a:lvl3pPr marL="1143000" indent="-228600" algn="l" rtl="0" eaLnBrk="0" fontAlgn="base" hangingPunct="0">
        <a:lnSpc>
          <a:spcPct val="90000"/>
        </a:lnSpc>
        <a:spcBef>
          <a:spcPct val="20000"/>
        </a:spcBef>
        <a:spcAft>
          <a:spcPct val="0"/>
        </a:spcAft>
        <a:buClr>
          <a:schemeClr val="tx1"/>
        </a:buClr>
        <a:buSzPct val="80000"/>
        <a:buFont typeface="Wingdings" charset="0"/>
        <a:buChar char="l"/>
        <a:defRPr sz="2400">
          <a:solidFill>
            <a:schemeClr val="tx1"/>
          </a:solidFill>
          <a:latin typeface="Arial"/>
          <a:ea typeface="ＭＳ Ｐゴシック" charset="0"/>
          <a:cs typeface="Arial"/>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Arial"/>
          <a:ea typeface="Geneva" charset="-128"/>
          <a:cs typeface="Arial"/>
        </a:defRPr>
      </a:lvl4pPr>
      <a:lvl5pPr marL="2057400" indent="-228600" algn="l" rtl="0" eaLnBrk="0" fontAlgn="base" hangingPunct="0">
        <a:lnSpc>
          <a:spcPct val="90000"/>
        </a:lnSpc>
        <a:spcBef>
          <a:spcPct val="20000"/>
        </a:spcBef>
        <a:spcAft>
          <a:spcPct val="0"/>
        </a:spcAft>
        <a:buClr>
          <a:schemeClr val="tx1"/>
        </a:buClr>
        <a:buSzPct val="80000"/>
        <a:buFont typeface="Wingdings" charset="0"/>
        <a:buChar char="l"/>
        <a:defRPr sz="2000">
          <a:solidFill>
            <a:schemeClr val="tx1"/>
          </a:solidFill>
          <a:latin typeface="Arial"/>
          <a:ea typeface="ＭＳ Ｐゴシック" charset="-128"/>
          <a:cs typeface="Arial"/>
        </a:defRPr>
      </a:lvl5pPr>
      <a:lvl6pPr marL="25146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6pPr>
      <a:lvl7pPr marL="29718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7pPr>
      <a:lvl8pPr marL="34290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8pPr>
      <a:lvl9pPr marL="38862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597200"/>
      </p:ext>
    </p:extLst>
  </p:cSld>
  <p:clrMap bg1="lt1" tx1="dk1" bg2="lt2" tx2="dk2" accent1="accent1" accent2="accent2" accent3="accent3" accent4="accent4" accent5="accent5" accent6="accent6" hlink="hlink" folHlink="folHlink"/>
  <p:sldLayoutIdLst>
    <p:sldLayoutId id="2147506310" r:id="rId1"/>
    <p:sldLayoutId id="2147506311" r:id="rId2"/>
    <p:sldLayoutId id="2147506312" r:id="rId3"/>
    <p:sldLayoutId id="2147506313" r:id="rId4"/>
    <p:sldLayoutId id="2147506314" r:id="rId5"/>
    <p:sldLayoutId id="2147506315" r:id="rId6"/>
    <p:sldLayoutId id="2147506316" r:id="rId7"/>
    <p:sldLayoutId id="2147506317" r:id="rId8"/>
    <p:sldLayoutId id="2147506318" r:id="rId9"/>
    <p:sldLayoutId id="2147506319" r:id="rId10"/>
    <p:sldLayoutId id="2147506320" r:id="rId11"/>
    <p:sldLayoutId id="2147506321" r:id="rId12"/>
    <p:sldLayoutId id="214750632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63430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12698"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63430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12698"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3430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a:defRPr/>
            </a:pPr>
            <a:endParaRPr lang="en-US">
              <a:solidFill>
                <a:srgbClr val="000080"/>
              </a:solidFill>
              <a:ea typeface="ＭＳ Ｐゴシック"/>
              <a:cs typeface="ＭＳ Ｐゴシック"/>
            </a:endParaRPr>
          </a:p>
        </p:txBody>
      </p:sp>
      <p:sp>
        <p:nvSpPr>
          <p:cNvPr id="163430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a:defRPr/>
            </a:pPr>
            <a:endParaRPr lang="en-US">
              <a:solidFill>
                <a:srgbClr val="000080"/>
              </a:solidFill>
              <a:ea typeface="ＭＳ Ｐゴシック"/>
              <a:cs typeface="ＭＳ Ｐゴシック"/>
            </a:endParaRPr>
          </a:p>
        </p:txBody>
      </p:sp>
      <p:sp>
        <p:nvSpPr>
          <p:cNvPr id="163431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rebuchet MS" charset="0"/>
              </a:defRPr>
            </a:lvl1pPr>
          </a:lstStyle>
          <a:p>
            <a:pPr>
              <a:defRPr/>
            </a:pPr>
            <a:fld id="{99A94AF4-3C96-BD44-BB58-8B35C3FF60F9}" type="slidenum">
              <a:rPr lang="en-US">
                <a:solidFill>
                  <a:srgbClr val="000080"/>
                </a:solidFill>
              </a:rPr>
              <a:pPr>
                <a:defRPr/>
              </a:pPr>
              <a:t>‹#›</a:t>
            </a:fld>
            <a:endParaRPr lang="en-US">
              <a:solidFill>
                <a:srgbClr val="000080"/>
              </a:solidFill>
            </a:endParaRPr>
          </a:p>
        </p:txBody>
      </p:sp>
    </p:spTree>
    <p:extLst>
      <p:ext uri="{BB962C8B-B14F-4D97-AF65-F5344CB8AC3E}">
        <p14:creationId xmlns:p14="http://schemas.microsoft.com/office/powerpoint/2010/main" val="3102433816"/>
      </p:ext>
    </p:extLst>
  </p:cSld>
  <p:clrMap bg1="lt1" tx1="dk1" bg2="lt2" tx2="dk2" accent1="accent1" accent2="accent2" accent3="accent3" accent4="accent4" accent5="accent5" accent6="accent6" hlink="hlink" folHlink="folHlink"/>
  <p:sldLayoutIdLst>
    <p:sldLayoutId id="2147506324" r:id="rId1"/>
    <p:sldLayoutId id="2147506325" r:id="rId2"/>
    <p:sldLayoutId id="2147506326" r:id="rId3"/>
    <p:sldLayoutId id="2147506327" r:id="rId4"/>
    <p:sldLayoutId id="2147506328" r:id="rId5"/>
    <p:sldLayoutId id="2147506329" r:id="rId6"/>
    <p:sldLayoutId id="2147506330" r:id="rId7"/>
    <p:sldLayoutId id="2147506331" r:id="rId8"/>
    <p:sldLayoutId id="2147506332" r:id="rId9"/>
    <p:sldLayoutId id="2147506333" r:id="rId10"/>
    <p:sldLayoutId id="2147506334"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rebuchet MS" pitchFamily="-112" charset="0"/>
          <a:ea typeface="ＭＳ Ｐゴシック" pitchFamily="-112" charset="-128"/>
          <a:cs typeface="ＭＳ Ｐゴシック" pitchFamily="-112" charset="-128"/>
        </a:defRPr>
      </a:lvl6pPr>
      <a:lvl7pPr marL="914400" algn="ctr" rtl="0" eaLnBrk="0" fontAlgn="base" hangingPunct="0">
        <a:spcBef>
          <a:spcPct val="0"/>
        </a:spcBef>
        <a:spcAft>
          <a:spcPct val="0"/>
        </a:spcAft>
        <a:defRPr sz="4400">
          <a:solidFill>
            <a:schemeClr val="tx2"/>
          </a:solidFill>
          <a:latin typeface="Trebuchet MS" pitchFamily="-112" charset="0"/>
          <a:ea typeface="ＭＳ Ｐゴシック" pitchFamily="-112" charset="-128"/>
          <a:cs typeface="ＭＳ Ｐゴシック" pitchFamily="-112" charset="-128"/>
        </a:defRPr>
      </a:lvl7pPr>
      <a:lvl8pPr marL="1371600" algn="ctr" rtl="0" eaLnBrk="0" fontAlgn="base" hangingPunct="0">
        <a:spcBef>
          <a:spcPct val="0"/>
        </a:spcBef>
        <a:spcAft>
          <a:spcPct val="0"/>
        </a:spcAft>
        <a:defRPr sz="4400">
          <a:solidFill>
            <a:schemeClr val="tx2"/>
          </a:solidFill>
          <a:latin typeface="Trebuchet MS" pitchFamily="-112" charset="0"/>
          <a:ea typeface="ＭＳ Ｐゴシック" pitchFamily="-112" charset="-128"/>
          <a:cs typeface="ＭＳ Ｐゴシック" pitchFamily="-112" charset="-128"/>
        </a:defRPr>
      </a:lvl8pPr>
      <a:lvl9pPr marL="1828800" algn="ctr" rtl="0" eaLnBrk="0" fontAlgn="base" hangingPunct="0">
        <a:spcBef>
          <a:spcPct val="0"/>
        </a:spcBef>
        <a:spcAft>
          <a:spcPct val="0"/>
        </a:spcAft>
        <a:defRPr sz="4400">
          <a:solidFill>
            <a:schemeClr val="tx2"/>
          </a:solidFill>
          <a:latin typeface="Trebuchet MS"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lr>
          <a:srgbClr val="000080"/>
        </a:buClr>
        <a:buFont typeface="Wingding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rgbClr val="000080"/>
        </a:buClr>
        <a:buFont typeface="Wingdings" charset="0"/>
        <a:buChar char=""/>
        <a:defRPr sz="2800">
          <a:solidFill>
            <a:schemeClr val="tx1"/>
          </a:solidFill>
          <a:latin typeface="Arial"/>
          <a:ea typeface="ＭＳ Ｐゴシック" charset="0"/>
          <a:cs typeface="Arial"/>
        </a:defRPr>
      </a:lvl2pPr>
      <a:lvl3pPr marL="1143000" indent="-228600" algn="l" rtl="0" eaLnBrk="0" fontAlgn="base" hangingPunct="0">
        <a:spcBef>
          <a:spcPct val="20000"/>
        </a:spcBef>
        <a:spcAft>
          <a:spcPct val="0"/>
        </a:spcAft>
        <a:buClr>
          <a:srgbClr val="000080"/>
        </a:buClr>
        <a:buFont typeface="Wingdings" charset="0"/>
        <a:buChar char=""/>
        <a:defRPr sz="2400">
          <a:solidFill>
            <a:schemeClr val="tx1"/>
          </a:solidFill>
          <a:latin typeface="Arial"/>
          <a:ea typeface="Geneva" charset="-128"/>
          <a:cs typeface="Arial"/>
        </a:defRPr>
      </a:lvl3pPr>
      <a:lvl4pPr marL="1600200" indent="-228600" algn="l" rtl="0" eaLnBrk="0" fontAlgn="base" hangingPunct="0">
        <a:spcBef>
          <a:spcPct val="20000"/>
        </a:spcBef>
        <a:spcAft>
          <a:spcPct val="0"/>
        </a:spcAft>
        <a:buClr>
          <a:srgbClr val="000080"/>
        </a:buClr>
        <a:buFont typeface="Wingdings" charset="0"/>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lr>
          <a:srgbClr val="000080"/>
        </a:buClr>
        <a:buFont typeface="Wingdings" charset="0"/>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lr>
          <a:srgbClr val="000080"/>
        </a:buClr>
        <a:buFont typeface="Wingdings" pitchFamily="-112" charset="2"/>
        <a:buChar char=""/>
        <a:defRPr sz="2000">
          <a:solidFill>
            <a:schemeClr val="tx1"/>
          </a:solidFill>
          <a:latin typeface="+mn-lt"/>
          <a:ea typeface="+mn-ea"/>
        </a:defRPr>
      </a:lvl6pPr>
      <a:lvl7pPr marL="2971800" indent="-228600" algn="l" rtl="0" eaLnBrk="0" fontAlgn="base" hangingPunct="0">
        <a:spcBef>
          <a:spcPct val="20000"/>
        </a:spcBef>
        <a:spcAft>
          <a:spcPct val="0"/>
        </a:spcAft>
        <a:buClr>
          <a:srgbClr val="000080"/>
        </a:buClr>
        <a:buFont typeface="Wingdings" pitchFamily="-112" charset="2"/>
        <a:buChar char=""/>
        <a:defRPr sz="2000">
          <a:solidFill>
            <a:schemeClr val="tx1"/>
          </a:solidFill>
          <a:latin typeface="+mn-lt"/>
          <a:ea typeface="+mn-ea"/>
        </a:defRPr>
      </a:lvl7pPr>
      <a:lvl8pPr marL="3429000" indent="-228600" algn="l" rtl="0" eaLnBrk="0" fontAlgn="base" hangingPunct="0">
        <a:spcBef>
          <a:spcPct val="20000"/>
        </a:spcBef>
        <a:spcAft>
          <a:spcPct val="0"/>
        </a:spcAft>
        <a:buClr>
          <a:srgbClr val="000080"/>
        </a:buClr>
        <a:buFont typeface="Wingdings" pitchFamily="-112" charset="2"/>
        <a:buChar char=""/>
        <a:defRPr sz="2000">
          <a:solidFill>
            <a:schemeClr val="tx1"/>
          </a:solidFill>
          <a:latin typeface="+mn-lt"/>
          <a:ea typeface="+mn-ea"/>
        </a:defRPr>
      </a:lvl8pPr>
      <a:lvl9pPr marL="3886200" indent="-228600" algn="l" rtl="0" eaLnBrk="0" fontAlgn="base" hangingPunct="0">
        <a:spcBef>
          <a:spcPct val="20000"/>
        </a:spcBef>
        <a:spcAft>
          <a:spcPct val="0"/>
        </a:spcAft>
        <a:buClr>
          <a:srgbClr val="000080"/>
        </a:buClr>
        <a:buFont typeface="Wingdings" pitchFamily="-112"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defRPr/>
            </a:pPr>
            <a:endParaRPr lang="en-US" sz="1800">
              <a:solidFill>
                <a:srgbClr val="FFFFFF"/>
              </a:solidFill>
              <a:latin typeface="Corbel"/>
              <a:ea typeface="ＭＳ Ｐゴシック"/>
              <a:cs typeface="ＭＳ Ｐゴシック"/>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defRPr/>
            </a:pPr>
            <a:endParaRPr lang="en-US" sz="1800">
              <a:solidFill>
                <a:srgbClr val="FFFFFF"/>
              </a:solidFill>
              <a:latin typeface="Corbel"/>
              <a:ea typeface="ＭＳ Ｐゴシック"/>
              <a:cs typeface="ＭＳ Ｐゴシック"/>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defRPr/>
            </a:pPr>
            <a:endParaRPr lang="en-US" sz="1800">
              <a:solidFill>
                <a:srgbClr val="FFFFFF"/>
              </a:solidFill>
              <a:latin typeface="Corbel"/>
              <a:ea typeface="ＭＳ Ｐゴシック"/>
              <a:cs typeface="ＭＳ Ｐゴシック"/>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defRPr/>
            </a:pPr>
            <a:endParaRPr lang="en-US" sz="1800">
              <a:solidFill>
                <a:srgbClr val="FFFFFF"/>
              </a:solidFill>
              <a:latin typeface="Corbel"/>
              <a:ea typeface="ＭＳ Ｐゴシック"/>
              <a:cs typeface="ＭＳ Ｐゴシック"/>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defRPr/>
            </a:pPr>
            <a:endParaRPr lang="en-US" sz="1800">
              <a:solidFill>
                <a:srgbClr val="FFFFFF"/>
              </a:solidFill>
              <a:latin typeface="Corbel"/>
              <a:ea typeface="ＭＳ Ｐゴシック"/>
              <a:cs typeface="ＭＳ Ｐゴシック"/>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defRPr/>
            </a:pPr>
            <a:endParaRPr lang="en-US" sz="1800">
              <a:solidFill>
                <a:srgbClr val="FFFFFF"/>
              </a:solidFill>
              <a:latin typeface="Corbel"/>
              <a:ea typeface="ＭＳ Ｐゴシック"/>
              <a:cs typeface="ＭＳ Ｐゴシック"/>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defRPr/>
            </a:pPr>
            <a:endParaRPr lang="en-US" sz="1800">
              <a:solidFill>
                <a:srgbClr val="FFFFFF"/>
              </a:solidFill>
              <a:latin typeface="Corbel"/>
              <a:ea typeface="ＭＳ Ｐゴシック"/>
              <a:cs typeface="ＭＳ Ｐゴシック"/>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defRPr/>
            </a:pPr>
            <a:endParaRPr lang="en-US" sz="1800">
              <a:solidFill>
                <a:srgbClr val="FFFFFF"/>
              </a:solidFill>
              <a:latin typeface="Corbel"/>
              <a:ea typeface="ＭＳ Ｐゴシック"/>
              <a:cs typeface="ＭＳ Ｐゴシック"/>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defRPr/>
            </a:pPr>
            <a:endParaRPr lang="en-US" sz="1800">
              <a:solidFill>
                <a:srgbClr val="FFFFFF"/>
              </a:solidFill>
              <a:latin typeface="Corbel"/>
              <a:ea typeface="ＭＳ Ｐゴシック"/>
              <a:cs typeface="ＭＳ Ｐゴシック"/>
            </a:endParaRPr>
          </a:p>
        </p:txBody>
      </p:sp>
      <p:sp>
        <p:nvSpPr>
          <p:cNvPr id="1537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537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chemeClr val="tx2"/>
                </a:solidFill>
                <a:latin typeface="Corbel" charset="0"/>
              </a:defRPr>
            </a:lvl1pPr>
          </a:lstStyle>
          <a:p>
            <a:pPr>
              <a:defRPr/>
            </a:pPr>
            <a:fld id="{CABC3BA2-1B3E-6047-8C5C-B58F22C8C604}" type="datetime1">
              <a:rPr lang="en-US">
                <a:solidFill>
                  <a:srgbClr val="D6ECFF"/>
                </a:solidFill>
              </a:rPr>
              <a:pPr>
                <a:defRPr/>
              </a:pPr>
              <a:t>8/24/24</a:t>
            </a:fld>
            <a:endParaRPr lang="en-US">
              <a:solidFill>
                <a:srgbClr val="D6ECFF"/>
              </a:solidFill>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chemeClr val="tx2"/>
                </a:solidFill>
                <a:latin typeface="+mn-lt"/>
                <a:ea typeface="+mn-ea"/>
                <a:cs typeface="+mn-cs"/>
              </a:defRPr>
            </a:lvl1pPr>
          </a:lstStyle>
          <a:p>
            <a:pPr>
              <a:defRPr/>
            </a:pPr>
            <a:endParaRPr lang="en-US">
              <a:solidFill>
                <a:srgbClr val="D6ECFF"/>
              </a:solidFill>
              <a:latin typeface="Corbel"/>
              <a:ea typeface="ＭＳ Ｐゴシック"/>
              <a:cs typeface="ＭＳ Ｐゴシック"/>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chemeClr val="tx2"/>
                </a:solidFill>
                <a:latin typeface="Corbel" charset="0"/>
              </a:defRPr>
            </a:lvl1pPr>
          </a:lstStyle>
          <a:p>
            <a:pPr>
              <a:defRPr/>
            </a:pPr>
            <a:fld id="{2748E492-8EE7-F54F-82DF-5AA75FB7CDB0}" type="slidenum">
              <a:rPr lang="en-US">
                <a:solidFill>
                  <a:srgbClr val="D6ECFF"/>
                </a:solidFill>
              </a:rPr>
              <a:pPr>
                <a:defRPr/>
              </a:pPr>
              <a:t>‹#›</a:t>
            </a:fld>
            <a:endParaRPr lang="en-US">
              <a:solidFill>
                <a:srgbClr val="D6ECFF"/>
              </a:solidFill>
            </a:endParaRPr>
          </a:p>
        </p:txBody>
      </p:sp>
    </p:spTree>
    <p:extLst>
      <p:ext uri="{BB962C8B-B14F-4D97-AF65-F5344CB8AC3E}">
        <p14:creationId xmlns:p14="http://schemas.microsoft.com/office/powerpoint/2010/main" val="2181214718"/>
      </p:ext>
    </p:extLst>
  </p:cSld>
  <p:clrMap bg1="dk2" tx1="lt1" bg2="dk1" tx2="lt2" accent1="accent1" accent2="accent2" accent3="accent3" accent4="accent4" accent5="accent5" accent6="accent6" hlink="hlink" folHlink="folHlink"/>
  <p:sldLayoutIdLst>
    <p:sldLayoutId id="2147506336" r:id="rId1"/>
    <p:sldLayoutId id="2147506337" r:id="rId2"/>
    <p:sldLayoutId id="2147506338" r:id="rId3"/>
    <p:sldLayoutId id="2147506339" r:id="rId4"/>
    <p:sldLayoutId id="2147506340" r:id="rId5"/>
    <p:sldLayoutId id="2147506341" r:id="rId6"/>
    <p:sldLayoutId id="2147506342" r:id="rId7"/>
    <p:sldLayoutId id="2147506343" r:id="rId8"/>
    <p:sldLayoutId id="2147506344" r:id="rId9"/>
    <p:sldLayoutId id="2147506345" r:id="rId10"/>
    <p:sldLayoutId id="2147506346" r:id="rId11"/>
  </p:sldLayoutIdLst>
  <p:txStyles>
    <p:title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charset="0"/>
        <a:buChar char=""/>
        <a:defRPr sz="3000">
          <a:solidFill>
            <a:schemeClr val="tx1"/>
          </a:solidFill>
          <a:latin typeface="Arial"/>
          <a:ea typeface="+mn-ea"/>
          <a:cs typeface="Arial"/>
        </a:defRPr>
      </a:lvl1pPr>
      <a:lvl2pPr marL="739775" indent="-285750" algn="l" rtl="0" eaLnBrk="0" fontAlgn="base" hangingPunct="0">
        <a:spcBef>
          <a:spcPct val="20000"/>
        </a:spcBef>
        <a:spcAft>
          <a:spcPct val="0"/>
        </a:spcAft>
        <a:buClr>
          <a:schemeClr val="accent2"/>
        </a:buClr>
        <a:buSzPct val="90000"/>
        <a:buFont typeface="Wingdings" charset="0"/>
        <a:buChar char=""/>
        <a:defRPr sz="2600">
          <a:solidFill>
            <a:schemeClr val="tx1"/>
          </a:solidFill>
          <a:latin typeface="Arial"/>
          <a:ea typeface="+mn-ea"/>
          <a:cs typeface="Arial"/>
        </a:defRPr>
      </a:lvl2pPr>
      <a:lvl3pPr marL="995363" indent="-228600" algn="l" rtl="0" eaLnBrk="0" fontAlgn="base" hangingPunct="0">
        <a:spcBef>
          <a:spcPct val="20000"/>
        </a:spcBef>
        <a:spcAft>
          <a:spcPct val="0"/>
        </a:spcAft>
        <a:buClr>
          <a:schemeClr val="accent2"/>
        </a:buClr>
        <a:buFont typeface="Wingdings 2" charset="0"/>
        <a:buChar char=""/>
        <a:defRPr sz="2400">
          <a:solidFill>
            <a:schemeClr val="tx1"/>
          </a:solidFill>
          <a:latin typeface="Arial"/>
          <a:ea typeface="ＭＳ Ｐゴシック" charset="0"/>
          <a:cs typeface="Arial"/>
        </a:defRPr>
      </a:lvl3pPr>
      <a:lvl4pPr marL="1260475" indent="-228600" algn="l" rtl="0" eaLnBrk="0" fontAlgn="base" hangingPunct="0">
        <a:spcBef>
          <a:spcPct val="20000"/>
        </a:spcBef>
        <a:spcAft>
          <a:spcPct val="0"/>
        </a:spcAft>
        <a:buClr>
          <a:srgbClr val="FEB80A"/>
        </a:buClr>
        <a:buFont typeface="Wingdings 3" charset="0"/>
        <a:buChar char=""/>
        <a:defRPr sz="2200">
          <a:solidFill>
            <a:schemeClr val="tx1"/>
          </a:solidFill>
          <a:latin typeface="Arial"/>
          <a:ea typeface="Geneva" charset="-128"/>
          <a:cs typeface="Arial"/>
        </a:defRPr>
      </a:lvl4pPr>
      <a:lvl5pPr marL="1481138" indent="-209550" algn="l" rtl="0" eaLnBrk="0" fontAlgn="base" hangingPunct="0">
        <a:spcBef>
          <a:spcPct val="20000"/>
        </a:spcBef>
        <a:spcAft>
          <a:spcPct val="0"/>
        </a:spcAft>
        <a:buClr>
          <a:srgbClr val="FEB80A"/>
        </a:buClr>
        <a:buFont typeface="Wingdings 2" charset="0"/>
        <a:buChar char=""/>
        <a:defRPr sz="2000">
          <a:solidFill>
            <a:schemeClr val="tx1"/>
          </a:solidFill>
          <a:latin typeface="Arial"/>
          <a:ea typeface="ＭＳ Ｐゴシック" charset="-128"/>
          <a:cs typeface="Arial"/>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a:defRPr/>
            </a:pPr>
            <a:fld id="{EF4014FD-C155-B043-A6B3-9AC3EF20F3E9}"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121554745"/>
      </p:ext>
    </p:extLst>
  </p:cSld>
  <p:clrMap bg1="dk2" tx1="lt1" bg2="dk1" tx2="lt2" accent1="accent1" accent2="accent2" accent3="accent3" accent4="accent4" accent5="accent5" accent6="accent6" hlink="hlink" folHlink="folHlink"/>
  <p:sldLayoutIdLst>
    <p:sldLayoutId id="2147506348" r:id="rId1"/>
    <p:sldLayoutId id="2147506349" r:id="rId2"/>
    <p:sldLayoutId id="2147506350" r:id="rId3"/>
    <p:sldLayoutId id="2147506351" r:id="rId4"/>
    <p:sldLayoutId id="2147506352" r:id="rId5"/>
    <p:sldLayoutId id="2147506353" r:id="rId6"/>
    <p:sldLayoutId id="2147506354" r:id="rId7"/>
    <p:sldLayoutId id="2147506355" r:id="rId8"/>
    <p:sldLayoutId id="2147506356" r:id="rId9"/>
    <p:sldLayoutId id="2147506357" r:id="rId10"/>
    <p:sldLayoutId id="2147506358" r:id="rId11"/>
    <p:sldLayoutId id="2147506359" r:id="rId12"/>
  </p:sldLayoutIdLst>
  <p:hf sldNum="0" hdr="0" ftr="0" dt="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4800108"/>
      </p:ext>
    </p:extLst>
  </p:cSld>
  <p:clrMap bg1="lt1" tx1="dk1" bg2="lt2" tx2="dk2" accent1="accent1" accent2="accent2" accent3="accent3" accent4="accent4" accent5="accent5" accent6="accent6" hlink="hlink" folHlink="folHlink"/>
  <p:sldLayoutIdLst>
    <p:sldLayoutId id="2147506361" r:id="rId1"/>
    <p:sldLayoutId id="2147506362" r:id="rId2"/>
    <p:sldLayoutId id="2147506363" r:id="rId3"/>
    <p:sldLayoutId id="2147506364" r:id="rId4"/>
    <p:sldLayoutId id="2147506365" r:id="rId5"/>
    <p:sldLayoutId id="2147506366" r:id="rId6"/>
    <p:sldLayoutId id="2147506367" r:id="rId7"/>
    <p:sldLayoutId id="2147506368" r:id="rId8"/>
    <p:sldLayoutId id="2147506369" r:id="rId9"/>
    <p:sldLayoutId id="2147506370" r:id="rId10"/>
    <p:sldLayoutId id="2147506371" r:id="rId11"/>
    <p:sldLayoutId id="2147506372" r:id="rId12"/>
    <p:sldLayoutId id="21475063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63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1" charset="0"/>
                <a:ea typeface="+mn-ea"/>
                <a:cs typeface="+mn-cs"/>
              </a:defRPr>
            </a:lvl1pPr>
          </a:lstStyle>
          <a:p>
            <a:pPr>
              <a:defRPr/>
            </a:pPr>
            <a:endParaRPr lang="en-US">
              <a:solidFill>
                <a:srgbClr val="000000"/>
              </a:solidFill>
            </a:endParaRPr>
          </a:p>
        </p:txBody>
      </p:sp>
      <p:sp>
        <p:nvSpPr>
          <p:cNvPr id="8263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1" charset="0"/>
                <a:ea typeface="+mn-ea"/>
                <a:cs typeface="+mn-cs"/>
              </a:defRPr>
            </a:lvl1pPr>
          </a:lstStyle>
          <a:p>
            <a:pPr>
              <a:defRPr/>
            </a:pPr>
            <a:endParaRPr lang="en-US">
              <a:solidFill>
                <a:srgbClr val="000000"/>
              </a:solidFill>
            </a:endParaRPr>
          </a:p>
        </p:txBody>
      </p:sp>
      <p:sp>
        <p:nvSpPr>
          <p:cNvPr id="8263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AA91FEDB-35C0-2B4F-9245-408B18AAAC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536814"/>
      </p:ext>
    </p:extLst>
  </p:cSld>
  <p:clrMap bg1="lt1" tx1="dk1" bg2="lt2" tx2="dk2" accent1="accent1" accent2="accent2" accent3="accent3" accent4="accent4" accent5="accent5" accent6="accent6" hlink="hlink" folHlink="folHlink"/>
  <p:sldLayoutIdLst>
    <p:sldLayoutId id="2147506375" r:id="rId1"/>
    <p:sldLayoutId id="2147506376" r:id="rId2"/>
    <p:sldLayoutId id="2147506377" r:id="rId3"/>
    <p:sldLayoutId id="2147506378" r:id="rId4"/>
    <p:sldLayoutId id="2147506379" r:id="rId5"/>
    <p:sldLayoutId id="2147506380" r:id="rId6"/>
    <p:sldLayoutId id="2147506381" r:id="rId7"/>
    <p:sldLayoutId id="2147506382" r:id="rId8"/>
    <p:sldLayoutId id="2147506383" r:id="rId9"/>
    <p:sldLayoutId id="2147506384" r:id="rId10"/>
    <p:sldLayoutId id="2147506385" r:id="rId11"/>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439652"/>
      </p:ext>
    </p:extLst>
  </p:cSld>
  <p:clrMap bg1="lt1" tx1="dk1" bg2="lt2" tx2="dk2" accent1="accent1" accent2="accent2" accent3="accent3" accent4="accent4" accent5="accent5" accent6="accent6" hlink="hlink" folHlink="folHlink"/>
  <p:sldLayoutIdLst>
    <p:sldLayoutId id="2147506387" r:id="rId1"/>
    <p:sldLayoutId id="2147506388" r:id="rId2"/>
    <p:sldLayoutId id="2147506389" r:id="rId3"/>
    <p:sldLayoutId id="2147506390" r:id="rId4"/>
    <p:sldLayoutId id="2147506391" r:id="rId5"/>
    <p:sldLayoutId id="2147506392" r:id="rId6"/>
    <p:sldLayoutId id="2147506393" r:id="rId7"/>
    <p:sldLayoutId id="2147506394" r:id="rId8"/>
    <p:sldLayoutId id="2147506395" r:id="rId9"/>
    <p:sldLayoutId id="2147506396" r:id="rId10"/>
    <p:sldLayoutId id="2147506397" r:id="rId11"/>
    <p:sldLayoutId id="2147506398" r:id="rId12"/>
    <p:sldLayoutId id="214750639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7324821"/>
      </p:ext>
    </p:extLst>
  </p:cSld>
  <p:clrMap bg1="lt1" tx1="dk1" bg2="lt2" tx2="dk2" accent1="accent1" accent2="accent2" accent3="accent3" accent4="accent4" accent5="accent5" accent6="accent6" hlink="hlink" folHlink="folHlink"/>
  <p:sldLayoutIdLst>
    <p:sldLayoutId id="2147506401" r:id="rId1"/>
    <p:sldLayoutId id="2147506402" r:id="rId2"/>
    <p:sldLayoutId id="2147506403" r:id="rId3"/>
    <p:sldLayoutId id="2147506404" r:id="rId4"/>
    <p:sldLayoutId id="2147506405" r:id="rId5"/>
    <p:sldLayoutId id="2147506406" r:id="rId6"/>
    <p:sldLayoutId id="2147506407" r:id="rId7"/>
    <p:sldLayoutId id="2147506408" r:id="rId8"/>
    <p:sldLayoutId id="2147506409" r:id="rId9"/>
    <p:sldLayoutId id="2147506410" r:id="rId10"/>
    <p:sldLayoutId id="2147506411" r:id="rId11"/>
    <p:sldLayoutId id="2147506412" r:id="rId12"/>
    <p:sldLayoutId id="214750641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65890" name="Group 2"/>
          <p:cNvGrpSpPr>
            <a:grpSpLocks/>
          </p:cNvGrpSpPr>
          <p:nvPr/>
        </p:nvGrpSpPr>
        <p:grpSpPr bwMode="auto">
          <a:xfrm>
            <a:off x="0" y="1422400"/>
            <a:ext cx="9147175" cy="5435600"/>
            <a:chOff x="0" y="896"/>
            <a:chExt cx="5762" cy="3424"/>
          </a:xfrm>
        </p:grpSpPr>
        <p:grpSp>
          <p:nvGrpSpPr>
            <p:cNvPr id="165896" name="Group 3"/>
            <p:cNvGrpSpPr>
              <a:grpSpLocks/>
            </p:cNvGrpSpPr>
            <p:nvPr userDrawn="1"/>
          </p:nvGrpSpPr>
          <p:grpSpPr bwMode="auto">
            <a:xfrm>
              <a:off x="20" y="896"/>
              <a:ext cx="5742" cy="3424"/>
              <a:chOff x="20" y="896"/>
              <a:chExt cx="5742" cy="3424"/>
            </a:xfrm>
          </p:grpSpPr>
          <p:sp>
            <p:nvSpPr>
              <p:cNvPr id="166033"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34"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35"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36"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37"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38"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39"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40"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41"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42"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43"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44"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66045"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165897" name="Group 17"/>
            <p:cNvGrpSpPr>
              <a:grpSpLocks/>
            </p:cNvGrpSpPr>
            <p:nvPr userDrawn="1"/>
          </p:nvGrpSpPr>
          <p:grpSpPr bwMode="auto">
            <a:xfrm>
              <a:off x="0" y="2291"/>
              <a:ext cx="1385" cy="1702"/>
              <a:chOff x="0" y="2291"/>
              <a:chExt cx="1385" cy="1702"/>
            </a:xfrm>
          </p:grpSpPr>
          <p:sp>
            <p:nvSpPr>
              <p:cNvPr id="165898"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899"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00"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01"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02"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03"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04"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05"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06"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07"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08"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09"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10"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11"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12"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13"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14"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15"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16"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17"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18"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19"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20"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21"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22"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23"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24"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25"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26"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27"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28"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29"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30"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31"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32"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33"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34"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35"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36"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37"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38"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39"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40"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41"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42"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43"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44"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45"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46"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47"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48"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49"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50"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51"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52"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53"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54"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55"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56"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57"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58"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59"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60"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61"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5962"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63"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64"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65"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66"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67"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68"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69"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70"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71"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72"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73"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74"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75"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76"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77"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78"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79"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80"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81"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82"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83"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84"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85"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86"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87"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88"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89"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90"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91"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92"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93"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94"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95"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96"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97"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98"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5999"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00"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01"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02"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03"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04"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05"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06"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07"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08"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09"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10"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11"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12"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13"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14"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15"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16"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17"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18"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6019"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6020"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6021"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6022"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6023"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6024"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6025"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6026"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6027"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28"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166029"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6030"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271"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p:spPr>
            <p:txBody>
              <a:bodyPr/>
              <a:lstStyle/>
              <a:p>
                <a:pPr>
                  <a:defRPr/>
                </a:pPr>
                <a:endParaRPr lang="en-US">
                  <a:solidFill>
                    <a:srgbClr val="FFFFFF"/>
                  </a:solidFill>
                  <a:latin typeface="Arial" charset="0"/>
                </a:endParaRPr>
              </a:p>
            </p:txBody>
          </p:sp>
          <p:sp>
            <p:nvSpPr>
              <p:cNvPr id="133272"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p:spPr>
            <p:txBody>
              <a:bodyPr/>
              <a:lstStyle/>
              <a:p>
                <a:pPr>
                  <a:defRPr/>
                </a:pPr>
                <a:endParaRPr lang="en-US">
                  <a:solidFill>
                    <a:srgbClr val="FFFFFF"/>
                  </a:solidFill>
                  <a:latin typeface="Arial" charset="0"/>
                </a:endParaRPr>
              </a:p>
            </p:txBody>
          </p:sp>
        </p:grpSp>
      </p:grpSp>
      <p:sp>
        <p:nvSpPr>
          <p:cNvPr id="133273" name="Rectangle 153"/>
          <p:cNvSpPr>
            <a:spLocks noGrp="1" noRot="1" noChangeArrowheads="1"/>
          </p:cNvSpPr>
          <p:nvPr>
            <p:ph type="title"/>
          </p:nvPr>
        </p:nvSpPr>
        <p:spPr bwMode="auto">
          <a:xfrm>
            <a:off x="301625" y="228600"/>
            <a:ext cx="854075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274" name="Rectangle 154"/>
          <p:cNvSpPr>
            <a:spLocks noGrp="1" noChangeArrowheads="1"/>
          </p:cNvSpPr>
          <p:nvPr>
            <p:ph type="dt" sz="half" idx="2"/>
          </p:nvPr>
        </p:nvSpPr>
        <p:spPr bwMode="auto">
          <a:xfrm>
            <a:off x="301625" y="6245225"/>
            <a:ext cx="2289175"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charset="0"/>
                <a:ea typeface="ＭＳ Ｐゴシック" charset="0"/>
                <a:cs typeface="ＭＳ Ｐゴシック" charset="0"/>
              </a:defRPr>
            </a:lvl1pPr>
          </a:lstStyle>
          <a:p>
            <a:pPr>
              <a:defRPr/>
            </a:pPr>
            <a:endParaRPr lang="en-US"/>
          </a:p>
        </p:txBody>
      </p:sp>
      <p:sp>
        <p:nvSpPr>
          <p:cNvPr id="133275" name="Rectangle 15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charset="0"/>
                <a:ea typeface="ＭＳ Ｐゴシック" charset="0"/>
                <a:cs typeface="ＭＳ Ｐゴシック" charset="0"/>
              </a:defRPr>
            </a:lvl1pPr>
          </a:lstStyle>
          <a:p>
            <a:pPr>
              <a:defRPr/>
            </a:pPr>
            <a:endParaRPr lang="en-US"/>
          </a:p>
        </p:txBody>
      </p:sp>
      <p:sp>
        <p:nvSpPr>
          <p:cNvPr id="133276" name="Rectangle 156"/>
          <p:cNvSpPr>
            <a:spLocks noGrp="1" noChangeArrowheads="1"/>
          </p:cNvSpPr>
          <p:nvPr>
            <p:ph type="sldNum" sz="quarter" idx="4"/>
          </p:nvPr>
        </p:nvSpPr>
        <p:spPr bwMode="auto">
          <a:xfrm>
            <a:off x="6553200" y="6245225"/>
            <a:ext cx="2289175"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a:defRPr/>
            </a:pPr>
            <a:fld id="{DE7B4BAE-B58F-ED4B-8EB4-FFEE7BAC049A}" type="slidenum">
              <a:rPr lang="en-US"/>
              <a:pPr>
                <a:defRPr/>
              </a:pPr>
              <a:t>‹#›</a:t>
            </a:fld>
            <a:endParaRPr lang="en-US"/>
          </a:p>
        </p:txBody>
      </p:sp>
      <p:sp>
        <p:nvSpPr>
          <p:cNvPr id="133277" name="Rectangle 157"/>
          <p:cNvSpPr>
            <a:spLocks noGrp="1" noRot="1" noChangeArrowheads="1"/>
          </p:cNvSpPr>
          <p:nvPr>
            <p:ph type="body" idx="1"/>
          </p:nvPr>
        </p:nvSpPr>
        <p:spPr bwMode="auto">
          <a:xfrm>
            <a:off x="301625" y="1600200"/>
            <a:ext cx="8540750" cy="449897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505267" r:id="rId1"/>
    <p:sldLayoutId id="2147505268" r:id="rId2"/>
    <p:sldLayoutId id="2147505269" r:id="rId3"/>
    <p:sldLayoutId id="2147505270" r:id="rId4"/>
    <p:sldLayoutId id="2147505271" r:id="rId5"/>
    <p:sldLayoutId id="2147505272" r:id="rId6"/>
    <p:sldLayoutId id="2147505273" r:id="rId7"/>
    <p:sldLayoutId id="2147505274" r:id="rId8"/>
    <p:sldLayoutId id="2147505275" r:id="rId9"/>
    <p:sldLayoutId id="2147505276" r:id="rId10"/>
    <p:sldLayoutId id="214750527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0011679"/>
      </p:ext>
    </p:extLst>
  </p:cSld>
  <p:clrMap bg1="lt1" tx1="dk1" bg2="lt2" tx2="dk2" accent1="accent1" accent2="accent2" accent3="accent3" accent4="accent4" accent5="accent5" accent6="accent6" hlink="hlink" folHlink="folHlink"/>
  <p:sldLayoutIdLst>
    <p:sldLayoutId id="2147506415" r:id="rId1"/>
    <p:sldLayoutId id="2147506416" r:id="rId2"/>
    <p:sldLayoutId id="2147506417" r:id="rId3"/>
    <p:sldLayoutId id="2147506418" r:id="rId4"/>
    <p:sldLayoutId id="2147506419" r:id="rId5"/>
    <p:sldLayoutId id="2147506420" r:id="rId6"/>
    <p:sldLayoutId id="2147506421" r:id="rId7"/>
    <p:sldLayoutId id="2147506422" r:id="rId8"/>
    <p:sldLayoutId id="2147506423" r:id="rId9"/>
    <p:sldLayoutId id="2147506424" r:id="rId10"/>
    <p:sldLayoutId id="2147506425" r:id="rId11"/>
    <p:sldLayoutId id="2147506426" r:id="rId12"/>
    <p:sldLayoutId id="214750642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Arial" charset="0"/>
              </a:defRPr>
            </a:lvl1pPr>
          </a:lstStyle>
          <a:p>
            <a:pPr eaLnBrk="1" hangingPunct="1">
              <a:defRPr/>
            </a:pPr>
            <a:endParaRPr lang="en-US">
              <a:solidFill>
                <a:srgbClr val="000000"/>
              </a:solidFill>
              <a:latin typeface="Arial"/>
              <a:cs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Arial" charset="0"/>
              </a:defRPr>
            </a:lvl1pPr>
          </a:lstStyle>
          <a:p>
            <a:pPr eaLnBrk="1" hangingPunct="1">
              <a:defRPr/>
            </a:pPr>
            <a:endParaRPr lang="en-US">
              <a:solidFill>
                <a:srgbClr val="000000"/>
              </a:solidFill>
              <a:latin typeface="Arial"/>
              <a:cs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eaLnBrk="1" hangingPunct="1"/>
            <a:fld id="{4E784103-F7E4-0C4B-951D-44E6E92A8999}" type="slidenum">
              <a:rPr lang="en-US" smtClean="0">
                <a:solidFill>
                  <a:srgbClr val="000000"/>
                </a:solidFill>
                <a:cs typeface="Arial" charset="0"/>
              </a:rPr>
              <a:pPr eaLnBrk="1" hangingPunct="1"/>
              <a:t>‹#›</a:t>
            </a:fld>
            <a:endParaRPr lang="en-US">
              <a:solidFill>
                <a:srgbClr val="000000"/>
              </a:solidFill>
              <a:cs typeface="Arial" charset="0"/>
            </a:endParaRPr>
          </a:p>
        </p:txBody>
      </p:sp>
    </p:spTree>
    <p:extLst>
      <p:ext uri="{BB962C8B-B14F-4D97-AF65-F5344CB8AC3E}">
        <p14:creationId xmlns:p14="http://schemas.microsoft.com/office/powerpoint/2010/main" val="2555089646"/>
      </p:ext>
    </p:extLst>
  </p:cSld>
  <p:clrMap bg1="lt1" tx1="dk1" bg2="lt2" tx2="dk2" accent1="accent1" accent2="accent2" accent3="accent3" accent4="accent4" accent5="accent5" accent6="accent6" hlink="hlink" folHlink="folHlink"/>
  <p:sldLayoutIdLst>
    <p:sldLayoutId id="2147506547" r:id="rId1"/>
    <p:sldLayoutId id="2147506548" r:id="rId2"/>
    <p:sldLayoutId id="2147506549" r:id="rId3"/>
    <p:sldLayoutId id="2147506550" r:id="rId4"/>
    <p:sldLayoutId id="2147506551" r:id="rId5"/>
    <p:sldLayoutId id="2147506552" r:id="rId6"/>
    <p:sldLayoutId id="2147506553" r:id="rId7"/>
    <p:sldLayoutId id="2147506554" r:id="rId8"/>
    <p:sldLayoutId id="2147506555" r:id="rId9"/>
    <p:sldLayoutId id="2147506556" r:id="rId10"/>
    <p:sldLayoutId id="2147506557" r:id="rId11"/>
    <p:sldLayoutId id="2147506558" r:id="rId12"/>
    <p:sldLayoutId id="2147506559"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474BEDAE-4BC9-E841-8BD9-E6805410FB65}" type="slidenum">
              <a:rPr lang="en-US"/>
              <a:pPr>
                <a:defRPr/>
              </a:pPr>
              <a:t>‹#›</a:t>
            </a:fld>
            <a:endParaRPr lang="en-US"/>
          </a:p>
        </p:txBody>
      </p:sp>
    </p:spTree>
    <p:extLst>
      <p:ext uri="{BB962C8B-B14F-4D97-AF65-F5344CB8AC3E}">
        <p14:creationId xmlns:p14="http://schemas.microsoft.com/office/powerpoint/2010/main" val="242209686"/>
      </p:ext>
    </p:extLst>
  </p:cSld>
  <p:clrMap bg1="dk2" tx1="lt1" bg2="dk1" tx2="lt2" accent1="accent1" accent2="accent2" accent3="accent3" accent4="accent4" accent5="accent5" accent6="accent6" hlink="hlink" folHlink="folHlink"/>
  <p:sldLayoutIdLst>
    <p:sldLayoutId id="2147506580" r:id="rId1"/>
    <p:sldLayoutId id="2147506581" r:id="rId2"/>
    <p:sldLayoutId id="2147506582" r:id="rId3"/>
    <p:sldLayoutId id="2147506583" r:id="rId4"/>
    <p:sldLayoutId id="2147506584" r:id="rId5"/>
    <p:sldLayoutId id="2147506585" r:id="rId6"/>
    <p:sldLayoutId id="2147506586" r:id="rId7"/>
    <p:sldLayoutId id="2147506587" r:id="rId8"/>
    <p:sldLayoutId id="2147506588" r:id="rId9"/>
    <p:sldLayoutId id="2147506589" r:id="rId10"/>
    <p:sldLayoutId id="2147506590"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62466"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62467"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pitchFamily="-1" charset="0"/>
              <a:buNone/>
              <a:defRPr sz="1400">
                <a:solidFill>
                  <a:srgbClr val="000000"/>
                </a:solidFill>
                <a:latin typeface="Times New Roman" pitchFamily="-1" charset="0"/>
              </a:defRPr>
            </a:lvl1pPr>
          </a:lstStyle>
          <a:p>
            <a:pPr eaLnBrk="1" hangingPunct="1"/>
            <a:fld id="{29A04408-D12B-224F-A297-8E75E6F37410}" type="slidenum">
              <a:rPr lang="en-GB">
                <a:ea typeface="ＭＳ Ｐゴシック" pitchFamily="34" charset="-128"/>
                <a:cs typeface="ＭＳ Ｐゴシック" pitchFamily="34" charset="-128"/>
              </a:rPr>
              <a:pPr eaLnBrk="1" hangingPunct="1"/>
              <a:t>‹#›</a:t>
            </a:fld>
            <a:endParaRPr lang="en-GB">
              <a:ea typeface="ＭＳ Ｐゴシック" pitchFamily="34" charset="-128"/>
              <a:cs typeface="ＭＳ Ｐゴシック" pitchFamily="34" charset="-128"/>
            </a:endParaRPr>
          </a:p>
        </p:txBody>
      </p:sp>
    </p:spTree>
  </p:cSld>
  <p:clrMap bg1="lt1" tx1="dk1" bg2="lt2" tx2="dk2" accent1="accent1" accent2="accent2" accent3="accent3" accent4="accent4" accent5="accent5" accent6="accent6" hlink="hlink" folHlink="folHlink"/>
  <p:sldLayoutIdLst>
    <p:sldLayoutId id="2147506752"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 charset="0"/>
        <a:defRPr sz="4400">
          <a:solidFill>
            <a:srgbClr val="FFFFFF"/>
          </a:solidFill>
          <a:latin typeface="Arial" charset="0"/>
          <a:ea typeface="ＭＳ Ｐゴシック" charset="0"/>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 charset="0"/>
        <a:defRPr sz="4400">
          <a:solidFill>
            <a:srgbClr val="FFFFFF"/>
          </a:solidFill>
          <a:latin typeface="Arial" charset="0"/>
          <a:ea typeface="ＭＳ Ｐゴシック" charset="0"/>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 charset="0"/>
        <a:defRPr sz="4400">
          <a:solidFill>
            <a:srgbClr val="FFFFFF"/>
          </a:solidFill>
          <a:latin typeface="Arial" charset="0"/>
          <a:ea typeface="ＭＳ Ｐゴシック" charset="0"/>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 charset="0"/>
        <a:defRPr sz="4400">
          <a:solidFill>
            <a:srgbClr val="FFFFFF"/>
          </a:solidFill>
          <a:latin typeface="Arial" charset="0"/>
          <a:ea typeface="ＭＳ Ｐゴシック" charset="0"/>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 charset="0"/>
        <a:buChar char="–"/>
        <a:defRPr sz="2800">
          <a:solidFill>
            <a:srgbClr val="FFFFFF"/>
          </a:solidFill>
          <a:latin typeface="Arial"/>
          <a:ea typeface="ＭＳ Ｐゴシック"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 charset="0"/>
        <a:buChar char="•"/>
        <a:defRPr sz="2400">
          <a:solidFill>
            <a:srgbClr val="FFFFFF"/>
          </a:solidFill>
          <a:latin typeface="Arial"/>
          <a:ea typeface="ＭＳ Ｐゴシック"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 charset="0"/>
        <a:buChar char="–"/>
        <a:defRPr sz="2000">
          <a:solidFill>
            <a:srgbClr val="FFFFFF"/>
          </a:solidFill>
          <a:latin typeface="Arial"/>
          <a:ea typeface="ＭＳ Ｐゴシック"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 charset="0"/>
        <a:buChar char="»"/>
        <a:defRPr sz="2000">
          <a:solidFill>
            <a:srgbClr val="FFFFFF"/>
          </a:solidFill>
          <a:latin typeface="Arial"/>
          <a:ea typeface="ＭＳ Ｐゴシック"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2175208092"/>
      </p:ext>
    </p:extLst>
  </p:cSld>
  <p:clrMap bg1="dk2" tx1="lt1" bg2="dk1" tx2="lt2" accent1="accent1" accent2="accent2" accent3="accent3" accent4="accent4" accent5="accent5" accent6="accent6" hlink="hlink" folHlink="folHlink"/>
  <p:sldLayoutIdLst>
    <p:sldLayoutId id="2147506757" r:id="rId1"/>
    <p:sldLayoutId id="2147506758" r:id="rId2"/>
    <p:sldLayoutId id="2147506759" r:id="rId3"/>
    <p:sldLayoutId id="2147506760" r:id="rId4"/>
    <p:sldLayoutId id="2147506761" r:id="rId5"/>
    <p:sldLayoutId id="2147506762" r:id="rId6"/>
    <p:sldLayoutId id="2147506763" r:id="rId7"/>
    <p:sldLayoutId id="2147506764" r:id="rId8"/>
    <p:sldLayoutId id="2147506765" r:id="rId9"/>
    <p:sldLayoutId id="2147506766" r:id="rId10"/>
    <p:sldLayoutId id="214750676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4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10241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a typeface="MS PGothic" charset="0"/>
                <a:cs typeface="MS PGothic" charset="0"/>
              </a:endParaRPr>
            </a:p>
          </p:txBody>
        </p:sp>
        <p:sp>
          <p:nvSpPr>
            <p:cNvPr id="10241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a typeface="MS PGothic" charset="0"/>
                <a:cs typeface="MS PGothic" charset="0"/>
              </a:endParaRPr>
            </a:p>
          </p:txBody>
        </p:sp>
        <p:sp>
          <p:nvSpPr>
            <p:cNvPr id="10241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a typeface="MS PGothic" charset="0"/>
                <a:cs typeface="MS PGothic"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defRPr>
            </a:lvl1pPr>
          </a:lstStyle>
          <a:p>
            <a:pPr eaLnBrk="1" hangingPunct="1"/>
            <a:endParaRPr lang="en-US">
              <a:latin typeface="Arial" charset="0"/>
              <a:ea typeface="MS PGothic" charset="0"/>
              <a:cs typeface="MS PGothic" charset="0"/>
            </a:endParaRPr>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defRPr>
            </a:lvl1pPr>
          </a:lstStyle>
          <a:p>
            <a:pPr eaLnBrk="1" hangingPunct="1"/>
            <a:endParaRPr lang="en-US">
              <a:latin typeface="Arial" charset="0"/>
              <a:ea typeface="MS PGothic" charset="0"/>
              <a:cs typeface="MS PGothic" charset="0"/>
            </a:endParaRPr>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defRPr>
            </a:lvl1pPr>
          </a:lstStyle>
          <a:p>
            <a:pPr eaLnBrk="1" hangingPunct="1"/>
            <a:fld id="{5D917906-2338-6249-97C0-C58375F020F7}" type="slidenum">
              <a:rPr lang="en-US" smtClean="0">
                <a:latin typeface="Arial" charset="0"/>
                <a:ea typeface="MS PGothic" charset="0"/>
                <a:cs typeface="MS PGothic" charset="0"/>
              </a:rPr>
              <a:pPr eaLnBrk="1" hangingPunct="1"/>
              <a:t>‹#›</a:t>
            </a:fld>
            <a:endParaRPr lang="en-US">
              <a:latin typeface="Arial" charset="0"/>
              <a:ea typeface="MS PGothic" charset="0"/>
              <a:cs typeface="MS PGothic" charset="0"/>
            </a:endParaRPr>
          </a:p>
        </p:txBody>
      </p:sp>
    </p:spTree>
    <p:extLst>
      <p:ext uri="{BB962C8B-B14F-4D97-AF65-F5344CB8AC3E}">
        <p14:creationId xmlns:p14="http://schemas.microsoft.com/office/powerpoint/2010/main" val="4294572032"/>
      </p:ext>
    </p:extLst>
  </p:cSld>
  <p:clrMap bg1="dk2" tx1="lt1" bg2="dk1" tx2="lt2" accent1="accent1" accent2="accent2" accent3="accent3" accent4="accent4" accent5="accent5" accent6="accent6" hlink="hlink" folHlink="folHlink"/>
  <p:sldLayoutIdLst>
    <p:sldLayoutId id="2147506769" r:id="rId1"/>
    <p:sldLayoutId id="2147506770" r:id="rId2"/>
    <p:sldLayoutId id="2147506771" r:id="rId3"/>
    <p:sldLayoutId id="2147506772" r:id="rId4"/>
    <p:sldLayoutId id="2147506773" r:id="rId5"/>
    <p:sldLayoutId id="2147506774" r:id="rId6"/>
    <p:sldLayoutId id="2147506775" r:id="rId7"/>
    <p:sldLayoutId id="2147506776" r:id="rId8"/>
    <p:sldLayoutId id="2147506777" r:id="rId9"/>
    <p:sldLayoutId id="2147506778" r:id="rId10"/>
    <p:sldLayoutId id="2147506779"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MS PGothic" pitchFamily="34" charset="-128"/>
          <a:cs typeface="MS PGothic"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MS PGothic" pitchFamily="34" charset="-128"/>
          <a:cs typeface="MS PGothic"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MS PGothic" pitchFamily="34" charset="-128"/>
          <a:cs typeface="MS PGothic"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MS PGothic" pitchFamily="34" charset="-128"/>
          <a:cs typeface="MS PGothic"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MS PGothic" pitchFamily="34" charset="-128"/>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a:defRPr/>
            </a:pPr>
            <a:fld id="{3328717C-85B0-874A-AA4E-34E1524E6E6F}"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1327442866"/>
      </p:ext>
    </p:extLst>
  </p:cSld>
  <p:clrMap bg1="lt1" tx1="dk1" bg2="lt2" tx2="dk2" accent1="accent1" accent2="accent2" accent3="accent3" accent4="accent4" accent5="accent5" accent6="accent6" hlink="hlink" folHlink="folHlink"/>
  <p:sldLayoutIdLst>
    <p:sldLayoutId id="2147506781" r:id="rId1"/>
    <p:sldLayoutId id="2147506782" r:id="rId2"/>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a:defRPr/>
            </a:pPr>
            <a:fld id="{8D6C4BB4-2201-904F-8C48-1B063AA2E541}"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3523705074"/>
      </p:ext>
    </p:extLst>
  </p:cSld>
  <p:clrMap bg1="lt1" tx1="dk1" bg2="lt2" tx2="dk2" accent1="accent1" accent2="accent2" accent3="accent3" accent4="accent4" accent5="accent5" accent6="accent6" hlink="hlink" folHlink="folHlink"/>
  <p:sldLayoutIdLst>
    <p:sldLayoutId id="2147506786"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a:defRPr/>
            </a:pPr>
            <a:fld id="{3328717C-85B0-874A-AA4E-34E1524E6E6F}"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521639080"/>
      </p:ext>
    </p:extLst>
  </p:cSld>
  <p:clrMap bg1="lt1" tx1="dk1" bg2="lt2" tx2="dk2" accent1="accent1" accent2="accent2" accent3="accent3" accent4="accent4" accent5="accent5" accent6="accent6" hlink="hlink" folHlink="folHlink"/>
  <p:sldLayoutIdLst>
    <p:sldLayoutId id="2147506788" r:id="rId1"/>
    <p:sldLayoutId id="2147506789" r:id="rId2"/>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a:defRPr/>
            </a:pPr>
            <a:fld id="{8D6C4BB4-2201-904F-8C48-1B063AA2E541}"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1534303858"/>
      </p:ext>
    </p:extLst>
  </p:cSld>
  <p:clrMap bg1="lt1" tx1="dk1" bg2="lt2" tx2="dk2" accent1="accent1" accent2="accent2" accent3="accent3" accent4="accent4" accent5="accent5" accent6="accent6" hlink="hlink" folHlink="folHlink"/>
  <p:sldLayoutIdLst>
    <p:sldLayoutId id="2147506791" r:id="rId1"/>
    <p:sldLayoutId id="2147506794"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bwMode="auto">
          <a:xfrm>
            <a:off x="457200" y="381000"/>
            <a:ext cx="8229600" cy="13716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7219" name="Rectangle 3"/>
          <p:cNvSpPr>
            <a:spLocks noGrp="1" noChangeArrowheads="1"/>
          </p:cNvSpPr>
          <p:nvPr>
            <p:ph type="body" idx="1"/>
          </p:nvPr>
        </p:nvSpPr>
        <p:spPr bwMode="auto">
          <a:xfrm>
            <a:off x="457200" y="1981200"/>
            <a:ext cx="8229600" cy="4114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7220"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a:defRPr/>
            </a:pPr>
            <a:endParaRPr lang="en-US"/>
          </a:p>
        </p:txBody>
      </p:sp>
      <p:sp>
        <p:nvSpPr>
          <p:cNvPr id="137221"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a:defRPr/>
            </a:pPr>
            <a:endParaRPr lang="en-US"/>
          </a:p>
        </p:txBody>
      </p:sp>
      <p:sp>
        <p:nvSpPr>
          <p:cNvPr id="137222"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latin typeface="Arial" charset="0"/>
              </a:defRPr>
            </a:lvl1pPr>
          </a:lstStyle>
          <a:p>
            <a:pPr>
              <a:defRPr/>
            </a:pPr>
            <a:fld id="{F4D9B53D-7DED-A84B-8B49-D1A37D69B37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5278" r:id="rId1"/>
    <p:sldLayoutId id="2147505279" r:id="rId2"/>
    <p:sldLayoutId id="2147505280" r:id="rId3"/>
    <p:sldLayoutId id="2147505281" r:id="rId4"/>
    <p:sldLayoutId id="2147505282" r:id="rId5"/>
    <p:sldLayoutId id="2147505283" r:id="rId6"/>
    <p:sldLayoutId id="2147505284" r:id="rId7"/>
    <p:sldLayoutId id="2147505285" r:id="rId8"/>
    <p:sldLayoutId id="2147505286" r:id="rId9"/>
    <p:sldLayoutId id="2147505287" r:id="rId10"/>
    <p:sldLayoutId id="214750528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a:defRPr/>
            </a:pPr>
            <a:fld id="{8D6C4BB4-2201-904F-8C48-1B063AA2E541}"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928019025"/>
      </p:ext>
    </p:extLst>
  </p:cSld>
  <p:clrMap bg1="lt1" tx1="dk1" bg2="lt2" tx2="dk2" accent1="accent1" accent2="accent2" accent3="accent3" accent4="accent4" accent5="accent5" accent6="accent6" hlink="hlink" folHlink="folHlink"/>
  <p:sldLayoutIdLst>
    <p:sldLayoutId id="214750679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53250" name="Group 2"/>
          <p:cNvGrpSpPr>
            <a:grpSpLocks/>
          </p:cNvGrpSpPr>
          <p:nvPr/>
        </p:nvGrpSpPr>
        <p:grpSpPr bwMode="auto">
          <a:xfrm>
            <a:off x="0" y="0"/>
            <a:ext cx="9145588" cy="6845300"/>
            <a:chOff x="0" y="0"/>
            <a:chExt cx="5761" cy="4312"/>
          </a:xfrm>
        </p:grpSpPr>
        <p:sp>
          <p:nvSpPr>
            <p:cNvPr id="53253"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Times New Roman" charset="0"/>
              </a:endParaRPr>
            </a:p>
          </p:txBody>
        </p:sp>
        <p:sp useBgFill="1">
          <p:nvSpPr>
            <p:cNvPr id="53254"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Times New Roman" charset="0"/>
              </a:endParaRPr>
            </a:p>
          </p:txBody>
        </p:sp>
      </p:grpSp>
      <p:sp>
        <p:nvSpPr>
          <p:cNvPr id="53251"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53252"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0490706"/>
      </p:ext>
    </p:extLst>
  </p:cSld>
  <p:clrMap bg1="dk2" tx1="lt1" bg2="dk1" tx2="lt2" accent1="accent1" accent2="accent2" accent3="accent3" accent4="accent4" accent5="accent5" accent6="accent6" hlink="hlink" folHlink="folHlink"/>
  <p:sldLayoutIdLst>
    <p:sldLayoutId id="2147506796" r:id="rId1"/>
    <p:sldLayoutId id="2147506797" r:id="rId2"/>
    <p:sldLayoutId id="2147506798" r:id="rId3"/>
    <p:sldLayoutId id="2147506799" r:id="rId4"/>
    <p:sldLayoutId id="2147506800" r:id="rId5"/>
    <p:sldLayoutId id="2147506801" r:id="rId6"/>
    <p:sldLayoutId id="2147506802" r:id="rId7"/>
    <p:sldLayoutId id="2147506803" r:id="rId8"/>
    <p:sldLayoutId id="2147506804" r:id="rId9"/>
    <p:sldLayoutId id="2147506805" r:id="rId10"/>
    <p:sldLayoutId id="214750680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34"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Arial" pitchFamily="34" charset="0"/>
        </a:defRPr>
      </a:lvl6pPr>
      <a:lvl7pPr marL="914400" algn="ctr" rtl="0" eaLnBrk="0" fontAlgn="base" hangingPunct="0">
        <a:spcBef>
          <a:spcPct val="0"/>
        </a:spcBef>
        <a:spcAft>
          <a:spcPct val="0"/>
        </a:spcAft>
        <a:defRPr sz="4400">
          <a:solidFill>
            <a:schemeClr val="tx2"/>
          </a:solidFill>
          <a:latin typeface="Arial" pitchFamily="34" charset="0"/>
        </a:defRPr>
      </a:lvl7pPr>
      <a:lvl8pPr marL="1371600" algn="ctr" rtl="0" eaLnBrk="0" fontAlgn="base" hangingPunct="0">
        <a:spcBef>
          <a:spcPct val="0"/>
        </a:spcBef>
        <a:spcAft>
          <a:spcPct val="0"/>
        </a:spcAft>
        <a:defRPr sz="4400">
          <a:solidFill>
            <a:schemeClr val="tx2"/>
          </a:solidFill>
          <a:latin typeface="Arial" pitchFamily="34" charset="0"/>
        </a:defRPr>
      </a:lvl8pPr>
      <a:lvl9pPr marL="1828800" algn="ctr" rtl="0" eaLnBrk="0" fontAlgn="base" hangingPunct="0">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5A5C6C"/>
            </a:gs>
            <a:gs pos="100000">
              <a:srgbClr val="515361"/>
            </a:gs>
          </a:gsLst>
          <a:lin ang="5400000" scaled="1"/>
        </a:gradFill>
        <a:effectLst/>
      </p:bgPr>
    </p:bg>
    <p:spTree>
      <p:nvGrpSpPr>
        <p:cNvPr id="1" name=""/>
        <p:cNvGrpSpPr/>
        <p:nvPr/>
      </p:nvGrpSpPr>
      <p:grpSpPr>
        <a:xfrm>
          <a:off x="0" y="0"/>
          <a:ext cx="0" cy="0"/>
          <a:chOff x="0" y="0"/>
          <a:chExt cx="0" cy="0"/>
        </a:xfrm>
      </p:grpSpPr>
      <p:grpSp>
        <p:nvGrpSpPr>
          <p:cNvPr id="107522" name="Group 1"/>
          <p:cNvGrpSpPr>
            <a:grpSpLocks/>
          </p:cNvGrpSpPr>
          <p:nvPr/>
        </p:nvGrpSpPr>
        <p:grpSpPr bwMode="auto">
          <a:xfrm>
            <a:off x="3175" y="1422400"/>
            <a:ext cx="9142413" cy="5434013"/>
            <a:chOff x="2" y="896"/>
            <a:chExt cx="5759" cy="3423"/>
          </a:xfrm>
        </p:grpSpPr>
        <p:grpSp>
          <p:nvGrpSpPr>
            <p:cNvPr id="107528" name="Group 2"/>
            <p:cNvGrpSpPr>
              <a:grpSpLocks/>
            </p:cNvGrpSpPr>
            <p:nvPr/>
          </p:nvGrpSpPr>
          <p:grpSpPr bwMode="auto">
            <a:xfrm>
              <a:off x="20" y="896"/>
              <a:ext cx="5741" cy="3423"/>
              <a:chOff x="20" y="896"/>
              <a:chExt cx="5741" cy="3423"/>
            </a:xfrm>
          </p:grpSpPr>
          <p:sp>
            <p:nvSpPr>
              <p:cNvPr id="107665" name="Freeform 3"/>
              <p:cNvSpPr>
                <a:spLocks noChangeArrowheads="1"/>
              </p:cNvSpPr>
              <p:nvPr/>
            </p:nvSpPr>
            <p:spPr bwMode="auto">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12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66" name="Freeform 4"/>
              <p:cNvSpPr>
                <a:spLocks noChangeArrowheads="1"/>
              </p:cNvSpPr>
              <p:nvPr/>
            </p:nvSpPr>
            <p:spPr bwMode="auto">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6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67" name="Freeform 5"/>
              <p:cNvSpPr>
                <a:spLocks noChangeArrowheads="1"/>
              </p:cNvSpPr>
              <p:nvPr/>
            </p:nvSpPr>
            <p:spPr bwMode="auto">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6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68" name="Freeform 6"/>
              <p:cNvSpPr>
                <a:spLocks noChangeArrowheads="1"/>
              </p:cNvSpPr>
              <p:nvPr/>
            </p:nvSpPr>
            <p:spPr bwMode="auto">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12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69" name="Freeform 7"/>
              <p:cNvSpPr>
                <a:spLocks noChangeArrowheads="1"/>
              </p:cNvSpPr>
              <p:nvPr/>
            </p:nvSpPr>
            <p:spPr bwMode="auto">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12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70" name="Freeform 8"/>
              <p:cNvSpPr>
                <a:spLocks noChangeArrowheads="1"/>
              </p:cNvSpPr>
              <p:nvPr/>
            </p:nvSpPr>
            <p:spPr bwMode="auto">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6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71" name="Freeform 9"/>
              <p:cNvSpPr>
                <a:spLocks noChangeArrowheads="1"/>
              </p:cNvSpPr>
              <p:nvPr/>
            </p:nvSpPr>
            <p:spPr bwMode="auto">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6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72" name="Freeform 10"/>
              <p:cNvSpPr>
                <a:spLocks noChangeArrowheads="1"/>
              </p:cNvSpPr>
              <p:nvPr/>
            </p:nvSpPr>
            <p:spPr bwMode="auto">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64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73" name="Freeform 11"/>
              <p:cNvSpPr>
                <a:spLocks noChangeArrowheads="1"/>
              </p:cNvSpPr>
              <p:nvPr/>
            </p:nvSpPr>
            <p:spPr bwMode="auto">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64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74" name="Freeform 12"/>
              <p:cNvSpPr>
                <a:spLocks noChangeArrowheads="1"/>
              </p:cNvSpPr>
              <p:nvPr/>
            </p:nvSpPr>
            <p:spPr bwMode="auto">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64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75" name="Freeform 13"/>
              <p:cNvSpPr>
                <a:spLocks noChangeArrowheads="1"/>
              </p:cNvSpPr>
              <p:nvPr/>
            </p:nvSpPr>
            <p:spPr bwMode="auto">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64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76" name="Freeform 14"/>
              <p:cNvSpPr>
                <a:spLocks noChangeArrowheads="1"/>
              </p:cNvSpPr>
              <p:nvPr/>
            </p:nvSpPr>
            <p:spPr bwMode="auto">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64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77" name="Freeform 15"/>
              <p:cNvSpPr>
                <a:spLocks noChangeArrowheads="1"/>
              </p:cNvSpPr>
              <p:nvPr/>
            </p:nvSpPr>
            <p:spPr bwMode="auto">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360">
                <a:solidFill>
                  <a:srgbClr val="5B5D6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grpSp>
        <p:grpSp>
          <p:nvGrpSpPr>
            <p:cNvPr id="107529" name="Group 16"/>
            <p:cNvGrpSpPr>
              <a:grpSpLocks/>
            </p:cNvGrpSpPr>
            <p:nvPr/>
          </p:nvGrpSpPr>
          <p:grpSpPr bwMode="auto">
            <a:xfrm>
              <a:off x="2" y="2293"/>
              <a:ext cx="1381" cy="1696"/>
              <a:chOff x="2" y="2293"/>
              <a:chExt cx="1381" cy="1696"/>
            </a:xfrm>
          </p:grpSpPr>
          <p:sp>
            <p:nvSpPr>
              <p:cNvPr id="107530" name="Rectangle 17"/>
              <p:cNvSpPr>
                <a:spLocks noChangeArrowheads="1"/>
              </p:cNvSpPr>
              <p:nvPr/>
            </p:nvSpPr>
            <p:spPr bwMode="auto">
              <a:xfrm rot="6780000">
                <a:off x="62" y="3882"/>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31" name="Rectangle 18"/>
              <p:cNvSpPr>
                <a:spLocks noChangeArrowheads="1"/>
              </p:cNvSpPr>
              <p:nvPr/>
            </p:nvSpPr>
            <p:spPr bwMode="auto">
              <a:xfrm rot="6780000">
                <a:off x="33" y="3880"/>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32" name="Rectangle 19"/>
              <p:cNvSpPr>
                <a:spLocks noChangeArrowheads="1"/>
              </p:cNvSpPr>
              <p:nvPr/>
            </p:nvSpPr>
            <p:spPr bwMode="auto">
              <a:xfrm rot="6780000">
                <a:off x="7" y="3874"/>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33" name="Rectangle 20"/>
              <p:cNvSpPr>
                <a:spLocks noChangeArrowheads="1"/>
              </p:cNvSpPr>
              <p:nvPr/>
            </p:nvSpPr>
            <p:spPr bwMode="auto">
              <a:xfrm rot="6000000">
                <a:off x="211" y="3882"/>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34" name="Rectangle 21"/>
              <p:cNvSpPr>
                <a:spLocks noChangeArrowheads="1"/>
              </p:cNvSpPr>
              <p:nvPr/>
            </p:nvSpPr>
            <p:spPr bwMode="auto">
              <a:xfrm rot="6000000">
                <a:off x="183" y="3888"/>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35" name="Rectangle 22"/>
              <p:cNvSpPr>
                <a:spLocks noChangeArrowheads="1"/>
              </p:cNvSpPr>
              <p:nvPr/>
            </p:nvSpPr>
            <p:spPr bwMode="auto">
              <a:xfrm rot="6240000">
                <a:off x="153" y="3886"/>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36" name="Rectangle 23"/>
              <p:cNvSpPr>
                <a:spLocks noChangeArrowheads="1"/>
              </p:cNvSpPr>
              <p:nvPr/>
            </p:nvSpPr>
            <p:spPr bwMode="auto">
              <a:xfrm rot="6240000">
                <a:off x="123" y="3884"/>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37" name="Rectangle 24"/>
              <p:cNvSpPr>
                <a:spLocks noChangeArrowheads="1"/>
              </p:cNvSpPr>
              <p:nvPr/>
            </p:nvSpPr>
            <p:spPr bwMode="auto">
              <a:xfrm rot="5400000">
                <a:off x="365" y="3868"/>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38" name="Rectangle 25"/>
              <p:cNvSpPr>
                <a:spLocks noChangeArrowheads="1"/>
              </p:cNvSpPr>
              <p:nvPr/>
            </p:nvSpPr>
            <p:spPr bwMode="auto">
              <a:xfrm rot="5400000">
                <a:off x="333" y="3872"/>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39" name="Rectangle 26"/>
              <p:cNvSpPr>
                <a:spLocks noChangeArrowheads="1"/>
              </p:cNvSpPr>
              <p:nvPr/>
            </p:nvSpPr>
            <p:spPr bwMode="auto">
              <a:xfrm rot="5580000">
                <a:off x="303" y="3876"/>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40" name="Rectangle 27"/>
              <p:cNvSpPr>
                <a:spLocks noChangeArrowheads="1"/>
              </p:cNvSpPr>
              <p:nvPr/>
            </p:nvSpPr>
            <p:spPr bwMode="auto">
              <a:xfrm rot="5760000">
                <a:off x="271" y="3882"/>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41" name="Rectangle 28"/>
              <p:cNvSpPr>
                <a:spLocks noChangeArrowheads="1"/>
              </p:cNvSpPr>
              <p:nvPr/>
            </p:nvSpPr>
            <p:spPr bwMode="auto">
              <a:xfrm rot="4740000">
                <a:off x="517" y="3828"/>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42" name="Rectangle 29"/>
              <p:cNvSpPr>
                <a:spLocks noChangeArrowheads="1"/>
              </p:cNvSpPr>
              <p:nvPr/>
            </p:nvSpPr>
            <p:spPr bwMode="auto">
              <a:xfrm rot="4920000">
                <a:off x="488" y="3832"/>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43" name="Rectangle 30"/>
              <p:cNvSpPr>
                <a:spLocks noChangeArrowheads="1"/>
              </p:cNvSpPr>
              <p:nvPr/>
            </p:nvSpPr>
            <p:spPr bwMode="auto">
              <a:xfrm rot="4920000">
                <a:off x="456" y="3848"/>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44" name="Rectangle 31"/>
              <p:cNvSpPr>
                <a:spLocks noChangeArrowheads="1"/>
              </p:cNvSpPr>
              <p:nvPr/>
            </p:nvSpPr>
            <p:spPr bwMode="auto">
              <a:xfrm rot="5040000">
                <a:off x="427" y="3850"/>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45" name="Rectangle 32"/>
              <p:cNvSpPr>
                <a:spLocks noChangeArrowheads="1"/>
              </p:cNvSpPr>
              <p:nvPr/>
            </p:nvSpPr>
            <p:spPr bwMode="auto">
              <a:xfrm rot="3840000">
                <a:off x="664" y="3762"/>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46" name="Rectangle 33"/>
              <p:cNvSpPr>
                <a:spLocks noChangeArrowheads="1"/>
              </p:cNvSpPr>
              <p:nvPr/>
            </p:nvSpPr>
            <p:spPr bwMode="auto">
              <a:xfrm rot="3840000">
                <a:off x="634" y="3780"/>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47" name="Rectangle 34"/>
              <p:cNvSpPr>
                <a:spLocks noChangeArrowheads="1"/>
              </p:cNvSpPr>
              <p:nvPr/>
            </p:nvSpPr>
            <p:spPr bwMode="auto">
              <a:xfrm rot="4080000">
                <a:off x="606" y="3790"/>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48" name="Rectangle 35"/>
              <p:cNvSpPr>
                <a:spLocks noChangeArrowheads="1"/>
              </p:cNvSpPr>
              <p:nvPr/>
            </p:nvSpPr>
            <p:spPr bwMode="auto">
              <a:xfrm rot="4320000">
                <a:off x="575" y="3804"/>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49" name="Rectangle 36"/>
              <p:cNvSpPr>
                <a:spLocks noChangeArrowheads="1"/>
              </p:cNvSpPr>
              <p:nvPr/>
            </p:nvSpPr>
            <p:spPr bwMode="auto">
              <a:xfrm rot="3360000">
                <a:off x="800" y="3682"/>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50" name="Rectangle 37"/>
              <p:cNvSpPr>
                <a:spLocks noChangeArrowheads="1"/>
              </p:cNvSpPr>
              <p:nvPr/>
            </p:nvSpPr>
            <p:spPr bwMode="auto">
              <a:xfrm rot="3360000">
                <a:off x="772" y="3698"/>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51" name="Rectangle 38"/>
              <p:cNvSpPr>
                <a:spLocks noChangeArrowheads="1"/>
              </p:cNvSpPr>
              <p:nvPr/>
            </p:nvSpPr>
            <p:spPr bwMode="auto">
              <a:xfrm rot="3360000">
                <a:off x="746" y="3716"/>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52" name="Rectangle 39"/>
              <p:cNvSpPr>
                <a:spLocks noChangeArrowheads="1"/>
              </p:cNvSpPr>
              <p:nvPr/>
            </p:nvSpPr>
            <p:spPr bwMode="auto">
              <a:xfrm rot="3840000">
                <a:off x="717" y="3734"/>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53" name="Rectangle 40"/>
              <p:cNvSpPr>
                <a:spLocks noChangeArrowheads="1"/>
              </p:cNvSpPr>
              <p:nvPr/>
            </p:nvSpPr>
            <p:spPr bwMode="auto">
              <a:xfrm rot="2280000">
                <a:off x="923" y="3586"/>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54" name="Rectangle 41"/>
              <p:cNvSpPr>
                <a:spLocks noChangeArrowheads="1"/>
              </p:cNvSpPr>
              <p:nvPr/>
            </p:nvSpPr>
            <p:spPr bwMode="auto">
              <a:xfrm rot="2280000">
                <a:off x="899" y="3605"/>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55" name="Rectangle 42"/>
              <p:cNvSpPr>
                <a:spLocks noChangeArrowheads="1"/>
              </p:cNvSpPr>
              <p:nvPr/>
            </p:nvSpPr>
            <p:spPr bwMode="auto">
              <a:xfrm rot="2700000">
                <a:off x="876" y="3626"/>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56" name="Rectangle 43"/>
              <p:cNvSpPr>
                <a:spLocks noChangeArrowheads="1"/>
              </p:cNvSpPr>
              <p:nvPr/>
            </p:nvSpPr>
            <p:spPr bwMode="auto">
              <a:xfrm rot="2700000">
                <a:off x="850" y="3644"/>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57" name="Rectangle 44"/>
              <p:cNvSpPr>
                <a:spLocks noChangeArrowheads="1"/>
              </p:cNvSpPr>
              <p:nvPr/>
            </p:nvSpPr>
            <p:spPr bwMode="auto">
              <a:xfrm rot="1500000">
                <a:off x="1028" y="3473"/>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58" name="Rectangle 45"/>
              <p:cNvSpPr>
                <a:spLocks noChangeArrowheads="1"/>
              </p:cNvSpPr>
              <p:nvPr/>
            </p:nvSpPr>
            <p:spPr bwMode="auto">
              <a:xfrm rot="1500000">
                <a:off x="1010" y="3497"/>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59" name="Rectangle 46"/>
              <p:cNvSpPr>
                <a:spLocks noChangeArrowheads="1"/>
              </p:cNvSpPr>
              <p:nvPr/>
            </p:nvSpPr>
            <p:spPr bwMode="auto">
              <a:xfrm rot="1800000">
                <a:off x="991" y="3519"/>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60" name="Rectangle 47"/>
              <p:cNvSpPr>
                <a:spLocks noChangeArrowheads="1"/>
              </p:cNvSpPr>
              <p:nvPr/>
            </p:nvSpPr>
            <p:spPr bwMode="auto">
              <a:xfrm rot="1800000">
                <a:off x="969" y="3544"/>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61" name="Rectangle 48"/>
              <p:cNvSpPr>
                <a:spLocks noChangeArrowheads="1"/>
              </p:cNvSpPr>
              <p:nvPr/>
            </p:nvSpPr>
            <p:spPr bwMode="auto">
              <a:xfrm rot="840000">
                <a:off x="1113" y="3354"/>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62" name="Rectangle 49"/>
              <p:cNvSpPr>
                <a:spLocks noChangeArrowheads="1"/>
              </p:cNvSpPr>
              <p:nvPr/>
            </p:nvSpPr>
            <p:spPr bwMode="auto">
              <a:xfrm rot="840000">
                <a:off x="1101" y="3378"/>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63" name="Rectangle 50"/>
              <p:cNvSpPr>
                <a:spLocks noChangeArrowheads="1"/>
              </p:cNvSpPr>
              <p:nvPr/>
            </p:nvSpPr>
            <p:spPr bwMode="auto">
              <a:xfrm rot="1320000">
                <a:off x="1087" y="3404"/>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64" name="Rectangle 51"/>
              <p:cNvSpPr>
                <a:spLocks noChangeArrowheads="1"/>
              </p:cNvSpPr>
              <p:nvPr/>
            </p:nvSpPr>
            <p:spPr bwMode="auto">
              <a:xfrm rot="1320000">
                <a:off x="1065" y="3424"/>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65" name="Rectangle 52"/>
              <p:cNvSpPr>
                <a:spLocks noChangeArrowheads="1"/>
              </p:cNvSpPr>
              <p:nvPr/>
            </p:nvSpPr>
            <p:spPr bwMode="auto">
              <a:xfrm rot="480000">
                <a:off x="1172" y="3224"/>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66" name="Rectangle 53"/>
              <p:cNvSpPr>
                <a:spLocks noChangeArrowheads="1"/>
              </p:cNvSpPr>
              <p:nvPr/>
            </p:nvSpPr>
            <p:spPr bwMode="auto">
              <a:xfrm rot="540000">
                <a:off x="1163" y="3250"/>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67" name="Rectangle 54"/>
              <p:cNvSpPr>
                <a:spLocks noChangeArrowheads="1"/>
              </p:cNvSpPr>
              <p:nvPr/>
            </p:nvSpPr>
            <p:spPr bwMode="auto">
              <a:xfrm rot="720000">
                <a:off x="1154" y="3276"/>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68" name="Rectangle 55"/>
              <p:cNvSpPr>
                <a:spLocks noChangeArrowheads="1"/>
              </p:cNvSpPr>
              <p:nvPr/>
            </p:nvSpPr>
            <p:spPr bwMode="auto">
              <a:xfrm rot="720000">
                <a:off x="1141" y="3303"/>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69" name="Rectangle 56"/>
              <p:cNvSpPr>
                <a:spLocks noChangeArrowheads="1"/>
              </p:cNvSpPr>
              <p:nvPr/>
            </p:nvSpPr>
            <p:spPr bwMode="auto">
              <a:xfrm rot="-300000">
                <a:off x="1211" y="3097"/>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70" name="Rectangle 57"/>
              <p:cNvSpPr>
                <a:spLocks noChangeArrowheads="1"/>
              </p:cNvSpPr>
              <p:nvPr/>
            </p:nvSpPr>
            <p:spPr bwMode="auto">
              <a:xfrm>
                <a:off x="1201" y="3122"/>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71" name="Rectangle 58"/>
              <p:cNvSpPr>
                <a:spLocks noChangeArrowheads="1"/>
              </p:cNvSpPr>
              <p:nvPr/>
            </p:nvSpPr>
            <p:spPr bwMode="auto">
              <a:xfrm>
                <a:off x="1200" y="3147"/>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72" name="Rectangle 59"/>
              <p:cNvSpPr>
                <a:spLocks noChangeArrowheads="1"/>
              </p:cNvSpPr>
              <p:nvPr/>
            </p:nvSpPr>
            <p:spPr bwMode="auto">
              <a:xfrm rot="240000">
                <a:off x="1189" y="3172"/>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73" name="Rectangle 60"/>
              <p:cNvSpPr>
                <a:spLocks noChangeArrowheads="1"/>
              </p:cNvSpPr>
              <p:nvPr/>
            </p:nvSpPr>
            <p:spPr bwMode="auto">
              <a:xfrm rot="-720000">
                <a:off x="1219" y="2966"/>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74" name="Rectangle 61"/>
              <p:cNvSpPr>
                <a:spLocks noChangeArrowheads="1"/>
              </p:cNvSpPr>
              <p:nvPr/>
            </p:nvSpPr>
            <p:spPr bwMode="auto">
              <a:xfrm rot="-480000">
                <a:off x="1220" y="2991"/>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75" name="Rectangle 62"/>
              <p:cNvSpPr>
                <a:spLocks noChangeArrowheads="1"/>
              </p:cNvSpPr>
              <p:nvPr/>
            </p:nvSpPr>
            <p:spPr bwMode="auto">
              <a:xfrm rot="-480000">
                <a:off x="1220" y="3015"/>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76" name="Rectangle 63"/>
              <p:cNvSpPr>
                <a:spLocks noChangeArrowheads="1"/>
              </p:cNvSpPr>
              <p:nvPr/>
            </p:nvSpPr>
            <p:spPr bwMode="auto">
              <a:xfrm rot="-300000">
                <a:off x="1219" y="3041"/>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77" name="Rectangle 64"/>
              <p:cNvSpPr>
                <a:spLocks noChangeArrowheads="1"/>
              </p:cNvSpPr>
              <p:nvPr/>
            </p:nvSpPr>
            <p:spPr bwMode="auto">
              <a:xfrm rot="-1140000">
                <a:off x="1208" y="2843"/>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78" name="Rectangle 65"/>
              <p:cNvSpPr>
                <a:spLocks noChangeArrowheads="1"/>
              </p:cNvSpPr>
              <p:nvPr/>
            </p:nvSpPr>
            <p:spPr bwMode="auto">
              <a:xfrm rot="-960000">
                <a:off x="1213" y="2864"/>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79" name="Rectangle 66"/>
              <p:cNvSpPr>
                <a:spLocks noChangeArrowheads="1"/>
              </p:cNvSpPr>
              <p:nvPr/>
            </p:nvSpPr>
            <p:spPr bwMode="auto">
              <a:xfrm rot="-960000">
                <a:off x="1216" y="2888"/>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80" name="Rectangle 67"/>
              <p:cNvSpPr>
                <a:spLocks noChangeArrowheads="1"/>
              </p:cNvSpPr>
              <p:nvPr/>
            </p:nvSpPr>
            <p:spPr bwMode="auto">
              <a:xfrm rot="-840000">
                <a:off x="1219" y="2915"/>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81" name="Rectangle 68"/>
              <p:cNvSpPr>
                <a:spLocks noChangeArrowheads="1"/>
              </p:cNvSpPr>
              <p:nvPr/>
            </p:nvSpPr>
            <p:spPr bwMode="auto">
              <a:xfrm rot="-1560000">
                <a:off x="1166" y="2727"/>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82" name="Rectangle 69"/>
              <p:cNvSpPr>
                <a:spLocks noChangeArrowheads="1"/>
              </p:cNvSpPr>
              <p:nvPr/>
            </p:nvSpPr>
            <p:spPr bwMode="auto">
              <a:xfrm rot="-1380000">
                <a:off x="1177" y="2753"/>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83" name="Rectangle 70"/>
              <p:cNvSpPr>
                <a:spLocks noChangeArrowheads="1"/>
              </p:cNvSpPr>
              <p:nvPr/>
            </p:nvSpPr>
            <p:spPr bwMode="auto">
              <a:xfrm rot="-1380000">
                <a:off x="1185" y="2776"/>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84" name="Rectangle 71"/>
              <p:cNvSpPr>
                <a:spLocks noChangeArrowheads="1"/>
              </p:cNvSpPr>
              <p:nvPr/>
            </p:nvSpPr>
            <p:spPr bwMode="auto">
              <a:xfrm rot="-1380000">
                <a:off x="1195" y="2796"/>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85" name="Rectangle 72"/>
              <p:cNvSpPr>
                <a:spLocks noChangeArrowheads="1"/>
              </p:cNvSpPr>
              <p:nvPr/>
            </p:nvSpPr>
            <p:spPr bwMode="auto">
              <a:xfrm rot="-1920000">
                <a:off x="1101" y="2629"/>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86" name="Rectangle 73"/>
              <p:cNvSpPr>
                <a:spLocks noChangeArrowheads="1"/>
              </p:cNvSpPr>
              <p:nvPr/>
            </p:nvSpPr>
            <p:spPr bwMode="auto">
              <a:xfrm rot="-1860000">
                <a:off x="1115" y="2646"/>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87" name="Rectangle 74"/>
              <p:cNvSpPr>
                <a:spLocks noChangeArrowheads="1"/>
              </p:cNvSpPr>
              <p:nvPr/>
            </p:nvSpPr>
            <p:spPr bwMode="auto">
              <a:xfrm rot="-1740000">
                <a:off x="1130" y="2668"/>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88" name="Rectangle 75"/>
              <p:cNvSpPr>
                <a:spLocks noChangeArrowheads="1"/>
              </p:cNvSpPr>
              <p:nvPr/>
            </p:nvSpPr>
            <p:spPr bwMode="auto">
              <a:xfrm rot="-1740000">
                <a:off x="1143" y="2685"/>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89" name="Rectangle 76"/>
              <p:cNvSpPr>
                <a:spLocks noChangeArrowheads="1"/>
              </p:cNvSpPr>
              <p:nvPr/>
            </p:nvSpPr>
            <p:spPr bwMode="auto">
              <a:xfrm rot="-2460000">
                <a:off x="1015" y="2539"/>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90" name="Rectangle 77"/>
              <p:cNvSpPr>
                <a:spLocks noChangeArrowheads="1"/>
              </p:cNvSpPr>
              <p:nvPr/>
            </p:nvSpPr>
            <p:spPr bwMode="auto">
              <a:xfrm rot="-2460000">
                <a:off x="1036" y="2558"/>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91" name="Rectangle 78"/>
              <p:cNvSpPr>
                <a:spLocks noChangeArrowheads="1"/>
              </p:cNvSpPr>
              <p:nvPr/>
            </p:nvSpPr>
            <p:spPr bwMode="auto">
              <a:xfrm rot="-2460000">
                <a:off x="1051" y="2575"/>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92" name="Rectangle 79"/>
              <p:cNvSpPr>
                <a:spLocks noChangeArrowheads="1"/>
              </p:cNvSpPr>
              <p:nvPr/>
            </p:nvSpPr>
            <p:spPr bwMode="auto">
              <a:xfrm rot="-2340000">
                <a:off x="1069" y="2590"/>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93" name="Freeform 80"/>
              <p:cNvSpPr>
                <a:spLocks noChangeArrowheads="1"/>
              </p:cNvSpPr>
              <p:nvPr/>
            </p:nvSpPr>
            <p:spPr bwMode="auto">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94" name="Rectangle 81"/>
              <p:cNvSpPr>
                <a:spLocks noChangeArrowheads="1"/>
              </p:cNvSpPr>
              <p:nvPr/>
            </p:nvSpPr>
            <p:spPr bwMode="auto">
              <a:xfrm rot="6600000">
                <a:off x="-217" y="3137"/>
                <a:ext cx="122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95" name="Rectangle 82"/>
              <p:cNvSpPr>
                <a:spLocks noChangeArrowheads="1"/>
              </p:cNvSpPr>
              <p:nvPr/>
            </p:nvSpPr>
            <p:spPr bwMode="auto">
              <a:xfrm rot="240000">
                <a:off x="5" y="3145"/>
                <a:ext cx="103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96" name="Rectangle 83"/>
              <p:cNvSpPr>
                <a:spLocks noChangeArrowheads="1"/>
              </p:cNvSpPr>
              <p:nvPr/>
            </p:nvSpPr>
            <p:spPr bwMode="auto">
              <a:xfrm rot="-2940000">
                <a:off x="907" y="2474"/>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97" name="Rectangle 84"/>
              <p:cNvSpPr>
                <a:spLocks noChangeArrowheads="1"/>
              </p:cNvSpPr>
              <p:nvPr/>
            </p:nvSpPr>
            <p:spPr bwMode="auto">
              <a:xfrm rot="-2940000">
                <a:off x="930" y="2486"/>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98" name="Rectangle 85"/>
              <p:cNvSpPr>
                <a:spLocks noChangeArrowheads="1"/>
              </p:cNvSpPr>
              <p:nvPr/>
            </p:nvSpPr>
            <p:spPr bwMode="auto">
              <a:xfrm rot="-2940000">
                <a:off x="954" y="2497"/>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599" name="Rectangle 86"/>
              <p:cNvSpPr>
                <a:spLocks noChangeArrowheads="1"/>
              </p:cNvSpPr>
              <p:nvPr/>
            </p:nvSpPr>
            <p:spPr bwMode="auto">
              <a:xfrm rot="-2700000">
                <a:off x="974" y="2510"/>
                <a:ext cx="86"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00" name="Rectangle 87"/>
              <p:cNvSpPr>
                <a:spLocks noChangeArrowheads="1"/>
              </p:cNvSpPr>
              <p:nvPr/>
            </p:nvSpPr>
            <p:spPr bwMode="auto">
              <a:xfrm rot="-3660000">
                <a:off x="788" y="2426"/>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01" name="Rectangle 88"/>
              <p:cNvSpPr>
                <a:spLocks noChangeArrowheads="1"/>
              </p:cNvSpPr>
              <p:nvPr/>
            </p:nvSpPr>
            <p:spPr bwMode="auto">
              <a:xfrm rot="-3660000">
                <a:off x="816" y="2434"/>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02" name="Rectangle 89"/>
              <p:cNvSpPr>
                <a:spLocks noChangeArrowheads="1"/>
              </p:cNvSpPr>
              <p:nvPr/>
            </p:nvSpPr>
            <p:spPr bwMode="auto">
              <a:xfrm rot="-3540000">
                <a:off x="837" y="2442"/>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03" name="Rectangle 90"/>
              <p:cNvSpPr>
                <a:spLocks noChangeArrowheads="1"/>
              </p:cNvSpPr>
              <p:nvPr/>
            </p:nvSpPr>
            <p:spPr bwMode="auto">
              <a:xfrm rot="-3240000">
                <a:off x="862" y="2454"/>
                <a:ext cx="8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04" name="Rectangle 91"/>
              <p:cNvSpPr>
                <a:spLocks noChangeArrowheads="1"/>
              </p:cNvSpPr>
              <p:nvPr/>
            </p:nvSpPr>
            <p:spPr bwMode="auto">
              <a:xfrm rot="-4320000">
                <a:off x="650" y="2396"/>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05" name="Rectangle 92"/>
              <p:cNvSpPr>
                <a:spLocks noChangeArrowheads="1"/>
              </p:cNvSpPr>
              <p:nvPr/>
            </p:nvSpPr>
            <p:spPr bwMode="auto">
              <a:xfrm rot="-4260000">
                <a:off x="677" y="2404"/>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06" name="Rectangle 93"/>
              <p:cNvSpPr>
                <a:spLocks noChangeArrowheads="1"/>
              </p:cNvSpPr>
              <p:nvPr/>
            </p:nvSpPr>
            <p:spPr bwMode="auto">
              <a:xfrm rot="-4260000">
                <a:off x="708" y="2408"/>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07" name="Rectangle 94"/>
              <p:cNvSpPr>
                <a:spLocks noChangeArrowheads="1"/>
              </p:cNvSpPr>
              <p:nvPr/>
            </p:nvSpPr>
            <p:spPr bwMode="auto">
              <a:xfrm rot="-4020000">
                <a:off x="737" y="2412"/>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08" name="Rectangle 95"/>
              <p:cNvSpPr>
                <a:spLocks noChangeArrowheads="1"/>
              </p:cNvSpPr>
              <p:nvPr/>
            </p:nvSpPr>
            <p:spPr bwMode="auto">
              <a:xfrm rot="-4860000">
                <a:off x="505" y="2396"/>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09" name="Rectangle 96"/>
              <p:cNvSpPr>
                <a:spLocks noChangeArrowheads="1"/>
              </p:cNvSpPr>
              <p:nvPr/>
            </p:nvSpPr>
            <p:spPr bwMode="auto">
              <a:xfrm rot="-4680000">
                <a:off x="534" y="2394"/>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10" name="Rectangle 97"/>
              <p:cNvSpPr>
                <a:spLocks noChangeArrowheads="1"/>
              </p:cNvSpPr>
              <p:nvPr/>
            </p:nvSpPr>
            <p:spPr bwMode="auto">
              <a:xfrm rot="-4680000">
                <a:off x="563" y="2392"/>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11" name="Rectangle 98"/>
              <p:cNvSpPr>
                <a:spLocks noChangeArrowheads="1"/>
              </p:cNvSpPr>
              <p:nvPr/>
            </p:nvSpPr>
            <p:spPr bwMode="auto">
              <a:xfrm rot="-4620000">
                <a:off x="594" y="2392"/>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12" name="Rectangle 99"/>
              <p:cNvSpPr>
                <a:spLocks noChangeArrowheads="1"/>
              </p:cNvSpPr>
              <p:nvPr/>
            </p:nvSpPr>
            <p:spPr bwMode="auto">
              <a:xfrm rot="-5220000">
                <a:off x="357" y="2414"/>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13" name="Rectangle 100"/>
              <p:cNvSpPr>
                <a:spLocks noChangeArrowheads="1"/>
              </p:cNvSpPr>
              <p:nvPr/>
            </p:nvSpPr>
            <p:spPr bwMode="auto">
              <a:xfrm rot="-5340000">
                <a:off x="387" y="2410"/>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14" name="Rectangle 101"/>
              <p:cNvSpPr>
                <a:spLocks noChangeArrowheads="1"/>
              </p:cNvSpPr>
              <p:nvPr/>
            </p:nvSpPr>
            <p:spPr bwMode="auto">
              <a:xfrm rot="-5280000">
                <a:off x="419" y="2406"/>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15" name="Rectangle 102"/>
              <p:cNvSpPr>
                <a:spLocks noChangeArrowheads="1"/>
              </p:cNvSpPr>
              <p:nvPr/>
            </p:nvSpPr>
            <p:spPr bwMode="auto">
              <a:xfrm rot="-5160000">
                <a:off x="451" y="2400"/>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16" name="Rectangle 103"/>
              <p:cNvSpPr>
                <a:spLocks noChangeArrowheads="1"/>
              </p:cNvSpPr>
              <p:nvPr/>
            </p:nvSpPr>
            <p:spPr bwMode="auto">
              <a:xfrm rot="-6120000">
                <a:off x="208" y="2458"/>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17" name="Rectangle 104"/>
              <p:cNvSpPr>
                <a:spLocks noChangeArrowheads="1"/>
              </p:cNvSpPr>
              <p:nvPr/>
            </p:nvSpPr>
            <p:spPr bwMode="auto">
              <a:xfrm rot="-6240000">
                <a:off x="239" y="2448"/>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18" name="Rectangle 105"/>
              <p:cNvSpPr>
                <a:spLocks noChangeArrowheads="1"/>
              </p:cNvSpPr>
              <p:nvPr/>
            </p:nvSpPr>
            <p:spPr bwMode="auto">
              <a:xfrm rot="-6120000">
                <a:off x="268" y="2438"/>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19" name="Rectangle 106"/>
              <p:cNvSpPr>
                <a:spLocks noChangeArrowheads="1"/>
              </p:cNvSpPr>
              <p:nvPr/>
            </p:nvSpPr>
            <p:spPr bwMode="auto">
              <a:xfrm rot="-5940000">
                <a:off x="293" y="2428"/>
                <a:ext cx="69"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20" name="Rectangle 107"/>
              <p:cNvSpPr>
                <a:spLocks noChangeArrowheads="1"/>
              </p:cNvSpPr>
              <p:nvPr/>
            </p:nvSpPr>
            <p:spPr bwMode="auto">
              <a:xfrm rot="-7380000">
                <a:off x="6" y="2550"/>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21" name="Rectangle 108"/>
              <p:cNvSpPr>
                <a:spLocks noChangeArrowheads="1"/>
              </p:cNvSpPr>
              <p:nvPr/>
            </p:nvSpPr>
            <p:spPr bwMode="auto">
              <a:xfrm rot="-7200000">
                <a:off x="65" y="2518"/>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22" name="Rectangle 109"/>
              <p:cNvSpPr>
                <a:spLocks noChangeArrowheads="1"/>
              </p:cNvSpPr>
              <p:nvPr/>
            </p:nvSpPr>
            <p:spPr bwMode="auto">
              <a:xfrm rot="-6840000">
                <a:off x="93" y="2504"/>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23" name="Rectangle 110"/>
              <p:cNvSpPr>
                <a:spLocks noChangeArrowheads="1"/>
              </p:cNvSpPr>
              <p:nvPr/>
            </p:nvSpPr>
            <p:spPr bwMode="auto">
              <a:xfrm rot="-6840000">
                <a:off x="120" y="2494"/>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24" name="Rectangle 111"/>
              <p:cNvSpPr>
                <a:spLocks noChangeArrowheads="1"/>
              </p:cNvSpPr>
              <p:nvPr/>
            </p:nvSpPr>
            <p:spPr bwMode="auto">
              <a:xfrm rot="-6480000">
                <a:off x="152" y="2478"/>
                <a:ext cx="6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25" name="Rectangle 112"/>
              <p:cNvSpPr>
                <a:spLocks noChangeArrowheads="1"/>
              </p:cNvSpPr>
              <p:nvPr/>
            </p:nvSpPr>
            <p:spPr bwMode="auto">
              <a:xfrm rot="-1860000">
                <a:off x="0" y="3363"/>
                <a:ext cx="7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26" name="Rectangle 113"/>
              <p:cNvSpPr>
                <a:spLocks noChangeArrowheads="1"/>
              </p:cNvSpPr>
              <p:nvPr/>
            </p:nvSpPr>
            <p:spPr bwMode="auto">
              <a:xfrm rot="3300000">
                <a:off x="511" y="3478"/>
                <a:ext cx="242"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27" name="Rectangle 114"/>
              <p:cNvSpPr>
                <a:spLocks noChangeArrowheads="1"/>
              </p:cNvSpPr>
              <p:nvPr/>
            </p:nvSpPr>
            <p:spPr bwMode="auto">
              <a:xfrm rot="3300000">
                <a:off x="35" y="2798"/>
                <a:ext cx="242"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28" name="Rectangle 115"/>
              <p:cNvSpPr>
                <a:spLocks noChangeArrowheads="1"/>
              </p:cNvSpPr>
              <p:nvPr/>
            </p:nvSpPr>
            <p:spPr bwMode="auto">
              <a:xfrm rot="-1860000">
                <a:off x="701" y="2852"/>
                <a:ext cx="317"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29" name="Rectangle 116"/>
              <p:cNvSpPr>
                <a:spLocks noChangeArrowheads="1"/>
              </p:cNvSpPr>
              <p:nvPr/>
            </p:nvSpPr>
            <p:spPr bwMode="auto">
              <a:xfrm rot="5880000">
                <a:off x="200" y="3915"/>
                <a:ext cx="138"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30" name="Rectangle 117"/>
              <p:cNvSpPr>
                <a:spLocks noChangeArrowheads="1"/>
              </p:cNvSpPr>
              <p:nvPr/>
            </p:nvSpPr>
            <p:spPr bwMode="auto">
              <a:xfrm rot="6660000">
                <a:off x="46" y="3914"/>
                <a:ext cx="144"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31" name="Rectangle 118"/>
              <p:cNvSpPr>
                <a:spLocks noChangeArrowheads="1"/>
              </p:cNvSpPr>
              <p:nvPr/>
            </p:nvSpPr>
            <p:spPr bwMode="auto">
              <a:xfrm rot="5220000">
                <a:off x="361" y="3893"/>
                <a:ext cx="132"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32" name="Rectangle 119"/>
              <p:cNvSpPr>
                <a:spLocks noChangeArrowheads="1"/>
              </p:cNvSpPr>
              <p:nvPr/>
            </p:nvSpPr>
            <p:spPr bwMode="auto">
              <a:xfrm rot="4500000">
                <a:off x="522" y="3847"/>
                <a:ext cx="132"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33" name="Rectangle 120"/>
              <p:cNvSpPr>
                <a:spLocks noChangeArrowheads="1"/>
              </p:cNvSpPr>
              <p:nvPr/>
            </p:nvSpPr>
            <p:spPr bwMode="auto">
              <a:xfrm rot="3780000">
                <a:off x="671" y="3777"/>
                <a:ext cx="132"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34" name="Rectangle 121"/>
              <p:cNvSpPr>
                <a:spLocks noChangeArrowheads="1"/>
              </p:cNvSpPr>
              <p:nvPr/>
            </p:nvSpPr>
            <p:spPr bwMode="auto">
              <a:xfrm rot="3060000">
                <a:off x="813" y="3688"/>
                <a:ext cx="132"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35" name="Rectangle 122"/>
              <p:cNvSpPr>
                <a:spLocks noChangeArrowheads="1"/>
              </p:cNvSpPr>
              <p:nvPr/>
            </p:nvSpPr>
            <p:spPr bwMode="auto">
              <a:xfrm rot="2100000">
                <a:off x="938" y="3581"/>
                <a:ext cx="132"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36" name="Rectangle 123"/>
              <p:cNvSpPr>
                <a:spLocks noChangeArrowheads="1"/>
              </p:cNvSpPr>
              <p:nvPr/>
            </p:nvSpPr>
            <p:spPr bwMode="auto">
              <a:xfrm rot="-7200000">
                <a:off x="-18" y="2506"/>
                <a:ext cx="132"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37" name="Rectangle 124"/>
              <p:cNvSpPr>
                <a:spLocks noChangeArrowheads="1"/>
              </p:cNvSpPr>
              <p:nvPr/>
            </p:nvSpPr>
            <p:spPr bwMode="auto">
              <a:xfrm rot="-6420000">
                <a:off x="136" y="2434"/>
                <a:ext cx="132"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38" name="Rectangle 125"/>
              <p:cNvSpPr>
                <a:spLocks noChangeArrowheads="1"/>
              </p:cNvSpPr>
              <p:nvPr/>
            </p:nvSpPr>
            <p:spPr bwMode="auto">
              <a:xfrm rot="-4980000">
                <a:off x="447" y="2365"/>
                <a:ext cx="138"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39" name="Rectangle 126"/>
              <p:cNvSpPr>
                <a:spLocks noChangeArrowheads="1"/>
              </p:cNvSpPr>
              <p:nvPr/>
            </p:nvSpPr>
            <p:spPr bwMode="auto">
              <a:xfrm rot="-4320000">
                <a:off x="598" y="2360"/>
                <a:ext cx="150"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40" name="Rectangle 127"/>
              <p:cNvSpPr>
                <a:spLocks noChangeArrowheads="1"/>
              </p:cNvSpPr>
              <p:nvPr/>
            </p:nvSpPr>
            <p:spPr bwMode="auto">
              <a:xfrm rot="-3660000">
                <a:off x="739" y="2388"/>
                <a:ext cx="155"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41" name="Rectangle 128"/>
              <p:cNvSpPr>
                <a:spLocks noChangeArrowheads="1"/>
              </p:cNvSpPr>
              <p:nvPr/>
            </p:nvSpPr>
            <p:spPr bwMode="auto">
              <a:xfrm rot="-3180000">
                <a:off x="869" y="2432"/>
                <a:ext cx="167"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42" name="Rectangle 129"/>
              <p:cNvSpPr>
                <a:spLocks noChangeArrowheads="1"/>
              </p:cNvSpPr>
              <p:nvPr/>
            </p:nvSpPr>
            <p:spPr bwMode="auto">
              <a:xfrm rot="-2640000">
                <a:off x="985" y="2498"/>
                <a:ext cx="167"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43" name="Rectangle 130"/>
              <p:cNvSpPr>
                <a:spLocks noChangeArrowheads="1"/>
              </p:cNvSpPr>
              <p:nvPr/>
            </p:nvSpPr>
            <p:spPr bwMode="auto">
              <a:xfrm rot="-2220000">
                <a:off x="1075" y="2586"/>
                <a:ext cx="173"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44" name="Rectangle 131"/>
              <p:cNvSpPr>
                <a:spLocks noChangeArrowheads="1"/>
              </p:cNvSpPr>
              <p:nvPr/>
            </p:nvSpPr>
            <p:spPr bwMode="auto">
              <a:xfrm rot="-1740000">
                <a:off x="1147" y="2689"/>
                <a:ext cx="167"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45" name="Rectangle 132"/>
              <p:cNvSpPr>
                <a:spLocks noChangeArrowheads="1"/>
              </p:cNvSpPr>
              <p:nvPr/>
            </p:nvSpPr>
            <p:spPr bwMode="auto">
              <a:xfrm rot="-1200000">
                <a:off x="1199" y="2805"/>
                <a:ext cx="167"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46" name="Rectangle 133"/>
              <p:cNvSpPr>
                <a:spLocks noChangeArrowheads="1"/>
              </p:cNvSpPr>
              <p:nvPr/>
            </p:nvSpPr>
            <p:spPr bwMode="auto">
              <a:xfrm rot="-780000">
                <a:off x="1219" y="2930"/>
                <a:ext cx="167"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47" name="Rectangle 134"/>
              <p:cNvSpPr>
                <a:spLocks noChangeArrowheads="1"/>
              </p:cNvSpPr>
              <p:nvPr/>
            </p:nvSpPr>
            <p:spPr bwMode="auto">
              <a:xfrm rot="-300000">
                <a:off x="1213" y="3067"/>
                <a:ext cx="167"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48" name="Rectangle 135"/>
              <p:cNvSpPr>
                <a:spLocks noChangeArrowheads="1"/>
              </p:cNvSpPr>
              <p:nvPr/>
            </p:nvSpPr>
            <p:spPr bwMode="auto">
              <a:xfrm rot="720000">
                <a:off x="1127" y="3336"/>
                <a:ext cx="150"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49" name="Rectangle 136"/>
              <p:cNvSpPr>
                <a:spLocks noChangeArrowheads="1"/>
              </p:cNvSpPr>
              <p:nvPr/>
            </p:nvSpPr>
            <p:spPr bwMode="auto">
              <a:xfrm rot="1500000">
                <a:off x="1041" y="3465"/>
                <a:ext cx="140"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50" name="Freeform 137"/>
              <p:cNvSpPr>
                <a:spLocks noChangeArrowheads="1"/>
              </p:cNvSpPr>
              <p:nvPr/>
            </p:nvSpPr>
            <p:spPr bwMode="auto">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51" name="Freeform 138"/>
              <p:cNvSpPr>
                <a:spLocks noChangeArrowheads="1"/>
              </p:cNvSpPr>
              <p:nvPr/>
            </p:nvSpPr>
            <p:spPr bwMode="auto">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52" name="Freeform 139"/>
              <p:cNvSpPr>
                <a:spLocks noChangeArrowheads="1"/>
              </p:cNvSpPr>
              <p:nvPr/>
            </p:nvSpPr>
            <p:spPr bwMode="auto">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53" name="Freeform 140"/>
              <p:cNvSpPr>
                <a:spLocks noChangeArrowheads="1"/>
              </p:cNvSpPr>
              <p:nvPr/>
            </p:nvSpPr>
            <p:spPr bwMode="auto">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54" name="Freeform 141"/>
              <p:cNvSpPr>
                <a:spLocks noChangeArrowheads="1"/>
              </p:cNvSpPr>
              <p:nvPr/>
            </p:nvSpPr>
            <p:spPr bwMode="auto">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55" name="Freeform 142"/>
              <p:cNvSpPr>
                <a:spLocks noChangeArrowheads="1"/>
              </p:cNvSpPr>
              <p:nvPr/>
            </p:nvSpPr>
            <p:spPr bwMode="auto">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56" name="Freeform 143"/>
              <p:cNvSpPr>
                <a:spLocks noChangeArrowheads="1"/>
              </p:cNvSpPr>
              <p:nvPr/>
            </p:nvSpPr>
            <p:spPr bwMode="auto">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57" name="Freeform 144"/>
              <p:cNvSpPr>
                <a:spLocks noChangeArrowheads="1"/>
              </p:cNvSpPr>
              <p:nvPr/>
            </p:nvSpPr>
            <p:spPr bwMode="auto">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58" name="Freeform 145"/>
              <p:cNvSpPr>
                <a:spLocks noChangeArrowheads="1"/>
              </p:cNvSpPr>
              <p:nvPr/>
            </p:nvSpPr>
            <p:spPr bwMode="auto">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59" name="Rectangle 146"/>
              <p:cNvSpPr>
                <a:spLocks noChangeArrowheads="1"/>
              </p:cNvSpPr>
              <p:nvPr/>
            </p:nvSpPr>
            <p:spPr bwMode="auto">
              <a:xfrm rot="240000">
                <a:off x="1178" y="3200"/>
                <a:ext cx="161"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60" name="Rectangle 147"/>
              <p:cNvSpPr>
                <a:spLocks noChangeArrowheads="1"/>
              </p:cNvSpPr>
              <p:nvPr/>
            </p:nvSpPr>
            <p:spPr bwMode="auto">
              <a:xfrm rot="-5580000">
                <a:off x="291" y="2386"/>
                <a:ext cx="138" cy="12"/>
              </a:xfrm>
              <a:prstGeom prst="rect">
                <a:avLst/>
              </a:pr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61" name="Freeform 148"/>
              <p:cNvSpPr>
                <a:spLocks noChangeArrowheads="1"/>
              </p:cNvSpPr>
              <p:nvPr/>
            </p:nvSpPr>
            <p:spPr bwMode="auto">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62" name="Freeform 149"/>
              <p:cNvSpPr>
                <a:spLocks noChangeArrowheads="1"/>
              </p:cNvSpPr>
              <p:nvPr/>
            </p:nvSpPr>
            <p:spPr bwMode="auto">
              <a:xfrm rot="-2880000">
                <a:off x="619" y="3550"/>
                <a:ext cx="68" cy="69"/>
              </a:xfrm>
              <a:custGeom>
                <a:avLst/>
                <a:gdLst>
                  <a:gd name="T0" fmla="*/ 0 w 144"/>
                  <a:gd name="T1" fmla="*/ 21 h 154"/>
                  <a:gd name="T2" fmla="*/ 13 w 144"/>
                  <a:gd name="T3" fmla="*/ 31 h 154"/>
                  <a:gd name="T4" fmla="*/ 26 w 144"/>
                  <a:gd name="T5" fmla="*/ 24 h 154"/>
                  <a:gd name="T6" fmla="*/ 14 w 144"/>
                  <a:gd name="T7" fmla="*/ 11 h 154"/>
                  <a:gd name="T8" fmla="*/ 23 w 144"/>
                  <a:gd name="T9" fmla="*/ 7 h 154"/>
                  <a:gd name="T10" fmla="*/ 26 w 144"/>
                  <a:gd name="T11" fmla="*/ 11 h 154"/>
                  <a:gd name="T12" fmla="*/ 32 w 144"/>
                  <a:gd name="T13" fmla="*/ 9 h 154"/>
                  <a:gd name="T14" fmla="*/ 22 w 144"/>
                  <a:gd name="T15" fmla="*/ 0 h 154"/>
                  <a:gd name="T16" fmla="*/ 8 w 144"/>
                  <a:gd name="T17" fmla="*/ 7 h 154"/>
                  <a:gd name="T18" fmla="*/ 20 w 144"/>
                  <a:gd name="T19" fmla="*/ 22 h 154"/>
                  <a:gd name="T20" fmla="*/ 6 w 144"/>
                  <a:gd name="T21" fmla="*/ 20 h 154"/>
                  <a:gd name="T22" fmla="*/ 0 w 144"/>
                  <a:gd name="T23" fmla="*/ 2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rgbClr val="5B5D6B"/>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63" name="Freeform 150"/>
              <p:cNvSpPr>
                <a:spLocks noChangeArrowheads="1"/>
              </p:cNvSpPr>
              <p:nvPr/>
            </p:nvSpPr>
            <p:spPr bwMode="auto">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272">
                    <a:moveTo>
                      <a:pt x="0" y="0"/>
                    </a:moveTo>
                    <a:lnTo>
                      <a:pt x="287" y="582"/>
                    </a:lnTo>
                    <a:lnTo>
                      <a:pt x="348" y="1272"/>
                    </a:lnTo>
                    <a:lnTo>
                      <a:pt x="54" y="676"/>
                    </a:lnTo>
                    <a:lnTo>
                      <a:pt x="0" y="0"/>
                    </a:lnTo>
                    <a:close/>
                  </a:path>
                </a:pathLst>
              </a:custGeom>
              <a:gradFill rotWithShape="0">
                <a:gsLst>
                  <a:gs pos="0">
                    <a:srgbClr val="5B5D6B"/>
                  </a:gs>
                  <a:gs pos="100000">
                    <a:srgbClr val="575967"/>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107664" name="Oval 151"/>
              <p:cNvSpPr>
                <a:spLocks noChangeArrowheads="1"/>
              </p:cNvSpPr>
              <p:nvPr/>
            </p:nvSpPr>
            <p:spPr bwMode="auto">
              <a:xfrm rot="-1680000">
                <a:off x="296" y="3047"/>
                <a:ext cx="221" cy="174"/>
              </a:xfrm>
              <a:prstGeom prst="ellipse">
                <a:avLst/>
              </a:prstGeom>
              <a:gradFill rotWithShape="0">
                <a:gsLst>
                  <a:gs pos="0">
                    <a:srgbClr val="525460"/>
                  </a:gs>
                  <a:gs pos="50000">
                    <a:srgbClr val="5B5D6B"/>
                  </a:gs>
                  <a:gs pos="100000">
                    <a:srgbClr val="52546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grpSp>
      </p:grpSp>
      <p:sp>
        <p:nvSpPr>
          <p:cNvPr id="5272" name="Rectangle 152"/>
          <p:cNvSpPr>
            <a:spLocks noGrp="1" noChangeArrowheads="1"/>
          </p:cNvSpPr>
          <p:nvPr>
            <p:ph type="title"/>
          </p:nvPr>
        </p:nvSpPr>
        <p:spPr bwMode="auto">
          <a:xfrm>
            <a:off x="301625" y="228600"/>
            <a:ext cx="8539163" cy="1141413"/>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5273" name="Rectangle 153"/>
          <p:cNvSpPr>
            <a:spLocks noGrp="1" noChangeArrowheads="1"/>
          </p:cNvSpPr>
          <p:nvPr>
            <p:ph type="dt"/>
          </p:nvPr>
        </p:nvSpPr>
        <p:spPr bwMode="auto">
          <a:xfrm>
            <a:off x="301625" y="6245225"/>
            <a:ext cx="2287588" cy="47466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nSpc>
                <a:spcPct val="100000"/>
              </a:lnSpc>
              <a:buSzPct val="45000"/>
              <a:buFont typeface="StarSymbol" charset="0"/>
              <a:buNone/>
              <a:tabLst>
                <a:tab pos="723900" algn="l"/>
                <a:tab pos="1447800" algn="l"/>
                <a:tab pos="2171700" algn="l"/>
              </a:tabLst>
              <a:defRPr sz="1000">
                <a:solidFill>
                  <a:srgbClr val="FFFFFF"/>
                </a:solidFill>
                <a:latin typeface="Times New Roman" pitchFamily="-107" charset="0"/>
                <a:ea typeface="ＭＳ Ｐゴシック" pitchFamily="-107" charset="-128"/>
                <a:cs typeface="ＭＳ Ｐゴシック" pitchFamily="-107" charset="-128"/>
              </a:defRPr>
            </a:lvl1pPr>
          </a:lstStyle>
          <a:p>
            <a:pPr defTabSz="457200" eaLnBrk="1" hangingPunct="1">
              <a:buClr>
                <a:srgbClr val="000000"/>
              </a:buClr>
              <a:defRPr/>
            </a:pPr>
            <a:endParaRPr lang="en-GB"/>
          </a:p>
        </p:txBody>
      </p:sp>
      <p:sp>
        <p:nvSpPr>
          <p:cNvPr id="5274" name="Rectangle 154"/>
          <p:cNvSpPr>
            <a:spLocks noGrp="1" noChangeArrowheads="1"/>
          </p:cNvSpPr>
          <p:nvPr>
            <p:ph type="ftr"/>
          </p:nvPr>
        </p:nvSpPr>
        <p:spPr bwMode="auto">
          <a:xfrm>
            <a:off x="3124200" y="6245225"/>
            <a:ext cx="2894013" cy="47466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lnSpc>
                <a:spcPct val="100000"/>
              </a:lnSpc>
              <a:buSzPct val="45000"/>
              <a:buFont typeface="StarSymbol" charset="0"/>
              <a:buNone/>
              <a:tabLst>
                <a:tab pos="723900" algn="l"/>
                <a:tab pos="1447800" algn="l"/>
                <a:tab pos="2171700" algn="l"/>
                <a:tab pos="2895600" algn="l"/>
              </a:tabLst>
              <a:defRPr sz="1000">
                <a:solidFill>
                  <a:srgbClr val="FFFFFF"/>
                </a:solidFill>
                <a:latin typeface="Times New Roman" pitchFamily="-107" charset="0"/>
                <a:ea typeface="ＭＳ Ｐゴシック" pitchFamily="-107" charset="-128"/>
                <a:cs typeface="ＭＳ Ｐゴシック" pitchFamily="-107" charset="-128"/>
              </a:defRPr>
            </a:lvl1pPr>
          </a:lstStyle>
          <a:p>
            <a:pPr defTabSz="457200" eaLnBrk="1" hangingPunct="1">
              <a:buClr>
                <a:srgbClr val="000000"/>
              </a:buClr>
              <a:defRPr/>
            </a:pPr>
            <a:endParaRPr lang="en-GB"/>
          </a:p>
        </p:txBody>
      </p:sp>
      <p:sp>
        <p:nvSpPr>
          <p:cNvPr id="5275" name="Rectangle 155"/>
          <p:cNvSpPr>
            <a:spLocks noGrp="1" noChangeArrowheads="1"/>
          </p:cNvSpPr>
          <p:nvPr>
            <p:ph type="sldNum"/>
          </p:nvPr>
        </p:nvSpPr>
        <p:spPr bwMode="auto">
          <a:xfrm>
            <a:off x="6553200" y="6245225"/>
            <a:ext cx="2287588" cy="47466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lnSpc>
                <a:spcPct val="100000"/>
              </a:lnSpc>
              <a:buSzPct val="45000"/>
              <a:buFont typeface="StarSymbol" charset="0"/>
              <a:buNone/>
              <a:defRPr sz="1000">
                <a:solidFill>
                  <a:srgbClr val="FFFFFF"/>
                </a:solidFill>
                <a:latin typeface="Times New Roman" charset="0"/>
                <a:ea typeface="ＭＳ Ｐゴシック" charset="0"/>
                <a:cs typeface="ＭＳ Ｐゴシック" charset="0"/>
              </a:defRPr>
            </a:lvl1pPr>
          </a:lstStyle>
          <a:p>
            <a:pPr defTabSz="457200" eaLnBrk="1" hangingPunct="1">
              <a:buClr>
                <a:srgbClr val="000000"/>
              </a:buClr>
              <a:defRPr/>
            </a:pPr>
            <a:fld id="{0224B08A-3A5F-3F4D-8207-6187C1DF2EDA}" type="slidenum">
              <a:rPr lang="en-GB"/>
              <a:pPr defTabSz="457200" eaLnBrk="1" hangingPunct="1">
                <a:buClr>
                  <a:srgbClr val="000000"/>
                </a:buClr>
                <a:defRPr/>
              </a:pPr>
              <a:t>‹#›</a:t>
            </a:fld>
            <a:endParaRPr lang="en-GB"/>
          </a:p>
        </p:txBody>
      </p:sp>
      <p:sp>
        <p:nvSpPr>
          <p:cNvPr id="5276" name="Rectangle 156"/>
          <p:cNvSpPr>
            <a:spLocks noGrp="1" noChangeArrowheads="1"/>
          </p:cNvSpPr>
          <p:nvPr>
            <p:ph type="body" idx="1"/>
          </p:nvPr>
        </p:nvSpPr>
        <p:spPr bwMode="auto">
          <a:xfrm>
            <a:off x="301625" y="1600200"/>
            <a:ext cx="8539163" cy="4497388"/>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1498183408"/>
      </p:ext>
    </p:extLst>
  </p:cSld>
  <p:clrMap bg1="lt1" tx1="dk1" bg2="lt2" tx2="dk2" accent1="accent1" accent2="accent2" accent3="accent3" accent4="accent4" accent5="accent5" accent6="accent6" hlink="hlink" folHlink="folHlink"/>
  <p:sldLayoutIdLst>
    <p:sldLayoutId id="2147506808" r:id="rId1"/>
    <p:sldLayoutId id="2147506809" r:id="rId2"/>
    <p:sldLayoutId id="2147506810" r:id="rId3"/>
    <p:sldLayoutId id="2147506811" r:id="rId4"/>
    <p:sldLayoutId id="2147506812" r:id="rId5"/>
    <p:sldLayoutId id="2147506813" r:id="rId6"/>
    <p:sldLayoutId id="2147506814" r:id="rId7"/>
    <p:sldLayoutId id="2147506815" r:id="rId8"/>
    <p:sldLayoutId id="2147506816" r:id="rId9"/>
    <p:sldLayoutId id="2147506817" r:id="rId10"/>
    <p:sldLayoutId id="2147506818" r:id="rId11"/>
  </p:sldLayoutIdLst>
  <p:txStyles>
    <p:titleStyle>
      <a:lvl1pPr algn="ctr" defTabSz="457200" rtl="0" eaLnBrk="0" fontAlgn="base" hangingPunct="0">
        <a:lnSpc>
          <a:spcPct val="101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mj-lt"/>
          <a:ea typeface="+mj-ea"/>
          <a:cs typeface="+mj-cs"/>
        </a:defRPr>
      </a:lvl1pPr>
      <a:lvl2pPr algn="ctr" defTabSz="457200" rtl="0" eaLnBrk="0" fontAlgn="base" hangingPunct="0">
        <a:lnSpc>
          <a:spcPct val="101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pitchFamily="-107" charset="-52"/>
          <a:ea typeface="MS Gothic" pitchFamily="49" charset="-128"/>
          <a:cs typeface="MS Gothic" pitchFamily="49" charset="-128"/>
        </a:defRPr>
      </a:lvl2pPr>
      <a:lvl3pPr algn="ctr" defTabSz="457200" rtl="0" eaLnBrk="0" fontAlgn="base" hangingPunct="0">
        <a:lnSpc>
          <a:spcPct val="101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pitchFamily="-107" charset="-52"/>
          <a:ea typeface="MS Gothic" pitchFamily="49" charset="-128"/>
          <a:cs typeface="MS Gothic" pitchFamily="49" charset="-128"/>
        </a:defRPr>
      </a:lvl3pPr>
      <a:lvl4pPr algn="ctr" defTabSz="457200" rtl="0" eaLnBrk="0" fontAlgn="base" hangingPunct="0">
        <a:lnSpc>
          <a:spcPct val="101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pitchFamily="-107" charset="-52"/>
          <a:ea typeface="MS Gothic" pitchFamily="49" charset="-128"/>
          <a:cs typeface="MS Gothic" pitchFamily="49" charset="-128"/>
        </a:defRPr>
      </a:lvl4pPr>
      <a:lvl5pPr algn="ctr" defTabSz="457200" rtl="0" eaLnBrk="0" fontAlgn="base" hangingPunct="0">
        <a:lnSpc>
          <a:spcPct val="101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pitchFamily="-107" charset="-52"/>
          <a:ea typeface="MS Gothic" pitchFamily="49" charset="-128"/>
          <a:cs typeface="MS Gothic" pitchFamily="49" charset="-128"/>
        </a:defRPr>
      </a:lvl5pPr>
      <a:lvl6pPr marL="457200" algn="ctr" defTabSz="457200" rtl="0" fontAlgn="base">
        <a:lnSpc>
          <a:spcPct val="101000"/>
        </a:lnSpc>
        <a:spcBef>
          <a:spcPct val="0"/>
        </a:spcBef>
        <a:spcAft>
          <a:spcPct val="0"/>
        </a:spcAft>
        <a:buClr>
          <a:srgbClr val="FFFFCC"/>
        </a:buClr>
        <a:buSzPct val="100000"/>
        <a:buFont typeface="Tahoma" pitchFamily="-107" charset="-52"/>
        <a:defRPr sz="4400">
          <a:solidFill>
            <a:srgbClr val="FFFFCC"/>
          </a:solidFill>
          <a:effectLst>
            <a:outerShdw blurRad="38100" dist="38100" dir="2700000" algn="tl">
              <a:srgbClr val="000000"/>
            </a:outerShdw>
          </a:effectLst>
          <a:latin typeface="Tahoma" pitchFamily="-107" charset="-52"/>
          <a:ea typeface="MS Gothic" pitchFamily="49" charset="-128"/>
          <a:cs typeface="MS Gothic" pitchFamily="49" charset="-128"/>
        </a:defRPr>
      </a:lvl6pPr>
      <a:lvl7pPr marL="914400" algn="ctr" defTabSz="457200" rtl="0" fontAlgn="base">
        <a:lnSpc>
          <a:spcPct val="101000"/>
        </a:lnSpc>
        <a:spcBef>
          <a:spcPct val="0"/>
        </a:spcBef>
        <a:spcAft>
          <a:spcPct val="0"/>
        </a:spcAft>
        <a:buClr>
          <a:srgbClr val="FFFFCC"/>
        </a:buClr>
        <a:buSzPct val="100000"/>
        <a:buFont typeface="Tahoma" pitchFamily="-107" charset="-52"/>
        <a:defRPr sz="4400">
          <a:solidFill>
            <a:srgbClr val="FFFFCC"/>
          </a:solidFill>
          <a:effectLst>
            <a:outerShdw blurRad="38100" dist="38100" dir="2700000" algn="tl">
              <a:srgbClr val="000000"/>
            </a:outerShdw>
          </a:effectLst>
          <a:latin typeface="Tahoma" pitchFamily="-107" charset="-52"/>
          <a:ea typeface="MS Gothic" pitchFamily="49" charset="-128"/>
          <a:cs typeface="MS Gothic" pitchFamily="49" charset="-128"/>
        </a:defRPr>
      </a:lvl7pPr>
      <a:lvl8pPr marL="1371600" algn="ctr" defTabSz="457200" rtl="0" fontAlgn="base">
        <a:lnSpc>
          <a:spcPct val="101000"/>
        </a:lnSpc>
        <a:spcBef>
          <a:spcPct val="0"/>
        </a:spcBef>
        <a:spcAft>
          <a:spcPct val="0"/>
        </a:spcAft>
        <a:buClr>
          <a:srgbClr val="FFFFCC"/>
        </a:buClr>
        <a:buSzPct val="100000"/>
        <a:buFont typeface="Tahoma" pitchFamily="-107" charset="-52"/>
        <a:defRPr sz="4400">
          <a:solidFill>
            <a:srgbClr val="FFFFCC"/>
          </a:solidFill>
          <a:effectLst>
            <a:outerShdw blurRad="38100" dist="38100" dir="2700000" algn="tl">
              <a:srgbClr val="000000"/>
            </a:outerShdw>
          </a:effectLst>
          <a:latin typeface="Tahoma" pitchFamily="-107" charset="-52"/>
          <a:ea typeface="MS Gothic" pitchFamily="49" charset="-128"/>
          <a:cs typeface="MS Gothic" pitchFamily="49" charset="-128"/>
        </a:defRPr>
      </a:lvl8pPr>
      <a:lvl9pPr marL="1828800" algn="ctr" defTabSz="457200" rtl="0" fontAlgn="base">
        <a:lnSpc>
          <a:spcPct val="101000"/>
        </a:lnSpc>
        <a:spcBef>
          <a:spcPct val="0"/>
        </a:spcBef>
        <a:spcAft>
          <a:spcPct val="0"/>
        </a:spcAft>
        <a:buClr>
          <a:srgbClr val="FFFFCC"/>
        </a:buClr>
        <a:buSzPct val="100000"/>
        <a:buFont typeface="Tahoma" pitchFamily="-107" charset="-52"/>
        <a:defRPr sz="4400">
          <a:solidFill>
            <a:srgbClr val="FFFFCC"/>
          </a:solidFill>
          <a:effectLst>
            <a:outerShdw blurRad="38100" dist="38100" dir="2700000" algn="tl">
              <a:srgbClr val="000000"/>
            </a:outerShdw>
          </a:effectLst>
          <a:latin typeface="Tahoma" pitchFamily="-107" charset="-52"/>
          <a:ea typeface="MS Gothic" pitchFamily="49" charset="-128"/>
          <a:cs typeface="MS Gothic" pitchFamily="49" charset="-128"/>
        </a:defRPr>
      </a:lvl9pPr>
    </p:titleStyle>
    <p:bodyStyle>
      <a:lvl1pPr marL="341313" indent="-341313" algn="l" defTabSz="457200" rtl="0" eaLnBrk="0" fontAlgn="base" hangingPunct="0">
        <a:lnSpc>
          <a:spcPct val="101000"/>
        </a:lnSpc>
        <a:spcBef>
          <a:spcPts val="800"/>
        </a:spcBef>
        <a:spcAft>
          <a:spcPct val="0"/>
        </a:spcAft>
        <a:buClr>
          <a:srgbClr val="A3C145"/>
        </a:buClr>
        <a:buSzPct val="80000"/>
        <a:buFont typeface="Arial" charset="0"/>
        <a:buChar char="►"/>
        <a:defRPr sz="3200">
          <a:solidFill>
            <a:srgbClr val="FFFFFF"/>
          </a:solidFill>
          <a:effectLst>
            <a:outerShdw blurRad="38100" dist="38100" dir="2700000" algn="tl">
              <a:srgbClr val="000000"/>
            </a:outerShdw>
          </a:effectLst>
          <a:latin typeface="+mn-lt"/>
          <a:ea typeface="+mn-ea"/>
          <a:cs typeface="+mn-cs"/>
        </a:defRPr>
      </a:lvl1pPr>
      <a:lvl2pPr marL="741363" indent="-284163" algn="l" defTabSz="457200" rtl="0" eaLnBrk="0" fontAlgn="base" hangingPunct="0">
        <a:lnSpc>
          <a:spcPct val="101000"/>
        </a:lnSpc>
        <a:spcBef>
          <a:spcPts val="700"/>
        </a:spcBef>
        <a:spcAft>
          <a:spcPct val="0"/>
        </a:spcAft>
        <a:buClr>
          <a:srgbClr val="6FA9B7"/>
        </a:buClr>
        <a:buSzPct val="100000"/>
        <a:buFont typeface="Wingdings" charset="0"/>
        <a:buChar char=""/>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lnSpc>
          <a:spcPct val="101000"/>
        </a:lnSpc>
        <a:spcBef>
          <a:spcPts val="600"/>
        </a:spcBef>
        <a:spcAft>
          <a:spcPct val="0"/>
        </a:spcAft>
        <a:buClr>
          <a:srgbClr val="A3C145"/>
        </a:buClr>
        <a:buSzPct val="80000"/>
        <a:buFont typeface="Arial" charset="0"/>
        <a:buChar char="►"/>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lnSpc>
          <a:spcPct val="101000"/>
        </a:lnSpc>
        <a:spcBef>
          <a:spcPts val="500"/>
        </a:spcBef>
        <a:spcAft>
          <a:spcPct val="0"/>
        </a:spcAft>
        <a:buClr>
          <a:srgbClr val="6FA9B7"/>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lnSpc>
          <a:spcPct val="101000"/>
        </a:lnSpc>
        <a:spcBef>
          <a:spcPts val="500"/>
        </a:spcBef>
        <a:spcAft>
          <a:spcPct val="0"/>
        </a:spcAft>
        <a:buClr>
          <a:srgbClr val="6FA9B7"/>
        </a:buClr>
        <a:buSzPct val="80000"/>
        <a:buFont typeface="Arial" charset="0"/>
        <a:buChar char="►"/>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lnSpc>
          <a:spcPct val="101000"/>
        </a:lnSpc>
        <a:spcBef>
          <a:spcPts val="500"/>
        </a:spcBef>
        <a:spcAft>
          <a:spcPct val="0"/>
        </a:spcAft>
        <a:buClr>
          <a:srgbClr val="6FA9B7"/>
        </a:buClr>
        <a:buSzPct val="80000"/>
        <a:buFont typeface="Arial" pitchFamily="-107" charset="0"/>
        <a:buChar char="►"/>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lnSpc>
          <a:spcPct val="101000"/>
        </a:lnSpc>
        <a:spcBef>
          <a:spcPts val="500"/>
        </a:spcBef>
        <a:spcAft>
          <a:spcPct val="0"/>
        </a:spcAft>
        <a:buClr>
          <a:srgbClr val="6FA9B7"/>
        </a:buClr>
        <a:buSzPct val="80000"/>
        <a:buFont typeface="Arial" pitchFamily="-107" charset="0"/>
        <a:buChar char="►"/>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lnSpc>
          <a:spcPct val="101000"/>
        </a:lnSpc>
        <a:spcBef>
          <a:spcPts val="500"/>
        </a:spcBef>
        <a:spcAft>
          <a:spcPct val="0"/>
        </a:spcAft>
        <a:buClr>
          <a:srgbClr val="6FA9B7"/>
        </a:buClr>
        <a:buSzPct val="80000"/>
        <a:buFont typeface="Arial" pitchFamily="-107" charset="0"/>
        <a:buChar char="►"/>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lnSpc>
          <a:spcPct val="101000"/>
        </a:lnSpc>
        <a:spcBef>
          <a:spcPts val="500"/>
        </a:spcBef>
        <a:spcAft>
          <a:spcPct val="0"/>
        </a:spcAft>
        <a:buClr>
          <a:srgbClr val="6FA9B7"/>
        </a:buClr>
        <a:buSzPct val="80000"/>
        <a:buFont typeface="Arial" pitchFamily="-107" charset="0"/>
        <a:buChar char="►"/>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37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B071AFD0-5CC3-1B49-8D43-ED35824BC67C}" type="slidenum">
              <a:rPr lang="en-US">
                <a:cs typeface="+mn-cs"/>
              </a:rPr>
              <a:pPr>
                <a:defRPr/>
              </a:pPr>
              <a:t>‹#›</a:t>
            </a:fld>
            <a:endParaRPr lang="en-US">
              <a:cs typeface="+mn-cs"/>
            </a:endParaRPr>
          </a:p>
        </p:txBody>
      </p:sp>
    </p:spTree>
    <p:extLst>
      <p:ext uri="{BB962C8B-B14F-4D97-AF65-F5344CB8AC3E}">
        <p14:creationId xmlns:p14="http://schemas.microsoft.com/office/powerpoint/2010/main" val="4050586295"/>
      </p:ext>
    </p:extLst>
  </p:cSld>
  <p:clrMap bg1="lt1" tx1="dk1" bg2="lt2" tx2="dk2" accent1="accent1" accent2="accent2" accent3="accent3" accent4="accent4" accent5="accent5" accent6="accent6" hlink="hlink" folHlink="folHlink"/>
  <p:sldLayoutIdLst>
    <p:sldLayoutId id="214750682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178" algn="ctr" rtl="0" eaLnBrk="0" fontAlgn="base" hangingPunct="0">
        <a:spcBef>
          <a:spcPct val="0"/>
        </a:spcBef>
        <a:spcAft>
          <a:spcPct val="0"/>
        </a:spcAft>
        <a:defRPr sz="4400">
          <a:solidFill>
            <a:schemeClr val="tx2"/>
          </a:solidFill>
          <a:latin typeface="Times New Roman" pitchFamily="-110" charset="0"/>
        </a:defRPr>
      </a:lvl6pPr>
      <a:lvl7pPr marL="914354" algn="ctr" rtl="0" eaLnBrk="0" fontAlgn="base" hangingPunct="0">
        <a:spcBef>
          <a:spcPct val="0"/>
        </a:spcBef>
        <a:spcAft>
          <a:spcPct val="0"/>
        </a:spcAft>
        <a:defRPr sz="4400">
          <a:solidFill>
            <a:schemeClr val="tx2"/>
          </a:solidFill>
          <a:latin typeface="Times New Roman" pitchFamily="-110" charset="0"/>
        </a:defRPr>
      </a:lvl7pPr>
      <a:lvl8pPr marL="1371532" algn="ctr" rtl="0" eaLnBrk="0" fontAlgn="base" hangingPunct="0">
        <a:spcBef>
          <a:spcPct val="0"/>
        </a:spcBef>
        <a:spcAft>
          <a:spcPct val="0"/>
        </a:spcAft>
        <a:defRPr sz="4400">
          <a:solidFill>
            <a:schemeClr val="tx2"/>
          </a:solidFill>
          <a:latin typeface="Times New Roman" pitchFamily="-110" charset="0"/>
        </a:defRPr>
      </a:lvl8pPr>
      <a:lvl9pPr marL="1828709" algn="ctr" rtl="0" eaLnBrk="0" fontAlgn="base" hangingPunct="0">
        <a:spcBef>
          <a:spcPct val="0"/>
        </a:spcBef>
        <a:spcAft>
          <a:spcPct val="0"/>
        </a:spcAft>
        <a:defRPr sz="4400">
          <a:solidFill>
            <a:schemeClr val="tx2"/>
          </a:solidFill>
          <a:latin typeface="Times New Roman" pitchFamily="-110" charset="0"/>
        </a:defRPr>
      </a:lvl9pPr>
    </p:titleStyle>
    <p:bodyStyle>
      <a:lvl1pPr marL="342883" indent="-342883"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13" indent="-285737"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2942" indent="-228588"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120"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297"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474"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652"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8828"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006"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3"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656608497"/>
      </p:ext>
    </p:extLst>
  </p:cSld>
  <p:clrMap bg1="lt1" tx1="dk1" bg2="lt2" tx2="dk2" accent1="accent1" accent2="accent2" accent3="accent3" accent4="accent4" accent5="accent5" accent6="accent6" hlink="hlink" folHlink="folHlink"/>
  <p:sldLayoutIdLst>
    <p:sldLayoutId id="2147506822" r:id="rId1"/>
    <p:sldLayoutId id="2147506823" r:id="rId2"/>
    <p:sldLayoutId id="2147506824" r:id="rId3"/>
    <p:sldLayoutId id="2147506825" r:id="rId4"/>
    <p:sldLayoutId id="2147506826" r:id="rId5"/>
    <p:sldLayoutId id="2147506827" r:id="rId6"/>
    <p:sldLayoutId id="2147506828" r:id="rId7"/>
    <p:sldLayoutId id="2147506829" r:id="rId8"/>
    <p:sldLayoutId id="2147506830" r:id="rId9"/>
    <p:sldLayoutId id="2147506831" r:id="rId10"/>
    <p:sldLayoutId id="2147506832"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178" algn="ctr" rtl="0" eaLnBrk="0" fontAlgn="base" hangingPunct="0">
        <a:spcBef>
          <a:spcPct val="0"/>
        </a:spcBef>
        <a:spcAft>
          <a:spcPct val="0"/>
        </a:spcAft>
        <a:defRPr sz="4400">
          <a:solidFill>
            <a:schemeClr val="tx2"/>
          </a:solidFill>
          <a:latin typeface="Times New Roman" pitchFamily="-110" charset="0"/>
        </a:defRPr>
      </a:lvl6pPr>
      <a:lvl7pPr marL="914354" algn="ctr" rtl="0" eaLnBrk="0" fontAlgn="base" hangingPunct="0">
        <a:spcBef>
          <a:spcPct val="0"/>
        </a:spcBef>
        <a:spcAft>
          <a:spcPct val="0"/>
        </a:spcAft>
        <a:defRPr sz="4400">
          <a:solidFill>
            <a:schemeClr val="tx2"/>
          </a:solidFill>
          <a:latin typeface="Times New Roman" pitchFamily="-110" charset="0"/>
        </a:defRPr>
      </a:lvl7pPr>
      <a:lvl8pPr marL="1371532" algn="ctr" rtl="0" eaLnBrk="0" fontAlgn="base" hangingPunct="0">
        <a:spcBef>
          <a:spcPct val="0"/>
        </a:spcBef>
        <a:spcAft>
          <a:spcPct val="0"/>
        </a:spcAft>
        <a:defRPr sz="4400">
          <a:solidFill>
            <a:schemeClr val="tx2"/>
          </a:solidFill>
          <a:latin typeface="Times New Roman" pitchFamily="-110" charset="0"/>
        </a:defRPr>
      </a:lvl8pPr>
      <a:lvl9pPr marL="1828709" algn="ctr" rtl="0" eaLnBrk="0" fontAlgn="base" hangingPunct="0">
        <a:spcBef>
          <a:spcPct val="0"/>
        </a:spcBef>
        <a:spcAft>
          <a:spcPct val="0"/>
        </a:spcAft>
        <a:defRPr sz="4400">
          <a:solidFill>
            <a:schemeClr val="tx2"/>
          </a:solidFill>
          <a:latin typeface="Times New Roman" pitchFamily="-110" charset="0"/>
        </a:defRPr>
      </a:lvl9pPr>
    </p:titleStyle>
    <p:bodyStyle>
      <a:lvl1pPr marL="342883" indent="-342883"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13" indent="-285737"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2942" indent="-228588"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120" indent="-228588"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297" indent="-228588"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474"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652"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8828"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006"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3"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471915973"/>
      </p:ext>
    </p:extLst>
  </p:cSld>
  <p:clrMap bg1="lt1" tx1="dk1" bg2="lt2" tx2="dk2" accent1="accent1" accent2="accent2" accent3="accent3" accent4="accent4" accent5="accent5" accent6="accent6" hlink="hlink" folHlink="folHlink"/>
  <p:sldLayoutIdLst>
    <p:sldLayoutId id="2147506834" r:id="rId1"/>
    <p:sldLayoutId id="2147506835" r:id="rId2"/>
  </p:sldLayoutIdLst>
  <p:txStyles>
    <p:titleStyle>
      <a:lvl1pPr algn="ctr" rtl="0" eaLnBrk="0" fontAlgn="base" hangingPunct="0">
        <a:spcBef>
          <a:spcPct val="0"/>
        </a:spcBef>
        <a:spcAft>
          <a:spcPct val="0"/>
        </a:spcAft>
        <a:defRPr sz="4400" kern="1200">
          <a:solidFill>
            <a:srgbClr val="FFFFFF"/>
          </a:solidFill>
          <a:latin typeface="Arial"/>
          <a:ea typeface="ヒラギノ角ゴ Pro W3" pitchFamily="-1" charset="-128"/>
          <a:cs typeface="Arial"/>
        </a:defRPr>
      </a:lvl1pPr>
      <a:lvl2pPr algn="ctr" rtl="0" eaLnBrk="0" fontAlgn="base" hangingPunct="0">
        <a:spcBef>
          <a:spcPct val="0"/>
        </a:spcBef>
        <a:spcAft>
          <a:spcPct val="0"/>
        </a:spcAft>
        <a:defRPr sz="4400">
          <a:solidFill>
            <a:srgbClr val="FFFFFF"/>
          </a:solidFill>
          <a:latin typeface="Arial" pitchFamily="-1" charset="0"/>
          <a:ea typeface="ヒラギノ角ゴ Pro W3" pitchFamily="-1" charset="-128"/>
        </a:defRPr>
      </a:lvl2pPr>
      <a:lvl3pPr algn="ctr" rtl="0" eaLnBrk="0" fontAlgn="base" hangingPunct="0">
        <a:spcBef>
          <a:spcPct val="0"/>
        </a:spcBef>
        <a:spcAft>
          <a:spcPct val="0"/>
        </a:spcAft>
        <a:defRPr sz="4400">
          <a:solidFill>
            <a:srgbClr val="FFFFFF"/>
          </a:solidFill>
          <a:latin typeface="Arial" pitchFamily="-1" charset="0"/>
          <a:ea typeface="ヒラギノ角ゴ Pro W3" pitchFamily="-1" charset="-128"/>
        </a:defRPr>
      </a:lvl3pPr>
      <a:lvl4pPr algn="ctr" rtl="0" eaLnBrk="0" fontAlgn="base" hangingPunct="0">
        <a:spcBef>
          <a:spcPct val="0"/>
        </a:spcBef>
        <a:spcAft>
          <a:spcPct val="0"/>
        </a:spcAft>
        <a:defRPr sz="4400">
          <a:solidFill>
            <a:srgbClr val="FFFFFF"/>
          </a:solidFill>
          <a:latin typeface="Arial" pitchFamily="-1" charset="0"/>
          <a:ea typeface="ヒラギノ角ゴ Pro W3" pitchFamily="-1" charset="-128"/>
        </a:defRPr>
      </a:lvl4pPr>
      <a:lvl5pPr algn="ctr" rtl="0" eaLnBrk="0" fontAlgn="base" hangingPunct="0">
        <a:spcBef>
          <a:spcPct val="0"/>
        </a:spcBef>
        <a:spcAft>
          <a:spcPct val="0"/>
        </a:spcAft>
        <a:defRPr sz="4400">
          <a:solidFill>
            <a:srgbClr val="FFFFFF"/>
          </a:solidFill>
          <a:latin typeface="Arial" pitchFamily="-1" charset="0"/>
          <a:ea typeface="ヒラギノ角ゴ Pro W3" pitchFamily="-1" charset="-128"/>
        </a:defRPr>
      </a:lvl5pPr>
      <a:lvl6pPr marL="457178" algn="ctr" rtl="0" fontAlgn="base">
        <a:spcBef>
          <a:spcPct val="0"/>
        </a:spcBef>
        <a:spcAft>
          <a:spcPct val="0"/>
        </a:spcAft>
        <a:defRPr sz="4400">
          <a:solidFill>
            <a:srgbClr val="FFFFFF"/>
          </a:solidFill>
          <a:latin typeface="Arial" pitchFamily="-1" charset="0"/>
          <a:ea typeface="ヒラギノ角ゴ Pro W3" pitchFamily="-1" charset="-128"/>
        </a:defRPr>
      </a:lvl6pPr>
      <a:lvl7pPr marL="914354" algn="ctr" rtl="0" fontAlgn="base">
        <a:spcBef>
          <a:spcPct val="0"/>
        </a:spcBef>
        <a:spcAft>
          <a:spcPct val="0"/>
        </a:spcAft>
        <a:defRPr sz="4400">
          <a:solidFill>
            <a:srgbClr val="FFFFFF"/>
          </a:solidFill>
          <a:latin typeface="Arial" pitchFamily="-1" charset="0"/>
          <a:ea typeface="ヒラギノ角ゴ Pro W3" pitchFamily="-1" charset="-128"/>
        </a:defRPr>
      </a:lvl7pPr>
      <a:lvl8pPr marL="1371532" algn="ctr" rtl="0" fontAlgn="base">
        <a:spcBef>
          <a:spcPct val="0"/>
        </a:spcBef>
        <a:spcAft>
          <a:spcPct val="0"/>
        </a:spcAft>
        <a:defRPr sz="4400">
          <a:solidFill>
            <a:srgbClr val="FFFFFF"/>
          </a:solidFill>
          <a:latin typeface="Arial" pitchFamily="-1" charset="0"/>
          <a:ea typeface="ヒラギノ角ゴ Pro W3" pitchFamily="-1" charset="-128"/>
        </a:defRPr>
      </a:lvl8pPr>
      <a:lvl9pPr marL="1828709" algn="ctr" rtl="0" fontAlgn="base">
        <a:spcBef>
          <a:spcPct val="0"/>
        </a:spcBef>
        <a:spcAft>
          <a:spcPct val="0"/>
        </a:spcAft>
        <a:defRPr sz="4400">
          <a:solidFill>
            <a:srgbClr val="FFFFFF"/>
          </a:solidFill>
          <a:latin typeface="Arial" pitchFamily="-1" charset="0"/>
          <a:ea typeface="ヒラギノ角ゴ Pro W3" pitchFamily="-1" charset="-128"/>
        </a:defRPr>
      </a:lvl9pPr>
    </p:titleStyle>
    <p:bodyStyle>
      <a:lvl1pPr marL="342883" indent="-342883" algn="l" rtl="0" eaLnBrk="0" fontAlgn="base" hangingPunct="0">
        <a:spcBef>
          <a:spcPct val="20000"/>
        </a:spcBef>
        <a:spcAft>
          <a:spcPct val="0"/>
        </a:spcAft>
        <a:buFont typeface="Arial" charset="0"/>
        <a:buChar char="•"/>
        <a:defRPr sz="3200" kern="1200">
          <a:solidFill>
            <a:srgbClr val="FFFFFF"/>
          </a:solidFill>
          <a:latin typeface="Arial"/>
          <a:ea typeface="ヒラギノ角ゴ Pro W3" pitchFamily="-1" charset="-128"/>
          <a:cs typeface="Arial"/>
        </a:defRPr>
      </a:lvl1pPr>
      <a:lvl2pPr marL="742913" indent="-285737" algn="l" rtl="0" eaLnBrk="0" fontAlgn="base" hangingPunct="0">
        <a:spcBef>
          <a:spcPct val="20000"/>
        </a:spcBef>
        <a:spcAft>
          <a:spcPct val="0"/>
        </a:spcAft>
        <a:buFont typeface="Arial" charset="0"/>
        <a:buChar char="–"/>
        <a:defRPr sz="2800" kern="1200">
          <a:solidFill>
            <a:srgbClr val="FFFFFF"/>
          </a:solidFill>
          <a:latin typeface="Arial"/>
          <a:ea typeface="ヒラギノ角ゴ Pro W3" pitchFamily="-1" charset="-128"/>
          <a:cs typeface="Arial"/>
        </a:defRPr>
      </a:lvl2pPr>
      <a:lvl3pPr marL="1142942" indent="-228588" algn="l" rtl="0" eaLnBrk="0" fontAlgn="base" hangingPunct="0">
        <a:spcBef>
          <a:spcPct val="20000"/>
        </a:spcBef>
        <a:spcAft>
          <a:spcPct val="0"/>
        </a:spcAft>
        <a:buFont typeface="Arial" charset="0"/>
        <a:buChar char="•"/>
        <a:defRPr sz="2400" kern="1200">
          <a:solidFill>
            <a:srgbClr val="FFFFFF"/>
          </a:solidFill>
          <a:latin typeface="Arial"/>
          <a:ea typeface="ヒラギノ角ゴ Pro W3" pitchFamily="-1" charset="-128"/>
          <a:cs typeface="Arial"/>
        </a:defRPr>
      </a:lvl3pPr>
      <a:lvl4pPr marL="1600120" indent="-228588" algn="l" rtl="0" eaLnBrk="0" fontAlgn="base" hangingPunct="0">
        <a:spcBef>
          <a:spcPct val="20000"/>
        </a:spcBef>
        <a:spcAft>
          <a:spcPct val="0"/>
        </a:spcAft>
        <a:buFont typeface="Arial" charset="0"/>
        <a:buChar char="–"/>
        <a:defRPr sz="2000" kern="1200">
          <a:solidFill>
            <a:srgbClr val="FFFFFF"/>
          </a:solidFill>
          <a:latin typeface="Arial"/>
          <a:ea typeface="ヒラギノ角ゴ Pro W3" pitchFamily="-1" charset="-128"/>
          <a:cs typeface="Arial"/>
        </a:defRPr>
      </a:lvl4pPr>
      <a:lvl5pPr marL="2057297" indent="-228588" algn="l" rtl="0" eaLnBrk="0" fontAlgn="base" hangingPunct="0">
        <a:spcBef>
          <a:spcPct val="20000"/>
        </a:spcBef>
        <a:spcAft>
          <a:spcPct val="0"/>
        </a:spcAft>
        <a:buFont typeface="Arial" charset="0"/>
        <a:buChar char="»"/>
        <a:defRPr sz="2000" kern="1200">
          <a:solidFill>
            <a:srgbClr val="FFFFFF"/>
          </a:solidFill>
          <a:latin typeface="Arial"/>
          <a:ea typeface="ヒラギノ角ゴ Pro W3" pitchFamily="-1" charset="-128"/>
          <a:cs typeface="Arial"/>
        </a:defRPr>
      </a:lvl5pPr>
      <a:lvl6pPr marL="2514474" indent="-228588"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8"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8" indent="-228588"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8"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3"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386479272"/>
      </p:ext>
    </p:extLst>
  </p:cSld>
  <p:clrMap bg1="lt1" tx1="dk1" bg2="lt2" tx2="dk2" accent1="accent1" accent2="accent2" accent3="accent3" accent4="accent4" accent5="accent5" accent6="accent6" hlink="hlink" folHlink="folHlink"/>
  <p:sldLayoutIdLst>
    <p:sldLayoutId id="2147506837" r:id="rId1"/>
    <p:sldLayoutId id="2147506838" r:id="rId2"/>
    <p:sldLayoutId id="2147506839" r:id="rId3"/>
    <p:sldLayoutId id="2147506840" r:id="rId4"/>
    <p:sldLayoutId id="2147506841" r:id="rId5"/>
    <p:sldLayoutId id="2147506842" r:id="rId6"/>
    <p:sldLayoutId id="2147506843" r:id="rId7"/>
    <p:sldLayoutId id="2147506844" r:id="rId8"/>
    <p:sldLayoutId id="2147506845" r:id="rId9"/>
    <p:sldLayoutId id="2147506846" r:id="rId10"/>
    <p:sldLayoutId id="2147506847"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178" algn="ctr" rtl="0" eaLnBrk="0" fontAlgn="base" hangingPunct="0">
        <a:spcBef>
          <a:spcPct val="0"/>
        </a:spcBef>
        <a:spcAft>
          <a:spcPct val="0"/>
        </a:spcAft>
        <a:defRPr sz="4400">
          <a:solidFill>
            <a:schemeClr val="tx2"/>
          </a:solidFill>
          <a:latin typeface="Times New Roman" pitchFamily="-110" charset="0"/>
        </a:defRPr>
      </a:lvl6pPr>
      <a:lvl7pPr marL="914354" algn="ctr" rtl="0" eaLnBrk="0" fontAlgn="base" hangingPunct="0">
        <a:spcBef>
          <a:spcPct val="0"/>
        </a:spcBef>
        <a:spcAft>
          <a:spcPct val="0"/>
        </a:spcAft>
        <a:defRPr sz="4400">
          <a:solidFill>
            <a:schemeClr val="tx2"/>
          </a:solidFill>
          <a:latin typeface="Times New Roman" pitchFamily="-110" charset="0"/>
        </a:defRPr>
      </a:lvl7pPr>
      <a:lvl8pPr marL="1371532" algn="ctr" rtl="0" eaLnBrk="0" fontAlgn="base" hangingPunct="0">
        <a:spcBef>
          <a:spcPct val="0"/>
        </a:spcBef>
        <a:spcAft>
          <a:spcPct val="0"/>
        </a:spcAft>
        <a:defRPr sz="4400">
          <a:solidFill>
            <a:schemeClr val="tx2"/>
          </a:solidFill>
          <a:latin typeface="Times New Roman" pitchFamily="-110" charset="0"/>
        </a:defRPr>
      </a:lvl8pPr>
      <a:lvl9pPr marL="1828709" algn="ctr" rtl="0" eaLnBrk="0" fontAlgn="base" hangingPunct="0">
        <a:spcBef>
          <a:spcPct val="0"/>
        </a:spcBef>
        <a:spcAft>
          <a:spcPct val="0"/>
        </a:spcAft>
        <a:defRPr sz="4400">
          <a:solidFill>
            <a:schemeClr val="tx2"/>
          </a:solidFill>
          <a:latin typeface="Times New Roman" pitchFamily="-110" charset="0"/>
        </a:defRPr>
      </a:lvl9pPr>
    </p:titleStyle>
    <p:bodyStyle>
      <a:lvl1pPr marL="342883" indent="-342883"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13" indent="-285737"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2942" indent="-228588"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120" indent="-228588"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297" indent="-228588"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474"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652"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8828"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006"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3"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292334973"/>
      </p:ext>
    </p:extLst>
  </p:cSld>
  <p:clrMap bg1="lt1" tx1="dk1" bg2="lt2" tx2="dk2" accent1="accent1" accent2="accent2" accent3="accent3" accent4="accent4" accent5="accent5" accent6="accent6" hlink="hlink" folHlink="folHlink"/>
  <p:sldLayoutIdLst>
    <p:sldLayoutId id="2147506849" r:id="rId1"/>
    <p:sldLayoutId id="2147506850" r:id="rId2"/>
    <p:sldLayoutId id="2147506851" r:id="rId3"/>
    <p:sldLayoutId id="2147506852" r:id="rId4"/>
    <p:sldLayoutId id="2147506853" r:id="rId5"/>
    <p:sldLayoutId id="2147506854" r:id="rId6"/>
    <p:sldLayoutId id="2147506855" r:id="rId7"/>
    <p:sldLayoutId id="2147506856" r:id="rId8"/>
    <p:sldLayoutId id="2147506857" r:id="rId9"/>
    <p:sldLayoutId id="2147506858" r:id="rId10"/>
    <p:sldLayoutId id="214750685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178" algn="ctr" rtl="0" eaLnBrk="0" fontAlgn="base" hangingPunct="0">
        <a:spcBef>
          <a:spcPct val="0"/>
        </a:spcBef>
        <a:spcAft>
          <a:spcPct val="0"/>
        </a:spcAft>
        <a:defRPr sz="4400">
          <a:solidFill>
            <a:schemeClr val="tx2"/>
          </a:solidFill>
          <a:latin typeface="Times New Roman" pitchFamily="-110" charset="0"/>
        </a:defRPr>
      </a:lvl6pPr>
      <a:lvl7pPr marL="914354" algn="ctr" rtl="0" eaLnBrk="0" fontAlgn="base" hangingPunct="0">
        <a:spcBef>
          <a:spcPct val="0"/>
        </a:spcBef>
        <a:spcAft>
          <a:spcPct val="0"/>
        </a:spcAft>
        <a:defRPr sz="4400">
          <a:solidFill>
            <a:schemeClr val="tx2"/>
          </a:solidFill>
          <a:latin typeface="Times New Roman" pitchFamily="-110" charset="0"/>
        </a:defRPr>
      </a:lvl7pPr>
      <a:lvl8pPr marL="1371532" algn="ctr" rtl="0" eaLnBrk="0" fontAlgn="base" hangingPunct="0">
        <a:spcBef>
          <a:spcPct val="0"/>
        </a:spcBef>
        <a:spcAft>
          <a:spcPct val="0"/>
        </a:spcAft>
        <a:defRPr sz="4400">
          <a:solidFill>
            <a:schemeClr val="tx2"/>
          </a:solidFill>
          <a:latin typeface="Times New Roman" pitchFamily="-110" charset="0"/>
        </a:defRPr>
      </a:lvl8pPr>
      <a:lvl9pPr marL="1828709" algn="ctr" rtl="0" eaLnBrk="0" fontAlgn="base" hangingPunct="0">
        <a:spcBef>
          <a:spcPct val="0"/>
        </a:spcBef>
        <a:spcAft>
          <a:spcPct val="0"/>
        </a:spcAft>
        <a:defRPr sz="4400">
          <a:solidFill>
            <a:schemeClr val="tx2"/>
          </a:solidFill>
          <a:latin typeface="Times New Roman" pitchFamily="-110" charset="0"/>
        </a:defRPr>
      </a:lvl9pPr>
    </p:titleStyle>
    <p:bodyStyle>
      <a:lvl1pPr marL="342883" indent="-342883"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13" indent="-285737"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2942" indent="-228588"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120" indent="-228588"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297" indent="-228588"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474"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652"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8828"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006"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3"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114735947"/>
      </p:ext>
    </p:extLst>
  </p:cSld>
  <p:clrMap bg1="lt1" tx1="dk1" bg2="lt2" tx2="dk2" accent1="accent1" accent2="accent2" accent3="accent3" accent4="accent4" accent5="accent5" accent6="accent6" hlink="hlink" folHlink="folHlink"/>
  <p:sldLayoutIdLst>
    <p:sldLayoutId id="2147506861" r:id="rId1"/>
    <p:sldLayoutId id="2147506862" r:id="rId2"/>
    <p:sldLayoutId id="2147506863" r:id="rId3"/>
    <p:sldLayoutId id="2147506864" r:id="rId4"/>
    <p:sldLayoutId id="2147506865" r:id="rId5"/>
    <p:sldLayoutId id="2147506866" r:id="rId6"/>
    <p:sldLayoutId id="2147506867" r:id="rId7"/>
    <p:sldLayoutId id="2147506868" r:id="rId8"/>
    <p:sldLayoutId id="2147506869" r:id="rId9"/>
    <p:sldLayoutId id="2147506870" r:id="rId10"/>
    <p:sldLayoutId id="214750687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178" algn="ctr" rtl="0" eaLnBrk="0" fontAlgn="base" hangingPunct="0">
        <a:spcBef>
          <a:spcPct val="0"/>
        </a:spcBef>
        <a:spcAft>
          <a:spcPct val="0"/>
        </a:spcAft>
        <a:defRPr sz="4400">
          <a:solidFill>
            <a:schemeClr val="tx2"/>
          </a:solidFill>
          <a:latin typeface="Times New Roman" pitchFamily="-110" charset="0"/>
        </a:defRPr>
      </a:lvl6pPr>
      <a:lvl7pPr marL="914354" algn="ctr" rtl="0" eaLnBrk="0" fontAlgn="base" hangingPunct="0">
        <a:spcBef>
          <a:spcPct val="0"/>
        </a:spcBef>
        <a:spcAft>
          <a:spcPct val="0"/>
        </a:spcAft>
        <a:defRPr sz="4400">
          <a:solidFill>
            <a:schemeClr val="tx2"/>
          </a:solidFill>
          <a:latin typeface="Times New Roman" pitchFamily="-110" charset="0"/>
        </a:defRPr>
      </a:lvl7pPr>
      <a:lvl8pPr marL="1371532" algn="ctr" rtl="0" eaLnBrk="0" fontAlgn="base" hangingPunct="0">
        <a:spcBef>
          <a:spcPct val="0"/>
        </a:spcBef>
        <a:spcAft>
          <a:spcPct val="0"/>
        </a:spcAft>
        <a:defRPr sz="4400">
          <a:solidFill>
            <a:schemeClr val="tx2"/>
          </a:solidFill>
          <a:latin typeface="Times New Roman" pitchFamily="-110" charset="0"/>
        </a:defRPr>
      </a:lvl8pPr>
      <a:lvl9pPr marL="1828709" algn="ctr" rtl="0" eaLnBrk="0" fontAlgn="base" hangingPunct="0">
        <a:spcBef>
          <a:spcPct val="0"/>
        </a:spcBef>
        <a:spcAft>
          <a:spcPct val="0"/>
        </a:spcAft>
        <a:defRPr sz="4400">
          <a:solidFill>
            <a:schemeClr val="tx2"/>
          </a:solidFill>
          <a:latin typeface="Times New Roman" pitchFamily="-110" charset="0"/>
        </a:defRPr>
      </a:lvl9pPr>
    </p:titleStyle>
    <p:bodyStyle>
      <a:lvl1pPr marL="342883" indent="-342883"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13" indent="-285737"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2942" indent="-228588"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120" indent="-228588"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297" indent="-228588"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474"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652"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8828"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006"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3"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37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B071AFD0-5CC3-1B49-8D43-ED35824BC67C}" type="slidenum">
              <a:rPr lang="en-US">
                <a:cs typeface="+mn-cs"/>
              </a:rPr>
              <a:pPr>
                <a:defRPr/>
              </a:pPr>
              <a:t>‹#›</a:t>
            </a:fld>
            <a:endParaRPr lang="en-US">
              <a:cs typeface="+mn-cs"/>
            </a:endParaRPr>
          </a:p>
        </p:txBody>
      </p:sp>
    </p:spTree>
    <p:extLst>
      <p:ext uri="{BB962C8B-B14F-4D97-AF65-F5344CB8AC3E}">
        <p14:creationId xmlns:p14="http://schemas.microsoft.com/office/powerpoint/2010/main" val="1478840642"/>
      </p:ext>
    </p:extLst>
  </p:cSld>
  <p:clrMap bg1="lt1" tx1="dk1" bg2="lt2" tx2="dk2" accent1="accent1" accent2="accent2" accent3="accent3" accent4="accent4" accent5="accent5" accent6="accent6" hlink="hlink" folHlink="folHlink"/>
  <p:sldLayoutIdLst>
    <p:sldLayoutId id="214750687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178" algn="ctr" rtl="0" eaLnBrk="0" fontAlgn="base" hangingPunct="0">
        <a:spcBef>
          <a:spcPct val="0"/>
        </a:spcBef>
        <a:spcAft>
          <a:spcPct val="0"/>
        </a:spcAft>
        <a:defRPr sz="4400">
          <a:solidFill>
            <a:schemeClr val="tx2"/>
          </a:solidFill>
          <a:latin typeface="Times New Roman" pitchFamily="-110" charset="0"/>
        </a:defRPr>
      </a:lvl6pPr>
      <a:lvl7pPr marL="914354" algn="ctr" rtl="0" eaLnBrk="0" fontAlgn="base" hangingPunct="0">
        <a:spcBef>
          <a:spcPct val="0"/>
        </a:spcBef>
        <a:spcAft>
          <a:spcPct val="0"/>
        </a:spcAft>
        <a:defRPr sz="4400">
          <a:solidFill>
            <a:schemeClr val="tx2"/>
          </a:solidFill>
          <a:latin typeface="Times New Roman" pitchFamily="-110" charset="0"/>
        </a:defRPr>
      </a:lvl7pPr>
      <a:lvl8pPr marL="1371532" algn="ctr" rtl="0" eaLnBrk="0" fontAlgn="base" hangingPunct="0">
        <a:spcBef>
          <a:spcPct val="0"/>
        </a:spcBef>
        <a:spcAft>
          <a:spcPct val="0"/>
        </a:spcAft>
        <a:defRPr sz="4400">
          <a:solidFill>
            <a:schemeClr val="tx2"/>
          </a:solidFill>
          <a:latin typeface="Times New Roman" pitchFamily="-110" charset="0"/>
        </a:defRPr>
      </a:lvl8pPr>
      <a:lvl9pPr marL="1828709" algn="ctr" rtl="0" eaLnBrk="0" fontAlgn="base" hangingPunct="0">
        <a:spcBef>
          <a:spcPct val="0"/>
        </a:spcBef>
        <a:spcAft>
          <a:spcPct val="0"/>
        </a:spcAft>
        <a:defRPr sz="4400">
          <a:solidFill>
            <a:schemeClr val="tx2"/>
          </a:solidFill>
          <a:latin typeface="Times New Roman" pitchFamily="-110" charset="0"/>
        </a:defRPr>
      </a:lvl9pPr>
    </p:titleStyle>
    <p:bodyStyle>
      <a:lvl1pPr marL="342883" indent="-342883"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13" indent="-285737"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2942" indent="-228588"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120"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297"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474"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652"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8828"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006" indent="-228588"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3"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8B1832C5-3FF4-114A-8F14-E7B73B0A9A84}" type="slidenum">
              <a:rPr lang="en-US" altLang="zh-TW"/>
              <a:pPr>
                <a:defRPr/>
              </a:pPr>
              <a:t>‹#›</a:t>
            </a:fld>
            <a:endParaRPr lang="en-US" altLang="zh-TW"/>
          </a:p>
        </p:txBody>
      </p:sp>
    </p:spTree>
  </p:cSld>
  <p:clrMap bg1="lt1" tx1="dk1" bg2="lt2" tx2="dk2" accent1="accent1" accent2="accent2" accent3="accent3" accent4="accent4" accent5="accent5" accent6="accent6" hlink="hlink" folHlink="folHlink"/>
  <p:sldLayoutIdLst>
    <p:sldLayoutId id="2147505289" r:id="rId1"/>
    <p:sldLayoutId id="2147505290" r:id="rId2"/>
    <p:sldLayoutId id="2147505291" r:id="rId3"/>
    <p:sldLayoutId id="2147505292" r:id="rId4"/>
    <p:sldLayoutId id="2147505293" r:id="rId5"/>
    <p:sldLayoutId id="2147505294" r:id="rId6"/>
    <p:sldLayoutId id="2147505295" r:id="rId7"/>
    <p:sldLayoutId id="2147505296" r:id="rId8"/>
    <p:sldLayoutId id="2147505297" r:id="rId9"/>
    <p:sldLayoutId id="2147505298" r:id="rId10"/>
    <p:sldLayoutId id="214750529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9378" name="Group 2"/>
          <p:cNvGrpSpPr>
            <a:grpSpLocks/>
          </p:cNvGrpSpPr>
          <p:nvPr/>
        </p:nvGrpSpPr>
        <p:grpSpPr bwMode="auto">
          <a:xfrm>
            <a:off x="0" y="0"/>
            <a:ext cx="7242175" cy="1981200"/>
            <a:chOff x="0" y="0"/>
            <a:chExt cx="4562" cy="1248"/>
          </a:xfrm>
        </p:grpSpPr>
        <p:sp>
          <p:nvSpPr>
            <p:cNvPr id="235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1" hangingPunct="1">
                <a:defRPr/>
              </a:pPr>
              <a:endParaRPr lang="en-US">
                <a:solidFill>
                  <a:srgbClr val="FFFFFF"/>
                </a:solidFill>
                <a:latin typeface="Times New Roman" pitchFamily="18" charset="0"/>
              </a:endParaRPr>
            </a:p>
          </p:txBody>
        </p:sp>
        <p:sp>
          <p:nvSpPr>
            <p:cNvPr id="22938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235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34" charset="0"/>
                <a:ea typeface="+mn-ea"/>
                <a:cs typeface="+mn-cs"/>
              </a:defRPr>
            </a:lvl1pPr>
          </a:lstStyle>
          <a:p>
            <a:pPr eaLnBrk="1" hangingPunct="1">
              <a:defRPr/>
            </a:pPr>
            <a:endParaRPr lang="en-US">
              <a:solidFill>
                <a:srgbClr val="FFFFFF"/>
              </a:solidFill>
            </a:endParaRPr>
          </a:p>
        </p:txBody>
      </p:sp>
      <p:sp>
        <p:nvSpPr>
          <p:cNvPr id="235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34" charset="0"/>
                <a:ea typeface="+mn-ea"/>
                <a:cs typeface="+mn-cs"/>
              </a:defRPr>
            </a:lvl1pPr>
          </a:lstStyle>
          <a:p>
            <a:pPr eaLnBrk="1" hangingPunct="1">
              <a:defRPr/>
            </a:pPr>
            <a:endParaRPr lang="en-US">
              <a:solidFill>
                <a:srgbClr val="FFFFFF"/>
              </a:solidFill>
            </a:endParaRPr>
          </a:p>
        </p:txBody>
      </p:sp>
      <p:sp>
        <p:nvSpPr>
          <p:cNvPr id="235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cs typeface="+mn-cs"/>
              </a:defRPr>
            </a:lvl1pPr>
          </a:lstStyle>
          <a:p>
            <a:pPr eaLnBrk="1" hangingPunct="1">
              <a:defRPr/>
            </a:pPr>
            <a:fld id="{D90BA182-F9D6-294F-8D0A-682432CDFED7}" type="slidenum">
              <a:rPr lang="en-US">
                <a:solidFill>
                  <a:srgbClr val="FFFFFF"/>
                </a:solidFill>
              </a:rPr>
              <a:pPr eaLnBrk="1" hangingPunct="1">
                <a:defRPr/>
              </a:pPr>
              <a:t>‹#›</a:t>
            </a:fld>
            <a:endParaRPr lang="en-US">
              <a:solidFill>
                <a:srgbClr val="FFFFFF"/>
              </a:solidFill>
            </a:endParaRPr>
          </a:p>
        </p:txBody>
      </p:sp>
    </p:spTree>
    <p:extLst>
      <p:ext uri="{BB962C8B-B14F-4D97-AF65-F5344CB8AC3E}">
        <p14:creationId xmlns:p14="http://schemas.microsoft.com/office/powerpoint/2010/main" val="2787629490"/>
      </p:ext>
    </p:extLst>
  </p:cSld>
  <p:clrMap bg1="dk2" tx1="lt1" bg2="dk1" tx2="lt2" accent1="accent1" accent2="accent2" accent3="accent3" accent4="accent4" accent5="accent5" accent6="accent6" hlink="hlink" folHlink="folHlink"/>
  <p:sldLayoutIdLst>
    <p:sldLayoutId id="2147506875" r:id="rId1"/>
    <p:sldLayoutId id="2147506876" r:id="rId2"/>
    <p:sldLayoutId id="2147506877" r:id="rId3"/>
    <p:sldLayoutId id="2147506878" r:id="rId4"/>
    <p:sldLayoutId id="2147506879" r:id="rId5"/>
    <p:sldLayoutId id="2147506880" r:id="rId6"/>
    <p:sldLayoutId id="2147506881" r:id="rId7"/>
    <p:sldLayoutId id="2147506882" r:id="rId8"/>
    <p:sldLayoutId id="2147506883" r:id="rId9"/>
    <p:sldLayoutId id="2147506884" r:id="rId10"/>
    <p:sldLayoutId id="2147506885" r:id="rId11"/>
    <p:sldLayoutId id="214750688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charset="0"/>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charset="0"/>
        </a:defRPr>
      </a:lvl5pPr>
      <a:lvl6pPr marL="2514600" indent="-228600" algn="l" rtl="0" fontAlgn="base">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866939138"/>
      </p:ext>
    </p:extLst>
  </p:cSld>
  <p:clrMap bg1="lt1" tx1="dk1" bg2="lt2" tx2="dk2" accent1="accent1" accent2="accent2" accent3="accent3" accent4="accent4" accent5="accent5" accent6="accent6" hlink="hlink" folHlink="folHlink"/>
  <p:sldLayoutIdLst>
    <p:sldLayoutId id="2147506888" r:id="rId1"/>
    <p:sldLayoutId id="2147506889" r:id="rId2"/>
    <p:sldLayoutId id="2147506890" r:id="rId3"/>
    <p:sldLayoutId id="2147506891" r:id="rId4"/>
    <p:sldLayoutId id="2147506892" r:id="rId5"/>
    <p:sldLayoutId id="2147506893" r:id="rId6"/>
    <p:sldLayoutId id="2147506894" r:id="rId7"/>
    <p:sldLayoutId id="2147506895" r:id="rId8"/>
    <p:sldLayoutId id="2147506896" r:id="rId9"/>
    <p:sldLayoutId id="2147506897" r:id="rId10"/>
    <p:sldLayoutId id="214750689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149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149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149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pPr defTabSz="914400" fontAlgn="base">
              <a:spcBef>
                <a:spcPct val="0"/>
              </a:spcBef>
              <a:spcAft>
                <a:spcPct val="0"/>
              </a:spcAft>
            </a:pPr>
            <a:fld id="{00ED357E-1B23-CC42-849D-CC0799D96B69}" type="datetimeFigureOut">
              <a:rPr lang="en-US" smtClean="0">
                <a:solidFill>
                  <a:srgbClr val="000000"/>
                </a:solidFill>
                <a:latin typeface="Arial"/>
                <a:ea typeface="ＭＳ Ｐゴシック" charset="0"/>
                <a:cs typeface="ＭＳ Ｐゴシック" charset="0"/>
              </a:rPr>
              <a:pPr defTabSz="914400" fontAlgn="base">
                <a:spcBef>
                  <a:spcPct val="0"/>
                </a:spcBef>
                <a:spcAft>
                  <a:spcPct val="0"/>
                </a:spcAft>
              </a:pPr>
              <a:t>8/24/24</a:t>
            </a:fld>
            <a:endParaRPr lang="en-US">
              <a:solidFill>
                <a:srgbClr val="000000"/>
              </a:solidFill>
              <a:latin typeface="Arial"/>
              <a:ea typeface="ＭＳ Ｐゴシック" charset="0"/>
              <a:cs typeface="ＭＳ Ｐゴシック" charset="0"/>
            </a:endParaRPr>
          </a:p>
        </p:txBody>
      </p:sp>
      <p:sp>
        <p:nvSpPr>
          <p:cNvPr id="19149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pPr defTabSz="914400" fontAlgn="base">
              <a:spcBef>
                <a:spcPct val="0"/>
              </a:spcBef>
              <a:spcAft>
                <a:spcPct val="0"/>
              </a:spcAft>
            </a:pPr>
            <a:endParaRPr lang="en-US">
              <a:solidFill>
                <a:srgbClr val="000000"/>
              </a:solidFill>
              <a:latin typeface="Arial"/>
              <a:ea typeface="ＭＳ Ｐゴシック" charset="0"/>
              <a:cs typeface="ＭＳ Ｐゴシック" charset="0"/>
            </a:endParaRPr>
          </a:p>
        </p:txBody>
      </p:sp>
      <p:sp>
        <p:nvSpPr>
          <p:cNvPr id="19149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pPr defTabSz="914400" fontAlgn="base">
              <a:spcBef>
                <a:spcPct val="0"/>
              </a:spcBef>
              <a:spcAft>
                <a:spcPct val="0"/>
              </a:spcAft>
            </a:pPr>
            <a:fld id="{774807BB-DAC6-BA41-919B-40B57FF455EC}" type="slidenum">
              <a:rPr lang="en-US" smtClean="0">
                <a:solidFill>
                  <a:srgbClr val="000000"/>
                </a:solidFill>
                <a:latin typeface="Arial"/>
                <a:ea typeface="ＭＳ Ｐゴシック" charset="0"/>
                <a:cs typeface="ＭＳ Ｐゴシック" charset="0"/>
              </a:rPr>
              <a:pPr defTabSz="914400" fontAlgn="base">
                <a:spcBef>
                  <a:spcPct val="0"/>
                </a:spcBef>
                <a:spcAft>
                  <a:spcPct val="0"/>
                </a:spcAft>
              </a:pPr>
              <a:t>‹#›</a:t>
            </a:fld>
            <a:endParaRPr lang="en-US">
              <a:solidFill>
                <a:srgbClr val="000000"/>
              </a:solidFill>
              <a:latin typeface="Arial"/>
              <a:ea typeface="ＭＳ Ｐゴシック" charset="0"/>
              <a:cs typeface="ＭＳ Ｐゴシック" charset="0"/>
            </a:endParaRPr>
          </a:p>
        </p:txBody>
      </p:sp>
    </p:spTree>
    <p:extLst>
      <p:ext uri="{BB962C8B-B14F-4D97-AF65-F5344CB8AC3E}">
        <p14:creationId xmlns:p14="http://schemas.microsoft.com/office/powerpoint/2010/main" val="3122091965"/>
      </p:ext>
    </p:extLst>
  </p:cSld>
  <p:clrMap bg1="lt1" tx1="dk1" bg2="lt2" tx2="dk2" accent1="accent1" accent2="accent2" accent3="accent3" accent4="accent4" accent5="accent5" accent6="accent6" hlink="hlink" folHlink="folHlink"/>
  <p:sldLayoutIdLst>
    <p:sldLayoutId id="2147506900" r:id="rId1"/>
    <p:sldLayoutId id="2147506901" r:id="rId2"/>
    <p:sldLayoutId id="2147506902" r:id="rId3"/>
    <p:sldLayoutId id="2147506903" r:id="rId4"/>
    <p:sldLayoutId id="2147506904" r:id="rId5"/>
    <p:sldLayoutId id="2147506905" r:id="rId6"/>
    <p:sldLayoutId id="2147506906" r:id="rId7"/>
    <p:sldLayoutId id="2147506907" r:id="rId8"/>
    <p:sldLayoutId id="2147506908" r:id="rId9"/>
    <p:sldLayoutId id="2147506909" r:id="rId10"/>
    <p:sldLayoutId id="2147506910"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12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12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12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latin typeface="+mn-lt"/>
                <a:cs typeface="+mn-cs"/>
              </a:defRPr>
            </a:lvl1pPr>
          </a:lstStyle>
          <a:p>
            <a:pPr defTabSz="914400" fontAlgn="base">
              <a:spcBef>
                <a:spcPct val="0"/>
              </a:spcBef>
              <a:spcAft>
                <a:spcPct val="0"/>
              </a:spcAft>
            </a:pPr>
            <a:fld id="{CC539648-AB91-3440-8F16-A95E4083D57B}" type="datetimeFigureOut">
              <a:rPr lang="en-US" smtClean="0">
                <a:solidFill>
                  <a:srgbClr val="000000"/>
                </a:solidFill>
                <a:latin typeface="Tahoma"/>
                <a:ea typeface="ＭＳ Ｐゴシック" charset="0"/>
                <a:cs typeface="ＭＳ Ｐゴシック"/>
              </a:rPr>
              <a:pPr defTabSz="914400" fontAlgn="base">
                <a:spcBef>
                  <a:spcPct val="0"/>
                </a:spcBef>
                <a:spcAft>
                  <a:spcPct val="0"/>
                </a:spcAft>
              </a:pPr>
              <a:t>8/24/24</a:t>
            </a:fld>
            <a:endParaRPr lang="en-US">
              <a:solidFill>
                <a:srgbClr val="000000"/>
              </a:solidFill>
              <a:latin typeface="Tahoma"/>
              <a:ea typeface="ＭＳ Ｐゴシック" charset="0"/>
              <a:cs typeface="ＭＳ Ｐゴシック"/>
            </a:endParaRPr>
          </a:p>
        </p:txBody>
      </p:sp>
      <p:sp>
        <p:nvSpPr>
          <p:cNvPr id="3512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latin typeface="+mn-lt"/>
                <a:cs typeface="+mn-cs"/>
              </a:defRPr>
            </a:lvl1pPr>
          </a:lstStyle>
          <a:p>
            <a:pPr defTabSz="914400" fontAlgn="base">
              <a:spcBef>
                <a:spcPct val="0"/>
              </a:spcBef>
              <a:spcAft>
                <a:spcPct val="0"/>
              </a:spcAft>
            </a:pPr>
            <a:endParaRPr lang="en-US">
              <a:solidFill>
                <a:srgbClr val="000000"/>
              </a:solidFill>
              <a:latin typeface="Tahoma"/>
              <a:ea typeface="ＭＳ Ｐゴシック" charset="0"/>
              <a:cs typeface="ＭＳ Ｐゴシック"/>
            </a:endParaRPr>
          </a:p>
        </p:txBody>
      </p:sp>
      <p:sp>
        <p:nvSpPr>
          <p:cNvPr id="3512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latin typeface="+mn-lt"/>
                <a:cs typeface="+mn-cs"/>
              </a:defRPr>
            </a:lvl1pPr>
          </a:lstStyle>
          <a:p>
            <a:pPr defTabSz="914400" fontAlgn="base">
              <a:spcBef>
                <a:spcPct val="0"/>
              </a:spcBef>
              <a:spcAft>
                <a:spcPct val="0"/>
              </a:spcAft>
            </a:pPr>
            <a:fld id="{2510E871-F0BA-3C4D-8414-9A58F9011B22}" type="slidenum">
              <a:rPr lang="en-US" smtClean="0">
                <a:solidFill>
                  <a:srgbClr val="000000"/>
                </a:solidFill>
                <a:latin typeface="Tahoma"/>
                <a:ea typeface="ＭＳ Ｐゴシック" charset="0"/>
                <a:cs typeface="ＭＳ Ｐゴシック"/>
              </a:rPr>
              <a:pPr defTabSz="914400" fontAlgn="base">
                <a:spcBef>
                  <a:spcPct val="0"/>
                </a:spcBef>
                <a:spcAft>
                  <a:spcPct val="0"/>
                </a:spcAft>
              </a:pPr>
              <a:t>‹#›</a:t>
            </a:fld>
            <a:endParaRPr lang="en-US">
              <a:solidFill>
                <a:srgbClr val="000000"/>
              </a:solidFill>
              <a:latin typeface="Tahoma"/>
              <a:ea typeface="ＭＳ Ｐゴシック" charset="0"/>
              <a:cs typeface="ＭＳ Ｐゴシック"/>
            </a:endParaRPr>
          </a:p>
        </p:txBody>
      </p:sp>
    </p:spTree>
    <p:extLst>
      <p:ext uri="{BB962C8B-B14F-4D97-AF65-F5344CB8AC3E}">
        <p14:creationId xmlns:p14="http://schemas.microsoft.com/office/powerpoint/2010/main" val="2734284123"/>
      </p:ext>
    </p:extLst>
  </p:cSld>
  <p:clrMap bg1="lt1" tx1="dk1" bg2="lt2" tx2="dk2" accent1="accent1" accent2="accent2" accent3="accent3" accent4="accent4" accent5="accent5" accent6="accent6" hlink="hlink" folHlink="folHlink"/>
  <p:sldLayoutIdLst>
    <p:sldLayoutId id="2147506912" r:id="rId1"/>
    <p:sldLayoutId id="2147506913" r:id="rId2"/>
    <p:sldLayoutId id="2147506914" r:id="rId3"/>
    <p:sldLayoutId id="2147506915" r:id="rId4"/>
    <p:sldLayoutId id="2147506916" r:id="rId5"/>
    <p:sldLayoutId id="2147506917" r:id="rId6"/>
    <p:sldLayoutId id="2147506918" r:id="rId7"/>
    <p:sldLayoutId id="2147506919" r:id="rId8"/>
    <p:sldLayoutId id="2147506920" r:id="rId9"/>
    <p:sldLayoutId id="2147506921" r:id="rId10"/>
    <p:sldLayoutId id="2147506922" r:id="rId11"/>
  </p:sldLayoutIdLst>
  <p:txStyles>
    <p:titleStyle>
      <a:lvl1pPr algn="r" rtl="0" fontAlgn="base">
        <a:spcBef>
          <a:spcPct val="0"/>
        </a:spcBef>
        <a:spcAft>
          <a:spcPct val="0"/>
        </a:spcAft>
        <a:defRPr sz="4400" i="1">
          <a:solidFill>
            <a:schemeClr val="tx2"/>
          </a:solidFill>
          <a:latin typeface="+mj-lt"/>
          <a:ea typeface="+mj-ea"/>
          <a:cs typeface="+mj-cs"/>
        </a:defRPr>
      </a:lvl1pPr>
      <a:lvl2pPr algn="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fontAlgn="base">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fontAlgn="base">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fontAlgn="base">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8" name="Rectangle 1026"/>
          <p:cNvSpPr>
            <a:spLocks noGrp="1" noChangeArrowheads="1"/>
          </p:cNvSpPr>
          <p:nvPr>
            <p:ph type="title"/>
          </p:nvPr>
        </p:nvSpPr>
        <p:spPr bwMode="auto">
          <a:xfrm>
            <a:off x="468313" y="381000"/>
            <a:ext cx="82804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73091" name="Rectangle 1027"/>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eaLnBrk="1" hangingPunct="1">
              <a:spcBef>
                <a:spcPct val="50000"/>
              </a:spcBef>
              <a:defRPr sz="1200" b="1">
                <a:latin typeface="Arial" charset="0"/>
              </a:defRPr>
            </a:lvl1pPr>
          </a:lstStyle>
          <a:p>
            <a:pPr defTabSz="914400" fontAlgn="base">
              <a:spcAft>
                <a:spcPct val="0"/>
              </a:spcAft>
              <a:defRPr/>
            </a:pPr>
            <a:fld id="{0EDC7366-57B4-5847-A312-0DD4D67231F9}" type="datetime1">
              <a:rPr lang="en-US">
                <a:solidFill>
                  <a:srgbClr val="000000"/>
                </a:solidFill>
                <a:ea typeface="ＭＳ Ｐゴシック" charset="0"/>
                <a:cs typeface="ＭＳ Ｐゴシック" charset="0"/>
              </a:rPr>
              <a:pPr defTabSz="914400" fontAlgn="base">
                <a:spcAft>
                  <a:spcPct val="0"/>
                </a:spcAft>
                <a:defRPr/>
              </a:pPr>
              <a:t>8/24/24</a:t>
            </a:fld>
            <a:endParaRPr lang="en-US">
              <a:solidFill>
                <a:srgbClr val="000000"/>
              </a:solidFill>
              <a:ea typeface="ＭＳ Ｐゴシック" charset="0"/>
              <a:cs typeface="ＭＳ Ｐゴシック" charset="0"/>
            </a:endParaRPr>
          </a:p>
        </p:txBody>
      </p:sp>
      <p:sp>
        <p:nvSpPr>
          <p:cNvPr id="473092" name="Rectangle 1028"/>
          <p:cNvSpPr>
            <a:spLocks noGrp="1" noChangeArrowheads="1"/>
          </p:cNvSpPr>
          <p:nvPr>
            <p:ph type="ftr" sz="quarter" idx="3"/>
          </p:nvPr>
        </p:nvSpPr>
        <p:spPr bwMode="auto">
          <a:xfrm>
            <a:off x="2743200" y="6324600"/>
            <a:ext cx="3429000" cy="457200"/>
          </a:xfrm>
          <a:prstGeom prst="rect">
            <a:avLst/>
          </a:prstGeom>
          <a:noFill/>
          <a:ln w="12700" cap="sq">
            <a:noFill/>
            <a:miter lim="800000"/>
            <a:headEnd type="none" w="sm" len="sm"/>
            <a:tailEnd type="none" w="sm" len="sm"/>
          </a:ln>
          <a:effectLst>
            <a:outerShdw blurRad="6858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a:latin typeface="Arial" pitchFamily="-111" charset="0"/>
                <a:ea typeface="+mn-ea"/>
                <a:cs typeface="+mn-cs"/>
              </a:defRPr>
            </a:lvl1pPr>
          </a:lstStyle>
          <a:p>
            <a:pPr defTabSz="914400" fontAlgn="base">
              <a:spcAft>
                <a:spcPct val="0"/>
              </a:spcAft>
              <a:defRPr/>
            </a:pPr>
            <a:endParaRPr lang="en-US">
              <a:solidFill>
                <a:srgbClr val="000000"/>
              </a:solidFill>
            </a:endParaRPr>
          </a:p>
        </p:txBody>
      </p:sp>
      <p:sp>
        <p:nvSpPr>
          <p:cNvPr id="473093" name="Rectangle 1029"/>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a:latin typeface="Arial" charset="0"/>
              </a:defRPr>
            </a:lvl1pPr>
          </a:lstStyle>
          <a:p>
            <a:pPr defTabSz="914400" fontAlgn="base">
              <a:spcAft>
                <a:spcPct val="0"/>
              </a:spcAft>
              <a:defRPr/>
            </a:pPr>
            <a:fld id="{6B6B39A6-10A3-814D-8147-7711B3565625}" type="slidenum">
              <a:rPr lang="en-US">
                <a:solidFill>
                  <a:srgbClr val="000000"/>
                </a:solidFill>
                <a:ea typeface="ＭＳ Ｐゴシック" charset="0"/>
                <a:cs typeface="ＭＳ Ｐゴシック" charset="0"/>
              </a:rPr>
              <a:pPr defTabSz="914400" fontAlgn="base">
                <a:spcAft>
                  <a:spcPct val="0"/>
                </a:spcAft>
                <a:defRPr/>
              </a:pPr>
              <a:t>‹#›</a:t>
            </a:fld>
            <a:endParaRPr lang="en-US">
              <a:solidFill>
                <a:srgbClr val="000000"/>
              </a:solidFill>
              <a:ea typeface="ＭＳ Ｐゴシック" charset="0"/>
              <a:cs typeface="ＭＳ Ｐゴシック" charset="0"/>
            </a:endParaRPr>
          </a:p>
        </p:txBody>
      </p:sp>
      <p:sp>
        <p:nvSpPr>
          <p:cNvPr id="39942" name="Rectangle 1030"/>
          <p:cNvSpPr>
            <a:spLocks noGrp="1" noChangeArrowheads="1"/>
          </p:cNvSpPr>
          <p:nvPr>
            <p:ph type="body" idx="1"/>
          </p:nvPr>
        </p:nvSpPr>
        <p:spPr bwMode="auto">
          <a:xfrm>
            <a:off x="547688" y="1828800"/>
            <a:ext cx="8118475"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74113482"/>
      </p:ext>
    </p:extLst>
  </p:cSld>
  <p:clrMap bg1="lt1" tx1="dk1" bg2="lt2" tx2="dk2" accent1="accent1" accent2="accent2" accent3="accent3" accent4="accent4" accent5="accent5" accent6="accent6" hlink="hlink" folHlink="folHlink"/>
  <p:sldLayoutIdLst>
    <p:sldLayoutId id="2147506924" r:id="rId1"/>
    <p:sldLayoutId id="2147506925" r:id="rId2"/>
    <p:sldLayoutId id="2147506926" r:id="rId3"/>
    <p:sldLayoutId id="2147506927" r:id="rId4"/>
    <p:sldLayoutId id="2147506928" r:id="rId5"/>
    <p:sldLayoutId id="2147506929" r:id="rId6"/>
    <p:sldLayoutId id="2147506930" r:id="rId7"/>
    <p:sldLayoutId id="2147506931" r:id="rId8"/>
    <p:sldLayoutId id="2147506932" r:id="rId9"/>
    <p:sldLayoutId id="2147506933" r:id="rId10"/>
    <p:sldLayoutId id="2147506934" r:id="rId11"/>
  </p:sldLayoutIdLst>
  <p:txStyles>
    <p:title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charset="0"/>
        <a:buChar char="l"/>
        <a:defRPr sz="3200">
          <a:solidFill>
            <a:schemeClr val="tx1"/>
          </a:solidFill>
          <a:latin typeface="Arial"/>
          <a:ea typeface="ＭＳ Ｐゴシック" pitchFamily="-111" charset="-128"/>
          <a:cs typeface="Arial"/>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Arial"/>
          <a:ea typeface="ＭＳ Ｐゴシック" pitchFamily="-112" charset="-128"/>
          <a:cs typeface="Arial"/>
        </a:defRPr>
      </a:lvl2pPr>
      <a:lvl3pPr marL="1143000" indent="-228600" algn="l" rtl="0" eaLnBrk="0" fontAlgn="base" hangingPunct="0">
        <a:lnSpc>
          <a:spcPct val="90000"/>
        </a:lnSpc>
        <a:spcBef>
          <a:spcPct val="20000"/>
        </a:spcBef>
        <a:spcAft>
          <a:spcPct val="0"/>
        </a:spcAft>
        <a:buClr>
          <a:schemeClr val="tx1"/>
        </a:buClr>
        <a:buSzPct val="80000"/>
        <a:buFont typeface="Wingdings" charset="0"/>
        <a:buChar char="l"/>
        <a:defRPr sz="2400">
          <a:solidFill>
            <a:schemeClr val="tx1"/>
          </a:solidFill>
          <a:latin typeface="Arial"/>
          <a:ea typeface="ＭＳ Ｐゴシック" charset="0"/>
          <a:cs typeface="Arial"/>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Arial"/>
          <a:ea typeface="Geneva" charset="-128"/>
          <a:cs typeface="Arial"/>
        </a:defRPr>
      </a:lvl4pPr>
      <a:lvl5pPr marL="2057400" indent="-228600" algn="l" rtl="0" eaLnBrk="0" fontAlgn="base" hangingPunct="0">
        <a:lnSpc>
          <a:spcPct val="90000"/>
        </a:lnSpc>
        <a:spcBef>
          <a:spcPct val="20000"/>
        </a:spcBef>
        <a:spcAft>
          <a:spcPct val="0"/>
        </a:spcAft>
        <a:buClr>
          <a:schemeClr val="tx1"/>
        </a:buClr>
        <a:buSzPct val="80000"/>
        <a:buFont typeface="Wingdings" charset="0"/>
        <a:buChar char="l"/>
        <a:defRPr sz="2000">
          <a:solidFill>
            <a:schemeClr val="tx1"/>
          </a:solidFill>
          <a:latin typeface="Arial"/>
          <a:ea typeface="ＭＳ Ｐゴシック" charset="-128"/>
          <a:cs typeface="Arial"/>
        </a:defRPr>
      </a:lvl5pPr>
      <a:lvl6pPr marL="25146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6pPr>
      <a:lvl7pPr marL="29718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7pPr>
      <a:lvl8pPr marL="34290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8pPr>
      <a:lvl9pPr marL="38862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82626" name="Rectangle 1"/>
          <p:cNvSpPr>
            <a:spLocks noGrp="1" noChangeArrowheads="1"/>
          </p:cNvSpPr>
          <p:nvPr>
            <p:ph type="title"/>
          </p:nvPr>
        </p:nvSpPr>
        <p:spPr bwMode="auto">
          <a:xfrm>
            <a:off x="2362200" y="304800"/>
            <a:ext cx="6246813" cy="1446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82627" name="Rectangle 2"/>
          <p:cNvSpPr>
            <a:spLocks noGrp="1" noChangeArrowheads="1"/>
          </p:cNvSpPr>
          <p:nvPr>
            <p:ph type="body" idx="1"/>
          </p:nvPr>
        </p:nvSpPr>
        <p:spPr bwMode="auto">
          <a:xfrm>
            <a:off x="2362200" y="1981200"/>
            <a:ext cx="64754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8262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282629" name="Text Box 4"/>
          <p:cNvSpPr txBox="1">
            <a:spLocks noChangeArrowheads="1"/>
          </p:cNvSpPr>
          <p:nvPr/>
        </p:nvSpPr>
        <p:spPr bwMode="auto">
          <a:xfrm>
            <a:off x="3124200" y="6248400"/>
            <a:ext cx="31242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7413" name="Rectangle 5"/>
          <p:cNvSpPr>
            <a:spLocks noGrp="1" noChangeArrowheads="1"/>
          </p:cNvSpPr>
          <p:nvPr>
            <p:ph type="sldNum"/>
          </p:nvPr>
        </p:nvSpPr>
        <p:spPr bwMode="auto">
          <a:xfrm>
            <a:off x="67818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386CA0CA-4CB1-024C-8020-32CD1A98FC1F}"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3669548285"/>
      </p:ext>
    </p:extLst>
  </p:cSld>
  <p:clrMap bg1="lt1" tx1="dk1" bg2="lt2" tx2="dk2" accent1="accent1" accent2="accent2" accent3="accent3" accent4="accent4" accent5="accent5" accent6="accent6" hlink="hlink" folHlink="folHlink"/>
  <p:sldLayoutIdLst>
    <p:sldLayoutId id="2147506936" r:id="rId1"/>
  </p:sldLayoutIdLst>
  <p:txStyles>
    <p:titleStyle>
      <a:lvl1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mj-lt"/>
          <a:ea typeface="+mj-ea"/>
          <a:cs typeface="ＭＳ Ｐゴシック" charset="-128"/>
        </a:defRPr>
      </a:lvl1pPr>
      <a:lvl2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2pPr>
      <a:lvl3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3pPr>
      <a:lvl4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4pPr>
      <a:lvl5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5pPr>
      <a:lvl6pPr marL="4572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6pPr>
      <a:lvl7pPr marL="9144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7pPr>
      <a:lvl8pPr marL="13716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8pPr>
      <a:lvl9pPr marL="18288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Wingdings"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Wingdings"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Wingdings"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Wingdings"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Wingdings"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097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0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Times New Roman" pitchFamily="-111" charset="0"/>
                <a:ea typeface="+mn-ea"/>
                <a:cs typeface="+mn-cs"/>
              </a:defRPr>
            </a:lvl1pPr>
          </a:lstStyle>
          <a:p>
            <a:pPr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Times New Roman" pitchFamily="-111" charset="0"/>
                <a:ea typeface="+mn-ea"/>
                <a:cs typeface="+mn-cs"/>
              </a:defRPr>
            </a:lvl1pPr>
          </a:lstStyle>
          <a:p>
            <a:pPr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Times New Roman" charset="0"/>
              </a:defRPr>
            </a:lvl1pPr>
          </a:lstStyle>
          <a:p>
            <a:pPr fontAlgn="base">
              <a:spcBef>
                <a:spcPct val="0"/>
              </a:spcBef>
              <a:spcAft>
                <a:spcPct val="0"/>
              </a:spcAft>
              <a:defRPr/>
            </a:pPr>
            <a:fld id="{DBFA246B-482E-054E-AD70-3413A1D07EF0}"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093213714"/>
      </p:ext>
    </p:extLst>
  </p:cSld>
  <p:clrMap bg1="lt1" tx1="dk1" bg2="lt2" tx2="dk2" accent1="accent1" accent2="accent2" accent3="accent3" accent4="accent4" accent5="accent5" accent6="accent6" hlink="hlink" folHlink="folHlink"/>
  <p:sldLayoutIdLst>
    <p:sldLayoutId id="2147506938" r:id="rId1"/>
    <p:sldLayoutId id="2147506939" r:id="rId2"/>
    <p:sldLayoutId id="2147506940" r:id="rId3"/>
    <p:sldLayoutId id="2147506941" r:id="rId4"/>
    <p:sldLayoutId id="2147506942" r:id="rId5"/>
    <p:sldLayoutId id="2147506943" r:id="rId6"/>
    <p:sldLayoutId id="2147506944" r:id="rId7"/>
    <p:sldLayoutId id="2147506945" r:id="rId8"/>
    <p:sldLayoutId id="2147506946" r:id="rId9"/>
    <p:sldLayoutId id="2147506947" r:id="rId10"/>
    <p:sldLayoutId id="2147506948" r:id="rId11"/>
    <p:sldLayoutId id="2147506949" r:id="rId12"/>
    <p:sldLayoutId id="214750695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933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9933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11620"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endParaRPr>
          </a:p>
        </p:txBody>
      </p:sp>
      <p:sp>
        <p:nvSpPr>
          <p:cNvPr id="111621"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02677BB-1AF1-6A49-A3F6-C59C0CCB98CE}"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550296548"/>
      </p:ext>
    </p:extLst>
  </p:cSld>
  <p:clrMap bg1="lt1" tx1="dk1" bg2="lt2" tx2="dk2" accent1="accent1" accent2="accent2" accent3="accent3" accent4="accent4" accent5="accent5" accent6="accent6" hlink="hlink" folHlink="folHlink"/>
  <p:sldLayoutIdLst>
    <p:sldLayoutId id="2147506952" r:id="rId1"/>
    <p:sldLayoutId id="2147506953" r:id="rId2"/>
    <p:sldLayoutId id="2147506954" r:id="rId3"/>
    <p:sldLayoutId id="2147506955" r:id="rId4"/>
    <p:sldLayoutId id="2147506956" r:id="rId5"/>
    <p:sldLayoutId id="2147506957" r:id="rId6"/>
    <p:sldLayoutId id="2147506958" r:id="rId7"/>
    <p:sldLayoutId id="2147506959" r:id="rId8"/>
    <p:sldLayoutId id="2147506960" r:id="rId9"/>
    <p:sldLayoutId id="2147506961" r:id="rId10"/>
    <p:sldLayoutId id="2147506962"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0" hangingPunct="0">
              <a:spcBef>
                <a:spcPct val="0"/>
              </a:spcBef>
              <a:buClrTx/>
              <a:buFontTx/>
              <a:buNone/>
              <a:defRPr sz="1400">
                <a:solidFill>
                  <a:srgbClr val="FFFFFF"/>
                </a:solidFill>
                <a:effectLst/>
                <a:latin typeface="Arial Black" pitchFamily="34" charset="0"/>
              </a:defRPr>
            </a:lvl1pPr>
          </a:lstStyle>
          <a:p>
            <a:endParaRPr lang="en-US" alt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0" hangingPunct="0">
              <a:spcBef>
                <a:spcPct val="0"/>
              </a:spcBef>
              <a:buClrTx/>
              <a:buFontTx/>
              <a:buNone/>
              <a:defRPr sz="1400">
                <a:solidFill>
                  <a:srgbClr val="FFFFFF"/>
                </a:solidFill>
                <a:effectLst/>
                <a:latin typeface="Arial Black" pitchFamily="34" charset="0"/>
              </a:defRPr>
            </a:lvl1pPr>
          </a:lstStyle>
          <a:p>
            <a:endParaRPr lang="en-US" alt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0" hangingPunct="0">
              <a:spcBef>
                <a:spcPct val="0"/>
              </a:spcBef>
              <a:buClrTx/>
              <a:buFontTx/>
              <a:buNone/>
              <a:defRPr sz="1400">
                <a:solidFill>
                  <a:srgbClr val="FFFFFF"/>
                </a:solidFill>
                <a:effectLst/>
                <a:latin typeface="Arial Black" pitchFamily="34" charset="0"/>
              </a:defRPr>
            </a:lvl1pPr>
          </a:lstStyle>
          <a:p>
            <a:fld id="{6A9DE02B-A7EE-46F7-8434-CF58598F5753}" type="slidenum">
              <a:rPr lang="en-US" altLang="en-US"/>
              <a:pPr/>
              <a:t>‹#›</a:t>
            </a:fld>
            <a:endParaRPr lang="en-US" altLang="en-US"/>
          </a:p>
        </p:txBody>
      </p:sp>
    </p:spTree>
    <p:extLst>
      <p:ext uri="{BB962C8B-B14F-4D97-AF65-F5344CB8AC3E}">
        <p14:creationId xmlns:p14="http://schemas.microsoft.com/office/powerpoint/2010/main" val="360631075"/>
      </p:ext>
    </p:extLst>
  </p:cSld>
  <p:clrMap bg1="dk2" tx1="lt1" bg2="dk1" tx2="lt2" accent1="accent1" accent2="accent2" accent3="accent3" accent4="accent4" accent5="accent5" accent6="accent6" hlink="hlink" folHlink="folHlink"/>
  <p:sldLayoutIdLst>
    <p:sldLayoutId id="2147506964" r:id="rId1"/>
    <p:sldLayoutId id="2147506965" r:id="rId2"/>
    <p:sldLayoutId id="2147506966" r:id="rId3"/>
    <p:sldLayoutId id="2147506967" r:id="rId4"/>
    <p:sldLayoutId id="2147506968" r:id="rId5"/>
    <p:sldLayoutId id="2147506969" r:id="rId6"/>
    <p:sldLayoutId id="2147506970" r:id="rId7"/>
    <p:sldLayoutId id="2147506971" r:id="rId8"/>
    <p:sldLayoutId id="2147506972" r:id="rId9"/>
    <p:sldLayoutId id="2147506973" r:id="rId10"/>
    <p:sldLayoutId id="2147506974" r:id="rId11"/>
  </p:sldLayoutIdLst>
  <p:txStyles>
    <p:titleStyle>
      <a:lvl1pPr algn="ctr" rtl="0" eaLnBrk="0" fontAlgn="base" hangingPunct="0">
        <a:spcBef>
          <a:spcPct val="0"/>
        </a:spcBef>
        <a:spcAft>
          <a:spcPct val="0"/>
        </a:spcAft>
        <a:defRPr sz="4400">
          <a:solidFill>
            <a:schemeClr val="tx2"/>
          </a:solidFill>
          <a:latin typeface="Arial"/>
          <a:ea typeface="MS PGothic"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843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0" hangingPunct="0">
              <a:spcBef>
                <a:spcPct val="0"/>
              </a:spcBef>
              <a:buClrTx/>
              <a:buFontTx/>
              <a:buNone/>
              <a:defRPr sz="1400">
                <a:solidFill>
                  <a:srgbClr val="FFFFFF"/>
                </a:solidFill>
                <a:effectLst/>
                <a:latin typeface="Arial Black" pitchFamily="34" charset="0"/>
              </a:defRPr>
            </a:lvl1pPr>
          </a:lstStyle>
          <a:p>
            <a:endParaRPr lang="en-US" alt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0" hangingPunct="0">
              <a:spcBef>
                <a:spcPct val="0"/>
              </a:spcBef>
              <a:buClrTx/>
              <a:buFontTx/>
              <a:buNone/>
              <a:defRPr sz="1400">
                <a:solidFill>
                  <a:srgbClr val="FFFFFF"/>
                </a:solidFill>
                <a:effectLst/>
                <a:latin typeface="Arial Black" pitchFamily="34" charset="0"/>
              </a:defRPr>
            </a:lvl1pPr>
          </a:lstStyle>
          <a:p>
            <a:endParaRPr lang="en-US" alt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0" hangingPunct="0">
              <a:spcBef>
                <a:spcPct val="0"/>
              </a:spcBef>
              <a:buClrTx/>
              <a:buFontTx/>
              <a:buNone/>
              <a:defRPr sz="1400">
                <a:solidFill>
                  <a:srgbClr val="FFFFFF"/>
                </a:solidFill>
                <a:effectLst/>
                <a:latin typeface="Arial Black" pitchFamily="34" charset="0"/>
              </a:defRPr>
            </a:lvl1pPr>
          </a:lstStyle>
          <a:p>
            <a:fld id="{2863442C-BC2E-43D6-B953-91CAF66CEFB9}" type="slidenum">
              <a:rPr lang="en-US" altLang="en-US"/>
              <a:pPr/>
              <a:t>‹#›</a:t>
            </a:fld>
            <a:endParaRPr lang="en-US" altLang="en-US"/>
          </a:p>
        </p:txBody>
      </p:sp>
    </p:spTree>
    <p:extLst>
      <p:ext uri="{BB962C8B-B14F-4D97-AF65-F5344CB8AC3E}">
        <p14:creationId xmlns:p14="http://schemas.microsoft.com/office/powerpoint/2010/main" val="2253894984"/>
      </p:ext>
    </p:extLst>
  </p:cSld>
  <p:clrMap bg1="dk2" tx1="lt1" bg2="dk1" tx2="lt2" accent1="accent1" accent2="accent2" accent3="accent3" accent4="accent4" accent5="accent5" accent6="accent6" hlink="hlink" folHlink="folHlink"/>
  <p:sldLayoutIdLst>
    <p:sldLayoutId id="2147506976" r:id="rId1"/>
    <p:sldLayoutId id="2147506977" r:id="rId2"/>
    <p:sldLayoutId id="2147506978" r:id="rId3"/>
    <p:sldLayoutId id="2147506979" r:id="rId4"/>
    <p:sldLayoutId id="2147506980" r:id="rId5"/>
    <p:sldLayoutId id="2147506981" r:id="rId6"/>
    <p:sldLayoutId id="2147506982" r:id="rId7"/>
    <p:sldLayoutId id="2147506983" r:id="rId8"/>
    <p:sldLayoutId id="2147506984" r:id="rId9"/>
    <p:sldLayoutId id="2147506985" r:id="rId10"/>
    <p:sldLayoutId id="2147506986" r:id="rId11"/>
  </p:sldLayoutIdLst>
  <p:txStyles>
    <p:titleStyle>
      <a:lvl1pPr algn="ctr" rtl="0" eaLnBrk="0" fontAlgn="base" hangingPunct="0">
        <a:spcBef>
          <a:spcPct val="0"/>
        </a:spcBef>
        <a:spcAft>
          <a:spcPct val="0"/>
        </a:spcAft>
        <a:defRPr sz="4400">
          <a:solidFill>
            <a:schemeClr val="tx2"/>
          </a:solidFill>
          <a:latin typeface="Arial"/>
          <a:ea typeface="MS PGothic"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5"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6"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7"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8"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63847" name="Rectangle 7"/>
          <p:cNvSpPr>
            <a:spLocks noGrp="1" noChangeArrowheads="1"/>
          </p:cNvSpPr>
          <p:nvPr>
            <p:ph type="dt" sz="half" idx="2"/>
          </p:nvPr>
        </p:nvSpPr>
        <p:spPr bwMode="auto">
          <a:xfrm>
            <a:off x="1066800" y="64135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2A3D7A"/>
                </a:solidFill>
                <a:latin typeface="+mn-lt"/>
                <a:ea typeface="ＭＳ Ｐゴシック" charset="0"/>
                <a:cs typeface="ＭＳ Ｐゴシック" charset="0"/>
              </a:defRPr>
            </a:lvl1pPr>
          </a:lstStyle>
          <a:p>
            <a:pPr>
              <a:defRPr/>
            </a:pPr>
            <a:endParaRPr lang="en-US"/>
          </a:p>
        </p:txBody>
      </p:sp>
      <p:sp>
        <p:nvSpPr>
          <p:cNvPr id="163848" name="Rectangle 8"/>
          <p:cNvSpPr>
            <a:spLocks noGrp="1" noChangeArrowheads="1"/>
          </p:cNvSpPr>
          <p:nvPr>
            <p:ph type="ftr" sz="quarter" idx="3"/>
          </p:nvPr>
        </p:nvSpPr>
        <p:spPr bwMode="auto">
          <a:xfrm>
            <a:off x="3429000" y="64135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2A3D7A"/>
                </a:solidFill>
                <a:latin typeface="+mn-lt"/>
                <a:ea typeface="ＭＳ Ｐゴシック" charset="0"/>
                <a:cs typeface="ＭＳ Ｐゴシック" charset="0"/>
              </a:defRPr>
            </a:lvl1pPr>
          </a:lstStyle>
          <a:p>
            <a:pPr>
              <a:defRPr/>
            </a:pPr>
            <a:endParaRPr lang="en-US"/>
          </a:p>
        </p:txBody>
      </p:sp>
      <p:pic>
        <p:nvPicPr>
          <p:cNvPr id="202761" name="Picture 9" descr="anabnr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28725" y="0"/>
            <a:ext cx="7915275" cy="75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62"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163851" name="Rectangle 11"/>
          <p:cNvSpPr>
            <a:spLocks noGrp="1" noChangeArrowheads="1"/>
          </p:cNvSpPr>
          <p:nvPr>
            <p:ph type="sldNum" sz="quarter" idx="4"/>
          </p:nvPr>
        </p:nvSpPr>
        <p:spPr bwMode="auto">
          <a:xfrm>
            <a:off x="8229600" y="6413500"/>
            <a:ext cx="9144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a:solidFill>
                  <a:srgbClr val="2A3D7A"/>
                </a:solidFill>
                <a:latin typeface="Times New Roman" charset="0"/>
              </a:defRPr>
            </a:lvl1pPr>
          </a:lstStyle>
          <a:p>
            <a:pPr>
              <a:defRPr/>
            </a:pPr>
            <a:fld id="{BC96BF19-594F-B74A-BA94-49468164A233}" type="slidenum">
              <a:rPr lang="en-US"/>
              <a:pPr>
                <a:defRPr/>
              </a:pPr>
              <a:t>‹#›</a:t>
            </a:fld>
            <a:endParaRPr lang="en-US" sz="1400"/>
          </a:p>
        </p:txBody>
      </p:sp>
      <p:sp>
        <p:nvSpPr>
          <p:cNvPr id="202764"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505300" r:id="rId1"/>
    <p:sldLayoutId id="2147505030" r:id="rId2"/>
    <p:sldLayoutId id="2147505031" r:id="rId3"/>
    <p:sldLayoutId id="2147505032" r:id="rId4"/>
    <p:sldLayoutId id="2147505033" r:id="rId5"/>
    <p:sldLayoutId id="2147505034" r:id="rId6"/>
    <p:sldLayoutId id="2147505035" r:id="rId7"/>
    <p:sldLayoutId id="2147505036" r:id="rId8"/>
    <p:sldLayoutId id="2147505037" r:id="rId9"/>
    <p:sldLayoutId id="2147505038" r:id="rId10"/>
    <p:sldLayoutId id="2147505039"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charset="0"/>
          <a:ea typeface="ＭＳ Ｐゴシック" charset="0"/>
        </a:defRPr>
      </a:lvl6pPr>
      <a:lvl7pPr marL="914400" algn="l" rtl="0" fontAlgn="base">
        <a:spcBef>
          <a:spcPct val="0"/>
        </a:spcBef>
        <a:spcAft>
          <a:spcPct val="0"/>
        </a:spcAft>
        <a:defRPr sz="4400">
          <a:solidFill>
            <a:schemeClr val="tx2"/>
          </a:solidFill>
          <a:latin typeface="Times New Roman" charset="0"/>
          <a:ea typeface="ＭＳ Ｐゴシック" charset="0"/>
        </a:defRPr>
      </a:lvl7pPr>
      <a:lvl8pPr marL="1371600" algn="l" rtl="0" fontAlgn="base">
        <a:spcBef>
          <a:spcPct val="0"/>
        </a:spcBef>
        <a:spcAft>
          <a:spcPct val="0"/>
        </a:spcAft>
        <a:defRPr sz="4400">
          <a:solidFill>
            <a:schemeClr val="tx2"/>
          </a:solidFill>
          <a:latin typeface="Times New Roman" charset="0"/>
          <a:ea typeface="ＭＳ Ｐゴシック" charset="0"/>
        </a:defRPr>
      </a:lvl8pPr>
      <a:lvl9pPr marL="1828800" algn="l" rtl="0" fontAlgn="base">
        <a:spcBef>
          <a:spcPct val="0"/>
        </a:spcBef>
        <a:spcAft>
          <a:spcPct val="0"/>
        </a:spcAft>
        <a:defRPr sz="4400">
          <a:solidFill>
            <a:schemeClr val="tx2"/>
          </a:solidFill>
          <a:latin typeface="Times New Roman" charset="0"/>
          <a:ea typeface="ＭＳ Ｐゴシック"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mn-ea"/>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mn-ea"/>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mn-ea"/>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mn-ea"/>
          <a:cs typeface="Arial"/>
        </a:defRPr>
      </a:lvl5pPr>
      <a:lvl6pPr marL="25146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Tree>
  </p:cSld>
  <p:clrMap bg1="dk2" tx1="lt1" bg2="dk1" tx2="lt2" accent1="accent1" accent2="accent2" accent3="accent3" accent4="accent4" accent5="accent5" accent6="accent6" hlink="hlink" folHlink="folHlink"/>
  <p:sldLayoutIdLst>
    <p:sldLayoutId id="2147505040" r:id="rId1"/>
    <p:sldLayoutId id="2147505041" r:id="rId2"/>
    <p:sldLayoutId id="2147505042" r:id="rId3"/>
    <p:sldLayoutId id="2147505043" r:id="rId4"/>
    <p:sldLayoutId id="2147505044" r:id="rId5"/>
    <p:sldLayoutId id="2147505045" r:id="rId6"/>
    <p:sldLayoutId id="2147505046" r:id="rId7"/>
    <p:sldLayoutId id="2147505047" r:id="rId8"/>
    <p:sldLayoutId id="2147505048" r:id="rId9"/>
    <p:sldLayoutId id="2147505049" r:id="rId10"/>
    <p:sldLayoutId id="2147505050"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xml"/><Relationship Id="rId1" Type="http://schemas.openxmlformats.org/officeDocument/2006/relationships/slideLayout" Target="../slideLayouts/slideLayout355.xml"/><Relationship Id="rId6" Type="http://schemas.openxmlformats.org/officeDocument/2006/relationships/image" Target="../media/image23.jpeg"/><Relationship Id="rId5" Type="http://schemas.openxmlformats.org/officeDocument/2006/relationships/image" Target="../media/image22.png"/><Relationship Id="rId4" Type="http://schemas.openxmlformats.org/officeDocument/2006/relationships/image" Target="../media/image21.jpeg"/></Relationships>
</file>

<file path=ppt/slides/_rels/slide10.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xml"/><Relationship Id="rId1" Type="http://schemas.openxmlformats.org/officeDocument/2006/relationships/slideLayout" Target="../slideLayouts/slideLayout137.xml"/></Relationships>
</file>

<file path=ppt/slides/_rels/slide10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75.xml"/><Relationship Id="rId1" Type="http://schemas.openxmlformats.org/officeDocument/2006/relationships/slideLayout" Target="../slideLayouts/slideLayout130.xml"/><Relationship Id="rId4" Type="http://schemas.openxmlformats.org/officeDocument/2006/relationships/image" Target="../media/image77.jpeg"/></Relationships>
</file>

<file path=ppt/slides/_rels/slide10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76.xml"/><Relationship Id="rId1" Type="http://schemas.openxmlformats.org/officeDocument/2006/relationships/slideLayout" Target="../slideLayouts/slideLayout130.xml"/></Relationships>
</file>

<file path=ppt/slides/_rels/slide102.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7.xml"/><Relationship Id="rId1" Type="http://schemas.openxmlformats.org/officeDocument/2006/relationships/slideLayout" Target="../slideLayouts/slideLayout213.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28.xml"/></Relationships>
</file>

<file path=ppt/slides/_rels/slide10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79.xml"/><Relationship Id="rId1" Type="http://schemas.openxmlformats.org/officeDocument/2006/relationships/slideLayout" Target="../slideLayouts/slideLayout21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26.xml"/></Relationships>
</file>

<file path=ppt/slides/_rels/slide106.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81.xml"/><Relationship Id="rId1" Type="http://schemas.openxmlformats.org/officeDocument/2006/relationships/slideLayout" Target="../slideLayouts/slideLayout163.xml"/></Relationships>
</file>

<file path=ppt/slides/_rels/slide107.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155.xml"/></Relationships>
</file>

<file path=ppt/slides/_rels/slide10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2.xml"/><Relationship Id="rId1" Type="http://schemas.openxmlformats.org/officeDocument/2006/relationships/slideLayout" Target="../slideLayouts/slideLayout130.xml"/></Relationships>
</file>

<file path=ppt/slides/_rels/slide109.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476.xml"/></Relationships>
</file>

<file path=ppt/slides/_rels/slide1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9.xml"/><Relationship Id="rId1" Type="http://schemas.openxmlformats.org/officeDocument/2006/relationships/slideLayout" Target="../slideLayouts/slideLayout137.xml"/></Relationships>
</file>

<file path=ppt/slides/_rels/slide110.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83.xml"/><Relationship Id="rId1" Type="http://schemas.openxmlformats.org/officeDocument/2006/relationships/slideLayout" Target="../slideLayouts/slideLayout272.xml"/></Relationships>
</file>

<file path=ppt/slides/_rels/slide11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4.xml"/><Relationship Id="rId1" Type="http://schemas.openxmlformats.org/officeDocument/2006/relationships/slideLayout" Target="../slideLayouts/slideLayout283.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95.xml"/></Relationships>
</file>

<file path=ppt/slides/_rels/slide113.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89.xml"/></Relationships>
</file>

<file path=ppt/slides/_rels/slide114.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86.xml"/><Relationship Id="rId1" Type="http://schemas.openxmlformats.org/officeDocument/2006/relationships/slideLayout" Target="../slideLayouts/slideLayout306.xml"/></Relationships>
</file>

<file path=ppt/slides/_rels/slide11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7.xml"/><Relationship Id="rId1" Type="http://schemas.openxmlformats.org/officeDocument/2006/relationships/slideLayout" Target="../slideLayouts/slideLayout289.xml"/></Relationships>
</file>

<file path=ppt/slides/_rels/slide116.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289.xml"/></Relationships>
</file>

<file path=ppt/slides/_rels/slide117.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289.xml"/></Relationships>
</file>

<file path=ppt/slides/_rels/slide118.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88.xml"/><Relationship Id="rId1" Type="http://schemas.openxmlformats.org/officeDocument/2006/relationships/slideLayout" Target="../slideLayouts/slideLayout289.xml"/></Relationships>
</file>

<file path=ppt/slides/_rels/slide119.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289.xml"/></Relationships>
</file>

<file path=ppt/slides/_rels/slide1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0.xml"/><Relationship Id="rId1" Type="http://schemas.openxmlformats.org/officeDocument/2006/relationships/slideLayout" Target="../slideLayouts/slideLayout341.xml"/><Relationship Id="rId4" Type="http://schemas.openxmlformats.org/officeDocument/2006/relationships/image" Target="../media/image31.jpeg"/></Relationships>
</file>

<file path=ppt/slides/_rels/slide120.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289.xml"/></Relationships>
</file>

<file path=ppt/slides/_rels/slide121.xml.rels><?xml version="1.0" encoding="UTF-8" standalone="yes"?>
<Relationships xmlns="http://schemas.openxmlformats.org/package/2006/relationships"><Relationship Id="rId3" Type="http://schemas.openxmlformats.org/officeDocument/2006/relationships/hyperlink" Target="https://www.bible.com/id/bible/306/REV.20.15.TB" TargetMode="External"/><Relationship Id="rId2" Type="http://schemas.openxmlformats.org/officeDocument/2006/relationships/image" Target="../media/image95.jpeg"/><Relationship Id="rId1" Type="http://schemas.openxmlformats.org/officeDocument/2006/relationships/slideLayout" Target="../slideLayouts/slideLayout669.xml"/></Relationships>
</file>

<file path=ppt/slides/_rels/slide122.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89.xml"/><Relationship Id="rId1" Type="http://schemas.openxmlformats.org/officeDocument/2006/relationships/slideLayout" Target="../slideLayouts/slideLayout680.xml"/><Relationship Id="rId5" Type="http://schemas.openxmlformats.org/officeDocument/2006/relationships/image" Target="../media/image98.jpeg"/><Relationship Id="rId4" Type="http://schemas.openxmlformats.org/officeDocument/2006/relationships/image" Target="../media/image97.jpeg"/></Relationships>
</file>

<file path=ppt/slides/_rels/slide123.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669.xml"/></Relationships>
</file>

<file path=ppt/slides/_rels/slide124.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14.xml"/></Relationships>
</file>

<file path=ppt/slides/_rels/slide12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90.xml"/><Relationship Id="rId1" Type="http://schemas.openxmlformats.org/officeDocument/2006/relationships/slideLayout" Target="../slideLayouts/slideLayout242.xml"/></Relationships>
</file>

<file path=ppt/slides/_rels/slide12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91.xml"/><Relationship Id="rId1" Type="http://schemas.openxmlformats.org/officeDocument/2006/relationships/slideLayout" Target="../slideLayouts/slideLayout251.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4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4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1.xml"/></Relationships>
</file>

<file path=ppt/slides/_rels/slide1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336.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1.xml"/></Relationships>
</file>

<file path=ppt/slides/_rels/slide13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96.xml"/><Relationship Id="rId1" Type="http://schemas.openxmlformats.org/officeDocument/2006/relationships/slideLayout" Target="../slideLayouts/slideLayout135.xml"/></Relationships>
</file>

<file path=ppt/slides/_rels/slide13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97.xml"/><Relationship Id="rId1" Type="http://schemas.openxmlformats.org/officeDocument/2006/relationships/slideLayout" Target="../slideLayouts/slideLayout135.xml"/></Relationships>
</file>

<file path=ppt/slides/_rels/slide133.xml.rels><?xml version="1.0" encoding="UTF-8" standalone="yes"?>
<Relationships xmlns="http://schemas.openxmlformats.org/package/2006/relationships"><Relationship Id="rId3" Type="http://schemas.openxmlformats.org/officeDocument/2006/relationships/image" Target="../media/image105.emf"/><Relationship Id="rId2" Type="http://schemas.openxmlformats.org/officeDocument/2006/relationships/notesSlide" Target="../notesSlides/notesSlide98.xml"/><Relationship Id="rId1" Type="http://schemas.openxmlformats.org/officeDocument/2006/relationships/slideLayout" Target="../slideLayouts/slideLayout134.xml"/></Relationships>
</file>

<file path=ppt/slides/_rels/slide13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99.xml"/><Relationship Id="rId1" Type="http://schemas.openxmlformats.org/officeDocument/2006/relationships/slideLayout" Target="../slideLayouts/slideLayout517.xml"/><Relationship Id="rId4" Type="http://schemas.openxmlformats.org/officeDocument/2006/relationships/image" Target="../media/image34.emf"/></Relationships>
</file>

<file path=ppt/slides/_rels/slide13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00.xml"/><Relationship Id="rId1" Type="http://schemas.openxmlformats.org/officeDocument/2006/relationships/slideLayout" Target="../slideLayouts/slideLayout151.xml"/><Relationship Id="rId6" Type="http://schemas.openxmlformats.org/officeDocument/2006/relationships/image" Target="../media/image109.jpeg"/><Relationship Id="rId5" Type="http://schemas.openxmlformats.org/officeDocument/2006/relationships/image" Target="../media/image108.jpeg"/><Relationship Id="rId4" Type="http://schemas.openxmlformats.org/officeDocument/2006/relationships/image" Target="../media/image107.jpeg"/></Relationships>
</file>

<file path=ppt/slides/_rels/slide13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1.xml"/><Relationship Id="rId1" Type="http://schemas.openxmlformats.org/officeDocument/2006/relationships/slideLayout" Target="../slideLayouts/slideLayout15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05.xml"/></Relationships>
</file>

<file path=ppt/slides/_rels/slide138.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02.xml"/><Relationship Id="rId1" Type="http://schemas.openxmlformats.org/officeDocument/2006/relationships/slideLayout" Target="../slideLayouts/slideLayout145.xml"/><Relationship Id="rId4" Type="http://schemas.openxmlformats.org/officeDocument/2006/relationships/image" Target="../media/image111.jpeg"/></Relationships>
</file>

<file path=ppt/slides/_rels/slide13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1.xml"/><Relationship Id="rId1" Type="http://schemas.openxmlformats.org/officeDocument/2006/relationships/slideLayout" Target="../slideLayouts/slideLayout610.xml"/></Relationships>
</file>

<file path=ppt/slides/_rels/slide140.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04.xml"/><Relationship Id="rId1" Type="http://schemas.openxmlformats.org/officeDocument/2006/relationships/slideLayout" Target="../slideLayouts/slideLayout136.xml"/></Relationships>
</file>

<file path=ppt/slides/_rels/slide141.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5.xml"/><Relationship Id="rId1" Type="http://schemas.openxmlformats.org/officeDocument/2006/relationships/slideLayout" Target="../slideLayouts/slideLayout534.xml"/></Relationships>
</file>

<file path=ppt/slides/_rels/slide14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6.xml"/><Relationship Id="rId1" Type="http://schemas.openxmlformats.org/officeDocument/2006/relationships/slideLayout" Target="../slideLayouts/slideLayout534.xml"/></Relationships>
</file>

<file path=ppt/slides/_rels/slide143.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07.xml"/><Relationship Id="rId1" Type="http://schemas.openxmlformats.org/officeDocument/2006/relationships/slideLayout" Target="../slideLayouts/slideLayout534.xml"/></Relationships>
</file>

<file path=ppt/slides/_rels/slide14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08.xml"/><Relationship Id="rId1" Type="http://schemas.openxmlformats.org/officeDocument/2006/relationships/slideLayout" Target="../slideLayouts/slideLayout534.xml"/></Relationships>
</file>

<file path=ppt/slides/_rels/slide145.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09.xml"/><Relationship Id="rId1" Type="http://schemas.openxmlformats.org/officeDocument/2006/relationships/slideLayout" Target="../slideLayouts/slideLayout133.xml"/></Relationships>
</file>

<file path=ppt/slides/_rels/slide146.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10.xml"/><Relationship Id="rId1" Type="http://schemas.openxmlformats.org/officeDocument/2006/relationships/slideLayout" Target="../slideLayouts/slideLayout133.xml"/></Relationships>
</file>

<file path=ppt/slides/_rels/slide147.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11.xml"/><Relationship Id="rId1" Type="http://schemas.openxmlformats.org/officeDocument/2006/relationships/slideLayout" Target="../slideLayouts/slideLayout133.xml"/></Relationships>
</file>

<file path=ppt/slides/_rels/slide148.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12.xml"/><Relationship Id="rId1" Type="http://schemas.openxmlformats.org/officeDocument/2006/relationships/slideLayout" Target="../slideLayouts/slideLayout133.xml"/></Relationships>
</file>

<file path=ppt/slides/_rels/slide149.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13.xml"/><Relationship Id="rId1" Type="http://schemas.openxmlformats.org/officeDocument/2006/relationships/slideLayout" Target="../slideLayouts/slideLayout42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2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28.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28.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28.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28.xml"/></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423.xml"/><Relationship Id="rId1" Type="http://schemas.openxmlformats.org/officeDocument/2006/relationships/themeOverride" Target="../theme/themeOverride2.xml"/><Relationship Id="rId4" Type="http://schemas.openxmlformats.org/officeDocument/2006/relationships/image" Target="../media/image123.jpeg"/></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423.xml"/><Relationship Id="rId1" Type="http://schemas.openxmlformats.org/officeDocument/2006/relationships/themeOverride" Target="../theme/themeOverride3.xml"/><Relationship Id="rId4" Type="http://schemas.openxmlformats.org/officeDocument/2006/relationships/image" Target="../media/image124.jpeg"/></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423.xml"/><Relationship Id="rId1" Type="http://schemas.openxmlformats.org/officeDocument/2006/relationships/themeOverride" Target="../theme/themeOverride4.xml"/><Relationship Id="rId4" Type="http://schemas.openxmlformats.org/officeDocument/2006/relationships/image" Target="../media/image125.png"/></Relationships>
</file>

<file path=ppt/slides/_rels/slide15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21.xml"/><Relationship Id="rId1" Type="http://schemas.openxmlformats.org/officeDocument/2006/relationships/slideLayout" Target="../slideLayouts/slideLayout59.xml"/></Relationships>
</file>

<file path=ppt/slides/_rels/slide158.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22.xml"/><Relationship Id="rId1" Type="http://schemas.openxmlformats.org/officeDocument/2006/relationships/slideLayout" Target="../slideLayouts/slideLayout145.xml"/><Relationship Id="rId4" Type="http://schemas.openxmlformats.org/officeDocument/2006/relationships/image" Target="../media/image128.jpeg"/></Relationships>
</file>

<file path=ppt/slides/_rels/slide15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23.xml"/><Relationship Id="rId1" Type="http://schemas.openxmlformats.org/officeDocument/2006/relationships/slideLayout" Target="../slideLayouts/slideLayout436.xml"/></Relationships>
</file>

<file path=ppt/slides/_rels/slide1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638.xml"/></Relationships>
</file>

<file path=ppt/slides/_rels/slide160.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4.xml"/><Relationship Id="rId1" Type="http://schemas.openxmlformats.org/officeDocument/2006/relationships/slideLayout" Target="../slideLayouts/slideLayout436.xml"/></Relationships>
</file>

<file path=ppt/slides/_rels/slide16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25.xml"/><Relationship Id="rId1" Type="http://schemas.openxmlformats.org/officeDocument/2006/relationships/slideLayout" Target="../slideLayouts/slideLayout145.xml"/><Relationship Id="rId4" Type="http://schemas.openxmlformats.org/officeDocument/2006/relationships/image" Target="../media/image132.jpeg"/></Relationships>
</file>

<file path=ppt/slides/_rels/slide16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26.xml"/><Relationship Id="rId1" Type="http://schemas.openxmlformats.org/officeDocument/2006/relationships/slideLayout" Target="../slideLayouts/slideLayout436.xml"/></Relationships>
</file>

<file path=ppt/slides/_rels/slide163.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27.xml"/><Relationship Id="rId1" Type="http://schemas.openxmlformats.org/officeDocument/2006/relationships/slideLayout" Target="../slideLayouts/slideLayout437.xml"/></Relationships>
</file>

<file path=ppt/slides/_rels/slide164.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28.xml"/><Relationship Id="rId1" Type="http://schemas.openxmlformats.org/officeDocument/2006/relationships/slideLayout" Target="../slideLayouts/slideLayout437.xml"/><Relationship Id="rId4" Type="http://schemas.openxmlformats.org/officeDocument/2006/relationships/image" Target="../media/image136.png"/></Relationships>
</file>

<file path=ppt/slides/_rels/slide165.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29.xml"/><Relationship Id="rId1" Type="http://schemas.openxmlformats.org/officeDocument/2006/relationships/slideLayout" Target="../slideLayouts/slideLayout145.xml"/><Relationship Id="rId4" Type="http://schemas.openxmlformats.org/officeDocument/2006/relationships/image" Target="../media/image138.jpeg"/></Relationships>
</file>

<file path=ppt/slides/_rels/slide166.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30.xml"/><Relationship Id="rId1" Type="http://schemas.openxmlformats.org/officeDocument/2006/relationships/slideLayout" Target="../slideLayouts/slideLayout58.xml"/></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436.xml"/><Relationship Id="rId1" Type="http://schemas.openxmlformats.org/officeDocument/2006/relationships/themeOverride" Target="../theme/themeOverride5.xml"/><Relationship Id="rId4" Type="http://schemas.openxmlformats.org/officeDocument/2006/relationships/image" Target="../media/image140.png"/></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437.xml"/><Relationship Id="rId1" Type="http://schemas.openxmlformats.org/officeDocument/2006/relationships/themeOverride" Target="../theme/themeOverride6.xml"/><Relationship Id="rId4" Type="http://schemas.openxmlformats.org/officeDocument/2006/relationships/image" Target="../media/image141.png"/></Relationships>
</file>

<file path=ppt/slides/_rels/slide169.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33.xml"/><Relationship Id="rId1" Type="http://schemas.openxmlformats.org/officeDocument/2006/relationships/slideLayout" Target="../slideLayouts/slideLayout59.xml"/><Relationship Id="rId5" Type="http://schemas.openxmlformats.org/officeDocument/2006/relationships/image" Target="../media/image53.jpeg"/><Relationship Id="rId4" Type="http://schemas.openxmlformats.org/officeDocument/2006/relationships/image" Target="../media/image143.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43.xml"/></Relationships>
</file>

<file path=ppt/slides/_rels/slide170.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34.xml"/><Relationship Id="rId1" Type="http://schemas.openxmlformats.org/officeDocument/2006/relationships/slideLayout" Target="../slideLayouts/slideLayout437.xml"/></Relationships>
</file>

<file path=ppt/slides/_rels/slide171.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35.xml"/><Relationship Id="rId1" Type="http://schemas.openxmlformats.org/officeDocument/2006/relationships/slideLayout" Target="../slideLayouts/slideLayout59.xml"/></Relationships>
</file>

<file path=ppt/slides/_rels/slide172.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36.xml"/><Relationship Id="rId1" Type="http://schemas.openxmlformats.org/officeDocument/2006/relationships/slideLayout" Target="../slideLayouts/slideLayout145.xml"/><Relationship Id="rId4" Type="http://schemas.openxmlformats.org/officeDocument/2006/relationships/image" Target="../media/image147.jpeg"/></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436.xml"/><Relationship Id="rId1" Type="http://schemas.openxmlformats.org/officeDocument/2006/relationships/themeOverride" Target="../theme/themeOverride7.xml"/><Relationship Id="rId4" Type="http://schemas.openxmlformats.org/officeDocument/2006/relationships/image" Target="../media/image148.jpeg"/></Relationships>
</file>

<file path=ppt/slides/_rels/slide174.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38.xml"/><Relationship Id="rId1" Type="http://schemas.openxmlformats.org/officeDocument/2006/relationships/slideLayout" Target="../slideLayouts/slideLayout145.xml"/><Relationship Id="rId4" Type="http://schemas.openxmlformats.org/officeDocument/2006/relationships/image" Target="../media/image150.jpeg"/></Relationships>
</file>

<file path=ppt/slides/_rels/slide175.xml.rels><?xml version="1.0" encoding="UTF-8" standalone="yes"?>
<Relationships xmlns="http://schemas.openxmlformats.org/package/2006/relationships"><Relationship Id="rId8" Type="http://schemas.openxmlformats.org/officeDocument/2006/relationships/image" Target="../media/image157.jpeg"/><Relationship Id="rId13" Type="http://schemas.openxmlformats.org/officeDocument/2006/relationships/image" Target="../media/image162.jpeg"/><Relationship Id="rId3" Type="http://schemas.openxmlformats.org/officeDocument/2006/relationships/image" Target="../media/image152.jpeg"/><Relationship Id="rId7" Type="http://schemas.openxmlformats.org/officeDocument/2006/relationships/image" Target="../media/image156.jpeg"/><Relationship Id="rId12" Type="http://schemas.openxmlformats.org/officeDocument/2006/relationships/image" Target="../media/image161.jpeg"/><Relationship Id="rId2" Type="http://schemas.openxmlformats.org/officeDocument/2006/relationships/image" Target="../media/image151.jpeg"/><Relationship Id="rId1" Type="http://schemas.openxmlformats.org/officeDocument/2006/relationships/slideLayout" Target="../slideLayouts/slideLayout18.xml"/><Relationship Id="rId6" Type="http://schemas.openxmlformats.org/officeDocument/2006/relationships/image" Target="../media/image155.jpeg"/><Relationship Id="rId11" Type="http://schemas.openxmlformats.org/officeDocument/2006/relationships/image" Target="../media/image160.jpeg"/><Relationship Id="rId5" Type="http://schemas.openxmlformats.org/officeDocument/2006/relationships/image" Target="../media/image154.jpeg"/><Relationship Id="rId10" Type="http://schemas.openxmlformats.org/officeDocument/2006/relationships/image" Target="../media/image159.jpeg"/><Relationship Id="rId4" Type="http://schemas.openxmlformats.org/officeDocument/2006/relationships/image" Target="../media/image153.jpeg"/><Relationship Id="rId9" Type="http://schemas.openxmlformats.org/officeDocument/2006/relationships/image" Target="../media/image158.jpeg"/></Relationships>
</file>

<file path=ppt/slides/_rels/slide176.xml.rels><?xml version="1.0" encoding="UTF-8" standalone="yes"?>
<Relationships xmlns="http://schemas.openxmlformats.org/package/2006/relationships"><Relationship Id="rId8" Type="http://schemas.openxmlformats.org/officeDocument/2006/relationships/image" Target="../media/image169.jpeg"/><Relationship Id="rId13" Type="http://schemas.openxmlformats.org/officeDocument/2006/relationships/image" Target="../media/image174.jpeg"/><Relationship Id="rId3" Type="http://schemas.openxmlformats.org/officeDocument/2006/relationships/image" Target="../media/image164.jpeg"/><Relationship Id="rId7" Type="http://schemas.openxmlformats.org/officeDocument/2006/relationships/image" Target="../media/image168.jpeg"/><Relationship Id="rId12" Type="http://schemas.openxmlformats.org/officeDocument/2006/relationships/image" Target="../media/image173.jpeg"/><Relationship Id="rId2" Type="http://schemas.openxmlformats.org/officeDocument/2006/relationships/image" Target="../media/image163.jpeg"/><Relationship Id="rId1" Type="http://schemas.openxmlformats.org/officeDocument/2006/relationships/slideLayout" Target="../slideLayouts/slideLayout18.xml"/><Relationship Id="rId6" Type="http://schemas.openxmlformats.org/officeDocument/2006/relationships/image" Target="../media/image167.jpeg"/><Relationship Id="rId11" Type="http://schemas.openxmlformats.org/officeDocument/2006/relationships/image" Target="../media/image172.png"/><Relationship Id="rId5" Type="http://schemas.openxmlformats.org/officeDocument/2006/relationships/image" Target="../media/image166.jpeg"/><Relationship Id="rId10" Type="http://schemas.openxmlformats.org/officeDocument/2006/relationships/image" Target="../media/image171.jpeg"/><Relationship Id="rId4" Type="http://schemas.openxmlformats.org/officeDocument/2006/relationships/image" Target="../media/image165.jpeg"/><Relationship Id="rId9" Type="http://schemas.openxmlformats.org/officeDocument/2006/relationships/image" Target="../media/image170.jpeg"/></Relationships>
</file>

<file path=ppt/slides/_rels/slide177.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14.xml"/></Relationships>
</file>

<file path=ppt/slides/_rels/slide17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39.xml"/><Relationship Id="rId1" Type="http://schemas.openxmlformats.org/officeDocument/2006/relationships/slideLayout" Target="../slideLayouts/slideLayout145.xml"/><Relationship Id="rId4" Type="http://schemas.openxmlformats.org/officeDocument/2006/relationships/image" Target="../media/image177.jpeg"/></Relationships>
</file>

<file path=ppt/slides/_rels/slide179.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40.xml"/><Relationship Id="rId1" Type="http://schemas.openxmlformats.org/officeDocument/2006/relationships/slideLayout" Target="../slideLayouts/slideLayout262.xml"/></Relationships>
</file>

<file path=ppt/slides/_rels/slide1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638.xml"/></Relationships>
</file>

<file path=ppt/slides/_rels/slide180.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436.xml"/><Relationship Id="rId1" Type="http://schemas.openxmlformats.org/officeDocument/2006/relationships/themeOverride" Target="../theme/themeOverride8.xml"/><Relationship Id="rId4" Type="http://schemas.openxmlformats.org/officeDocument/2006/relationships/image" Target="../media/image179.jpeg"/></Relationships>
</file>

<file path=ppt/slides/_rels/slide181.xml.rels><?xml version="1.0" encoding="UTF-8" standalone="yes"?>
<Relationships xmlns="http://schemas.openxmlformats.org/package/2006/relationships"><Relationship Id="rId2" Type="http://schemas.openxmlformats.org/officeDocument/2006/relationships/slideLayout" Target="../slideLayouts/slideLayout605.xml"/><Relationship Id="rId1" Type="http://schemas.openxmlformats.org/officeDocument/2006/relationships/themeOverride" Target="../theme/themeOverride9.xml"/></Relationships>
</file>

<file path=ppt/slides/_rels/slide18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42.xml"/><Relationship Id="rId1" Type="http://schemas.openxmlformats.org/officeDocument/2006/relationships/slideLayout" Target="../slideLayouts/slideLayout145.xml"/><Relationship Id="rId4" Type="http://schemas.openxmlformats.org/officeDocument/2006/relationships/image" Target="../media/image180.jpeg"/></Relationships>
</file>

<file path=ppt/slides/_rels/slide183.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43.xml"/><Relationship Id="rId1" Type="http://schemas.openxmlformats.org/officeDocument/2006/relationships/slideLayout" Target="../slideLayouts/slideLayout145.xml"/><Relationship Id="rId4" Type="http://schemas.openxmlformats.org/officeDocument/2006/relationships/image" Target="../media/image181.png"/></Relationships>
</file>

<file path=ppt/slides/_rels/slide184.xml.rels><?xml version="1.0" encoding="UTF-8" standalone="yes"?>
<Relationships xmlns="http://schemas.openxmlformats.org/package/2006/relationships"><Relationship Id="rId2" Type="http://schemas.openxmlformats.org/officeDocument/2006/relationships/image" Target="../media/image182.jpeg"/><Relationship Id="rId1" Type="http://schemas.openxmlformats.org/officeDocument/2006/relationships/slideLayout" Target="../slideLayouts/slideLayout14.xml"/></Relationships>
</file>

<file path=ppt/slides/_rels/slide18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44.xml"/><Relationship Id="rId1" Type="http://schemas.openxmlformats.org/officeDocument/2006/relationships/slideLayout" Target="../slideLayouts/slideLayout145.xml"/><Relationship Id="rId4" Type="http://schemas.openxmlformats.org/officeDocument/2006/relationships/image" Target="../media/image184.jpeg"/></Relationships>
</file>

<file path=ppt/slides/_rels/slide186.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45.xml"/><Relationship Id="rId1" Type="http://schemas.openxmlformats.org/officeDocument/2006/relationships/slideLayout" Target="../slideLayouts/slideLayout145.xml"/><Relationship Id="rId4" Type="http://schemas.openxmlformats.org/officeDocument/2006/relationships/image" Target="../media/image186.jpeg"/></Relationships>
</file>

<file path=ppt/slides/_rels/slide187.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46.xml"/><Relationship Id="rId1" Type="http://schemas.openxmlformats.org/officeDocument/2006/relationships/slideLayout" Target="../slideLayouts/slideLayout145.xml"/><Relationship Id="rId4" Type="http://schemas.openxmlformats.org/officeDocument/2006/relationships/image" Target="../media/image188.jpeg"/></Relationships>
</file>

<file path=ppt/slides/_rels/slide188.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47.xml"/><Relationship Id="rId1" Type="http://schemas.openxmlformats.org/officeDocument/2006/relationships/slideLayout" Target="../slideLayouts/slideLayout145.xml"/><Relationship Id="rId4" Type="http://schemas.openxmlformats.org/officeDocument/2006/relationships/image" Target="../media/image190.jpeg"/></Relationships>
</file>

<file path=ppt/slides/_rels/slide189.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48.xml"/><Relationship Id="rId1" Type="http://schemas.openxmlformats.org/officeDocument/2006/relationships/slideLayout" Target="../slideLayouts/slideLayout145.xml"/></Relationships>
</file>

<file path=ppt/slides/_rels/slide1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4.xml"/><Relationship Id="rId1" Type="http://schemas.openxmlformats.org/officeDocument/2006/relationships/slideLayout" Target="../slideLayouts/slideLayout517.xml"/><Relationship Id="rId4" Type="http://schemas.openxmlformats.org/officeDocument/2006/relationships/image" Target="../media/image34.emf"/></Relationships>
</file>

<file path=ppt/slides/_rels/slide190.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49.xml"/><Relationship Id="rId1" Type="http://schemas.openxmlformats.org/officeDocument/2006/relationships/slideLayout" Target="../slideLayouts/slideLayout262.xml"/></Relationships>
</file>

<file path=ppt/slides/_rels/slide191.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50.xml"/><Relationship Id="rId1" Type="http://schemas.openxmlformats.org/officeDocument/2006/relationships/slideLayout" Target="../slideLayouts/slideLayout262.xml"/></Relationships>
</file>

<file path=ppt/slides/_rels/slide192.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51.xml"/><Relationship Id="rId1" Type="http://schemas.openxmlformats.org/officeDocument/2006/relationships/slideLayout" Target="../slideLayouts/slideLayout145.xml"/></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454.xml"/><Relationship Id="rId1" Type="http://schemas.openxmlformats.org/officeDocument/2006/relationships/tags" Target="../tags/tag1.xml"/><Relationship Id="rId4" Type="http://schemas.openxmlformats.org/officeDocument/2006/relationships/image" Target="../media/image195.jpeg"/></Relationships>
</file>

<file path=ppt/slides/_rels/slide194.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53.xml"/><Relationship Id="rId1" Type="http://schemas.openxmlformats.org/officeDocument/2006/relationships/slideLayout" Target="../slideLayouts/slideLayout455.xml"/></Relationships>
</file>

<file path=ppt/slides/_rels/slide195.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54.xml"/><Relationship Id="rId1" Type="http://schemas.openxmlformats.org/officeDocument/2006/relationships/slideLayout" Target="../slideLayouts/slideLayout455.xml"/></Relationships>
</file>

<file path=ppt/slides/_rels/slide196.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55.xml"/><Relationship Id="rId1" Type="http://schemas.openxmlformats.org/officeDocument/2006/relationships/slideLayout" Target="../slideLayouts/slideLayout449.xml"/></Relationships>
</file>

<file path=ppt/slides/_rels/slide197.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156.xml"/><Relationship Id="rId1" Type="http://schemas.openxmlformats.org/officeDocument/2006/relationships/slideLayout" Target="../slideLayouts/slideLayout449.xml"/></Relationships>
</file>

<file path=ppt/slides/_rels/slide198.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57.xml"/><Relationship Id="rId1" Type="http://schemas.openxmlformats.org/officeDocument/2006/relationships/slideLayout" Target="../slideLayouts/slideLayout155.xml"/></Relationships>
</file>

<file path=ppt/slides/_rels/slide199.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Layout" Target="../slideLayouts/slideLayout15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0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49.xml"/></Relationships>
</file>

<file path=ppt/slides/_rels/slide200.xml.rels><?xml version="1.0" encoding="UTF-8" standalone="yes"?>
<Relationships xmlns="http://schemas.openxmlformats.org/package/2006/relationships"><Relationship Id="rId3" Type="http://schemas.openxmlformats.org/officeDocument/2006/relationships/image" Target="../media/image203.gif"/><Relationship Id="rId2" Type="http://schemas.openxmlformats.org/officeDocument/2006/relationships/image" Target="../media/image202.jpeg"/><Relationship Id="rId1" Type="http://schemas.openxmlformats.org/officeDocument/2006/relationships/slideLayout" Target="../slideLayouts/slideLayout155.xml"/></Relationships>
</file>

<file path=ppt/slides/_rels/slide201.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58.xml"/><Relationship Id="rId1" Type="http://schemas.openxmlformats.org/officeDocument/2006/relationships/slideLayout" Target="../slideLayouts/slideLayout262.xml"/><Relationship Id="rId4" Type="http://schemas.openxmlformats.org/officeDocument/2006/relationships/image" Target="../media/image205.png"/></Relationships>
</file>

<file path=ppt/slides/_rels/slide202.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59.xml"/><Relationship Id="rId1" Type="http://schemas.openxmlformats.org/officeDocument/2006/relationships/slideLayout" Target="../slideLayouts/slideLayout449.xml"/></Relationships>
</file>

<file path=ppt/slides/_rels/slide203.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60.xml"/><Relationship Id="rId1" Type="http://schemas.openxmlformats.org/officeDocument/2006/relationships/slideLayout" Target="../slideLayouts/slideLayout3.xml"/></Relationships>
</file>

<file path=ppt/slides/_rels/slide205.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61.xml"/><Relationship Id="rId1" Type="http://schemas.openxmlformats.org/officeDocument/2006/relationships/slideLayout" Target="../slideLayouts/slideLayout14.xml"/><Relationship Id="rId5" Type="http://schemas.openxmlformats.org/officeDocument/2006/relationships/image" Target="../media/image211.jpeg"/><Relationship Id="rId4" Type="http://schemas.openxmlformats.org/officeDocument/2006/relationships/image" Target="../media/image210.jpeg"/></Relationships>
</file>

<file path=ppt/slides/_rels/slide206.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62.xml"/><Relationship Id="rId1" Type="http://schemas.openxmlformats.org/officeDocument/2006/relationships/slideLayout" Target="../slideLayouts/slideLayout25.xml"/><Relationship Id="rId4" Type="http://schemas.openxmlformats.org/officeDocument/2006/relationships/image" Target="../media/image213.emf"/></Relationships>
</file>

<file path=ppt/slides/_rels/slide207.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63.xml"/><Relationship Id="rId1" Type="http://schemas.openxmlformats.org/officeDocument/2006/relationships/slideLayout" Target="../slideLayouts/slideLayout25.xml"/><Relationship Id="rId4" Type="http://schemas.openxmlformats.org/officeDocument/2006/relationships/image" Target="../media/image213.emf"/></Relationships>
</file>

<file path=ppt/slides/_rels/slide208.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64.xml"/><Relationship Id="rId1" Type="http://schemas.openxmlformats.org/officeDocument/2006/relationships/slideLayout" Target="../slideLayouts/slideLayout25.xml"/><Relationship Id="rId4" Type="http://schemas.openxmlformats.org/officeDocument/2006/relationships/image" Target="../media/image213.emf"/></Relationships>
</file>

<file path=ppt/slides/_rels/slide209.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65.xml"/><Relationship Id="rId1" Type="http://schemas.openxmlformats.org/officeDocument/2006/relationships/slideLayout" Target="../slideLayouts/slideLayout25.xml"/><Relationship Id="rId6" Type="http://schemas.openxmlformats.org/officeDocument/2006/relationships/image" Target="../media/image216.emf"/><Relationship Id="rId5" Type="http://schemas.openxmlformats.org/officeDocument/2006/relationships/image" Target="../media/image215.emf"/><Relationship Id="rId4" Type="http://schemas.openxmlformats.org/officeDocument/2006/relationships/image" Target="../media/image214.emf"/></Relationships>
</file>

<file path=ppt/slides/_rels/slide21.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38.xml"/></Relationships>
</file>

<file path=ppt/slides/_rels/slide210.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66.xml"/><Relationship Id="rId1" Type="http://schemas.openxmlformats.org/officeDocument/2006/relationships/slideLayout" Target="../slideLayouts/slideLayout39.xml"/></Relationships>
</file>

<file path=ppt/slides/_rels/slide211.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67.xml"/><Relationship Id="rId1" Type="http://schemas.openxmlformats.org/officeDocument/2006/relationships/slideLayout" Target="../slideLayouts/slideLayout48.xml"/></Relationships>
</file>

<file path=ppt/slides/_rels/slide212.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63.xml"/></Relationships>
</file>

<file path=ppt/slides/_rels/slide213.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68.xml"/><Relationship Id="rId1" Type="http://schemas.openxmlformats.org/officeDocument/2006/relationships/slideLayout" Target="../slideLayouts/slideLayout3.xml"/></Relationships>
</file>

<file path=ppt/slides/_rels/slide214.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13.xml"/></Relationships>
</file>

<file path=ppt/slides/_rels/slide215.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audio" Target="../media/audio1.bin"/><Relationship Id="rId1" Type="http://schemas.openxmlformats.org/officeDocument/2006/relationships/slideLayout" Target="../slideLayouts/slideLayout14.xml"/></Relationships>
</file>

<file path=ppt/slides/_rels/slide216.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69.xml"/><Relationship Id="rId1" Type="http://schemas.openxmlformats.org/officeDocument/2006/relationships/slideLayout" Target="../slideLayouts/slideLayout14.xml"/></Relationships>
</file>

<file path=ppt/slides/_rels/slide217.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70.xml"/><Relationship Id="rId1" Type="http://schemas.openxmlformats.org/officeDocument/2006/relationships/slideLayout" Target="../slideLayouts/slideLayout13.xml"/></Relationships>
</file>

<file path=ppt/slides/_rels/slide218.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63.xml"/></Relationships>
</file>

<file path=ppt/slides/_rels/slide219.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71.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38.xml"/></Relationships>
</file>

<file path=ppt/slides/_rels/slide220.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72.xml"/><Relationship Id="rId1" Type="http://schemas.openxmlformats.org/officeDocument/2006/relationships/slideLayout" Target="../slideLayouts/slideLayout13.xml"/></Relationships>
</file>

<file path=ppt/slides/_rels/slide221.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73.xml"/><Relationship Id="rId1" Type="http://schemas.openxmlformats.org/officeDocument/2006/relationships/slideLayout" Target="../slideLayouts/slideLayout13.xml"/></Relationships>
</file>

<file path=ppt/slides/_rels/slide222.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74.xml"/><Relationship Id="rId1" Type="http://schemas.openxmlformats.org/officeDocument/2006/relationships/slideLayout" Target="../slideLayouts/slideLayout13.xml"/></Relationships>
</file>

<file path=ppt/slides/_rels/slide223.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75.xml"/><Relationship Id="rId1" Type="http://schemas.openxmlformats.org/officeDocument/2006/relationships/slideLayout" Target="../slideLayouts/slideLayout13.xml"/></Relationships>
</file>

<file path=ppt/slides/_rels/slide224.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76.xml"/><Relationship Id="rId1" Type="http://schemas.openxmlformats.org/officeDocument/2006/relationships/slideLayout" Target="../slideLayouts/slideLayout75.xml"/></Relationships>
</file>

<file path=ppt/slides/_rels/slide225.xml.rels><?xml version="1.0" encoding="UTF-8" standalone="yes"?>
<Relationships xmlns="http://schemas.openxmlformats.org/package/2006/relationships"><Relationship Id="rId3" Type="http://schemas.openxmlformats.org/officeDocument/2006/relationships/image" Target="../media/image227.emf"/><Relationship Id="rId2" Type="http://schemas.openxmlformats.org/officeDocument/2006/relationships/notesSlide" Target="../notesSlides/notesSlide177.xml"/><Relationship Id="rId1" Type="http://schemas.openxmlformats.org/officeDocument/2006/relationships/slideLayout" Target="../slideLayouts/slideLayout25.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s/_rels/slide226.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78.xml"/><Relationship Id="rId1" Type="http://schemas.openxmlformats.org/officeDocument/2006/relationships/slideLayout" Target="../slideLayouts/slideLayout86.xml"/></Relationships>
</file>

<file path=ppt/slides/_rels/slide227.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79.xml"/><Relationship Id="rId1" Type="http://schemas.openxmlformats.org/officeDocument/2006/relationships/slideLayout" Target="../slideLayouts/slideLayout86.xml"/></Relationships>
</file>

<file path=ppt/slides/_rels/slide228.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180.xml"/><Relationship Id="rId1" Type="http://schemas.openxmlformats.org/officeDocument/2006/relationships/slideLayout" Target="../slideLayouts/slideLayout13.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35.xml"/></Relationships>
</file>

<file path=ppt/slides/_rels/slide23.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38.xml"/></Relationships>
</file>

<file path=ppt/slides/_rels/slide230.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82.xml"/><Relationship Id="rId1" Type="http://schemas.openxmlformats.org/officeDocument/2006/relationships/slideLayout" Target="../slideLayouts/slideLayout127.xml"/><Relationship Id="rId4" Type="http://schemas.openxmlformats.org/officeDocument/2006/relationships/image" Target="../media/image231.png"/></Relationships>
</file>

<file path=ppt/slides/_rels/slide231.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183.xml"/><Relationship Id="rId1" Type="http://schemas.openxmlformats.org/officeDocument/2006/relationships/slideLayout" Target="../slideLayouts/slideLayout102.xml"/><Relationship Id="rId4" Type="http://schemas.openxmlformats.org/officeDocument/2006/relationships/image" Target="../media/image231.png"/></Relationships>
</file>

<file path=ppt/slides/_rels/slide2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4.xml"/><Relationship Id="rId1" Type="http://schemas.openxmlformats.org/officeDocument/2006/relationships/slideLayout" Target="../slideLayouts/slideLayout25.xml"/><Relationship Id="rId5" Type="http://schemas.openxmlformats.org/officeDocument/2006/relationships/image" Target="../media/image3.png"/><Relationship Id="rId4" Type="http://schemas.openxmlformats.org/officeDocument/2006/relationships/image" Target="../media/image2.png"/></Relationships>
</file>

<file path=ppt/slides/_rels/slide233.xml.rels><?xml version="1.0" encoding="UTF-8" standalone="yes"?>
<Relationships xmlns="http://schemas.openxmlformats.org/package/2006/relationships"><Relationship Id="rId3" Type="http://schemas.openxmlformats.org/officeDocument/2006/relationships/slide" Target="slide117.xml"/><Relationship Id="rId2" Type="http://schemas.openxmlformats.org/officeDocument/2006/relationships/notesSlide" Target="../notesSlides/notesSlide185.xml"/><Relationship Id="rId1" Type="http://schemas.openxmlformats.org/officeDocument/2006/relationships/slideLayout" Target="../slideLayouts/slideLayout3.xml"/><Relationship Id="rId5" Type="http://schemas.openxmlformats.org/officeDocument/2006/relationships/image" Target="../media/image234.png"/><Relationship Id="rId4" Type="http://schemas.openxmlformats.org/officeDocument/2006/relationships/image" Target="../media/image233.jpeg"/></Relationships>
</file>

<file path=ppt/slides/_rels/slide234.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186.xml"/><Relationship Id="rId1" Type="http://schemas.openxmlformats.org/officeDocument/2006/relationships/slideLayout" Target="../slideLayouts/slideLayout8.xml"/></Relationships>
</file>

<file path=ppt/slides/_rels/slide235.xml.rels><?xml version="1.0" encoding="UTF-8" standalone="yes"?>
<Relationships xmlns="http://schemas.openxmlformats.org/package/2006/relationships"><Relationship Id="rId2" Type="http://schemas.openxmlformats.org/officeDocument/2006/relationships/image" Target="../media/image236.jpeg"/><Relationship Id="rId1" Type="http://schemas.openxmlformats.org/officeDocument/2006/relationships/slideLayout" Target="../slideLayouts/slideLayout63.xml"/></Relationships>
</file>

<file path=ppt/slides/_rels/slide236.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187.xml"/><Relationship Id="rId1" Type="http://schemas.openxmlformats.org/officeDocument/2006/relationships/slideLayout" Target="../slideLayouts/slideLayout104.xml"/></Relationships>
</file>

<file path=ppt/slides/_rels/slide237.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188.xml"/><Relationship Id="rId1" Type="http://schemas.openxmlformats.org/officeDocument/2006/relationships/slideLayout" Target="../slideLayouts/slideLayout486.xml"/><Relationship Id="rId4" Type="http://schemas.openxmlformats.org/officeDocument/2006/relationships/image" Target="../media/image239.jpeg"/></Relationships>
</file>

<file path=ppt/slides/_rels/slide238.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189.xml"/><Relationship Id="rId1" Type="http://schemas.openxmlformats.org/officeDocument/2006/relationships/slideLayout" Target="../slideLayouts/slideLayout486.xml"/><Relationship Id="rId4" Type="http://schemas.openxmlformats.org/officeDocument/2006/relationships/image" Target="../media/image240.jpeg"/></Relationships>
</file>

<file path=ppt/slides/_rels/slide239.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190.xml"/><Relationship Id="rId1" Type="http://schemas.openxmlformats.org/officeDocument/2006/relationships/slideLayout" Target="../slideLayouts/slideLayout463.xml"/></Relationships>
</file>

<file path=ppt/slides/_rels/slide24.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38.xml"/></Relationships>
</file>

<file path=ppt/slides/_rels/slide240.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191.xml"/><Relationship Id="rId1" Type="http://schemas.openxmlformats.org/officeDocument/2006/relationships/slideLayout" Target="../slideLayouts/slideLayout463.xml"/></Relationships>
</file>

<file path=ppt/slides/_rels/slide241.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192.xml"/><Relationship Id="rId1" Type="http://schemas.openxmlformats.org/officeDocument/2006/relationships/slideLayout" Target="../slideLayouts/slideLayout463.xml"/></Relationships>
</file>

<file path=ppt/slides/_rels/slide242.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193.xml"/><Relationship Id="rId1" Type="http://schemas.openxmlformats.org/officeDocument/2006/relationships/slideLayout" Target="../slideLayouts/slideLayout463.xml"/></Relationships>
</file>

<file path=ppt/slides/_rels/slide243.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194.xml"/><Relationship Id="rId1" Type="http://schemas.openxmlformats.org/officeDocument/2006/relationships/slideLayout" Target="../slideLayouts/slideLayout463.xml"/></Relationships>
</file>

<file path=ppt/slides/_rels/slide244.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195.xml"/><Relationship Id="rId1" Type="http://schemas.openxmlformats.org/officeDocument/2006/relationships/slideLayout" Target="../slideLayouts/slideLayout463.xml"/></Relationships>
</file>

<file path=ppt/slides/_rels/slide245.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196.xml"/><Relationship Id="rId1" Type="http://schemas.openxmlformats.org/officeDocument/2006/relationships/slideLayout" Target="../slideLayouts/slideLayout463.xml"/></Relationships>
</file>

<file path=ppt/slides/_rels/slide246.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97.xml"/><Relationship Id="rId1" Type="http://schemas.openxmlformats.org/officeDocument/2006/relationships/slideLayout" Target="../slideLayouts/slideLayout473.xml"/></Relationships>
</file>

<file path=ppt/slides/_rels/slide247.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198.xml"/><Relationship Id="rId1" Type="http://schemas.openxmlformats.org/officeDocument/2006/relationships/slideLayout" Target="../slideLayouts/slideLayout463.xml"/></Relationships>
</file>

<file path=ppt/slides/_rels/slide248.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199.xml"/><Relationship Id="rId1" Type="http://schemas.openxmlformats.org/officeDocument/2006/relationships/slideLayout" Target="../slideLayouts/slideLayout463.xml"/></Relationships>
</file>

<file path=ppt/slides/_rels/slide249.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00.xml"/><Relationship Id="rId1" Type="http://schemas.openxmlformats.org/officeDocument/2006/relationships/slideLayout" Target="../slideLayouts/slideLayout463.xml"/></Relationships>
</file>

<file path=ppt/slides/_rels/slide25.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38.xml"/></Relationships>
</file>

<file path=ppt/slides/_rels/slide250.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201.xml"/><Relationship Id="rId1" Type="http://schemas.openxmlformats.org/officeDocument/2006/relationships/slideLayout" Target="../slideLayouts/slideLayout463.xml"/></Relationships>
</file>

<file path=ppt/slides/_rels/slide251.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02.xml"/><Relationship Id="rId1" Type="http://schemas.openxmlformats.org/officeDocument/2006/relationships/slideLayout" Target="../slideLayouts/slideLayout463.xml"/></Relationships>
</file>

<file path=ppt/slides/_rels/slide252.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03.xml"/><Relationship Id="rId1" Type="http://schemas.openxmlformats.org/officeDocument/2006/relationships/slideLayout" Target="../slideLayouts/slideLayout463.xml"/></Relationships>
</file>

<file path=ppt/slides/_rels/slide253.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04.xml"/><Relationship Id="rId1" Type="http://schemas.openxmlformats.org/officeDocument/2006/relationships/slideLayout" Target="../slideLayouts/slideLayout463.xml"/></Relationships>
</file>

<file path=ppt/slides/_rels/slide254.xml.rels><?xml version="1.0" encoding="UTF-8" standalone="yes"?>
<Relationships xmlns="http://schemas.openxmlformats.org/package/2006/relationships"><Relationship Id="rId3" Type="http://schemas.openxmlformats.org/officeDocument/2006/relationships/image" Target="../media/image255.jpeg"/><Relationship Id="rId7" Type="http://schemas.openxmlformats.org/officeDocument/2006/relationships/image" Target="../media/image259.jpeg"/><Relationship Id="rId2" Type="http://schemas.openxmlformats.org/officeDocument/2006/relationships/notesSlide" Target="../notesSlides/notesSlide205.xml"/><Relationship Id="rId1" Type="http://schemas.openxmlformats.org/officeDocument/2006/relationships/slideLayout" Target="../slideLayouts/slideLayout463.xml"/><Relationship Id="rId6" Type="http://schemas.openxmlformats.org/officeDocument/2006/relationships/image" Target="../media/image258.jpeg"/><Relationship Id="rId5" Type="http://schemas.openxmlformats.org/officeDocument/2006/relationships/image" Target="../media/image257.png"/><Relationship Id="rId4" Type="http://schemas.openxmlformats.org/officeDocument/2006/relationships/image" Target="../media/image256.jpeg"/></Relationships>
</file>

<file path=ppt/slides/_rels/slide255.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06.xml"/><Relationship Id="rId1" Type="http://schemas.openxmlformats.org/officeDocument/2006/relationships/slideLayout" Target="../slideLayouts/slideLayout463.xml"/></Relationships>
</file>

<file path=ppt/slides/_rels/slide256.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07.xml"/><Relationship Id="rId1" Type="http://schemas.openxmlformats.org/officeDocument/2006/relationships/slideLayout" Target="../slideLayouts/slideLayout463.xml"/></Relationships>
</file>

<file path=ppt/slides/_rels/slide257.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08.xml"/><Relationship Id="rId1" Type="http://schemas.openxmlformats.org/officeDocument/2006/relationships/slideLayout" Target="../slideLayouts/slideLayout463.xml"/></Relationships>
</file>

<file path=ppt/slides/_rels/slide258.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09.xml"/><Relationship Id="rId1" Type="http://schemas.openxmlformats.org/officeDocument/2006/relationships/slideLayout" Target="../slideLayouts/slideLayout463.xml"/></Relationships>
</file>

<file path=ppt/slides/_rels/slide259.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10.xml"/><Relationship Id="rId1" Type="http://schemas.openxmlformats.org/officeDocument/2006/relationships/slideLayout" Target="../slideLayouts/slideLayout463.xml"/></Relationships>
</file>

<file path=ppt/slides/_rels/slide26.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38.xml"/></Relationships>
</file>

<file path=ppt/slides/_rels/slide260.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11.xml"/><Relationship Id="rId1" Type="http://schemas.openxmlformats.org/officeDocument/2006/relationships/slideLayout" Target="../slideLayouts/slideLayout463.xml"/></Relationships>
</file>

<file path=ppt/slides/_rels/slide261.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12.xml"/><Relationship Id="rId1" Type="http://schemas.openxmlformats.org/officeDocument/2006/relationships/slideLayout" Target="../slideLayouts/slideLayout463.xml"/></Relationships>
</file>

<file path=ppt/slides/_rels/slide262.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13.xml"/><Relationship Id="rId1" Type="http://schemas.openxmlformats.org/officeDocument/2006/relationships/slideLayout" Target="../slideLayouts/slideLayout474.xml"/></Relationships>
</file>

<file path=ppt/slides/_rels/slide26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14.xml"/><Relationship Id="rId1" Type="http://schemas.openxmlformats.org/officeDocument/2006/relationships/slideLayout" Target="../slideLayouts/slideLayout463.xml"/></Relationships>
</file>

<file path=ppt/slides/_rels/slide264.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15.xml"/><Relationship Id="rId1" Type="http://schemas.openxmlformats.org/officeDocument/2006/relationships/slideLayout" Target="../slideLayouts/slideLayout463.xml"/></Relationships>
</file>

<file path=ppt/slides/_rels/slide265.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16.xml"/><Relationship Id="rId1" Type="http://schemas.openxmlformats.org/officeDocument/2006/relationships/slideLayout" Target="../slideLayouts/slideLayout463.xml"/><Relationship Id="rId4" Type="http://schemas.openxmlformats.org/officeDocument/2006/relationships/image" Target="../media/image266.jpeg"/></Relationships>
</file>

<file path=ppt/slides/_rels/slide266.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17.xml"/><Relationship Id="rId1" Type="http://schemas.openxmlformats.org/officeDocument/2006/relationships/slideLayout" Target="../slideLayouts/slideLayout463.xml"/></Relationships>
</file>

<file path=ppt/slides/_rels/slide267.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18.xml"/><Relationship Id="rId1" Type="http://schemas.openxmlformats.org/officeDocument/2006/relationships/slideLayout" Target="../slideLayouts/slideLayout463.xml"/></Relationships>
</file>

<file path=ppt/slides/_rels/slide268.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19.xml"/><Relationship Id="rId1" Type="http://schemas.openxmlformats.org/officeDocument/2006/relationships/slideLayout" Target="../slideLayouts/slideLayout463.xml"/></Relationships>
</file>

<file path=ppt/slides/_rels/slide269.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20.xml"/><Relationship Id="rId1" Type="http://schemas.openxmlformats.org/officeDocument/2006/relationships/slideLayout" Target="../slideLayouts/slideLayout463.xml"/></Relationships>
</file>

<file path=ppt/slides/_rels/slide2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38.xml"/></Relationships>
</file>

<file path=ppt/slides/_rels/slide270.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21.xml"/><Relationship Id="rId1" Type="http://schemas.openxmlformats.org/officeDocument/2006/relationships/slideLayout" Target="../slideLayouts/slideLayout463.xml"/></Relationships>
</file>

<file path=ppt/slides/_rels/slide271.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22.xml"/><Relationship Id="rId1" Type="http://schemas.openxmlformats.org/officeDocument/2006/relationships/slideLayout" Target="../slideLayouts/slideLayout463.xml"/><Relationship Id="rId4" Type="http://schemas.openxmlformats.org/officeDocument/2006/relationships/image" Target="../media/image276.jpeg"/></Relationships>
</file>

<file path=ppt/slides/_rels/slide272.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23.xml"/><Relationship Id="rId1" Type="http://schemas.openxmlformats.org/officeDocument/2006/relationships/slideLayout" Target="../slideLayouts/slideLayout463.xml"/></Relationships>
</file>

<file path=ppt/slides/_rels/slide273.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24.xml"/><Relationship Id="rId1" Type="http://schemas.openxmlformats.org/officeDocument/2006/relationships/slideLayout" Target="../slideLayouts/slideLayout463.xml"/></Relationships>
</file>

<file path=ppt/slides/_rels/slide274.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25.xml"/><Relationship Id="rId1" Type="http://schemas.openxmlformats.org/officeDocument/2006/relationships/slideLayout" Target="../slideLayouts/slideLayout463.xml"/></Relationships>
</file>

<file path=ppt/slides/_rels/slide275.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26.xml"/><Relationship Id="rId1" Type="http://schemas.openxmlformats.org/officeDocument/2006/relationships/slideLayout" Target="../slideLayouts/slideLayout463.xml"/></Relationships>
</file>

<file path=ppt/slides/_rels/slide276.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27.xml"/><Relationship Id="rId1" Type="http://schemas.openxmlformats.org/officeDocument/2006/relationships/slideLayout" Target="../slideLayouts/slideLayout463.xml"/></Relationships>
</file>

<file path=ppt/slides/_rels/slide277.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28.xml"/><Relationship Id="rId1" Type="http://schemas.openxmlformats.org/officeDocument/2006/relationships/slideLayout" Target="../slideLayouts/slideLayout463.xml"/></Relationships>
</file>

<file path=ppt/slides/_rels/slide278.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29.xml"/><Relationship Id="rId1" Type="http://schemas.openxmlformats.org/officeDocument/2006/relationships/slideLayout" Target="../slideLayouts/slideLayout463.xml"/></Relationships>
</file>

<file path=ppt/slides/_rels/slide279.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30.xml"/><Relationship Id="rId1" Type="http://schemas.openxmlformats.org/officeDocument/2006/relationships/slideLayout" Target="../slideLayouts/slideLayout463.xml"/></Relationships>
</file>

<file path=ppt/slides/_rels/slide28.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38.xml"/></Relationships>
</file>

<file path=ppt/slides/_rels/slide280.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31.xml"/><Relationship Id="rId1" Type="http://schemas.openxmlformats.org/officeDocument/2006/relationships/slideLayout" Target="../slideLayouts/slideLayout463.xml"/></Relationships>
</file>

<file path=ppt/slides/_rels/slide281.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32.xml"/><Relationship Id="rId1" Type="http://schemas.openxmlformats.org/officeDocument/2006/relationships/slideLayout" Target="../slideLayouts/slideLayout463.xml"/></Relationships>
</file>

<file path=ppt/slides/_rels/slide282.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233.xml"/><Relationship Id="rId1" Type="http://schemas.openxmlformats.org/officeDocument/2006/relationships/slideLayout" Target="../slideLayouts/slideLayout463.xml"/></Relationships>
</file>

<file path=ppt/slides/_rels/slide283.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34.xml"/><Relationship Id="rId1" Type="http://schemas.openxmlformats.org/officeDocument/2006/relationships/slideLayout" Target="../slideLayouts/slideLayout463.xml"/></Relationships>
</file>

<file path=ppt/slides/_rels/slide284.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35.xml"/><Relationship Id="rId1" Type="http://schemas.openxmlformats.org/officeDocument/2006/relationships/slideLayout" Target="../slideLayouts/slideLayout463.xml"/></Relationships>
</file>

<file path=ppt/slides/_rels/slide285.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36.xml"/><Relationship Id="rId1" Type="http://schemas.openxmlformats.org/officeDocument/2006/relationships/slideLayout" Target="../slideLayouts/slideLayout463.xml"/></Relationships>
</file>

<file path=ppt/slides/_rels/slide286.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37.xml"/><Relationship Id="rId1" Type="http://schemas.openxmlformats.org/officeDocument/2006/relationships/slideLayout" Target="../slideLayouts/slideLayout463.xml"/></Relationships>
</file>

<file path=ppt/slides/_rels/slide287.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38.xml"/><Relationship Id="rId1" Type="http://schemas.openxmlformats.org/officeDocument/2006/relationships/slideLayout" Target="../slideLayouts/slideLayout463.xml"/></Relationships>
</file>

<file path=ppt/slides/_rels/slide288.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39.xml"/><Relationship Id="rId1" Type="http://schemas.openxmlformats.org/officeDocument/2006/relationships/slideLayout" Target="../slideLayouts/slideLayout463.xml"/></Relationships>
</file>

<file path=ppt/slides/_rels/slide289.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40.xml"/><Relationship Id="rId1" Type="http://schemas.openxmlformats.org/officeDocument/2006/relationships/slideLayout" Target="../slideLayouts/slideLayout120.xml"/></Relationships>
</file>

<file path=ppt/slides/_rels/slide29.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5.xml"/><Relationship Id="rId1" Type="http://schemas.openxmlformats.org/officeDocument/2006/relationships/slideLayout" Target="../slideLayouts/slideLayout136.xml"/></Relationships>
</file>

<file path=ppt/slides/_rels/slide290.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41.xml"/><Relationship Id="rId1" Type="http://schemas.openxmlformats.org/officeDocument/2006/relationships/slideLayout" Target="../slideLayouts/slideLayout194.xml"/></Relationships>
</file>

<file path=ppt/slides/_rels/slide291.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42.xml"/><Relationship Id="rId1" Type="http://schemas.openxmlformats.org/officeDocument/2006/relationships/slideLayout" Target="../slideLayouts/slideLayout199.xml"/></Relationships>
</file>

<file path=ppt/slides/_rels/slide292.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43.xml"/><Relationship Id="rId1" Type="http://schemas.openxmlformats.org/officeDocument/2006/relationships/slideLayout" Target="../slideLayouts/slideLayout194.xml"/></Relationships>
</file>

<file path=ppt/slides/_rels/slide293.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44.xml"/><Relationship Id="rId1" Type="http://schemas.openxmlformats.org/officeDocument/2006/relationships/slideLayout" Target="../slideLayouts/slideLayout200.xml"/></Relationships>
</file>

<file path=ppt/slides/_rels/slide294.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45.xml"/><Relationship Id="rId1" Type="http://schemas.openxmlformats.org/officeDocument/2006/relationships/slideLayout" Target="../slideLayouts/slideLayout199.xml"/></Relationships>
</file>

<file path=ppt/slides/_rels/slide295.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46.xml"/><Relationship Id="rId1" Type="http://schemas.openxmlformats.org/officeDocument/2006/relationships/slideLayout" Target="../slideLayouts/slideLayout199.xml"/></Relationships>
</file>

<file path=ppt/slides/_rels/slide296.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47.xml"/><Relationship Id="rId1" Type="http://schemas.openxmlformats.org/officeDocument/2006/relationships/slideLayout" Target="../slideLayouts/slideLayout207.xml"/></Relationships>
</file>

<file path=ppt/slides/_rels/slide297.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48.xml"/><Relationship Id="rId1" Type="http://schemas.openxmlformats.org/officeDocument/2006/relationships/slideLayout" Target="../slideLayouts/slideLayout207.xml"/></Relationships>
</file>

<file path=ppt/slides/_rels/slide298.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49.xml"/><Relationship Id="rId1" Type="http://schemas.openxmlformats.org/officeDocument/2006/relationships/slideLayout" Target="../slideLayouts/slideLayout199.xml"/></Relationships>
</file>

<file path=ppt/slides/_rels/slide299.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50.xml"/><Relationship Id="rId1" Type="http://schemas.openxmlformats.org/officeDocument/2006/relationships/slideLayout" Target="../slideLayouts/slideLayout199.xml"/></Relationships>
</file>

<file path=ppt/slides/_rels/slide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xml"/><Relationship Id="rId1" Type="http://schemas.openxmlformats.org/officeDocument/2006/relationships/slideLayout" Target="../slideLayouts/slideLayout352.xml"/></Relationships>
</file>

<file path=ppt/slides/_rels/slide3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6.xml"/><Relationship Id="rId1" Type="http://schemas.openxmlformats.org/officeDocument/2006/relationships/slideLayout" Target="../slideLayouts/slideLayout136.xml"/></Relationships>
</file>

<file path=ppt/slides/_rels/slide300.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251.xml"/><Relationship Id="rId1" Type="http://schemas.openxmlformats.org/officeDocument/2006/relationships/slideLayout" Target="../slideLayouts/slideLayout199.xml"/></Relationships>
</file>

<file path=ppt/slides/_rels/slide301.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252.xml"/><Relationship Id="rId1" Type="http://schemas.openxmlformats.org/officeDocument/2006/relationships/slideLayout" Target="../slideLayouts/slideLayout199.xml"/></Relationships>
</file>

<file path=ppt/slides/_rels/slide302.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53.xml"/><Relationship Id="rId1" Type="http://schemas.openxmlformats.org/officeDocument/2006/relationships/slideLayout" Target="../slideLayouts/slideLayout199.xml"/></Relationships>
</file>

<file path=ppt/slides/_rels/slide303.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54.xml"/><Relationship Id="rId1" Type="http://schemas.openxmlformats.org/officeDocument/2006/relationships/slideLayout" Target="../slideLayouts/slideLayout199.xml"/></Relationships>
</file>

<file path=ppt/slides/_rels/slide304.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55.xml"/><Relationship Id="rId1" Type="http://schemas.openxmlformats.org/officeDocument/2006/relationships/slideLayout" Target="../slideLayouts/slideLayout207.xml"/></Relationships>
</file>

<file path=ppt/slides/_rels/slide30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256.xml"/><Relationship Id="rId1" Type="http://schemas.openxmlformats.org/officeDocument/2006/relationships/slideLayout" Target="../slideLayouts/slideLayout207.xml"/></Relationships>
</file>

<file path=ppt/slides/_rels/slide306.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257.xml"/><Relationship Id="rId1" Type="http://schemas.openxmlformats.org/officeDocument/2006/relationships/slideLayout" Target="../slideLayouts/slideLayout199.xml"/></Relationships>
</file>

<file path=ppt/slides/_rels/slide307.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258.xml"/><Relationship Id="rId1" Type="http://schemas.openxmlformats.org/officeDocument/2006/relationships/slideLayout" Target="../slideLayouts/slideLayout207.xml"/></Relationships>
</file>

<file path=ppt/slides/_rels/slide308.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259.xml"/><Relationship Id="rId1" Type="http://schemas.openxmlformats.org/officeDocument/2006/relationships/slideLayout" Target="../slideLayouts/slideLayout199.xml"/></Relationships>
</file>

<file path=ppt/slides/_rels/slide309.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260.xml"/><Relationship Id="rId1" Type="http://schemas.openxmlformats.org/officeDocument/2006/relationships/slideLayout" Target="../slideLayouts/slideLayout199.xml"/><Relationship Id="rId4" Type="http://schemas.openxmlformats.org/officeDocument/2006/relationships/image" Target="../media/image314.jpeg"/></Relationships>
</file>

<file path=ppt/slides/_rels/slide3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7.xml"/><Relationship Id="rId1" Type="http://schemas.openxmlformats.org/officeDocument/2006/relationships/slideLayout" Target="../slideLayouts/slideLayout136.xml"/></Relationships>
</file>

<file path=ppt/slides/_rels/slide310.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61.xml"/><Relationship Id="rId1" Type="http://schemas.openxmlformats.org/officeDocument/2006/relationships/slideLayout" Target="../slideLayouts/slideLayout115.xml"/></Relationships>
</file>

<file path=ppt/slides/_rels/slide311.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62.xml"/><Relationship Id="rId1" Type="http://schemas.openxmlformats.org/officeDocument/2006/relationships/slideLayout" Target="../slideLayouts/slideLayout59.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491.xml"/></Relationships>
</file>

<file path=ppt/slides/_rels/slide313.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263.xml"/><Relationship Id="rId1" Type="http://schemas.openxmlformats.org/officeDocument/2006/relationships/slideLayout" Target="../slideLayouts/slideLayout508.xml"/><Relationship Id="rId4" Type="http://schemas.openxmlformats.org/officeDocument/2006/relationships/image" Target="../media/image318.png"/></Relationships>
</file>

<file path=ppt/slides/_rels/slide3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8.xml"/><Relationship Id="rId1" Type="http://schemas.openxmlformats.org/officeDocument/2006/relationships/slideLayout" Target="../slideLayouts/slideLayout136.xml"/></Relationships>
</file>

<file path=ppt/slides/_rels/slide3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9.xml"/><Relationship Id="rId1" Type="http://schemas.openxmlformats.org/officeDocument/2006/relationships/slideLayout" Target="../slideLayouts/slideLayout136.xml"/></Relationships>
</file>

<file path=ppt/slides/_rels/slide3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0.xml"/><Relationship Id="rId1" Type="http://schemas.openxmlformats.org/officeDocument/2006/relationships/slideLayout" Target="../slideLayouts/slideLayout136.xml"/></Relationships>
</file>

<file path=ppt/slides/_rels/slide3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1.xml"/><Relationship Id="rId1" Type="http://schemas.openxmlformats.org/officeDocument/2006/relationships/slideLayout" Target="../slideLayouts/slideLayout19.xml"/><Relationship Id="rId5" Type="http://schemas.openxmlformats.org/officeDocument/2006/relationships/image" Target="../media/image40.jpeg"/><Relationship Id="rId4" Type="http://schemas.openxmlformats.org/officeDocument/2006/relationships/image" Target="../media/image39.jpeg"/></Relationships>
</file>

<file path=ppt/slides/_rels/slide3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2.xml"/><Relationship Id="rId1" Type="http://schemas.openxmlformats.org/officeDocument/2006/relationships/slideLayout" Target="../slideLayouts/slideLayout19.xml"/><Relationship Id="rId5" Type="http://schemas.openxmlformats.org/officeDocument/2006/relationships/image" Target="../media/image39.jpeg"/><Relationship Id="rId4" Type="http://schemas.openxmlformats.org/officeDocument/2006/relationships/image" Target="../media/image40.jpeg"/></Relationships>
</file>

<file path=ppt/slides/_rels/slide3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3.xml"/><Relationship Id="rId1" Type="http://schemas.openxmlformats.org/officeDocument/2006/relationships/slideLayout" Target="../slideLayouts/slideLayout19.xml"/><Relationship Id="rId5" Type="http://schemas.openxmlformats.org/officeDocument/2006/relationships/image" Target="../media/image39.jpeg"/><Relationship Id="rId4" Type="http://schemas.openxmlformats.org/officeDocument/2006/relationships/image" Target="../media/image40.jpeg"/></Relationships>
</file>

<file path=ppt/slides/_rels/slide3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xml"/><Relationship Id="rId1" Type="http://schemas.openxmlformats.org/officeDocument/2006/relationships/slideLayout" Target="../slideLayouts/slideLayout19.xml"/><Relationship Id="rId5" Type="http://schemas.openxmlformats.org/officeDocument/2006/relationships/image" Target="../media/image39.jpeg"/><Relationship Id="rId4" Type="http://schemas.openxmlformats.org/officeDocument/2006/relationships/image" Target="../media/image40.jpeg"/></Relationships>
</file>

<file path=ppt/slides/_rels/slide3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5.xml"/><Relationship Id="rId1" Type="http://schemas.openxmlformats.org/officeDocument/2006/relationships/slideLayout" Target="../slideLayouts/slideLayout19.xml"/><Relationship Id="rId5" Type="http://schemas.openxmlformats.org/officeDocument/2006/relationships/image" Target="../media/image41.jpeg"/><Relationship Id="rId4" Type="http://schemas.openxmlformats.org/officeDocument/2006/relationships/image" Target="../media/image39.jpeg"/></Relationships>
</file>

<file path=ppt/slides/_rels/slide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3.xml"/><Relationship Id="rId1" Type="http://schemas.openxmlformats.org/officeDocument/2006/relationships/slideLayout" Target="../slideLayouts/slideLayout352.xml"/></Relationships>
</file>

<file path=ppt/slides/_rels/slide4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xml"/><Relationship Id="rId1" Type="http://schemas.openxmlformats.org/officeDocument/2006/relationships/slideLayout" Target="../slideLayouts/slideLayout19.xml"/><Relationship Id="rId5" Type="http://schemas.openxmlformats.org/officeDocument/2006/relationships/image" Target="../media/image42.jpeg"/><Relationship Id="rId4" Type="http://schemas.openxmlformats.org/officeDocument/2006/relationships/image" Target="../media/image39.jpeg"/></Relationships>
</file>

<file path=ppt/slides/_rels/slide4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xml"/><Relationship Id="rId1" Type="http://schemas.openxmlformats.org/officeDocument/2006/relationships/slideLayout" Target="../slideLayouts/slideLayout19.xml"/><Relationship Id="rId6" Type="http://schemas.openxmlformats.org/officeDocument/2006/relationships/image" Target="../media/image42.jpeg"/><Relationship Id="rId5" Type="http://schemas.openxmlformats.org/officeDocument/2006/relationships/image" Target="../media/image43.jpeg"/><Relationship Id="rId4" Type="http://schemas.openxmlformats.org/officeDocument/2006/relationships/image" Target="../media/image39.jpeg"/></Relationships>
</file>

<file path=ppt/slides/_rels/slide4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8.xml"/><Relationship Id="rId1" Type="http://schemas.openxmlformats.org/officeDocument/2006/relationships/slideLayout" Target="../slideLayouts/slideLayout19.xml"/><Relationship Id="rId6" Type="http://schemas.openxmlformats.org/officeDocument/2006/relationships/image" Target="../media/image45.jpeg"/><Relationship Id="rId5" Type="http://schemas.openxmlformats.org/officeDocument/2006/relationships/image" Target="../media/image44.jpeg"/><Relationship Id="rId4" Type="http://schemas.openxmlformats.org/officeDocument/2006/relationships/image" Target="../media/image39.jpeg"/></Relationships>
</file>

<file path=ppt/slides/_rels/slide4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9.xml"/><Relationship Id="rId1" Type="http://schemas.openxmlformats.org/officeDocument/2006/relationships/slideLayout" Target="../slideLayouts/slideLayout130.xml"/></Relationships>
</file>

<file path=ppt/slides/_rels/slide4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0.xml"/><Relationship Id="rId1" Type="http://schemas.openxmlformats.org/officeDocument/2006/relationships/slideLayout" Target="../slideLayouts/slideLayout382.xml"/><Relationship Id="rId5" Type="http://schemas.openxmlformats.org/officeDocument/2006/relationships/image" Target="../media/image49.jpeg"/><Relationship Id="rId4" Type="http://schemas.openxmlformats.org/officeDocument/2006/relationships/image" Target="../media/image48.jpeg"/></Relationships>
</file>

<file path=ppt/slides/_rels/slide4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1.xml"/><Relationship Id="rId1" Type="http://schemas.openxmlformats.org/officeDocument/2006/relationships/slideLayout" Target="../slideLayouts/slideLayout382.xml"/></Relationships>
</file>

<file path=ppt/slides/_rels/slide4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2.xml"/><Relationship Id="rId1" Type="http://schemas.openxmlformats.org/officeDocument/2006/relationships/slideLayout" Target="../slideLayouts/slideLayout393.xml"/></Relationships>
</file>

<file path=ppt/slides/_rels/slide4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3.xml"/><Relationship Id="rId1" Type="http://schemas.openxmlformats.org/officeDocument/2006/relationships/slideLayout" Target="../slideLayouts/slideLayout66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0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05.xml"/></Relationships>
</file>

<file path=ppt/slides/_rels/slide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4.xml"/><Relationship Id="rId1" Type="http://schemas.openxmlformats.org/officeDocument/2006/relationships/slideLayout" Target="../slideLayouts/slideLayout35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05.xml"/></Relationships>
</file>

<file path=ppt/slides/_rels/slide5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7.xml"/><Relationship Id="rId1" Type="http://schemas.openxmlformats.org/officeDocument/2006/relationships/slideLayout" Target="../slideLayouts/slideLayout405.xml"/></Relationships>
</file>

<file path=ppt/slides/_rels/slide5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8.xml"/><Relationship Id="rId1" Type="http://schemas.openxmlformats.org/officeDocument/2006/relationships/slideLayout" Target="../slideLayouts/slideLayout41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2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46.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552.xml"/><Relationship Id="rId1" Type="http://schemas.openxmlformats.org/officeDocument/2006/relationships/themeOverride" Target="../theme/themeOverride1.xml"/><Relationship Id="rId4" Type="http://schemas.openxmlformats.org/officeDocument/2006/relationships/image" Target="../media/image55.jpe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4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1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0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16.xml"/></Relationships>
</file>

<file path=ppt/slides/_rels/slide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5.xml"/><Relationship Id="rId1" Type="http://schemas.openxmlformats.org/officeDocument/2006/relationships/slideLayout" Target="../slideLayouts/slideLayout358.xml"/><Relationship Id="rId4" Type="http://schemas.openxmlformats.org/officeDocument/2006/relationships/image" Target="../media/image27.jpe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5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59.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59.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09.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0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70.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10.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39.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3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39.xml"/></Relationships>
</file>

<file path=ppt/slides/_rels/slide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37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39.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58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8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1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1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51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14.xml"/></Relationships>
</file>

<file path=ppt/slides/_rels/slide7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3.xml"/><Relationship Id="rId1" Type="http://schemas.openxmlformats.org/officeDocument/2006/relationships/slideLayout" Target="../slideLayouts/slideLayout515.xml"/></Relationships>
</file>

<file path=ppt/slides/_rels/slide7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64.xml"/><Relationship Id="rId1" Type="http://schemas.openxmlformats.org/officeDocument/2006/relationships/slideLayout" Target="../slideLayouts/slideLayout514.xml"/></Relationships>
</file>

<file path=ppt/slides/_rels/slide7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65.xml"/><Relationship Id="rId1" Type="http://schemas.openxmlformats.org/officeDocument/2006/relationships/slideLayout" Target="../slideLayouts/slideLayout593.xml"/></Relationships>
</file>

<file path=ppt/slides/_rels/slide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xml"/><Relationship Id="rId1" Type="http://schemas.openxmlformats.org/officeDocument/2006/relationships/slideLayout" Target="../slideLayouts/slideLayout32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29.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31.xml"/></Relationships>
</file>

<file path=ppt/slides/_rels/slide82.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64.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29.xml"/></Relationships>
</file>

<file path=ppt/slides/_rels/slide8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69.xml"/><Relationship Id="rId1" Type="http://schemas.openxmlformats.org/officeDocument/2006/relationships/slideLayout" Target="../slideLayouts/slideLayout132.xml"/></Relationships>
</file>

<file path=ppt/slides/_rels/slide85.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70.xml"/><Relationship Id="rId1" Type="http://schemas.openxmlformats.org/officeDocument/2006/relationships/slideLayout" Target="../slideLayouts/slideLayout593.xml"/></Relationships>
</file>

<file path=ppt/slides/_rels/slide8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71.xml"/><Relationship Id="rId1" Type="http://schemas.openxmlformats.org/officeDocument/2006/relationships/slideLayout" Target="../slideLayouts/slideLayout59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8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87.xml"/></Relationships>
</file>

<file path=ppt/slides/_rels/slide89.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155.xml"/></Relationships>
</file>

<file path=ppt/slides/_rels/slide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7.xml"/><Relationship Id="rId1" Type="http://schemas.openxmlformats.org/officeDocument/2006/relationships/slideLayout" Target="../slideLayouts/slideLayout137.xml"/></Relationships>
</file>

<file path=ppt/slides/_rels/slide90.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155.xml"/></Relationships>
</file>

<file path=ppt/slides/_rels/slide9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image" Target="../media/image65.jpeg"/><Relationship Id="rId1" Type="http://schemas.openxmlformats.org/officeDocument/2006/relationships/slideLayout" Target="../slideLayouts/slideLayout155.xml"/></Relationships>
</file>

<file path=ppt/slides/_rels/slide92.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155.xml"/></Relationships>
</file>

<file path=ppt/slides/_rels/slide93.xml.rels><?xml version="1.0" encoding="UTF-8" standalone="yes"?>
<Relationships xmlns="http://schemas.openxmlformats.org/package/2006/relationships"><Relationship Id="rId2" Type="http://schemas.openxmlformats.org/officeDocument/2006/relationships/image" Target="../media/image68.gif"/><Relationship Id="rId1" Type="http://schemas.openxmlformats.org/officeDocument/2006/relationships/slideLayout" Target="../slideLayouts/slideLayout155.xml"/></Relationships>
</file>

<file path=ppt/slides/_rels/slide94.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55.xml"/></Relationships>
</file>

<file path=ppt/slides/_rels/slide95.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55.xml"/></Relationships>
</file>

<file path=ppt/slides/_rels/slide96.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55.xml"/></Relationships>
</file>

<file path=ppt/slides/_rels/slide97.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55.xml"/></Relationships>
</file>

<file path=ppt/slides/_rels/slide9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jpeg"/><Relationship Id="rId1" Type="http://schemas.openxmlformats.org/officeDocument/2006/relationships/slideLayout" Target="../slideLayouts/slideLayout155.xml"/></Relationships>
</file>

<file path=ppt/slides/_rels/slide99.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74.xml"/><Relationship Id="rId1" Type="http://schemas.openxmlformats.org/officeDocument/2006/relationships/slideLayout" Target="../slideLayouts/slideLayout130.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52322" name="Rectangle 1026"/>
          <p:cNvSpPr>
            <a:spLocks noGrp="1" noChangeArrowheads="1"/>
          </p:cNvSpPr>
          <p:nvPr>
            <p:ph type="title"/>
          </p:nvPr>
        </p:nvSpPr>
        <p:spPr>
          <a:xfrm>
            <a:off x="990600" y="228600"/>
            <a:ext cx="7239000" cy="1700213"/>
          </a:xfrm>
          <a:gradFill rotWithShape="0">
            <a:gsLst>
              <a:gs pos="0">
                <a:srgbClr val="AC1D73"/>
              </a:gs>
              <a:gs pos="100000">
                <a:srgbClr val="AC1D73">
                  <a:gamma/>
                  <a:shade val="46275"/>
                  <a:invGamma/>
                </a:srgbClr>
              </a:gs>
            </a:gsLst>
            <a:path path="shape">
              <a:fillToRect l="50000" t="50000" r="50000" b="50000"/>
            </a:path>
          </a:gradFill>
          <a:effectLst>
            <a:outerShdw blurRad="63500" dist="107763" dir="13500000" algn="ctr" rotWithShape="0">
              <a:schemeClr val="tx2">
                <a:alpha val="74998"/>
              </a:schemeClr>
            </a:outerShdw>
          </a:effectLst>
        </p:spPr>
        <p:txBody>
          <a:bodyPr/>
          <a:lstStyle/>
          <a:p>
            <a:pPr>
              <a:defRPr/>
            </a:pPr>
            <a:r>
              <a:rPr lang="en-US" sz="4800" b="1" dirty="0">
                <a:effectLst>
                  <a:outerShdw blurRad="38100" dist="38100" dir="2700000" algn="tl">
                    <a:srgbClr val="000000"/>
                  </a:outerShdw>
                </a:effectLst>
                <a:latin typeface="Arial" charset="0"/>
                <a:ea typeface="ＭＳ Ｐゴシック" charset="0"/>
              </a:rPr>
              <a:t>Manfaat Masa Depan</a:t>
            </a:r>
            <a:br>
              <a:rPr lang="en-US" b="1" dirty="0">
                <a:effectLst>
                  <a:outerShdw blurRad="38100" dist="38100" dir="2700000" algn="tl">
                    <a:srgbClr val="000000"/>
                  </a:outerShdw>
                </a:effectLst>
                <a:latin typeface="Arial" charset="0"/>
                <a:ea typeface="ＭＳ Ｐゴシック" charset="0"/>
              </a:rPr>
            </a:br>
            <a:r>
              <a:rPr lang="en-US" b="1" dirty="0">
                <a:effectLst>
                  <a:outerShdw blurRad="38100" dist="38100" dir="2700000" algn="tl">
                    <a:srgbClr val="000000"/>
                  </a:outerShdw>
                </a:effectLst>
                <a:latin typeface="Arial" charset="0"/>
                <a:ea typeface="ＭＳ Ｐゴシック" charset="0"/>
              </a:rPr>
              <a:t>(Wahyu 19-22)</a:t>
            </a:r>
          </a:p>
        </p:txBody>
      </p:sp>
      <p:grpSp>
        <p:nvGrpSpPr>
          <p:cNvPr id="2" name="Group 1027"/>
          <p:cNvGrpSpPr>
            <a:grpSpLocks/>
          </p:cNvGrpSpPr>
          <p:nvPr/>
        </p:nvGrpSpPr>
        <p:grpSpPr bwMode="auto">
          <a:xfrm>
            <a:off x="5835650" y="2133600"/>
            <a:ext cx="3384550" cy="4724400"/>
            <a:chOff x="3676" y="1344"/>
            <a:chExt cx="2132" cy="2976"/>
          </a:xfrm>
        </p:grpSpPr>
        <p:pic>
          <p:nvPicPr>
            <p:cNvPr id="1103882" name="Picture 1028" descr="img8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1344"/>
              <a:ext cx="2016" cy="2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25" name="Rectangle 1029"/>
            <p:cNvSpPr>
              <a:spLocks noChangeArrowheads="1"/>
            </p:cNvSpPr>
            <p:nvPr/>
          </p:nvSpPr>
          <p:spPr bwMode="auto">
            <a:xfrm>
              <a:off x="3676" y="1920"/>
              <a:ext cx="2132" cy="1071"/>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algn="ctr">
                <a:defRPr/>
              </a:pPr>
              <a:r>
                <a:rPr lang="en-US" sz="4400" b="1" dirty="0" err="1">
                  <a:solidFill>
                    <a:srgbClr val="FFFFFF"/>
                  </a:solidFill>
                  <a:latin typeface="Arial" charset="0"/>
                  <a:cs typeface="Arial" charset="0"/>
                </a:rPr>
                <a:t>Surga</a:t>
              </a:r>
              <a:r>
                <a:rPr lang="en-US" sz="4400" b="1" dirty="0">
                  <a:solidFill>
                    <a:srgbClr val="FFFFFF"/>
                  </a:solidFill>
                  <a:latin typeface="Arial" charset="0"/>
                  <a:cs typeface="Arial" charset="0"/>
                </a:rPr>
                <a:t> </a:t>
              </a:r>
              <a:br>
                <a:rPr lang="en-US" sz="4400" b="1" dirty="0">
                  <a:solidFill>
                    <a:srgbClr val="FFFFFF"/>
                  </a:solidFill>
                  <a:latin typeface="Arial" charset="0"/>
                  <a:cs typeface="Arial" charset="0"/>
                </a:rPr>
              </a:br>
              <a:r>
                <a:rPr lang="en-US" sz="3600" b="1" dirty="0">
                  <a:solidFill>
                    <a:srgbClr val="FFFFFF"/>
                  </a:solidFill>
                  <a:latin typeface="Arial" charset="0"/>
                  <a:cs typeface="Arial" charset="0"/>
                </a:rPr>
                <a:t>(Wahyu 21-22)</a:t>
              </a:r>
              <a:endParaRPr lang="en-US" sz="4400" b="1" dirty="0">
                <a:solidFill>
                  <a:srgbClr val="FFFFFF"/>
                </a:solidFill>
                <a:latin typeface="Arial" charset="0"/>
                <a:cs typeface="Arial" charset="0"/>
              </a:endParaRPr>
            </a:p>
          </p:txBody>
        </p:sp>
      </p:grpSp>
      <p:grpSp>
        <p:nvGrpSpPr>
          <p:cNvPr id="7" name="Group 6"/>
          <p:cNvGrpSpPr>
            <a:grpSpLocks/>
          </p:cNvGrpSpPr>
          <p:nvPr/>
        </p:nvGrpSpPr>
        <p:grpSpPr bwMode="auto">
          <a:xfrm>
            <a:off x="-152400" y="2940050"/>
            <a:ext cx="3097213" cy="3930650"/>
            <a:chOff x="-152400" y="2940763"/>
            <a:chExt cx="3097213" cy="3929983"/>
          </a:xfrm>
        </p:grpSpPr>
        <p:pic>
          <p:nvPicPr>
            <p:cNvPr id="1103880" name="Picture 5" descr="Rev 19 battle-of-armageddon.pn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6512" y="2940763"/>
              <a:ext cx="2780704" cy="39299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28" name="Rectangle 1032"/>
            <p:cNvSpPr>
              <a:spLocks noChangeArrowheads="1"/>
            </p:cNvSpPr>
            <p:nvPr/>
          </p:nvSpPr>
          <p:spPr bwMode="auto">
            <a:xfrm>
              <a:off x="-152400" y="4768693"/>
              <a:ext cx="3097213" cy="1441205"/>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algn="ctr">
                <a:defRPr/>
              </a:pPr>
              <a:r>
                <a:rPr lang="en-US" sz="3200" b="1" dirty="0">
                  <a:solidFill>
                    <a:srgbClr val="FFFFFF"/>
                  </a:solidFill>
                  <a:latin typeface="Arial" charset="0"/>
                  <a:cs typeface="Arial" charset="0"/>
                </a:rPr>
                <a:t>Pengangkatan</a:t>
              </a:r>
              <a:br>
                <a:rPr lang="en-US" sz="4400" b="1" dirty="0">
                  <a:solidFill>
                    <a:srgbClr val="FFFFFF"/>
                  </a:solidFill>
                  <a:latin typeface="Arial" charset="0"/>
                  <a:cs typeface="Arial" charset="0"/>
                </a:rPr>
              </a:br>
              <a:r>
                <a:rPr lang="en-US" sz="3600" b="1" dirty="0">
                  <a:solidFill>
                    <a:srgbClr val="FFFFFF"/>
                  </a:solidFill>
                  <a:latin typeface="Arial" charset="0"/>
                  <a:cs typeface="Arial" charset="0"/>
                </a:rPr>
                <a:t>(Wahyu 19)</a:t>
              </a:r>
              <a:endParaRPr lang="en-US" sz="4400" b="1" dirty="0">
                <a:solidFill>
                  <a:srgbClr val="FFFFFF"/>
                </a:solidFill>
                <a:latin typeface="Arial" charset="0"/>
                <a:cs typeface="Arial" charset="0"/>
              </a:endParaRPr>
            </a:p>
          </p:txBody>
        </p:sp>
      </p:grpSp>
      <p:grpSp>
        <p:nvGrpSpPr>
          <p:cNvPr id="4" name="Group 1033"/>
          <p:cNvGrpSpPr>
            <a:grpSpLocks/>
          </p:cNvGrpSpPr>
          <p:nvPr/>
        </p:nvGrpSpPr>
        <p:grpSpPr bwMode="auto">
          <a:xfrm>
            <a:off x="2667000" y="2514600"/>
            <a:ext cx="3460750" cy="4343400"/>
            <a:chOff x="1680" y="1584"/>
            <a:chExt cx="2180" cy="2736"/>
          </a:xfrm>
        </p:grpSpPr>
        <p:pic>
          <p:nvPicPr>
            <p:cNvPr id="1103878" name="Picture 1034" descr="king-of-kings"/>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1728" y="1584"/>
              <a:ext cx="2016" cy="2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31" name="Rectangle 1035"/>
            <p:cNvSpPr>
              <a:spLocks noChangeArrowheads="1"/>
            </p:cNvSpPr>
            <p:nvPr/>
          </p:nvSpPr>
          <p:spPr bwMode="auto">
            <a:xfrm>
              <a:off x="1680" y="2640"/>
              <a:ext cx="2180" cy="1071"/>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algn="ctr">
                <a:defRPr/>
              </a:pPr>
              <a:r>
                <a:rPr lang="en-US" sz="3600" b="1" dirty="0">
                  <a:solidFill>
                    <a:srgbClr val="000000"/>
                  </a:solidFill>
                  <a:latin typeface="Arial" charset="0"/>
                  <a:cs typeface="Arial" charset="0"/>
                </a:rPr>
                <a:t>Milenium </a:t>
              </a:r>
              <a:br>
                <a:rPr lang="en-US" sz="3600" b="1" dirty="0">
                  <a:solidFill>
                    <a:srgbClr val="000000"/>
                  </a:solidFill>
                  <a:latin typeface="Arial" charset="0"/>
                  <a:cs typeface="Arial" charset="0"/>
                </a:rPr>
              </a:br>
              <a:r>
                <a:rPr lang="en-US" sz="3600" b="1" dirty="0">
                  <a:solidFill>
                    <a:srgbClr val="000000"/>
                  </a:solidFill>
                  <a:latin typeface="Arial" charset="0"/>
                  <a:cs typeface="Arial" charset="0"/>
                </a:rPr>
                <a:t>(Wahyu 20)</a:t>
              </a:r>
              <a:endParaRPr lang="en-US" sz="4400" b="1" dirty="0">
                <a:solidFill>
                  <a:srgbClr val="000000"/>
                </a:solidFill>
                <a:latin typeface="Arial" charset="0"/>
                <a:cs typeface="Arial" charset="0"/>
              </a:endParaRPr>
            </a:p>
          </p:txBody>
        </p:sp>
      </p:grpSp>
      <p:sp>
        <p:nvSpPr>
          <p:cNvPr id="13" name="Rectangle 12"/>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a:spcBef>
                <a:spcPct val="20000"/>
              </a:spcBef>
              <a:spcAft>
                <a:spcPts val="0"/>
              </a:spcAft>
              <a:buClr>
                <a:srgbClr val="FFCC00"/>
              </a:buClr>
              <a:buSzPct val="70000"/>
              <a:buFont typeface="Wingdings" charset="0"/>
              <a:buNone/>
              <a:defRPr/>
            </a:pPr>
            <a:r>
              <a:rPr lang="en-US" sz="2000" b="1" kern="0" dirty="0">
                <a:solidFill>
                  <a:srgbClr val="FFFFFF"/>
                </a:solidFill>
                <a:effectLst>
                  <a:outerShdw blurRad="38100" dist="38100" dir="2700000" algn="tl">
                    <a:srgbClr val="000000"/>
                  </a:outerShdw>
                </a:effectLst>
                <a:latin typeface="Arial"/>
                <a:cs typeface="Arial"/>
              </a:rPr>
              <a:t>Dr. Rick Griffith, Singapore Bible College</a:t>
            </a:r>
            <a:br>
              <a:rPr lang="en-US" sz="2000" b="1" kern="0" dirty="0">
                <a:solidFill>
                  <a:srgbClr val="FFFFFF"/>
                </a:solidFill>
                <a:effectLst>
                  <a:outerShdw blurRad="38100" dist="38100" dir="2700000" algn="tl">
                    <a:srgbClr val="000000"/>
                  </a:outerShdw>
                </a:effectLst>
                <a:latin typeface="Arial"/>
                <a:cs typeface="Arial"/>
              </a:rPr>
            </a:br>
            <a:r>
              <a:rPr lang="en-US" sz="2000" b="1" kern="0" dirty="0">
                <a:solidFill>
                  <a:srgbClr val="FFFF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4658584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par>
                          <p:cTn id="8" fill="hold" nodeType="afterGroup">
                            <p:stCondLst>
                              <p:cond delay="500"/>
                            </p:stCondLst>
                            <p:childTnLst>
                              <p:par>
                                <p:cTn id="9" presetID="9" presetClass="entr" presetSubtype="0" fill="hold" nodeType="afterEffect">
                                  <p:stCondLst>
                                    <p:cond delay="2000"/>
                                  </p:stCondLst>
                                  <p:childTnLst>
                                    <p:set>
                                      <p:cBhvr>
                                        <p:cTn id="10" dur="1" fill="hold">
                                          <p:stCondLst>
                                            <p:cond delay="0"/>
                                          </p:stCondLst>
                                        </p:cTn>
                                        <p:tgtEl>
                                          <p:spTgt spid="4"/>
                                        </p:tgtEl>
                                        <p:attrNameLst>
                                          <p:attrName>style.visibility</p:attrName>
                                        </p:attrNameLst>
                                      </p:cBhvr>
                                      <p:to>
                                        <p:strVal val="visible"/>
                                      </p:to>
                                    </p:set>
                                    <p:animEffect transition="in" filter="dissolve">
                                      <p:cBhvr>
                                        <p:cTn id="11" dur="500"/>
                                        <p:tgtEl>
                                          <p:spTgt spid="4"/>
                                        </p:tgtEl>
                                      </p:cBhvr>
                                    </p:animEffect>
                                  </p:childTnLst>
                                </p:cTn>
                              </p:par>
                            </p:childTnLst>
                          </p:cTn>
                        </p:par>
                        <p:par>
                          <p:cTn id="12" fill="hold" nodeType="afterGroup">
                            <p:stCondLst>
                              <p:cond delay="3000"/>
                            </p:stCondLst>
                            <p:childTnLst>
                              <p:par>
                                <p:cTn id="13" presetID="9" presetClass="entr" presetSubtype="0" fill="hold" nodeType="afterEffect">
                                  <p:stCondLst>
                                    <p:cond delay="200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19233" name="Picture 3"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9234" name="Rectangle 1026"/>
          <p:cNvSpPr>
            <a:spLocks noGrp="1" noChangeArrowheads="1"/>
          </p:cNvSpPr>
          <p:nvPr>
            <p:ph type="ctrTitle" sz="quarter"/>
          </p:nvPr>
        </p:nvSpPr>
        <p:spPr>
          <a:xfrm>
            <a:off x="457200" y="304800"/>
            <a:ext cx="7772400" cy="1219200"/>
          </a:xfrm>
          <a:solidFill>
            <a:srgbClr val="000000"/>
          </a:solidFill>
        </p:spPr>
        <p:txBody>
          <a:bodyPr/>
          <a:lstStyle/>
          <a:p>
            <a:pPr algn="ctr" eaLnBrk="1" hangingPunct="1"/>
            <a:r>
              <a:rPr lang="en-US">
                <a:solidFill>
                  <a:srgbClr val="FFFFFF"/>
                </a:solidFill>
                <a:latin typeface="PerryGothic Regular" charset="0"/>
                <a:ea typeface="ＭＳ Ｐゴシック" charset="0"/>
                <a:cs typeface="ＭＳ Ｐゴシック" charset="0"/>
              </a:rPr>
              <a:t>Revelation 20:4 </a:t>
            </a:r>
            <a:r>
              <a:rPr lang="en-US" sz="1800">
                <a:solidFill>
                  <a:srgbClr val="FFFFFF"/>
                </a:solidFill>
                <a:latin typeface="PerryGothic Regular" charset="0"/>
                <a:ea typeface="ＭＳ Ｐゴシック" charset="0"/>
                <a:cs typeface="ＭＳ Ｐゴシック" charset="0"/>
              </a:rPr>
              <a:t>(NAU)</a:t>
            </a:r>
          </a:p>
        </p:txBody>
      </p:sp>
      <p:sp>
        <p:nvSpPr>
          <p:cNvPr id="1119235" name="Rectangle 1027"/>
          <p:cNvSpPr>
            <a:spLocks noChangeArrowheads="1"/>
          </p:cNvSpPr>
          <p:nvPr/>
        </p:nvSpPr>
        <p:spPr bwMode="auto">
          <a:xfrm>
            <a:off x="685800" y="1828800"/>
            <a:ext cx="80772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chemeClr val="tx1"/>
              </a:buClr>
              <a:buSzPct val="80000"/>
              <a:buFont typeface="Wingdings" charset="0"/>
              <a:buNone/>
            </a:pPr>
            <a:r>
              <a:rPr lang="en-US" sz="3000" b="1" baseline="30000">
                <a:latin typeface="Arial" charset="0"/>
              </a:rPr>
              <a:t>4</a:t>
            </a:r>
            <a:r>
              <a:rPr lang="en-US" sz="3000" b="1">
                <a:latin typeface="Arial" charset="0"/>
              </a:rPr>
              <a:t>Then I saw thrones, and they sat on them, and judgment was given to them. And I saw the souls of those who had been beheaded because of their testimony of Jesus and because of the word of God, and those who had not worshiped the beast or his image, and had not received the mark on their forehead and on their hand; and they came to life and reigned with Christ for a thousand years. </a:t>
            </a:r>
          </a:p>
        </p:txBody>
      </p:sp>
      <p:sp>
        <p:nvSpPr>
          <p:cNvPr id="5"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chemeClr val="bg1"/>
                </a:solidFill>
                <a:latin typeface="Arial" charset="0"/>
                <a:cs typeface="Arial" charset="0"/>
              </a:rPr>
              <a:t>424</a:t>
            </a: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275906" name="Picture 2" descr="Rev 20.7 Devi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2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4194" name="Rectangle 2"/>
          <p:cNvSpPr>
            <a:spLocks noGrp="1" noChangeArrowheads="1"/>
          </p:cNvSpPr>
          <p:nvPr>
            <p:ph type="ctrTitle"/>
          </p:nvPr>
        </p:nvSpPr>
        <p:spPr>
          <a:xfrm>
            <a:off x="3323473" y="9525"/>
            <a:ext cx="5820528" cy="2252663"/>
          </a:xfrm>
          <a:effectLst>
            <a:outerShdw blurRad="63500" dist="35921" dir="2700000" algn="ctr" rotWithShape="0">
              <a:schemeClr val="tx2">
                <a:alpha val="74998"/>
              </a:schemeClr>
            </a:outerShdw>
          </a:effectLst>
        </p:spPr>
        <p:txBody>
          <a:bodyPr/>
          <a:lstStyle/>
          <a:p>
            <a:pPr>
              <a:defRPr/>
            </a:pPr>
            <a:r>
              <a:rPr lang="en-US" sz="4800" b="1" dirty="0">
                <a:solidFill>
                  <a:schemeClr val="bg1"/>
                </a:solidFill>
                <a:latin typeface="Arial" charset="0"/>
                <a:ea typeface="ＭＳ Ｐゴシック" charset="0"/>
                <a:cs typeface="ＭＳ Ｐゴシック" charset="0"/>
              </a:rPr>
              <a:t>Satan is a master deceiver</a:t>
            </a:r>
            <a:endParaRPr lang="en-US" sz="5400" dirty="0">
              <a:solidFill>
                <a:schemeClr val="bg1"/>
              </a:solidFill>
              <a:latin typeface="Times New Roman" charset="0"/>
              <a:ea typeface="ＭＳ Ｐゴシック" charset="0"/>
              <a:cs typeface="ＭＳ Ｐゴシック" charset="0"/>
            </a:endParaRPr>
          </a:p>
        </p:txBody>
      </p:sp>
      <p:pic>
        <p:nvPicPr>
          <p:cNvPr id="1275908" name="Picture 3" descr="Rev 20.7 Eureast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3371850" cy="4005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436</a:t>
            </a:r>
            <a:endParaRPr lang="en-US" b="1" dirty="0">
              <a:solidFill>
                <a:srgbClr val="000000"/>
              </a:solidFill>
              <a:latin typeface="Arial"/>
              <a:cs typeface="Arial"/>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273858" name="Picture 1" descr="Rev 20.7 Satan_s_Blood_Army_Unleashed_DVD_Front_Cove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925" y="2103438"/>
            <a:ext cx="9144000" cy="4754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4194" name="Rectangle 2"/>
          <p:cNvSpPr>
            <a:spLocks noGrp="1" noChangeArrowheads="1"/>
          </p:cNvSpPr>
          <p:nvPr>
            <p:ph type="ctrTitle"/>
          </p:nvPr>
        </p:nvSpPr>
        <p:spPr>
          <a:xfrm>
            <a:off x="122238" y="5949950"/>
            <a:ext cx="9036050" cy="908050"/>
          </a:xfrm>
          <a:effectLst>
            <a:outerShdw blurRad="63500" dist="35921" dir="2700000" algn="ctr" rotWithShape="0">
              <a:schemeClr val="tx2">
                <a:alpha val="74998"/>
              </a:schemeClr>
            </a:outerShdw>
          </a:effectLst>
        </p:spPr>
        <p:txBody>
          <a:bodyPr/>
          <a:lstStyle/>
          <a:p>
            <a:pPr>
              <a:defRPr/>
            </a:pPr>
            <a:r>
              <a:rPr lang="en-US" sz="2800" b="1" dirty="0">
                <a:solidFill>
                  <a:schemeClr val="bg1"/>
                </a:solidFill>
                <a:latin typeface="Arial" charset="0"/>
                <a:ea typeface="ＭＳ Ｐゴシック" charset="0"/>
                <a:cs typeface="ＭＳ Ｐゴシック" charset="0"/>
              </a:rPr>
              <a:t>Satan</a:t>
            </a:r>
            <a:r>
              <a:rPr lang="fr-FR" sz="2800" b="1" dirty="0">
                <a:solidFill>
                  <a:schemeClr val="bg1"/>
                </a:solidFill>
                <a:latin typeface="Arial" charset="0"/>
                <a:ea typeface="ＭＳ Ｐゴシック" charset="0"/>
                <a:cs typeface="ＭＳ Ｐゴシック" charset="0"/>
              </a:rPr>
              <a:t>'</a:t>
            </a:r>
            <a:r>
              <a:rPr lang="en-US" sz="2800" b="1" dirty="0">
                <a:solidFill>
                  <a:schemeClr val="bg1"/>
                </a:solidFill>
                <a:latin typeface="Arial" charset="0"/>
                <a:ea typeface="ＭＳ Ｐゴシック" charset="0"/>
                <a:cs typeface="ＭＳ Ｐゴシック" charset="0"/>
              </a:rPr>
              <a:t>s Last Stand</a:t>
            </a:r>
            <a:br>
              <a:rPr lang="en-US" sz="2800" b="1" dirty="0">
                <a:solidFill>
                  <a:schemeClr val="bg1"/>
                </a:solidFill>
                <a:latin typeface="Arial" charset="0"/>
                <a:ea typeface="ＭＳ Ｐゴシック" charset="0"/>
                <a:cs typeface="ＭＳ Ｐゴシック" charset="0"/>
              </a:rPr>
            </a:br>
            <a:r>
              <a:rPr lang="en-US" sz="2800" b="1" dirty="0">
                <a:solidFill>
                  <a:schemeClr val="bg1"/>
                </a:solidFill>
                <a:latin typeface="Arial" charset="0"/>
                <a:ea typeface="ＭＳ Ｐゴシック" charset="0"/>
                <a:cs typeface="ＭＳ Ｐゴシック" charset="0"/>
              </a:rPr>
              <a:t>(20:7-10 </a:t>
            </a:r>
            <a:r>
              <a:rPr lang="en-US" sz="2000" b="1" dirty="0">
                <a:solidFill>
                  <a:schemeClr val="bg1"/>
                </a:solidFill>
                <a:latin typeface="Arial" charset="0"/>
                <a:ea typeface="ＭＳ Ｐゴシック" charset="0"/>
                <a:cs typeface="ＭＳ Ｐゴシック" charset="0"/>
              </a:rPr>
              <a:t>NLT</a:t>
            </a:r>
            <a:r>
              <a:rPr lang="en-US" sz="2800" b="1" dirty="0">
                <a:solidFill>
                  <a:schemeClr val="bg1"/>
                </a:solidFill>
                <a:latin typeface="Arial" charset="0"/>
                <a:ea typeface="ＭＳ Ｐゴシック" charset="0"/>
                <a:cs typeface="ＭＳ Ｐゴシック" charset="0"/>
              </a:rPr>
              <a:t>)</a:t>
            </a:r>
            <a:endParaRPr lang="en-US" sz="3200" dirty="0">
              <a:solidFill>
                <a:schemeClr val="bg1"/>
              </a:solidFill>
              <a:latin typeface="Times New Roman" charset="0"/>
              <a:ea typeface="ＭＳ Ｐゴシック" charset="0"/>
              <a:cs typeface="ＭＳ Ｐゴシック" charset="0"/>
            </a:endParaRPr>
          </a:p>
        </p:txBody>
      </p:sp>
      <p:sp>
        <p:nvSpPr>
          <p:cNvPr id="4" name="Rectangle 2"/>
          <p:cNvSpPr txBox="1">
            <a:spLocks noChangeArrowheads="1"/>
          </p:cNvSpPr>
          <p:nvPr/>
        </p:nvSpPr>
        <p:spPr bwMode="auto">
          <a:xfrm>
            <a:off x="107950" y="294138"/>
            <a:ext cx="9036050" cy="561657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defRPr/>
            </a:pPr>
            <a:r>
              <a:rPr lang="en-US" sz="2800" dirty="0">
                <a:solidFill>
                  <a:srgbClr val="FFFFFF"/>
                </a:solidFill>
                <a:latin typeface="Arial"/>
                <a:cs typeface="Arial"/>
              </a:rPr>
              <a:t>When the thousand years come to an end, Satan will be let out of his prison.  </a:t>
            </a:r>
            <a:r>
              <a:rPr lang="en-US" sz="2800" baseline="30000" dirty="0">
                <a:solidFill>
                  <a:srgbClr val="FFFFFF"/>
                </a:solidFill>
                <a:latin typeface="Arial"/>
                <a:cs typeface="Arial"/>
              </a:rPr>
              <a:t>8</a:t>
            </a:r>
            <a:r>
              <a:rPr lang="en-US" sz="2800" dirty="0">
                <a:solidFill>
                  <a:srgbClr val="FFFFFF"/>
                </a:solidFill>
                <a:latin typeface="Arial"/>
                <a:cs typeface="Arial"/>
              </a:rPr>
              <a:t>He will go out to deceive the nations—called Gog and Magog—in every corner of the earth. He will gather them together for battle—a mighty army, as numberless as sand along the seashore.  </a:t>
            </a:r>
            <a:r>
              <a:rPr lang="en-US" sz="2800" baseline="30000" dirty="0">
                <a:solidFill>
                  <a:srgbClr val="FFFFFF"/>
                </a:solidFill>
                <a:latin typeface="Arial"/>
                <a:cs typeface="Arial"/>
              </a:rPr>
              <a:t>9</a:t>
            </a:r>
            <a:r>
              <a:rPr lang="en-US" sz="2800" dirty="0">
                <a:solidFill>
                  <a:srgbClr val="FFFFFF"/>
                </a:solidFill>
                <a:latin typeface="Arial"/>
                <a:cs typeface="Arial"/>
              </a:rPr>
              <a:t>And I saw them as they went up on the broad plain of the earth and surrounded God</a:t>
            </a:r>
            <a:r>
              <a:rPr lang="fr-FR" sz="2800" dirty="0">
                <a:solidFill>
                  <a:srgbClr val="FFFFFF"/>
                </a:solidFill>
                <a:latin typeface="Arial"/>
                <a:cs typeface="Arial"/>
              </a:rPr>
              <a:t>'</a:t>
            </a:r>
            <a:r>
              <a:rPr lang="en-US" sz="2800" dirty="0">
                <a:solidFill>
                  <a:srgbClr val="FFFFFF"/>
                </a:solidFill>
                <a:latin typeface="Arial"/>
                <a:cs typeface="Arial"/>
              </a:rPr>
              <a:t>s people and the beloved city. But fire from heaven came down on the attacking armies and consumed them. </a:t>
            </a:r>
          </a:p>
          <a:p>
            <a:pPr>
              <a:defRPr/>
            </a:pPr>
            <a:r>
              <a:rPr lang="en-US" sz="2800" baseline="30000" dirty="0">
                <a:solidFill>
                  <a:srgbClr val="FFFFFF"/>
                </a:solidFill>
                <a:latin typeface="Arial"/>
                <a:cs typeface="Arial"/>
              </a:rPr>
              <a:t>10</a:t>
            </a:r>
            <a:r>
              <a:rPr lang="en-US" sz="2800" dirty="0">
                <a:solidFill>
                  <a:srgbClr val="FFFFFF"/>
                </a:solidFill>
                <a:latin typeface="Arial"/>
                <a:cs typeface="Arial"/>
              </a:rPr>
              <a:t>Then the devil, who had deceived them, was thrown into the fiery lake of burning sulfur, joining the beast and the false prophet. There they will be tormented day and night forever and ever.</a:t>
            </a:r>
            <a:endParaRPr lang="en-US" sz="3200" dirty="0">
              <a:solidFill>
                <a:srgbClr val="FFFFFF"/>
              </a:solidFill>
              <a:latin typeface="Arial"/>
              <a:ea typeface="ＭＳ Ｐゴシック" charset="0"/>
              <a:cs typeface="Arial"/>
            </a:endParaRPr>
          </a:p>
        </p:txBody>
      </p:sp>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436</a:t>
            </a:r>
            <a:endParaRPr lang="en-US" b="1" dirty="0">
              <a:solidFill>
                <a:srgbClr val="000000"/>
              </a:solidFill>
              <a:latin typeface="Arial"/>
              <a:cs typeface="Arial"/>
            </a:endParaRP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9809" name="Rectangle 2"/>
          <p:cNvSpPr>
            <a:spLocks noGrp="1" noChangeArrowheads="1"/>
          </p:cNvSpPr>
          <p:nvPr>
            <p:ph type="title"/>
          </p:nvPr>
        </p:nvSpPr>
        <p:spPr>
          <a:xfrm>
            <a:off x="5292725" y="0"/>
            <a:ext cx="3851275" cy="2492375"/>
          </a:xfrm>
          <a:solidFill>
            <a:schemeClr val="bg1"/>
          </a:solidFill>
        </p:spPr>
        <p:txBody>
          <a:bodyPr anchor="ctr"/>
          <a:lstStyle/>
          <a:p>
            <a:pPr algn="ctr" eaLnBrk="1" hangingPunct="1"/>
            <a:r>
              <a:rPr lang="en-US" b="1">
                <a:solidFill>
                  <a:srgbClr val="FFFFFF"/>
                </a:solidFill>
                <a:latin typeface="Arial" charset="0"/>
                <a:ea typeface="新細明體" charset="0"/>
              </a:rPr>
              <a:t>Who is Gog?</a:t>
            </a:r>
          </a:p>
        </p:txBody>
      </p:sp>
      <p:sp>
        <p:nvSpPr>
          <p:cNvPr id="119810" name="Text Box 4"/>
          <p:cNvSpPr txBox="1">
            <a:spLocks noChangeArrowheads="1"/>
          </p:cNvSpPr>
          <p:nvPr/>
        </p:nvSpPr>
        <p:spPr bwMode="auto">
          <a:xfrm>
            <a:off x="7239000" y="6400800"/>
            <a:ext cx="19018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i="1">
                <a:solidFill>
                  <a:srgbClr val="FFFFCC"/>
                </a:solidFill>
                <a:latin typeface="Arial" charset="0"/>
                <a:ea typeface="新細明體" charset="0"/>
                <a:cs typeface="新細明體" charset="0"/>
              </a:rPr>
              <a:t>Ezekiel 38–39</a:t>
            </a:r>
          </a:p>
        </p:txBody>
      </p:sp>
      <p:pic>
        <p:nvPicPr>
          <p:cNvPr id="119811" name="Picture 5" descr="Dan11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294313" cy="723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62" name="Rectangle 6"/>
          <p:cNvSpPr>
            <a:spLocks noChangeArrowheads="1"/>
          </p:cNvSpPr>
          <p:nvPr/>
        </p:nvSpPr>
        <p:spPr bwMode="auto">
          <a:xfrm>
            <a:off x="5410200" y="2438400"/>
            <a:ext cx="3733800" cy="396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eaLnBrk="1" hangingPunct="1">
              <a:lnSpc>
                <a:spcPct val="90000"/>
              </a:lnSpc>
              <a:spcBef>
                <a:spcPct val="20000"/>
              </a:spcBef>
              <a:buClr>
                <a:srgbClr val="FFCC66"/>
              </a:buClr>
              <a:buFontTx/>
              <a:buChar char="•"/>
            </a:pPr>
            <a:r>
              <a:rPr lang="en-US" b="1" dirty="0">
                <a:solidFill>
                  <a:srgbClr val="FFFFCC"/>
                </a:solidFill>
                <a:latin typeface="Arial" charset="0"/>
                <a:ea typeface="新細明體" charset="0"/>
                <a:cs typeface="新細明體" charset="0"/>
              </a:rPr>
              <a:t>Many suggestions have been made.</a:t>
            </a:r>
          </a:p>
          <a:p>
            <a:pPr marL="342900" indent="-342900" eaLnBrk="1" hangingPunct="1">
              <a:lnSpc>
                <a:spcPct val="90000"/>
              </a:lnSpc>
              <a:spcBef>
                <a:spcPct val="20000"/>
              </a:spcBef>
              <a:buClr>
                <a:srgbClr val="FFCC66"/>
              </a:buClr>
              <a:buFontTx/>
              <a:buChar char="•"/>
            </a:pPr>
            <a:r>
              <a:rPr lang="en-US" b="1" dirty="0">
                <a:solidFill>
                  <a:srgbClr val="FFFFCC"/>
                </a:solidFill>
                <a:latin typeface="Arial" charset="0"/>
                <a:ea typeface="新細明體" charset="0"/>
                <a:cs typeface="新細明體" charset="0"/>
              </a:rPr>
              <a:t>Land areas of </a:t>
            </a:r>
            <a:r>
              <a:rPr lang="en-US" b="1" dirty="0" err="1">
                <a:solidFill>
                  <a:srgbClr val="FFFFCC"/>
                </a:solidFill>
                <a:latin typeface="Arial" charset="0"/>
                <a:ea typeface="新細明體" charset="0"/>
                <a:cs typeface="新細明體" charset="0"/>
              </a:rPr>
              <a:t>Meshech</a:t>
            </a:r>
            <a:r>
              <a:rPr lang="en-US" b="1" dirty="0">
                <a:solidFill>
                  <a:srgbClr val="FFFFCC"/>
                </a:solidFill>
                <a:latin typeface="Arial" charset="0"/>
                <a:ea typeface="新細明體" charset="0"/>
                <a:cs typeface="新細明體" charset="0"/>
              </a:rPr>
              <a:t> and Tubal – cover areas in Turkey, Russia and Iran</a:t>
            </a:r>
          </a:p>
          <a:p>
            <a:pPr marL="342900" indent="-342900" eaLnBrk="1" hangingPunct="1">
              <a:lnSpc>
                <a:spcPct val="90000"/>
              </a:lnSpc>
              <a:spcBef>
                <a:spcPct val="20000"/>
              </a:spcBef>
              <a:buClr>
                <a:srgbClr val="FFCC66"/>
              </a:buClr>
              <a:buFontTx/>
              <a:buChar char="•"/>
            </a:pPr>
            <a:r>
              <a:rPr lang="en-US" b="1" dirty="0">
                <a:solidFill>
                  <a:srgbClr val="FFFFCC"/>
                </a:solidFill>
                <a:latin typeface="Arial" charset="0"/>
                <a:ea typeface="新細明體" charset="0"/>
                <a:cs typeface="新細明體" charset="0"/>
              </a:rPr>
              <a:t>Is Gog and Magog in </a:t>
            </a:r>
            <a:r>
              <a:rPr lang="en-US" b="1" dirty="0" err="1">
                <a:solidFill>
                  <a:srgbClr val="FFFFCC"/>
                </a:solidFill>
                <a:latin typeface="Arial" charset="0"/>
                <a:ea typeface="新細明體" charset="0"/>
                <a:cs typeface="新細明體" charset="0"/>
              </a:rPr>
              <a:t>Ezek</a:t>
            </a:r>
            <a:r>
              <a:rPr lang="en-US" b="1" dirty="0">
                <a:solidFill>
                  <a:srgbClr val="FFFFCC"/>
                </a:solidFill>
                <a:latin typeface="Arial" charset="0"/>
                <a:ea typeface="新細明體" charset="0"/>
                <a:cs typeface="新細明體" charset="0"/>
              </a:rPr>
              <a:t> 38–39 the same as the Gog and Magog in Rev 20:8?</a:t>
            </a:r>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7450782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62">
                                            <p:txEl>
                                              <p:pRg st="0" end="0"/>
                                            </p:txEl>
                                          </p:spTgt>
                                        </p:tgtEl>
                                        <p:attrNameLst>
                                          <p:attrName>style.visibility</p:attrName>
                                        </p:attrNameLst>
                                      </p:cBhvr>
                                      <p:to>
                                        <p:strVal val="visible"/>
                                      </p:to>
                                    </p:set>
                                    <p:animEffect transition="in" filter="dissolve">
                                      <p:cBhvr>
                                        <p:cTn id="7" dur="500"/>
                                        <p:tgtEl>
                                          <p:spTgt spid="194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462">
                                            <p:txEl>
                                              <p:pRg st="1" end="1"/>
                                            </p:txEl>
                                          </p:spTgt>
                                        </p:tgtEl>
                                        <p:attrNameLst>
                                          <p:attrName>style.visibility</p:attrName>
                                        </p:attrNameLst>
                                      </p:cBhvr>
                                      <p:to>
                                        <p:strVal val="visible"/>
                                      </p:to>
                                    </p:set>
                                    <p:animEffect transition="in" filter="dissolve">
                                      <p:cBhvr>
                                        <p:cTn id="12" dur="500"/>
                                        <p:tgtEl>
                                          <p:spTgt spid="1946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462">
                                            <p:txEl>
                                              <p:pRg st="2" end="2"/>
                                            </p:txEl>
                                          </p:spTgt>
                                        </p:tgtEl>
                                        <p:attrNameLst>
                                          <p:attrName>style.visibility</p:attrName>
                                        </p:attrNameLst>
                                      </p:cBhvr>
                                      <p:to>
                                        <p:strVal val="visible"/>
                                      </p:to>
                                    </p:set>
                                    <p:animEffect transition="in" filter="dissolve">
                                      <p:cBhvr>
                                        <p:cTn id="17" dur="500"/>
                                        <p:tgtEl>
                                          <p:spTgt spid="1946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show="0">
  <p:cSld>
    <p:bg>
      <p:bgPr>
        <a:solidFill>
          <a:srgbClr val="FFFF99"/>
        </a:solidFill>
        <a:effectLst/>
      </p:bgPr>
    </p:bg>
    <p:spTree>
      <p:nvGrpSpPr>
        <p:cNvPr id="1" name=""/>
        <p:cNvGrpSpPr/>
        <p:nvPr/>
      </p:nvGrpSpPr>
      <p:grpSpPr>
        <a:xfrm>
          <a:off x="0" y="0"/>
          <a:ext cx="0" cy="0"/>
          <a:chOff x="0" y="0"/>
          <a:chExt cx="0" cy="0"/>
        </a:xfrm>
      </p:grpSpPr>
      <p:sp>
        <p:nvSpPr>
          <p:cNvPr id="128002" name="Rectangle 1026"/>
          <p:cNvSpPr>
            <a:spLocks noChangeArrowheads="1"/>
          </p:cNvSpPr>
          <p:nvPr/>
        </p:nvSpPr>
        <p:spPr bwMode="auto">
          <a:xfrm>
            <a:off x="0" y="476250"/>
            <a:ext cx="9144000" cy="338138"/>
          </a:xfrm>
          <a:prstGeom prst="rect">
            <a:avLst/>
          </a:prstGeom>
          <a:solidFill>
            <a:srgbClr val="99CC00">
              <a:alpha val="43921"/>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endParaRPr lang="en-US" sz="1600" b="1">
              <a:solidFill>
                <a:srgbClr val="000000"/>
              </a:solidFill>
              <a:latin typeface="Arial" charset="0"/>
            </a:endParaRPr>
          </a:p>
        </p:txBody>
      </p:sp>
      <p:sp>
        <p:nvSpPr>
          <p:cNvPr id="274437" name="Text Box 1029"/>
          <p:cNvSpPr txBox="1">
            <a:spLocks noChangeArrowheads="1"/>
          </p:cNvSpPr>
          <p:nvPr/>
        </p:nvSpPr>
        <p:spPr bwMode="auto">
          <a:xfrm>
            <a:off x="0" y="1437026"/>
            <a:ext cx="9144000" cy="5262979"/>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dirty="0">
                <a:solidFill>
                  <a:srgbClr val="000000"/>
                </a:solidFill>
                <a:latin typeface="Lucida Sans Unicode" charset="0"/>
              </a:rPr>
              <a:t>Ezekiel 38:2</a:t>
            </a:r>
          </a:p>
          <a:p>
            <a:pPr eaLnBrk="1" hangingPunct="1"/>
            <a:r>
              <a:rPr lang="en-US" b="1" dirty="0">
                <a:solidFill>
                  <a:srgbClr val="000000"/>
                </a:solidFill>
                <a:latin typeface="Lucida Sans Unicode" charset="0"/>
              </a:rPr>
              <a:t>Gog = Prince</a:t>
            </a:r>
          </a:p>
          <a:p>
            <a:pPr eaLnBrk="1" hangingPunct="1"/>
            <a:r>
              <a:rPr lang="en-US" b="1" dirty="0">
                <a:solidFill>
                  <a:srgbClr val="000000"/>
                </a:solidFill>
                <a:latin typeface="Lucida Sans Unicode" charset="0"/>
              </a:rPr>
              <a:t>Magog = Land</a:t>
            </a:r>
          </a:p>
          <a:p>
            <a:pPr eaLnBrk="1" hangingPunct="1"/>
            <a:endParaRPr lang="en-US" b="1" dirty="0">
              <a:solidFill>
                <a:srgbClr val="000000"/>
              </a:solidFill>
              <a:latin typeface="Lucida Sans Unicode" charset="0"/>
            </a:endParaRPr>
          </a:p>
          <a:p>
            <a:pPr eaLnBrk="1" hangingPunct="1"/>
            <a:r>
              <a:rPr lang="en-US" b="1" dirty="0">
                <a:solidFill>
                  <a:srgbClr val="000000"/>
                </a:solidFill>
                <a:latin typeface="Lucida Sans Unicode" charset="0"/>
              </a:rPr>
              <a:t>Ezekiel 38:16</a:t>
            </a:r>
          </a:p>
          <a:p>
            <a:pPr eaLnBrk="1" hangingPunct="1"/>
            <a:r>
              <a:rPr lang="en-US" b="1" dirty="0">
                <a:solidFill>
                  <a:srgbClr val="000000"/>
                </a:solidFill>
                <a:latin typeface="Lucida Sans Unicode" charset="0"/>
              </a:rPr>
              <a:t>Gog against Israel</a:t>
            </a:r>
          </a:p>
          <a:p>
            <a:pPr eaLnBrk="1" hangingPunct="1"/>
            <a:endParaRPr lang="en-US" b="1" dirty="0">
              <a:solidFill>
                <a:srgbClr val="000000"/>
              </a:solidFill>
              <a:latin typeface="Lucida Sans Unicode" charset="0"/>
            </a:endParaRPr>
          </a:p>
          <a:p>
            <a:pPr eaLnBrk="1" hangingPunct="1"/>
            <a:r>
              <a:rPr lang="en-US" b="1" dirty="0">
                <a:solidFill>
                  <a:srgbClr val="000000"/>
                </a:solidFill>
                <a:latin typeface="Lucida Sans Unicode" charset="0"/>
              </a:rPr>
              <a:t>Ezekiel 39:17-20</a:t>
            </a:r>
          </a:p>
          <a:p>
            <a:pPr eaLnBrk="1" hangingPunct="1"/>
            <a:r>
              <a:rPr lang="en-US" b="1" dirty="0">
                <a:solidFill>
                  <a:srgbClr val="000000"/>
                </a:solidFill>
                <a:latin typeface="Lucida Sans Unicode" charset="0"/>
              </a:rPr>
              <a:t>Great feast of corpses</a:t>
            </a:r>
          </a:p>
          <a:p>
            <a:pPr eaLnBrk="1" hangingPunct="1"/>
            <a:endParaRPr lang="en-US" b="1" dirty="0">
              <a:solidFill>
                <a:srgbClr val="000000"/>
              </a:solidFill>
              <a:latin typeface="Lucida Sans Unicode" charset="0"/>
            </a:endParaRPr>
          </a:p>
          <a:p>
            <a:pPr eaLnBrk="1" hangingPunct="1"/>
            <a:r>
              <a:rPr lang="en-US" b="1" dirty="0">
                <a:solidFill>
                  <a:srgbClr val="000000"/>
                </a:solidFill>
                <a:latin typeface="Lucida Sans Unicode" charset="0"/>
              </a:rPr>
              <a:t>Ezekiel 38–39; Rev. 9:16; </a:t>
            </a:r>
            <a:br>
              <a:rPr lang="en-US" b="1" dirty="0">
                <a:solidFill>
                  <a:srgbClr val="000000"/>
                </a:solidFill>
                <a:latin typeface="Lucida Sans Unicode" charset="0"/>
              </a:rPr>
            </a:br>
            <a:r>
              <a:rPr lang="en-US" b="1" dirty="0">
                <a:solidFill>
                  <a:srgbClr val="000000"/>
                </a:solidFill>
                <a:latin typeface="Lucida Sans Unicode" charset="0"/>
              </a:rPr>
              <a:t>16:16; 19:19</a:t>
            </a:r>
          </a:p>
          <a:p>
            <a:pPr eaLnBrk="1" hangingPunct="1"/>
            <a:r>
              <a:rPr lang="en-US" b="1" dirty="0">
                <a:solidFill>
                  <a:srgbClr val="000000"/>
                </a:solidFill>
                <a:latin typeface="Lucida Sans Unicode" charset="0"/>
              </a:rPr>
              <a:t>Events fit before restored </a:t>
            </a:r>
          </a:p>
          <a:p>
            <a:pPr eaLnBrk="1" hangingPunct="1"/>
            <a:r>
              <a:rPr lang="en-US" b="1" dirty="0">
                <a:solidFill>
                  <a:srgbClr val="000000"/>
                </a:solidFill>
                <a:latin typeface="Lucida Sans Unicode" charset="0"/>
              </a:rPr>
              <a:t>millennial temple (Ezek. 40)</a:t>
            </a:r>
          </a:p>
        </p:txBody>
      </p:sp>
      <p:sp>
        <p:nvSpPr>
          <p:cNvPr id="274438" name="Text Box 1030"/>
          <p:cNvSpPr txBox="1">
            <a:spLocks noChangeArrowheads="1"/>
          </p:cNvSpPr>
          <p:nvPr/>
        </p:nvSpPr>
        <p:spPr bwMode="auto">
          <a:xfrm>
            <a:off x="4437063" y="1468469"/>
            <a:ext cx="4706937" cy="5262979"/>
          </a:xfrm>
          <a:prstGeom prst="rect">
            <a:avLst/>
          </a:prstGeom>
          <a:solidFill>
            <a:srgbClr val="99FFCC">
              <a:alpha val="36862"/>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dirty="0">
                <a:solidFill>
                  <a:srgbClr val="000000"/>
                </a:solidFill>
                <a:latin typeface="Lucida Sans Unicode" charset="0"/>
              </a:rPr>
              <a:t>Revelation 20:8</a:t>
            </a:r>
          </a:p>
          <a:p>
            <a:pPr eaLnBrk="1" hangingPunct="1"/>
            <a:r>
              <a:rPr lang="en-US" b="1" dirty="0">
                <a:solidFill>
                  <a:srgbClr val="000000"/>
                </a:solidFill>
                <a:latin typeface="Lucida Sans Unicode" charset="0"/>
              </a:rPr>
              <a:t>Gog &amp; Magog = nations</a:t>
            </a:r>
          </a:p>
          <a:p>
            <a:pPr eaLnBrk="1" hangingPunct="1"/>
            <a:endParaRPr lang="en-US" b="1" dirty="0">
              <a:solidFill>
                <a:srgbClr val="000000"/>
              </a:solidFill>
              <a:latin typeface="Lucida Sans Unicode" charset="0"/>
            </a:endParaRPr>
          </a:p>
          <a:p>
            <a:pPr eaLnBrk="1" hangingPunct="1"/>
            <a:endParaRPr lang="en-US" b="1" dirty="0">
              <a:solidFill>
                <a:srgbClr val="000000"/>
              </a:solidFill>
              <a:latin typeface="Lucida Sans Unicode" charset="0"/>
            </a:endParaRPr>
          </a:p>
          <a:p>
            <a:pPr eaLnBrk="1" hangingPunct="1"/>
            <a:r>
              <a:rPr lang="en-US" b="1" dirty="0">
                <a:solidFill>
                  <a:srgbClr val="000000"/>
                </a:solidFill>
                <a:latin typeface="Lucida Sans Unicode" charset="0"/>
              </a:rPr>
              <a:t>Revelation 20:8</a:t>
            </a:r>
          </a:p>
          <a:p>
            <a:pPr eaLnBrk="1" hangingPunct="1"/>
            <a:r>
              <a:rPr lang="en-US" b="1" dirty="0">
                <a:solidFill>
                  <a:srgbClr val="000000"/>
                </a:solidFill>
                <a:latin typeface="Lucida Sans Unicode" charset="0"/>
              </a:rPr>
              <a:t>Gog &amp; Magog v. Messiah</a:t>
            </a:r>
          </a:p>
          <a:p>
            <a:pPr eaLnBrk="1" hangingPunct="1"/>
            <a:endParaRPr lang="en-US" b="1" dirty="0">
              <a:solidFill>
                <a:srgbClr val="000000"/>
              </a:solidFill>
              <a:latin typeface="Lucida Sans Unicode" charset="0"/>
            </a:endParaRPr>
          </a:p>
          <a:p>
            <a:pPr eaLnBrk="1" hangingPunct="1"/>
            <a:r>
              <a:rPr lang="en-US" b="1" dirty="0">
                <a:solidFill>
                  <a:srgbClr val="000000"/>
                </a:solidFill>
                <a:latin typeface="Lucida Sans Unicode" charset="0"/>
              </a:rPr>
              <a:t>Revelation 20:10</a:t>
            </a:r>
          </a:p>
          <a:p>
            <a:pPr eaLnBrk="1" hangingPunct="1"/>
            <a:r>
              <a:rPr lang="en-US" b="1" dirty="0">
                <a:solidFill>
                  <a:srgbClr val="000000"/>
                </a:solidFill>
                <a:latin typeface="Lucida Sans Unicode" charset="0"/>
              </a:rPr>
              <a:t>Satan cast into lake of fire</a:t>
            </a:r>
          </a:p>
          <a:p>
            <a:pPr eaLnBrk="1" hangingPunct="1"/>
            <a:endParaRPr lang="en-US" b="1" dirty="0">
              <a:solidFill>
                <a:srgbClr val="000000"/>
              </a:solidFill>
              <a:latin typeface="Lucida Sans Unicode" charset="0"/>
            </a:endParaRPr>
          </a:p>
          <a:p>
            <a:pPr eaLnBrk="1" hangingPunct="1"/>
            <a:r>
              <a:rPr lang="en-US" b="1" dirty="0">
                <a:solidFill>
                  <a:srgbClr val="000000"/>
                </a:solidFill>
                <a:latin typeface="Lucida Sans Unicode" charset="0"/>
              </a:rPr>
              <a:t>Revelation 20:7-10</a:t>
            </a:r>
          </a:p>
          <a:p>
            <a:pPr eaLnBrk="1" hangingPunct="1"/>
            <a:r>
              <a:rPr lang="en-US" b="1" dirty="0">
                <a:solidFill>
                  <a:srgbClr val="000000"/>
                </a:solidFill>
                <a:latin typeface="Lucida Sans Unicode" charset="0"/>
              </a:rPr>
              <a:t>Events fit after millennium in 20:1-6</a:t>
            </a:r>
          </a:p>
          <a:p>
            <a:pPr eaLnBrk="1" hangingPunct="1"/>
            <a:endParaRPr lang="en-US" b="1" dirty="0">
              <a:solidFill>
                <a:srgbClr val="000000"/>
              </a:solidFill>
              <a:latin typeface="Lucida Sans Unicode" charset="0"/>
            </a:endParaRPr>
          </a:p>
        </p:txBody>
      </p:sp>
      <p:sp>
        <p:nvSpPr>
          <p:cNvPr id="128005" name="Rectangle 1031"/>
          <p:cNvSpPr>
            <a:spLocks noGrp="1" noChangeArrowheads="1"/>
          </p:cNvSpPr>
          <p:nvPr>
            <p:ph type="title"/>
          </p:nvPr>
        </p:nvSpPr>
        <p:spPr>
          <a:xfrm>
            <a:off x="0" y="448441"/>
            <a:ext cx="9144000" cy="954088"/>
          </a:xfrm>
          <a:solidFill>
            <a:srgbClr val="000090"/>
          </a:solidFill>
        </p:spPr>
        <p:txBody>
          <a:bodyPr anchor="t">
            <a:spAutoFit/>
          </a:bodyPr>
          <a:lstStyle/>
          <a:p>
            <a:pPr eaLnBrk="1" hangingPunct="1"/>
            <a:r>
              <a:rPr lang="en-US" sz="2800" b="1" i="1" dirty="0">
                <a:latin typeface="Lucida Sans Unicode" charset="0"/>
                <a:ea typeface="ＭＳ Ｐゴシック" charset="0"/>
              </a:rPr>
              <a:t>Reasons Ezekiel</a:t>
            </a:r>
            <a:r>
              <a:rPr lang="fr-FR" altLang="ja-JP" sz="2800" b="1" i="1" dirty="0">
                <a:latin typeface="Lucida Sans Unicode" charset="0"/>
                <a:ea typeface="ＭＳ Ｐゴシック" charset="0"/>
              </a:rPr>
              <a:t>'</a:t>
            </a:r>
            <a:r>
              <a:rPr lang="en-US" sz="2800" b="1" i="1" dirty="0">
                <a:latin typeface="Lucida Sans Unicode" charset="0"/>
                <a:ea typeface="ＭＳ Ｐゴシック" charset="0"/>
              </a:rPr>
              <a:t>s Gog &amp; Magog is different from </a:t>
            </a:r>
            <a:br>
              <a:rPr lang="en-US" sz="2800" b="1" i="1" dirty="0">
                <a:latin typeface="Lucida Sans Unicode" charset="0"/>
                <a:ea typeface="ＭＳ Ｐゴシック" charset="0"/>
              </a:rPr>
            </a:br>
            <a:r>
              <a:rPr lang="en-US" sz="2800" b="1" i="1" dirty="0">
                <a:latin typeface="Lucida Sans Unicode" charset="0"/>
                <a:ea typeface="ＭＳ Ｐゴシック" charset="0"/>
              </a:rPr>
              <a:t>John</a:t>
            </a:r>
            <a:r>
              <a:rPr lang="fr-FR" sz="2800" b="1" i="1" dirty="0">
                <a:latin typeface="Lucida Sans Unicode" charset="0"/>
                <a:ea typeface="ＭＳ Ｐゴシック" charset="0"/>
              </a:rPr>
              <a:t>'</a:t>
            </a:r>
            <a:r>
              <a:rPr lang="en-US" sz="2800" b="1" i="1" dirty="0">
                <a:latin typeface="Lucida Sans Unicode" charset="0"/>
                <a:ea typeface="ＭＳ Ｐゴシック" charset="0"/>
              </a:rPr>
              <a:t>s Gog &amp; Magog in Revelation 20:7-10</a:t>
            </a:r>
          </a:p>
        </p:txBody>
      </p:sp>
      <p:sp>
        <p:nvSpPr>
          <p:cNvPr id="6" name="Text Box 1041"/>
          <p:cNvSpPr txBox="1">
            <a:spLocks noChangeArrowheads="1"/>
          </p:cNvSpPr>
          <p:nvPr/>
        </p:nvSpPr>
        <p:spPr bwMode="auto">
          <a:xfrm>
            <a:off x="8431844" y="-653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000090"/>
                </a:solidFill>
                <a:latin typeface="Arial"/>
                <a:cs typeface="Arial"/>
              </a:rPr>
              <a:t>436</a:t>
            </a:r>
          </a:p>
        </p:txBody>
      </p:sp>
    </p:spTree>
    <p:extLst>
      <p:ext uri="{BB962C8B-B14F-4D97-AF65-F5344CB8AC3E}">
        <p14:creationId xmlns:p14="http://schemas.microsoft.com/office/powerpoint/2010/main" val="137853331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4437"/>
                                        </p:tgtEl>
                                        <p:attrNameLst>
                                          <p:attrName>style.visibility</p:attrName>
                                        </p:attrNameLst>
                                      </p:cBhvr>
                                      <p:to>
                                        <p:strVal val="visible"/>
                                      </p:to>
                                    </p:set>
                                    <p:animEffect transition="in" filter="fade">
                                      <p:cBhvr>
                                        <p:cTn id="7" dur="2000"/>
                                        <p:tgtEl>
                                          <p:spTgt spid="274437"/>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274438"/>
                                        </p:tgtEl>
                                        <p:attrNameLst>
                                          <p:attrName>style.visibility</p:attrName>
                                        </p:attrNameLst>
                                      </p:cBhvr>
                                      <p:to>
                                        <p:strVal val="visible"/>
                                      </p:to>
                                    </p:set>
                                    <p:anim calcmode="lin" valueType="num">
                                      <p:cBhvr additive="base">
                                        <p:cTn id="11" dur="2000" fill="hold"/>
                                        <p:tgtEl>
                                          <p:spTgt spid="274438"/>
                                        </p:tgtEl>
                                        <p:attrNameLst>
                                          <p:attrName>ppt_x</p:attrName>
                                        </p:attrNameLst>
                                      </p:cBhvr>
                                      <p:tavLst>
                                        <p:tav tm="0">
                                          <p:val>
                                            <p:strVal val="#ppt_x"/>
                                          </p:val>
                                        </p:tav>
                                        <p:tav tm="100000">
                                          <p:val>
                                            <p:strVal val="#ppt_x"/>
                                          </p:val>
                                        </p:tav>
                                      </p:tavLst>
                                    </p:anim>
                                    <p:anim calcmode="lin" valueType="num">
                                      <p:cBhvr additive="base">
                                        <p:cTn id="12" dur="2000" fill="hold"/>
                                        <p:tgtEl>
                                          <p:spTgt spid="27443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animBg="1"/>
      <p:bldP spid="274438" grpId="0" animBg="1"/>
    </p:bldLst>
  </p:timing>
</p:sld>
</file>

<file path=ppt/slides/slide104.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pic>
        <p:nvPicPr>
          <p:cNvPr id="123905" name="Picture 1" descr="gogma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352550" y="26988"/>
            <a:ext cx="7791450" cy="6831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6" name="Rectangle 2"/>
          <p:cNvSpPr>
            <a:spLocks noGrp="1" noChangeArrowheads="1"/>
          </p:cNvSpPr>
          <p:nvPr>
            <p:ph type="title"/>
          </p:nvPr>
        </p:nvSpPr>
        <p:spPr>
          <a:xfrm>
            <a:off x="0" y="6115050"/>
            <a:ext cx="9178925" cy="762000"/>
          </a:xfrm>
          <a:solidFill>
            <a:srgbClr val="000000"/>
          </a:solidFill>
        </p:spPr>
        <p:txBody>
          <a:bodyPr anchor="ctr"/>
          <a:lstStyle/>
          <a:p>
            <a:pPr algn="ctr" eaLnBrk="1" hangingPunct="1"/>
            <a:r>
              <a:rPr lang="en-US" b="1" dirty="0">
                <a:solidFill>
                  <a:srgbClr val="FFFFFF"/>
                </a:solidFill>
                <a:latin typeface="Arial" charset="0"/>
                <a:ea typeface="新細明體" charset="0"/>
              </a:rPr>
              <a:t>When Will Gog</a:t>
            </a:r>
            <a:r>
              <a:rPr lang="fr-FR" altLang="ja-JP" b="1" dirty="0">
                <a:solidFill>
                  <a:srgbClr val="FFFFFF"/>
                </a:solidFill>
                <a:latin typeface="Arial" charset="0"/>
                <a:ea typeface="新細明體" charset="0"/>
              </a:rPr>
              <a:t>'</a:t>
            </a:r>
            <a:r>
              <a:rPr lang="en-US" b="1" dirty="0">
                <a:solidFill>
                  <a:srgbClr val="FFFFFF"/>
                </a:solidFill>
                <a:latin typeface="Arial" charset="0"/>
                <a:ea typeface="新細明體" charset="0"/>
              </a:rPr>
              <a:t>s Invasion Occur?</a:t>
            </a:r>
          </a:p>
        </p:txBody>
      </p:sp>
      <p:sp>
        <p:nvSpPr>
          <p:cNvPr id="20485" name="Rectangle 5"/>
          <p:cNvSpPr>
            <a:spLocks noChangeArrowheads="1"/>
          </p:cNvSpPr>
          <p:nvPr/>
        </p:nvSpPr>
        <p:spPr bwMode="auto">
          <a:xfrm>
            <a:off x="893440" y="2057400"/>
            <a:ext cx="7927032"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533400" indent="-533400" eaLnBrk="1" hangingPunct="1">
              <a:spcBef>
                <a:spcPct val="20000"/>
              </a:spcBef>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Passage entirely symbolic</a:t>
            </a:r>
          </a:p>
          <a:p>
            <a:pPr marL="533400" indent="-533400" eaLnBrk="1" hangingPunct="1">
              <a:spcBef>
                <a:spcPct val="20000"/>
              </a:spcBef>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Before Tribulation</a:t>
            </a:r>
          </a:p>
          <a:p>
            <a:pPr marL="533400" indent="-533400" eaLnBrk="1" hangingPunct="1">
              <a:spcBef>
                <a:spcPct val="20000"/>
              </a:spcBef>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Middle of Tribulation</a:t>
            </a:r>
          </a:p>
          <a:p>
            <a:pPr marL="533400" indent="-533400" eaLnBrk="1" hangingPunct="1">
              <a:spcBef>
                <a:spcPct val="20000"/>
              </a:spcBef>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End of Tribulation</a:t>
            </a:r>
          </a:p>
          <a:p>
            <a:pPr marL="533400" indent="-533400" eaLnBrk="1" hangingPunct="1">
              <a:spcBef>
                <a:spcPct val="20000"/>
              </a:spcBef>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Between end of Tribulation &amp; Millennium</a:t>
            </a:r>
          </a:p>
          <a:p>
            <a:pPr marL="533400" indent="-533400" eaLnBrk="1" hangingPunct="1">
              <a:spcBef>
                <a:spcPct val="20000"/>
              </a:spcBef>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After Millennium</a:t>
            </a:r>
          </a:p>
          <a:p>
            <a:pPr marL="533400" indent="-533400" eaLnBrk="1" hangingPunct="1">
              <a:spcBef>
                <a:spcPct val="20000"/>
              </a:spcBef>
              <a:buClr>
                <a:srgbClr val="FFFFCC"/>
              </a:buClr>
              <a:buFontTx/>
              <a:buAutoNum type="arabicPeriod"/>
              <a:defRPr/>
            </a:pPr>
            <a:r>
              <a:rPr lang="en-US" sz="2800" b="1" dirty="0">
                <a:solidFill>
                  <a:srgbClr val="FFFFCC"/>
                </a:solidFill>
                <a:effectLst>
                  <a:glow rad="190500">
                    <a:srgbClr val="000000">
                      <a:alpha val="75000"/>
                    </a:srgbClr>
                  </a:glow>
                </a:effectLst>
                <a:latin typeface="Arial" charset="0"/>
                <a:ea typeface="新細明體" charset="0"/>
                <a:cs typeface="新細明體" charset="0"/>
              </a:rPr>
              <a:t>Combination of 4</a:t>
            </a:r>
            <a:r>
              <a:rPr lang="en-US" sz="2800" b="1" baseline="30000" dirty="0">
                <a:solidFill>
                  <a:srgbClr val="FFFFCC"/>
                </a:solidFill>
                <a:effectLst>
                  <a:glow rad="190500">
                    <a:srgbClr val="000000">
                      <a:alpha val="75000"/>
                    </a:srgbClr>
                  </a:glow>
                </a:effectLst>
                <a:latin typeface="Arial" charset="0"/>
                <a:ea typeface="新細明體" charset="0"/>
                <a:cs typeface="新細明體" charset="0"/>
              </a:rPr>
              <a:t>th</a:t>
            </a:r>
            <a:r>
              <a:rPr lang="en-US" sz="2800" b="1" dirty="0">
                <a:solidFill>
                  <a:srgbClr val="FFFFCC"/>
                </a:solidFill>
                <a:effectLst>
                  <a:glow rad="190500">
                    <a:srgbClr val="000000">
                      <a:alpha val="75000"/>
                    </a:srgbClr>
                  </a:glow>
                </a:effectLst>
                <a:latin typeface="Arial" charset="0"/>
                <a:ea typeface="新細明體" charset="0"/>
                <a:cs typeface="新細明體" charset="0"/>
              </a:rPr>
              <a:t> and 6</a:t>
            </a:r>
            <a:r>
              <a:rPr lang="en-US" sz="2800" b="1" baseline="30000" dirty="0">
                <a:solidFill>
                  <a:srgbClr val="FFFFCC"/>
                </a:solidFill>
                <a:effectLst>
                  <a:glow rad="190500">
                    <a:srgbClr val="000000">
                      <a:alpha val="75000"/>
                    </a:srgbClr>
                  </a:glow>
                </a:effectLst>
                <a:latin typeface="Arial" charset="0"/>
                <a:ea typeface="新細明體" charset="0"/>
                <a:cs typeface="新細明體" charset="0"/>
              </a:rPr>
              <a:t>th</a:t>
            </a:r>
            <a:r>
              <a:rPr lang="en-US" sz="2800" b="1" dirty="0">
                <a:solidFill>
                  <a:srgbClr val="FFFFCC"/>
                </a:solidFill>
                <a:effectLst>
                  <a:glow rad="190500">
                    <a:srgbClr val="000000">
                      <a:alpha val="75000"/>
                    </a:srgbClr>
                  </a:glow>
                </a:effectLst>
                <a:latin typeface="Arial" charset="0"/>
                <a:ea typeface="新細明體" charset="0"/>
                <a:cs typeface="新細明體" charset="0"/>
              </a:rPr>
              <a:t> views</a:t>
            </a:r>
          </a:p>
        </p:txBody>
      </p:sp>
      <p:sp>
        <p:nvSpPr>
          <p:cNvPr id="123909" name="Rectangle 2"/>
          <p:cNvSpPr txBox="1">
            <a:spLocks noChangeArrowheads="1"/>
          </p:cNvSpPr>
          <p:nvPr/>
        </p:nvSpPr>
        <p:spPr bwMode="auto">
          <a:xfrm>
            <a:off x="-34925" y="404813"/>
            <a:ext cx="4822825" cy="762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4000" b="1" i="1">
                <a:solidFill>
                  <a:srgbClr val="FFFFFF"/>
                </a:solidFill>
                <a:latin typeface="Arial" charset="0"/>
                <a:ea typeface="新細明體" charset="0"/>
                <a:cs typeface="新細明體" charset="0"/>
              </a:rPr>
              <a:t>Differing Views:</a:t>
            </a:r>
          </a:p>
        </p:txBody>
      </p:sp>
      <p:sp>
        <p:nvSpPr>
          <p:cNvPr id="7" name="Text Box 1041"/>
          <p:cNvSpPr txBox="1">
            <a:spLocks noChangeArrowheads="1"/>
          </p:cNvSpPr>
          <p:nvPr/>
        </p:nvSpPr>
        <p:spPr bwMode="auto">
          <a:xfrm>
            <a:off x="8431844" y="28751"/>
            <a:ext cx="698178" cy="461665"/>
          </a:xfrm>
          <a:prstGeom prst="rect">
            <a:avLst/>
          </a:prstGeom>
          <a:solidFill>
            <a:srgbClr val="000000"/>
          </a:solidFill>
          <a:ln>
            <a:noFill/>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437</a:t>
            </a:r>
            <a:endParaRPr lang="en-US" b="1" dirty="0">
              <a:solidFill>
                <a:srgbClr val="000000"/>
              </a:solidFill>
              <a:latin typeface="Arial"/>
              <a:cs typeface="Arial"/>
            </a:endParaRPr>
          </a:p>
        </p:txBody>
      </p:sp>
    </p:spTree>
    <p:extLst>
      <p:ext uri="{BB962C8B-B14F-4D97-AF65-F5344CB8AC3E}">
        <p14:creationId xmlns:p14="http://schemas.microsoft.com/office/powerpoint/2010/main" val="3217309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485">
                                            <p:txEl>
                                              <p:pRg st="0" end="0"/>
                                            </p:txEl>
                                          </p:spTgt>
                                        </p:tgtEl>
                                        <p:attrNameLst>
                                          <p:attrName>style.visibility</p:attrName>
                                        </p:attrNameLst>
                                      </p:cBhvr>
                                      <p:to>
                                        <p:strVal val="visible"/>
                                      </p:to>
                                    </p:set>
                                    <p:animEffect transition="in" filter="wipe(left)">
                                      <p:cBhvr>
                                        <p:cTn id="7" dur="500"/>
                                        <p:tgtEl>
                                          <p:spTgt spid="2048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0485">
                                            <p:txEl>
                                              <p:pRg st="1" end="1"/>
                                            </p:txEl>
                                          </p:spTgt>
                                        </p:tgtEl>
                                        <p:attrNameLst>
                                          <p:attrName>style.visibility</p:attrName>
                                        </p:attrNameLst>
                                      </p:cBhvr>
                                      <p:to>
                                        <p:strVal val="visible"/>
                                      </p:to>
                                    </p:set>
                                    <p:animEffect transition="in" filter="wipe(left)">
                                      <p:cBhvr>
                                        <p:cTn id="12" dur="500"/>
                                        <p:tgtEl>
                                          <p:spTgt spid="2048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485">
                                            <p:txEl>
                                              <p:pRg st="2" end="2"/>
                                            </p:txEl>
                                          </p:spTgt>
                                        </p:tgtEl>
                                        <p:attrNameLst>
                                          <p:attrName>style.visibility</p:attrName>
                                        </p:attrNameLst>
                                      </p:cBhvr>
                                      <p:to>
                                        <p:strVal val="visible"/>
                                      </p:to>
                                    </p:set>
                                    <p:animEffect transition="in" filter="wipe(left)">
                                      <p:cBhvr>
                                        <p:cTn id="17" dur="500"/>
                                        <p:tgtEl>
                                          <p:spTgt spid="2048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0485">
                                            <p:txEl>
                                              <p:pRg st="3" end="3"/>
                                            </p:txEl>
                                          </p:spTgt>
                                        </p:tgtEl>
                                        <p:attrNameLst>
                                          <p:attrName>style.visibility</p:attrName>
                                        </p:attrNameLst>
                                      </p:cBhvr>
                                      <p:to>
                                        <p:strVal val="visible"/>
                                      </p:to>
                                    </p:set>
                                    <p:animEffect transition="in" filter="wipe(left)">
                                      <p:cBhvr>
                                        <p:cTn id="22" dur="500"/>
                                        <p:tgtEl>
                                          <p:spTgt spid="2048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0485">
                                            <p:txEl>
                                              <p:pRg st="4" end="4"/>
                                            </p:txEl>
                                          </p:spTgt>
                                        </p:tgtEl>
                                        <p:attrNameLst>
                                          <p:attrName>style.visibility</p:attrName>
                                        </p:attrNameLst>
                                      </p:cBhvr>
                                      <p:to>
                                        <p:strVal val="visible"/>
                                      </p:to>
                                    </p:set>
                                    <p:animEffect transition="in" filter="wipe(left)">
                                      <p:cBhvr>
                                        <p:cTn id="27" dur="500"/>
                                        <p:tgtEl>
                                          <p:spTgt spid="2048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0485">
                                            <p:txEl>
                                              <p:pRg st="5" end="5"/>
                                            </p:txEl>
                                          </p:spTgt>
                                        </p:tgtEl>
                                        <p:attrNameLst>
                                          <p:attrName>style.visibility</p:attrName>
                                        </p:attrNameLst>
                                      </p:cBhvr>
                                      <p:to>
                                        <p:strVal val="visible"/>
                                      </p:to>
                                    </p:set>
                                    <p:animEffect transition="in" filter="wipe(left)">
                                      <p:cBhvr>
                                        <p:cTn id="32" dur="500"/>
                                        <p:tgtEl>
                                          <p:spTgt spid="2048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0485">
                                            <p:txEl>
                                              <p:pRg st="6" end="6"/>
                                            </p:txEl>
                                          </p:spTgt>
                                        </p:tgtEl>
                                        <p:attrNameLst>
                                          <p:attrName>style.visibility</p:attrName>
                                        </p:attrNameLst>
                                      </p:cBhvr>
                                      <p:to>
                                        <p:strVal val="visible"/>
                                      </p:to>
                                    </p:set>
                                    <p:animEffect transition="in" filter="wipe(left)">
                                      <p:cBhvr>
                                        <p:cTn id="37" dur="500"/>
                                        <p:tgtEl>
                                          <p:spTgt spid="2048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build="p"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show="0">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grpSp>
      <p:sp>
        <p:nvSpPr>
          <p:cNvPr id="32772" name="Text Box 4"/>
          <p:cNvSpPr txBox="1">
            <a:spLocks noChangeArrowheads="1"/>
          </p:cNvSpPr>
          <p:nvPr/>
        </p:nvSpPr>
        <p:spPr bwMode="auto">
          <a:xfrm>
            <a:off x="361950" y="3524250"/>
            <a:ext cx="2060575" cy="520700"/>
          </a:xfrm>
          <a:prstGeom prst="rect">
            <a:avLst/>
          </a:prstGeom>
          <a:solidFill>
            <a:srgbClr val="FFFF00"/>
          </a:solidFill>
          <a:ln>
            <a:noFill/>
          </a:ln>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eaLnBrk="1" hangingPunct="1">
              <a:buClr>
                <a:srgbClr val="000000"/>
              </a:buClr>
              <a:buSzPct val="100000"/>
              <a:buFont typeface="Arial" charset="0"/>
              <a:buNone/>
            </a:pPr>
            <a:r>
              <a:rPr lang="en-GB" sz="2800">
                <a:solidFill>
                  <a:srgbClr val="000000"/>
                </a:solidFill>
                <a:latin typeface="Arial" charset="0"/>
                <a:cs typeface="Arial" charset="0"/>
              </a:rPr>
              <a:t>Church Age</a:t>
            </a:r>
          </a:p>
        </p:txBody>
      </p:sp>
      <p:sp>
        <p:nvSpPr>
          <p:cNvPr id="32774" name="Text Box 6"/>
          <p:cNvSpPr txBox="1">
            <a:spLocks noChangeArrowheads="1"/>
          </p:cNvSpPr>
          <p:nvPr/>
        </p:nvSpPr>
        <p:spPr bwMode="auto">
          <a:xfrm>
            <a:off x="2417763" y="3524250"/>
            <a:ext cx="2030412" cy="895350"/>
          </a:xfrm>
          <a:prstGeom prst="rect">
            <a:avLst/>
          </a:prstGeom>
          <a:solidFill>
            <a:srgbClr val="CCFF6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eaLnBrk="1" hangingPunct="1">
              <a:buClr>
                <a:srgbClr val="000000"/>
              </a:buClr>
              <a:buSzPct val="100000"/>
              <a:buFont typeface="Arial" charset="0"/>
              <a:buNone/>
            </a:pPr>
            <a:r>
              <a:rPr lang="en-GB" sz="2800">
                <a:solidFill>
                  <a:srgbClr val="000000"/>
                </a:solidFill>
                <a:latin typeface="Arial" charset="0"/>
                <a:cs typeface="Arial" charset="0"/>
              </a:rPr>
              <a:t>Tribulation</a:t>
            </a:r>
          </a:p>
          <a:p>
            <a:pPr algn="ctr" eaLnBrk="1" hangingPunct="1">
              <a:buClr>
                <a:srgbClr val="000000"/>
              </a:buClr>
              <a:buSzPct val="100000"/>
            </a:pPr>
            <a:r>
              <a:rPr lang="en-GB">
                <a:solidFill>
                  <a:srgbClr val="000000"/>
                </a:solidFill>
                <a:latin typeface="Arial" charset="0"/>
                <a:cs typeface="Arial" charset="0"/>
              </a:rPr>
              <a:t>(Zech 14:1-2)</a:t>
            </a:r>
            <a:endParaRPr lang="en-GB" sz="2800">
              <a:solidFill>
                <a:srgbClr val="000000"/>
              </a:solidFill>
              <a:latin typeface="Arial" charset="0"/>
              <a:cs typeface="Arial" charset="0"/>
            </a:endParaRPr>
          </a:p>
        </p:txBody>
      </p:sp>
      <p:sp>
        <p:nvSpPr>
          <p:cNvPr id="32775" name="Text Box 7"/>
          <p:cNvSpPr txBox="1">
            <a:spLocks noChangeArrowheads="1"/>
          </p:cNvSpPr>
          <p:nvPr/>
        </p:nvSpPr>
        <p:spPr bwMode="auto">
          <a:xfrm>
            <a:off x="4522788" y="3524250"/>
            <a:ext cx="2286000" cy="895350"/>
          </a:xfrm>
          <a:prstGeom prst="rect">
            <a:avLst/>
          </a:prstGeom>
          <a:solidFill>
            <a:srgbClr val="99FFCC"/>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eaLnBrk="1" hangingPunct="1">
              <a:buClr>
                <a:srgbClr val="000000"/>
              </a:buClr>
              <a:buSzPct val="100000"/>
              <a:buFont typeface="Arial" charset="0"/>
              <a:buNone/>
            </a:pPr>
            <a:r>
              <a:rPr lang="en-GB" sz="2800" dirty="0">
                <a:solidFill>
                  <a:srgbClr val="000000"/>
                </a:solidFill>
                <a:latin typeface="Arial" charset="0"/>
                <a:cs typeface="Arial" charset="0"/>
              </a:rPr>
              <a:t>Millennium</a:t>
            </a:r>
          </a:p>
          <a:p>
            <a:pPr algn="ctr" eaLnBrk="1" hangingPunct="1">
              <a:buClr>
                <a:srgbClr val="000000"/>
              </a:buClr>
              <a:buSzPct val="100000"/>
              <a:buFont typeface="Arial" charset="0"/>
              <a:buNone/>
            </a:pPr>
            <a:r>
              <a:rPr lang="en-GB" dirty="0">
                <a:solidFill>
                  <a:srgbClr val="000000"/>
                </a:solidFill>
                <a:latin typeface="Arial" charset="0"/>
                <a:cs typeface="Arial" charset="0"/>
              </a:rPr>
              <a:t>(Zech. 14:6-21)</a:t>
            </a:r>
            <a:endParaRPr lang="en-GB" sz="2800" dirty="0">
              <a:solidFill>
                <a:srgbClr val="000000"/>
              </a:solidFill>
              <a:latin typeface="Arial" charset="0"/>
              <a:cs typeface="Arial" charset="0"/>
            </a:endParaRPr>
          </a:p>
        </p:txBody>
      </p:sp>
      <p:cxnSp>
        <p:nvCxnSpPr>
          <p:cNvPr id="32776" name="AutoShape 8"/>
          <p:cNvCxnSpPr>
            <a:cxnSpLocks noChangeShapeType="1"/>
          </p:cNvCxnSpPr>
          <p:nvPr/>
        </p:nvCxnSpPr>
        <p:spPr bwMode="auto">
          <a:xfrm flipV="1">
            <a:off x="2514600" y="1143000"/>
            <a:ext cx="531813"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 xmlns:a14="http://schemas.microsoft.com/office/drawing/2010/main">
                <a:noFill/>
              </a14:hiddenFill>
            </a:ext>
          </a:extLst>
        </p:spPr>
      </p:cxnSp>
      <p:sp>
        <p:nvSpPr>
          <p:cNvPr id="32777" name="Text Box 9"/>
          <p:cNvSpPr txBox="1">
            <a:spLocks noChangeArrowheads="1"/>
          </p:cNvSpPr>
          <p:nvPr/>
        </p:nvSpPr>
        <p:spPr bwMode="auto">
          <a:xfrm>
            <a:off x="1754188" y="1809750"/>
            <a:ext cx="1447800" cy="520700"/>
          </a:xfrm>
          <a:prstGeom prst="rect">
            <a:avLst/>
          </a:prstGeom>
          <a:solidFill>
            <a:srgbClr val="FFFF9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eaLnBrk="1" hangingPunct="1">
              <a:buClr>
                <a:srgbClr val="000000"/>
              </a:buClr>
              <a:buSzPct val="100000"/>
              <a:buFont typeface="Arial" charset="0"/>
              <a:buNone/>
            </a:pPr>
            <a:r>
              <a:rPr lang="en-GB" sz="2800">
                <a:solidFill>
                  <a:srgbClr val="000000"/>
                </a:solidFill>
                <a:latin typeface="Arial" charset="0"/>
                <a:cs typeface="Arial" charset="0"/>
              </a:rPr>
              <a:t>Rapture</a:t>
            </a:r>
          </a:p>
        </p:txBody>
      </p:sp>
      <p:sp>
        <p:nvSpPr>
          <p:cNvPr id="32778" name="Line 10"/>
          <p:cNvSpPr>
            <a:spLocks noChangeShapeType="1"/>
          </p:cNvSpPr>
          <p:nvPr/>
        </p:nvSpPr>
        <p:spPr bwMode="auto">
          <a:xfrm>
            <a:off x="4452938" y="2266950"/>
            <a:ext cx="1587" cy="1162050"/>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9" name="Text Box 11"/>
          <p:cNvSpPr txBox="1">
            <a:spLocks noChangeArrowheads="1"/>
          </p:cNvSpPr>
          <p:nvPr/>
        </p:nvSpPr>
        <p:spPr bwMode="auto">
          <a:xfrm>
            <a:off x="3443288" y="1809750"/>
            <a:ext cx="2030412" cy="895350"/>
          </a:xfrm>
          <a:prstGeom prst="rect">
            <a:avLst/>
          </a:prstGeom>
          <a:solidFill>
            <a:srgbClr val="DCC3C8"/>
          </a:solidFill>
          <a:ln>
            <a:noFill/>
          </a:ln>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eaLnBrk="1" hangingPunct="1">
              <a:buClr>
                <a:srgbClr val="000000"/>
              </a:buClr>
              <a:buSzPct val="100000"/>
              <a:buFont typeface="Arial" charset="0"/>
              <a:buNone/>
            </a:pPr>
            <a:r>
              <a:rPr lang="en-GB" sz="2800">
                <a:solidFill>
                  <a:srgbClr val="000000"/>
                </a:solidFill>
                <a:latin typeface="Arial" charset="0"/>
                <a:cs typeface="Arial" charset="0"/>
              </a:rPr>
              <a:t>2</a:t>
            </a:r>
            <a:r>
              <a:rPr lang="en-GB" sz="2800" baseline="30000">
                <a:solidFill>
                  <a:srgbClr val="000000"/>
                </a:solidFill>
                <a:latin typeface="Arial" charset="0"/>
                <a:cs typeface="Arial" charset="0"/>
              </a:rPr>
              <a:t>nd</a:t>
            </a:r>
            <a:r>
              <a:rPr lang="en-GB" sz="2800">
                <a:solidFill>
                  <a:srgbClr val="000000"/>
                </a:solidFill>
                <a:latin typeface="Arial" charset="0"/>
                <a:cs typeface="Arial" charset="0"/>
              </a:rPr>
              <a:t> Advent</a:t>
            </a:r>
          </a:p>
          <a:p>
            <a:pPr algn="ctr" eaLnBrk="1" hangingPunct="1">
              <a:buClr>
                <a:srgbClr val="000000"/>
              </a:buClr>
              <a:buSzPct val="100000"/>
              <a:buFont typeface="Arial" charset="0"/>
              <a:buNone/>
            </a:pPr>
            <a:r>
              <a:rPr lang="en-GB">
                <a:solidFill>
                  <a:srgbClr val="000000"/>
                </a:solidFill>
                <a:latin typeface="Arial" charset="0"/>
                <a:cs typeface="Arial" charset="0"/>
              </a:rPr>
              <a:t>(Zech 14:3-5)</a:t>
            </a:r>
          </a:p>
        </p:txBody>
      </p:sp>
      <p:sp>
        <p:nvSpPr>
          <p:cNvPr id="32780" name="Text Box 12"/>
          <p:cNvSpPr txBox="1">
            <a:spLocks noChangeArrowheads="1"/>
          </p:cNvSpPr>
          <p:nvPr/>
        </p:nvSpPr>
        <p:spPr bwMode="auto">
          <a:xfrm>
            <a:off x="2362200" y="4895850"/>
            <a:ext cx="2476500" cy="1325563"/>
          </a:xfrm>
          <a:prstGeom prst="rect">
            <a:avLst/>
          </a:prstGeom>
          <a:solidFill>
            <a:srgbClr val="CCFFCC"/>
          </a:solidFill>
          <a:ln>
            <a:noFill/>
          </a:ln>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eaLnBrk="1" hangingPunct="1">
              <a:buClr>
                <a:srgbClr val="000000"/>
              </a:buClr>
              <a:buSzPct val="100000"/>
              <a:buFont typeface="Arial" charset="0"/>
              <a:buNone/>
            </a:pPr>
            <a:r>
              <a:rPr lang="en-GB" sz="2800" dirty="0">
                <a:solidFill>
                  <a:srgbClr val="000000"/>
                </a:solidFill>
                <a:latin typeface="Arial" charset="0"/>
                <a:cs typeface="Arial" charset="0"/>
              </a:rPr>
              <a:t>Gog &amp; </a:t>
            </a:r>
            <a:r>
              <a:rPr lang="en-GB" sz="2800" dirty="0" err="1">
                <a:solidFill>
                  <a:srgbClr val="000000"/>
                </a:solidFill>
                <a:latin typeface="Arial" charset="0"/>
                <a:cs typeface="Arial" charset="0"/>
              </a:rPr>
              <a:t>Magog</a:t>
            </a:r>
            <a:r>
              <a:rPr lang="en-GB" sz="2800" dirty="0">
                <a:solidFill>
                  <a:srgbClr val="000000"/>
                </a:solidFill>
                <a:latin typeface="Arial" charset="0"/>
                <a:cs typeface="Arial" charset="0"/>
              </a:rPr>
              <a:t> </a:t>
            </a:r>
            <a:br>
              <a:rPr lang="en-GB" sz="2800" dirty="0">
                <a:solidFill>
                  <a:srgbClr val="000000"/>
                </a:solidFill>
                <a:latin typeface="Arial" charset="0"/>
                <a:cs typeface="Arial" charset="0"/>
              </a:rPr>
            </a:br>
            <a:r>
              <a:rPr lang="en-GB" sz="2800" dirty="0">
                <a:solidFill>
                  <a:srgbClr val="000000"/>
                </a:solidFill>
                <a:latin typeface="Arial" charset="0"/>
                <a:cs typeface="Arial" charset="0"/>
              </a:rPr>
              <a:t>(Armageddon)</a:t>
            </a:r>
            <a:br>
              <a:rPr lang="en-GB" sz="2800" dirty="0">
                <a:solidFill>
                  <a:srgbClr val="000000"/>
                </a:solidFill>
                <a:latin typeface="Arial" charset="0"/>
                <a:cs typeface="Arial" charset="0"/>
              </a:rPr>
            </a:br>
            <a:r>
              <a:rPr lang="en-GB" dirty="0">
                <a:solidFill>
                  <a:srgbClr val="000000"/>
                </a:solidFill>
                <a:latin typeface="Arial" charset="0"/>
                <a:cs typeface="Arial" charset="0"/>
              </a:rPr>
              <a:t>(Ezek. 38–39)</a:t>
            </a:r>
            <a:endParaRPr lang="en-GB" sz="2800" dirty="0">
              <a:solidFill>
                <a:srgbClr val="000000"/>
              </a:solidFill>
              <a:latin typeface="Arial" charset="0"/>
              <a:cs typeface="Arial" charset="0"/>
            </a:endParaRPr>
          </a:p>
        </p:txBody>
      </p:sp>
      <p:sp>
        <p:nvSpPr>
          <p:cNvPr id="32781" name="Text Box 13"/>
          <p:cNvSpPr txBox="1">
            <a:spLocks noChangeArrowheads="1"/>
          </p:cNvSpPr>
          <p:nvPr/>
        </p:nvSpPr>
        <p:spPr bwMode="auto">
          <a:xfrm>
            <a:off x="5459413" y="4914900"/>
            <a:ext cx="2757487" cy="1325563"/>
          </a:xfrm>
          <a:prstGeom prst="rect">
            <a:avLst/>
          </a:prstGeom>
          <a:solidFill>
            <a:srgbClr val="DAEDEF"/>
          </a:solidFill>
          <a:ln>
            <a:noFill/>
          </a:ln>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eaLnBrk="1" hangingPunct="1">
              <a:buClr>
                <a:srgbClr val="000000"/>
              </a:buClr>
              <a:buSzPct val="100000"/>
              <a:buFont typeface="Arial" charset="0"/>
              <a:buNone/>
            </a:pPr>
            <a:r>
              <a:rPr lang="en-GB" sz="2800">
                <a:solidFill>
                  <a:srgbClr val="000000"/>
                </a:solidFill>
                <a:latin typeface="Arial" charset="0"/>
                <a:cs typeface="Arial" charset="0"/>
              </a:rPr>
              <a:t>Gog and Magog </a:t>
            </a:r>
            <a:br>
              <a:rPr lang="en-GB" sz="2800">
                <a:solidFill>
                  <a:srgbClr val="000000"/>
                </a:solidFill>
                <a:latin typeface="Arial" charset="0"/>
                <a:cs typeface="Arial" charset="0"/>
              </a:rPr>
            </a:br>
            <a:r>
              <a:rPr lang="en-GB" sz="2800">
                <a:solidFill>
                  <a:srgbClr val="000000"/>
                </a:solidFill>
                <a:latin typeface="Arial" charset="0"/>
                <a:cs typeface="Arial" charset="0"/>
              </a:rPr>
              <a:t>Revisited</a:t>
            </a:r>
          </a:p>
          <a:p>
            <a:pPr algn="ctr" eaLnBrk="1" hangingPunct="1">
              <a:buClr>
                <a:srgbClr val="000000"/>
              </a:buClr>
              <a:buSzPct val="100000"/>
              <a:buFont typeface="Arial" charset="0"/>
              <a:buNone/>
            </a:pPr>
            <a:r>
              <a:rPr lang="en-GB">
                <a:solidFill>
                  <a:srgbClr val="000000"/>
                </a:solidFill>
                <a:latin typeface="Arial" charset="0"/>
                <a:cs typeface="Arial" charset="0"/>
              </a:rPr>
              <a:t>(Rev. 20:7-10)</a:t>
            </a:r>
          </a:p>
        </p:txBody>
      </p:sp>
      <p:sp>
        <p:nvSpPr>
          <p:cNvPr id="32782" name="Text Box 14"/>
          <p:cNvSpPr txBox="1">
            <a:spLocks noChangeArrowheads="1"/>
          </p:cNvSpPr>
          <p:nvPr/>
        </p:nvSpPr>
        <p:spPr bwMode="auto">
          <a:xfrm>
            <a:off x="6869113" y="2708275"/>
            <a:ext cx="2274887" cy="1755775"/>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algn="ctr"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eaLnBrk="1" hangingPunct="1">
              <a:buClr>
                <a:srgbClr val="000000"/>
              </a:buClr>
              <a:buSzPct val="100000"/>
              <a:buFont typeface="Arial" charset="0"/>
              <a:buNone/>
            </a:pPr>
            <a:r>
              <a:rPr lang="en-GB" sz="2800">
                <a:solidFill>
                  <a:srgbClr val="000000"/>
                </a:solidFill>
                <a:latin typeface="Arial" charset="0"/>
                <a:cs typeface="Arial" charset="0"/>
              </a:rPr>
              <a:t>Great</a:t>
            </a:r>
          </a:p>
          <a:p>
            <a:pPr algn="ctr" eaLnBrk="1" hangingPunct="1">
              <a:buClr>
                <a:srgbClr val="000000"/>
              </a:buClr>
              <a:buSzPct val="100000"/>
              <a:buFont typeface="Arial" charset="0"/>
              <a:buNone/>
            </a:pPr>
            <a:r>
              <a:rPr lang="en-GB" sz="2800">
                <a:solidFill>
                  <a:srgbClr val="000000"/>
                </a:solidFill>
                <a:latin typeface="Arial" charset="0"/>
                <a:cs typeface="Arial" charset="0"/>
              </a:rPr>
              <a:t>White</a:t>
            </a:r>
          </a:p>
          <a:p>
            <a:pPr algn="ctr" eaLnBrk="1" hangingPunct="1">
              <a:buClr>
                <a:srgbClr val="000000"/>
              </a:buClr>
              <a:buSzPct val="100000"/>
              <a:buFont typeface="Arial" charset="0"/>
              <a:buNone/>
            </a:pPr>
            <a:r>
              <a:rPr lang="en-GB" sz="2800">
                <a:solidFill>
                  <a:srgbClr val="000000"/>
                </a:solidFill>
                <a:latin typeface="Arial" charset="0"/>
                <a:cs typeface="Arial" charset="0"/>
              </a:rPr>
              <a:t>Throne</a:t>
            </a:r>
          </a:p>
          <a:p>
            <a:pPr algn="ctr" eaLnBrk="1" hangingPunct="1">
              <a:buClr>
                <a:srgbClr val="000000"/>
              </a:buClr>
              <a:buSzPct val="100000"/>
              <a:buFont typeface="Arial" charset="0"/>
              <a:buNone/>
            </a:pPr>
            <a:r>
              <a:rPr lang="en-GB">
                <a:solidFill>
                  <a:srgbClr val="000000"/>
                </a:solidFill>
                <a:latin typeface="Arial" charset="0"/>
                <a:cs typeface="Arial" charset="0"/>
              </a:rPr>
              <a:t>(Rev. 20:11-14)</a:t>
            </a:r>
          </a:p>
        </p:txBody>
      </p:sp>
      <p:sp>
        <p:nvSpPr>
          <p:cNvPr id="32783" name="Line 15"/>
          <p:cNvSpPr>
            <a:spLocks noChangeShapeType="1"/>
          </p:cNvSpPr>
          <p:nvPr/>
        </p:nvSpPr>
        <p:spPr bwMode="auto">
          <a:xfrm flipV="1">
            <a:off x="4468813" y="4037013"/>
            <a:ext cx="1587"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84" name="Line 16"/>
          <p:cNvSpPr>
            <a:spLocks noChangeShapeType="1"/>
          </p:cNvSpPr>
          <p:nvPr/>
        </p:nvSpPr>
        <p:spPr bwMode="auto">
          <a:xfrm flipV="1">
            <a:off x="6845300" y="4056063"/>
            <a:ext cx="1588"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3" name="Line 5"/>
          <p:cNvSpPr>
            <a:spLocks noChangeShapeType="1"/>
          </p:cNvSpPr>
          <p:nvPr/>
        </p:nvSpPr>
        <p:spPr bwMode="auto">
          <a:xfrm>
            <a:off x="0" y="3505200"/>
            <a:ext cx="7086600" cy="0"/>
          </a:xfrm>
          <a:prstGeom prst="line">
            <a:avLst/>
          </a:prstGeom>
          <a:noFill/>
          <a:ln w="7632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121872" name="Title 18"/>
          <p:cNvSpPr>
            <a:spLocks noGrp="1"/>
          </p:cNvSpPr>
          <p:nvPr>
            <p:ph type="title" idx="4294967295"/>
          </p:nvPr>
        </p:nvSpPr>
        <p:spPr>
          <a:xfrm>
            <a:off x="0" y="0"/>
            <a:ext cx="9144000" cy="914400"/>
          </a:xfrm>
          <a:solidFill>
            <a:srgbClr val="000000"/>
          </a:solidFill>
        </p:spPr>
        <p:txBody>
          <a:bodyPr/>
          <a:lstStyle/>
          <a:p>
            <a:r>
              <a:rPr lang="en-GB" sz="3600" b="1">
                <a:solidFill>
                  <a:schemeClr val="bg1"/>
                </a:solidFill>
                <a:latin typeface="Arial" charset="0"/>
                <a:ea typeface="ＭＳ Ｐゴシック" charset="0"/>
              </a:rPr>
              <a:t>A Dispensational Timeline</a:t>
            </a:r>
            <a:endParaRPr lang="en-US" sz="5400">
              <a:latin typeface="Arial" charset="0"/>
              <a:ea typeface="ＭＳ Ｐゴシック" charset="0"/>
            </a:endParaRPr>
          </a:p>
        </p:txBody>
      </p:sp>
      <p:sp>
        <p:nvSpPr>
          <p:cNvPr id="19"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437</a:t>
            </a:r>
            <a:endParaRPr lang="en-US" b="1" dirty="0">
              <a:solidFill>
                <a:srgbClr val="000000"/>
              </a:solidFill>
              <a:latin typeface="Arial"/>
              <a:cs typeface="Arial"/>
            </a:endParaRPr>
          </a:p>
        </p:txBody>
      </p:sp>
    </p:spTree>
    <p:extLst>
      <p:ext uri="{BB962C8B-B14F-4D97-AF65-F5344CB8AC3E}">
        <p14:creationId xmlns:p14="http://schemas.microsoft.com/office/powerpoint/2010/main" val="315495093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nodeType="afterGroup">
                            <p:stCondLst>
                              <p:cond delay="30000"/>
                            </p:stCondLst>
                            <p:childTnLst>
                              <p:par>
                                <p:cTn id="74" presetID="42" presetClass="entr" fill="hold" nodeType="afterEffect">
                                  <p:stCondLst>
                                    <p:cond delay="0"/>
                                  </p:stCondLst>
                                  <p:childTnLst>
                                    <p:set>
                                      <p:cBhvr additive="repl">
                                        <p:cTn id="75" dur="1" fill="hold">
                                          <p:stCondLst>
                                            <p:cond delay="0"/>
                                          </p:stCondLst>
                                        </p:cTn>
                                        <p:tgtEl>
                                          <p:spTgt spid="32784"/>
                                        </p:tgtEl>
                                        <p:attrNameLst>
                                          <p:attrName>style.visibility</p:attrName>
                                        </p:attrNameLst>
                                      </p:cBhvr>
                                      <p:to>
                                        <p:strVal val="visible"/>
                                      </p:to>
                                    </p:set>
                                    <p:animEffect transition="in" filter="fade">
                                      <p:cBhvr additive="repl">
                                        <p:cTn id="76" dur="2000"/>
                                        <p:tgtEl>
                                          <p:spTgt spid="32784"/>
                                        </p:tgtEl>
                                      </p:cBhvr>
                                    </p:animEffect>
                                    <p:anim calcmode="lin" valueType="num">
                                      <p:cBhvr additive="repl">
                                        <p:cTn id="77" dur="2000" fill="hold"/>
                                        <p:tgtEl>
                                          <p:spTgt spid="32784"/>
                                        </p:tgtEl>
                                        <p:attrNameLst>
                                          <p:attrName>ppt_x</p:attrName>
                                        </p:attrNameLst>
                                      </p:cBhvr>
                                      <p:tavLst>
                                        <p:tav tm="100000">
                                          <p:val>
                                            <p:strVal val="#ppt_x"/>
                                          </p:val>
                                        </p:tav>
                                        <p:tav>
                                          <p:val>
                                            <p:strVal val="#ppt_x"/>
                                          </p:val>
                                        </p:tav>
                                      </p:tavLst>
                                    </p:anim>
                                    <p:anim calcmode="lin" valueType="num">
                                      <p:cBhvr additive="repl">
                                        <p:cTn id="78" dur="2000" fill="hold"/>
                                        <p:tgtEl>
                                          <p:spTgt spid="32784"/>
                                        </p:tgtEl>
                                        <p:attrNameLst>
                                          <p:attrName>ppt_y</p:attrName>
                                        </p:attrNameLst>
                                      </p:cBhvr>
                                      <p:tavLst>
                                        <p:tav tm="100000">
                                          <p:val>
                                            <p:strVal val="#ppt_y+.1"/>
                                          </p:val>
                                        </p:tav>
                                        <p:tav>
                                          <p:val>
                                            <p:strVal val="#ppt_y"/>
                                          </p:val>
                                        </p:tav>
                                      </p:tavLst>
                                    </p:anim>
                                  </p:childTnLst>
                                </p:cTn>
                              </p:par>
                            </p:childTnLst>
                          </p:cTn>
                        </p:par>
                        <p:par>
                          <p:cTn id="79" fill="hold" nodeType="afterGroup">
                            <p:stCondLst>
                              <p:cond delay="32000"/>
                            </p:stCondLst>
                            <p:childTnLst>
                              <p:par>
                                <p:cTn id="80" presetID="9" presetClass="entr" fill="hold" nodeType="afterEffect">
                                  <p:stCondLst>
                                    <p:cond delay="0"/>
                                  </p:stCondLst>
                                  <p:childTnLst>
                                    <p:set>
                                      <p:cBhvr additive="repl">
                                        <p:cTn id="81" dur="1" fill="hold">
                                          <p:stCondLst>
                                            <p:cond delay="0"/>
                                          </p:stCondLst>
                                        </p:cTn>
                                        <p:tgtEl>
                                          <p:spTgt spid="32782"/>
                                        </p:tgtEl>
                                        <p:attrNameLst>
                                          <p:attrName>style.visibility</p:attrName>
                                        </p:attrNameLst>
                                      </p:cBhvr>
                                      <p:to>
                                        <p:strVal val="visible"/>
                                      </p:to>
                                    </p:set>
                                    <p:animEffect transition="in" filter="dissolve">
                                      <p:cBhvr additive="repl">
                                        <p:cTn id="82" dur="2000"/>
                                        <p:tgtEl>
                                          <p:spTgt spid="32782"/>
                                        </p:tgtEl>
                                      </p:cBhvr>
                                    </p:animEffect>
                                  </p:childTnLst>
                                </p:cTn>
                              </p:par>
                            </p:childTnLst>
                          </p:cTn>
                        </p:par>
                        <p:par>
                          <p:cTn id="83" fill="hold" nodeType="afterGroup">
                            <p:stCondLst>
                              <p:cond delay="34000"/>
                            </p:stCondLst>
                            <p:childTnLst>
                              <p:par>
                                <p:cTn id="84" presetID="27" presetClass="emph" fill="hold" nodeType="afterEffect">
                                  <p:stCondLst>
                                    <p:cond delay="0"/>
                                  </p:stCondLst>
                                  <p:iterate type="lt">
                                    <p:tmPct val="10000"/>
                                  </p:iterate>
                                  <p:childTnLst>
                                    <p:animClr clrSpc="rgb" dir="cw">
                                      <p:cBhvr additive="repl">
                                        <p:cTn id="85" dur="1000" autoRev="1" fill="hold" masterRel="sameClick"/>
                                        <p:tgtEl>
                                          <p:spTgt spid="32781">
                                            <p:txEl>
                                              <p:pRg st="0" end="0"/>
                                            </p:txEl>
                                          </p:spTgt>
                                        </p:tgtEl>
                                        <p:attrNameLst>
                                          <p:attrName>style.color</p:attrName>
                                        </p:attrNameLst>
                                      </p:cBhvr>
                                      <p:to>
                                        <a:srgbClr val="00FFFF"/>
                                      </p:to>
                                    </p:animClr>
                                    <p:animClr clrSpc="rgb" dir="cw">
                                      <p:cBhvr additive="repl">
                                        <p:cTn id="86" dur="1000" autoRev="1" fill="hold" masterRel="sameClick"/>
                                        <p:tgtEl>
                                          <p:spTgt spid="32781">
                                            <p:txEl>
                                              <p:pRg st="0" end="0"/>
                                            </p:txEl>
                                          </p:spTgt>
                                        </p:tgtEl>
                                        <p:attrNameLst>
                                          <p:attrName>fillColor</p:attrName>
                                        </p:attrNameLst>
                                      </p:cBhvr>
                                      <p:to>
                                        <a:srgbClr val="00FFFF"/>
                                      </p:to>
                                    </p:animClr>
                                    <p:set>
                                      <p:cBhvr additive="repl">
                                        <p:cTn id="87" dur="1000" autoRev="1" fill="hold"/>
                                        <p:tgtEl>
                                          <p:spTgt spid="32781">
                                            <p:txEl>
                                              <p:pRg st="0" end="0"/>
                                            </p:txEl>
                                          </p:spTgt>
                                        </p:tgtEl>
                                        <p:attrNameLst>
                                          <p:attrName>fill.type</p:attrName>
                                        </p:attrNameLst>
                                      </p:cBhvr>
                                      <p:to>
                                        <p:strVal val="solid"/>
                                      </p:to>
                                    </p:set>
                                  </p:childTnLst>
                                </p:cTn>
                              </p:par>
                            </p:childTnLst>
                          </p:cTn>
                        </p:par>
                        <p:par>
                          <p:cTn id="88" fill="hold" nodeType="afterGroup">
                            <p:stCondLst>
                              <p:cond delay="40000"/>
                            </p:stCondLst>
                            <p:childTnLst>
                              <p:par>
                                <p:cTn id="89" presetID="27" presetClass="emph" fill="hold" nodeType="afterEffect">
                                  <p:stCondLst>
                                    <p:cond delay="0"/>
                                  </p:stCondLst>
                                  <p:iterate type="lt">
                                    <p:tmPct val="10000"/>
                                  </p:iterate>
                                  <p:childTnLst>
                                    <p:animClr clrSpc="rgb" dir="cw">
                                      <p:cBhvr additive="repl">
                                        <p:cTn id="90" dur="1000" autoRev="1" fill="hold" masterRel="sameClick"/>
                                        <p:tgtEl>
                                          <p:spTgt spid="32781">
                                            <p:txEl>
                                              <p:pRg st="1" end="1"/>
                                            </p:txEl>
                                          </p:spTgt>
                                        </p:tgtEl>
                                        <p:attrNameLst>
                                          <p:attrName>style.color</p:attrName>
                                        </p:attrNameLst>
                                      </p:cBhvr>
                                      <p:to>
                                        <a:srgbClr val="00FFFF"/>
                                      </p:to>
                                    </p:animClr>
                                    <p:animClr clrSpc="rgb" dir="cw">
                                      <p:cBhvr additive="repl">
                                        <p:cTn id="91" dur="1000" autoRev="1" fill="hold" masterRel="sameClick"/>
                                        <p:tgtEl>
                                          <p:spTgt spid="32781">
                                            <p:txEl>
                                              <p:pRg st="1" end="1"/>
                                            </p:txEl>
                                          </p:spTgt>
                                        </p:tgtEl>
                                        <p:attrNameLst>
                                          <p:attrName>fillColor</p:attrName>
                                        </p:attrNameLst>
                                      </p:cBhvr>
                                      <p:to>
                                        <a:srgbClr val="00FFFF"/>
                                      </p:to>
                                    </p:animClr>
                                    <p:set>
                                      <p:cBhvr additive="repl">
                                        <p:cTn id="92" dur="1000" autoRev="1" fill="hold"/>
                                        <p:tgtEl>
                                          <p:spTgt spid="32781">
                                            <p:txEl>
                                              <p:pRg st="1" end="1"/>
                                            </p:txEl>
                                          </p:spTgt>
                                        </p:tgtEl>
                                        <p:attrNameLst>
                                          <p:attrName>fill.type</p:attrName>
                                        </p:attrNameLst>
                                      </p:cBhvr>
                                      <p:to>
                                        <p:strVal val="solid"/>
                                      </p:to>
                                    </p:set>
                                  </p:childTnLst>
                                </p:cTn>
                              </p:par>
                            </p:childTnLst>
                          </p:cTn>
                        </p:par>
                        <p:par>
                          <p:cTn id="93" fill="hold" nodeType="afterGroup">
                            <p:stCondLst>
                              <p:cond delay="44400"/>
                            </p:stCondLst>
                            <p:childTnLst>
                              <p:par>
                                <p:cTn id="94" presetID="27" presetClass="emph" fill="hold" nodeType="afterEffect">
                                  <p:stCondLst>
                                    <p:cond delay="0"/>
                                  </p:stCondLst>
                                  <p:iterate type="lt">
                                    <p:tmPct val="10000"/>
                                  </p:iterate>
                                  <p:childTnLst>
                                    <p:animClr clrSpc="rgb" dir="cw">
                                      <p:cBhvr additive="repl">
                                        <p:cTn id="95" dur="1000" autoRev="1" fill="hold" masterRel="sameClick"/>
                                        <p:tgtEl>
                                          <p:spTgt spid="32780">
                                            <p:txEl>
                                              <p:pRg st="0" end="0"/>
                                            </p:txEl>
                                          </p:spTgt>
                                        </p:tgtEl>
                                        <p:attrNameLst>
                                          <p:attrName>style.color</p:attrName>
                                        </p:attrNameLst>
                                      </p:cBhvr>
                                      <p:to>
                                        <a:srgbClr val="00FFFF"/>
                                      </p:to>
                                    </p:animClr>
                                    <p:animClr clrSpc="rgb" dir="cw">
                                      <p:cBhvr additive="repl">
                                        <p:cTn id="96" dur="1000" autoRev="1" fill="hold" masterRel="sameClick"/>
                                        <p:tgtEl>
                                          <p:spTgt spid="32780">
                                            <p:txEl>
                                              <p:pRg st="0" end="0"/>
                                            </p:txEl>
                                          </p:spTgt>
                                        </p:tgtEl>
                                        <p:attrNameLst>
                                          <p:attrName>fillColor</p:attrName>
                                        </p:attrNameLst>
                                      </p:cBhvr>
                                      <p:to>
                                        <a:srgbClr val="00FFFF"/>
                                      </p:to>
                                    </p:animClr>
                                    <p:set>
                                      <p:cBhvr additive="repl">
                                        <p:cTn id="97" dur="1000" autoRev="1" fill="hold"/>
                                        <p:tgtEl>
                                          <p:spTgt spid="32780">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71010" name="Rectangle 3"/>
          <p:cNvSpPr>
            <a:spLocks noChangeArrowheads="1"/>
          </p:cNvSpPr>
          <p:nvPr/>
        </p:nvSpPr>
        <p:spPr bwMode="auto">
          <a:xfrm>
            <a:off x="-36513" y="0"/>
            <a:ext cx="9144001"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896002" name="Rectangle 2"/>
          <p:cNvSpPr>
            <a:spLocks noGrp="1" noChangeArrowheads="1"/>
          </p:cNvSpPr>
          <p:nvPr>
            <p:ph type="ctrTitle"/>
          </p:nvPr>
        </p:nvSpPr>
        <p:spPr>
          <a:xfrm>
            <a:off x="5508625" y="457200"/>
            <a:ext cx="3490913" cy="4556125"/>
          </a:xfrm>
          <a:effectLst>
            <a:outerShdw blurRad="63500" dist="35921" dir="2700000" algn="ctr" rotWithShape="0">
              <a:schemeClr val="tx2">
                <a:alpha val="74998"/>
              </a:schemeClr>
            </a:outerShdw>
          </a:effectLst>
        </p:spPr>
        <p:txBody>
          <a:bodyPr/>
          <a:lstStyle/>
          <a:p>
            <a:pPr>
              <a:defRPr/>
            </a:pPr>
            <a:r>
              <a:rPr lang="en-US" sz="4000" b="1" dirty="0">
                <a:latin typeface="Arial" charset="0"/>
                <a:ea typeface="ＭＳ Ｐゴシック" charset="0"/>
                <a:cs typeface="ＭＳ Ｐゴシック" charset="0"/>
              </a:rPr>
              <a:t>Dragon cast into lake of burning sulfur</a:t>
            </a:r>
            <a:br>
              <a:rPr lang="en-US" sz="4000" b="1" dirty="0">
                <a:latin typeface="Arial" charset="0"/>
                <a:ea typeface="ＭＳ Ｐゴシック" charset="0"/>
                <a:cs typeface="ＭＳ Ｐゴシック" charset="0"/>
              </a:rPr>
            </a:br>
            <a:r>
              <a:rPr lang="en-US" sz="4000" b="1" dirty="0">
                <a:latin typeface="Arial" charset="0"/>
                <a:ea typeface="ＭＳ Ｐゴシック" charset="0"/>
                <a:cs typeface="ＭＳ Ｐゴシック" charset="0"/>
              </a:rPr>
              <a:t>(20:10)</a:t>
            </a:r>
            <a:endParaRPr lang="en-US" dirty="0">
              <a:latin typeface="Times New Roman" charset="0"/>
              <a:ea typeface="ＭＳ Ｐゴシック" charset="0"/>
              <a:cs typeface="ＭＳ Ｐゴシック" charset="0"/>
            </a:endParaRPr>
          </a:p>
        </p:txBody>
      </p:sp>
      <p:pic>
        <p:nvPicPr>
          <p:cNvPr id="171012" name="Picture 2" descr="29 Dragon Thrown Into Lake of Fir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548322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437</a:t>
            </a:r>
            <a:endParaRPr lang="en-US" b="1" dirty="0">
              <a:solidFill>
                <a:srgbClr val="000000"/>
              </a:solidFill>
              <a:latin typeface="Arial"/>
              <a:cs typeface="Arial"/>
            </a:endParaRPr>
          </a:p>
        </p:txBody>
      </p:sp>
    </p:spTree>
    <p:extLst>
      <p:ext uri="{BB962C8B-B14F-4D97-AF65-F5344CB8AC3E}">
        <p14:creationId xmlns:p14="http://schemas.microsoft.com/office/powerpoint/2010/main" val="143709540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77953" name="Picture 3" descr="Rev 19 horse-white-jesu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9375" y="-26988"/>
            <a:ext cx="9259888"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07950" y="0"/>
            <a:ext cx="2592388" cy="2636838"/>
          </a:xfrm>
        </p:spPr>
        <p:txBody>
          <a:bodyPr/>
          <a:lstStyle/>
          <a:p>
            <a:pPr>
              <a:defRPr/>
            </a:pPr>
            <a:r>
              <a:rPr lang="en-US" sz="4000" b="1" dirty="0">
                <a:effectLst>
                  <a:outerShdw blurRad="38100" dist="38100" dir="2700000" algn="tl">
                    <a:srgbClr val="000000">
                      <a:alpha val="43137"/>
                    </a:srgbClr>
                  </a:outerShdw>
                </a:effectLst>
              </a:rPr>
              <a:t>Christ will win this Last Battle</a:t>
            </a:r>
          </a:p>
        </p:txBody>
      </p:sp>
      <p:sp>
        <p:nvSpPr>
          <p:cNvPr id="4"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437</a:t>
            </a:r>
            <a:endParaRPr lang="en-US" b="1" dirty="0">
              <a:solidFill>
                <a:srgbClr val="000000"/>
              </a:solidFill>
              <a:latin typeface="Arial"/>
              <a:cs typeface="Arial"/>
            </a:endParaRPr>
          </a:p>
        </p:txBody>
      </p:sp>
    </p:spTree>
    <p:extLst>
      <p:ext uri="{BB962C8B-B14F-4D97-AF65-F5344CB8AC3E}">
        <p14:creationId xmlns:p14="http://schemas.microsoft.com/office/powerpoint/2010/main" val="155319471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789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p>
        </p:txBody>
      </p:sp>
      <p:sp>
        <p:nvSpPr>
          <p:cNvPr id="906242" name="Rectangle 2"/>
          <p:cNvSpPr>
            <a:spLocks noGrp="1" noChangeArrowheads="1"/>
          </p:cNvSpPr>
          <p:nvPr>
            <p:ph type="ctrTitle"/>
          </p:nvPr>
        </p:nvSpPr>
        <p:spPr>
          <a:xfrm>
            <a:off x="5508625" y="457200"/>
            <a:ext cx="3635375" cy="3810000"/>
          </a:xfrm>
          <a:effectLst>
            <a:outerShdw blurRad="63500" dist="35921" dir="2700000" algn="ctr" rotWithShape="0">
              <a:schemeClr val="tx2">
                <a:alpha val="74998"/>
              </a:schemeClr>
            </a:outerShdw>
          </a:effectLst>
        </p:spPr>
        <p:txBody>
          <a:bodyPr/>
          <a:lstStyle/>
          <a:p>
            <a:pPr>
              <a:defRPr/>
            </a:pPr>
            <a:r>
              <a:rPr lang="en-US" altLang="ja-JP" sz="3600" b="1" dirty="0">
                <a:solidFill>
                  <a:schemeClr val="bg1"/>
                </a:solidFill>
                <a:latin typeface="Arial" charset="0"/>
                <a:ea typeface="ＭＳ Ｐゴシック" charset="0"/>
                <a:cs typeface="ＭＳ Ｐゴシック" charset="0"/>
              </a:rPr>
              <a:t>"Then I saw a great white throne…" </a:t>
            </a:r>
            <a:br>
              <a:rPr lang="en-US" altLang="ja-JP" sz="3600" b="1" dirty="0">
                <a:solidFill>
                  <a:schemeClr val="bg1"/>
                </a:solidFill>
                <a:latin typeface="Arial" charset="0"/>
                <a:ea typeface="ＭＳ Ｐゴシック" charset="0"/>
                <a:cs typeface="ＭＳ Ｐゴシック" charset="0"/>
              </a:rPr>
            </a:br>
            <a:r>
              <a:rPr lang="en-US" altLang="ja-JP" sz="3600" b="1" dirty="0">
                <a:solidFill>
                  <a:schemeClr val="bg1"/>
                </a:solidFill>
                <a:latin typeface="Arial" charset="0"/>
                <a:ea typeface="ＭＳ Ｐゴシック" charset="0"/>
                <a:cs typeface="ＭＳ Ｐゴシック" charset="0"/>
              </a:rPr>
              <a:t>(20:11)</a:t>
            </a:r>
            <a:endParaRPr lang="en-US" dirty="0">
              <a:solidFill>
                <a:schemeClr val="bg1"/>
              </a:solidFill>
              <a:latin typeface="Times New Roman" charset="0"/>
              <a:ea typeface="ＭＳ Ｐゴシック" charset="0"/>
              <a:cs typeface="ＭＳ Ｐゴシック" charset="0"/>
            </a:endParaRPr>
          </a:p>
        </p:txBody>
      </p:sp>
      <p:pic>
        <p:nvPicPr>
          <p:cNvPr id="1278979" name="Picture 1" descr="Rev 20.14 Big_Throne1.247160053_st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938"/>
            <a:ext cx="54768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438</a:t>
            </a:r>
            <a:endParaRPr lang="en-US" b="1" dirty="0">
              <a:solidFill>
                <a:srgbClr val="000000"/>
              </a:solidFill>
              <a:latin typeface="Arial"/>
              <a:cs typeface="Arial"/>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4209" name="Picture 1" descr="31 The Books Are Open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36538"/>
            <a:ext cx="9144000" cy="7094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2057400"/>
          </a:xfrm>
          <a:effectLst>
            <a:outerShdw blurRad="63500" dist="107763" dir="2700000" algn="ctr" rotWithShape="0">
              <a:srgbClr val="000000">
                <a:alpha val="74998"/>
              </a:srgbClr>
            </a:outerShdw>
          </a:effectLst>
        </p:spPr>
        <p:txBody>
          <a:bodyPr/>
          <a:lstStyle/>
          <a:p>
            <a:pPr eaLnBrk="1" hangingPunct="1">
              <a:defRPr/>
            </a:pPr>
            <a:r>
              <a:rPr lang="en-US" sz="4000">
                <a:latin typeface="Arial" charset="0"/>
                <a:ea typeface="ＭＳ Ｐゴシック" charset="0"/>
              </a:rPr>
              <a:t>The Books (20:12)</a:t>
            </a:r>
            <a:endParaRPr lang="en-US">
              <a:latin typeface="Arial" charset="0"/>
              <a:ea typeface="ＭＳ Ｐゴシック" charset="0"/>
            </a:endParaRPr>
          </a:p>
        </p:txBody>
      </p:sp>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eaLnBrk="1" hangingPunct="1">
              <a:defRPr/>
            </a:pPr>
            <a:r>
              <a:rPr lang="en-US" sz="1100" b="1" dirty="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p>
        </p:txBody>
      </p:sp>
    </p:spTree>
    <p:extLst>
      <p:ext uri="{BB962C8B-B14F-4D97-AF65-F5344CB8AC3E}">
        <p14:creationId xmlns:p14="http://schemas.microsoft.com/office/powerpoint/2010/main" val="177492213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21281" name="Picture 3"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1282" name="Rectangle 1026"/>
          <p:cNvSpPr>
            <a:spLocks noGrp="1" noChangeArrowheads="1"/>
          </p:cNvSpPr>
          <p:nvPr>
            <p:ph type="ctrTitle" sz="quarter"/>
          </p:nvPr>
        </p:nvSpPr>
        <p:spPr>
          <a:xfrm>
            <a:off x="457200" y="304800"/>
            <a:ext cx="7772400" cy="1219200"/>
          </a:xfrm>
          <a:solidFill>
            <a:srgbClr val="000000"/>
          </a:solidFill>
        </p:spPr>
        <p:txBody>
          <a:bodyPr/>
          <a:lstStyle/>
          <a:p>
            <a:pPr algn="ctr" eaLnBrk="1" hangingPunct="1"/>
            <a:r>
              <a:rPr lang="en-US">
                <a:solidFill>
                  <a:srgbClr val="FFFFFF"/>
                </a:solidFill>
                <a:latin typeface="PerryGothic Regular" charset="0"/>
                <a:ea typeface="ＭＳ Ｐゴシック" charset="0"/>
                <a:cs typeface="ＭＳ Ｐゴシック" charset="0"/>
              </a:rPr>
              <a:t>Revelation 20:5-6 </a:t>
            </a:r>
            <a:r>
              <a:rPr lang="en-US" sz="1800">
                <a:solidFill>
                  <a:srgbClr val="FFFFFF"/>
                </a:solidFill>
                <a:latin typeface="PerryGothic Regular" charset="0"/>
                <a:ea typeface="ＭＳ Ｐゴシック" charset="0"/>
                <a:cs typeface="ＭＳ Ｐゴシック" charset="0"/>
              </a:rPr>
              <a:t>(NAU)</a:t>
            </a:r>
          </a:p>
        </p:txBody>
      </p:sp>
      <p:sp>
        <p:nvSpPr>
          <p:cNvPr id="1121283" name="Rectangle 1027"/>
          <p:cNvSpPr>
            <a:spLocks noChangeArrowheads="1"/>
          </p:cNvSpPr>
          <p:nvPr/>
        </p:nvSpPr>
        <p:spPr bwMode="auto">
          <a:xfrm>
            <a:off x="609600" y="1752600"/>
            <a:ext cx="8077200"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chemeClr val="tx1"/>
              </a:buClr>
              <a:buSzPct val="80000"/>
              <a:buFont typeface="Wingdings" charset="0"/>
              <a:buNone/>
            </a:pPr>
            <a:r>
              <a:rPr lang="en-US" sz="3000" b="1" baseline="30000">
                <a:latin typeface="Arial" charset="0"/>
              </a:rPr>
              <a:t>5</a:t>
            </a:r>
            <a:r>
              <a:rPr lang="en-US" sz="3000" b="1">
                <a:latin typeface="Arial" charset="0"/>
              </a:rPr>
              <a:t>The rest of the dead did not come to life until the thousand years were completed. This is the first resurrection. </a:t>
            </a:r>
            <a:r>
              <a:rPr lang="en-US" sz="3000" b="1" baseline="30000">
                <a:latin typeface="Arial" charset="0"/>
              </a:rPr>
              <a:t>6</a:t>
            </a:r>
            <a:r>
              <a:rPr lang="en-US" sz="3000" b="1">
                <a:latin typeface="Arial" charset="0"/>
              </a:rPr>
              <a:t>Blessed and holy is the one who has a part in the first resurrection; over these the second death has no power, but they will be priests of God and of Christ and will reign with Him for a thousand years.</a:t>
            </a:r>
            <a:endParaRPr lang="en-US"/>
          </a:p>
        </p:txBody>
      </p:sp>
      <p:sp>
        <p:nvSpPr>
          <p:cNvPr id="5"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chemeClr val="bg1"/>
                </a:solidFill>
                <a:latin typeface="Arial" charset="0"/>
                <a:cs typeface="Arial" charset="0"/>
              </a:rPr>
              <a:t>424</a:t>
            </a: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4"/>
          <p:cNvSpPr>
            <a:spLocks noGrp="1" noChangeArrowheads="1"/>
          </p:cNvSpPr>
          <p:nvPr>
            <p:ph type="dt" sz="quarter" idx="10"/>
          </p:nvPr>
        </p:nvSpPr>
        <p:spPr/>
        <p:txBody>
          <a:bodyPr/>
          <a:lstStyle/>
          <a:p>
            <a:pPr>
              <a:defRPr/>
            </a:pPr>
            <a:endParaRPr lang="en-US">
              <a:solidFill>
                <a:srgbClr val="FFFFFF"/>
              </a:solidFill>
              <a:latin typeface="Tahoma"/>
              <a:ea typeface="ＭＳ Ｐゴシック"/>
              <a:cs typeface="ＭＳ Ｐゴシック"/>
            </a:endParaRPr>
          </a:p>
        </p:txBody>
      </p:sp>
      <p:sp>
        <p:nvSpPr>
          <p:cNvPr id="8" name="Rectangle 5"/>
          <p:cNvSpPr>
            <a:spLocks noGrp="1" noChangeArrowheads="1"/>
          </p:cNvSpPr>
          <p:nvPr>
            <p:ph type="ftr" sz="quarter" idx="11"/>
          </p:nvPr>
        </p:nvSpPr>
        <p:spPr/>
        <p:txBody>
          <a:bodyPr/>
          <a:lstStyle/>
          <a:p>
            <a:pPr>
              <a:defRPr/>
            </a:pPr>
            <a:endParaRPr lang="en-US">
              <a:solidFill>
                <a:srgbClr val="FFFFFF"/>
              </a:solidFill>
              <a:latin typeface="Tahoma"/>
              <a:ea typeface="ＭＳ Ｐゴシック"/>
              <a:cs typeface="ＭＳ Ｐゴシック"/>
            </a:endParaRPr>
          </a:p>
        </p:txBody>
      </p:sp>
      <p:pic>
        <p:nvPicPr>
          <p:cNvPr id="14541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61642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23" name="Rectangle 3"/>
          <p:cNvSpPr>
            <a:spLocks noGrp="1" noChangeArrowheads="1"/>
          </p:cNvSpPr>
          <p:nvPr>
            <p:ph type="subTitle" idx="1"/>
          </p:nvPr>
        </p:nvSpPr>
        <p:spPr>
          <a:xfrm>
            <a:off x="6172200" y="3124200"/>
            <a:ext cx="2584450" cy="2286000"/>
          </a:xfrm>
          <a:effectLst>
            <a:outerShdw blurRad="25400" dist="25399" dir="2700000" algn="ctr" rotWithShape="0">
              <a:schemeClr val="bg1">
                <a:alpha val="99962"/>
              </a:schemeClr>
            </a:outerShdw>
          </a:effectLst>
        </p:spPr>
        <p:txBody>
          <a:bodyPr/>
          <a:lstStyle/>
          <a:p>
            <a:pPr eaLnBrk="1" hangingPunct="1">
              <a:defRPr/>
            </a:pPr>
            <a:r>
              <a:rPr lang="en-US" i="1" dirty="0"/>
              <a:t>Is there one general judgment as depicted by Michelangelo?</a:t>
            </a:r>
          </a:p>
        </p:txBody>
      </p:sp>
      <p:sp>
        <p:nvSpPr>
          <p:cNvPr id="286722" name="Rectangle 2"/>
          <p:cNvSpPr>
            <a:spLocks noGrp="1" noChangeArrowheads="1"/>
          </p:cNvSpPr>
          <p:nvPr>
            <p:ph type="ctrTitle"/>
          </p:nvPr>
        </p:nvSpPr>
        <p:spPr>
          <a:xfrm>
            <a:off x="5943600" y="914400"/>
            <a:ext cx="3200400" cy="1143000"/>
          </a:xfrm>
          <a:effectLst>
            <a:outerShdw blurRad="25400" dist="25399" dir="2700000" algn="ctr" rotWithShape="0">
              <a:schemeClr val="bg1">
                <a:alpha val="99962"/>
              </a:schemeClr>
            </a:outerShdw>
          </a:effectLst>
        </p:spPr>
        <p:txBody>
          <a:bodyPr/>
          <a:lstStyle/>
          <a:p>
            <a:pPr eaLnBrk="1" hangingPunct="1">
              <a:defRPr/>
            </a:pPr>
            <a:r>
              <a:rPr lang="en-US" dirty="0"/>
              <a:t>The Final Judgment</a:t>
            </a:r>
          </a:p>
        </p:txBody>
      </p:sp>
      <p:sp>
        <p:nvSpPr>
          <p:cNvPr id="145415" name="Text Box 5"/>
          <p:cNvSpPr txBox="1">
            <a:spLocks noChangeArrowheads="1"/>
          </p:cNvSpPr>
          <p:nvPr/>
        </p:nvSpPr>
        <p:spPr bwMode="auto">
          <a:xfrm>
            <a:off x="6781800" y="6415088"/>
            <a:ext cx="229393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a:spcBef>
                <a:spcPct val="50000"/>
              </a:spcBef>
            </a:pPr>
            <a:r>
              <a:rPr lang="en-US" sz="1800">
                <a:solidFill>
                  <a:srgbClr val="FFFFFF"/>
                </a:solidFill>
                <a:ea typeface="ＭＳ Ｐゴシック" charset="0"/>
                <a:cs typeface="ＭＳ Ｐゴシック" charset="0"/>
              </a:rPr>
              <a:t>Sistine Chapel, 1541</a:t>
            </a:r>
          </a:p>
        </p:txBody>
      </p:sp>
      <p:sp>
        <p:nvSpPr>
          <p:cNvPr id="286726" name="Text Box 6"/>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spcBef>
                <a:spcPct val="50000"/>
              </a:spcBef>
            </a:pPr>
            <a:r>
              <a:rPr lang="en-US" b="1" dirty="0">
                <a:solidFill>
                  <a:srgbClr val="FFFFFF"/>
                </a:solidFill>
                <a:ea typeface="ＭＳ Ｐゴシック" charset="0"/>
                <a:cs typeface="ＭＳ Ｐゴシック" charset="0"/>
              </a:rPr>
              <a:t>439</a:t>
            </a:r>
            <a:endParaRPr lang="en-US" sz="1800"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13635690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47458" name="Rectangle 7"/>
          <p:cNvSpPr>
            <a:spLocks noChangeArrowheads="1"/>
          </p:cNvSpPr>
          <p:nvPr/>
        </p:nvSpPr>
        <p:spPr bwMode="auto">
          <a:xfrm>
            <a:off x="0" y="0"/>
            <a:ext cx="9144000" cy="6858000"/>
          </a:xfrm>
          <a:prstGeom prst="rect">
            <a:avLst/>
          </a:prstGeom>
          <a:solidFill>
            <a:srgbClr val="F7F7F7"/>
          </a:solidFill>
          <a:ln w="9525">
            <a:solidFill>
              <a:schemeClr val="tx1"/>
            </a:solidFill>
            <a:round/>
            <a:headEnd/>
            <a:tailEnd/>
          </a:ln>
        </p:spPr>
        <p:txBody>
          <a:bodyPr wrap="none"/>
          <a:lstStyle/>
          <a:p>
            <a:endParaRPr lang="en-US" sz="1800">
              <a:solidFill>
                <a:srgbClr val="000000"/>
              </a:solidFill>
              <a:latin typeface="Arial" charset="0"/>
              <a:ea typeface="Osaka" charset="0"/>
              <a:cs typeface="Osaka" charset="0"/>
            </a:endParaRPr>
          </a:p>
        </p:txBody>
      </p:sp>
      <p:pic>
        <p:nvPicPr>
          <p:cNvPr id="147459" name="Picture 6" descr="TIJudgment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7205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7460" name="Rectangle 3"/>
          <p:cNvSpPr>
            <a:spLocks noGrp="1" noChangeArrowheads="1"/>
          </p:cNvSpPr>
          <p:nvPr>
            <p:ph type="ctrTitle"/>
          </p:nvPr>
        </p:nvSpPr>
        <p:spPr>
          <a:xfrm>
            <a:off x="0" y="152400"/>
            <a:ext cx="8765789" cy="3276600"/>
          </a:xfrm>
        </p:spPr>
        <p:txBody>
          <a:bodyPr/>
          <a:lstStyle/>
          <a:p>
            <a:r>
              <a:rPr lang="en-US" sz="4800" b="1">
                <a:solidFill>
                  <a:srgbClr val="CC0000"/>
                </a:solidFill>
                <a:latin typeface="acme secret agent" charset="0"/>
              </a:rPr>
              <a:t>Yet Scripture prophesies </a:t>
            </a:r>
            <a:r>
              <a:rPr lang="en-US" sz="4800" b="1" u="sng">
                <a:solidFill>
                  <a:srgbClr val="CC0000"/>
                </a:solidFill>
                <a:latin typeface="acme secret agent" charset="0"/>
              </a:rPr>
              <a:t>seven</a:t>
            </a:r>
            <a:r>
              <a:rPr lang="en-US" sz="4800" b="1">
                <a:solidFill>
                  <a:srgbClr val="CC0000"/>
                </a:solidFill>
                <a:latin typeface="acme secret agent" charset="0"/>
              </a:rPr>
              <a:t> more </a:t>
            </a:r>
            <a:r>
              <a:rPr lang="en-US" sz="4800" b="1" u="sng">
                <a:solidFill>
                  <a:srgbClr val="CC0000"/>
                </a:solidFill>
                <a:latin typeface="acme secret agent" charset="0"/>
              </a:rPr>
              <a:t>future</a:t>
            </a:r>
            <a:r>
              <a:rPr lang="en-US" sz="4800" b="1">
                <a:solidFill>
                  <a:srgbClr val="CC0000"/>
                </a:solidFill>
                <a:latin typeface="acme secret agent" charset="0"/>
              </a:rPr>
              <a:t> judgments</a:t>
            </a:r>
            <a:r>
              <a:rPr lang="en-US" sz="4800" b="1">
                <a:solidFill>
                  <a:srgbClr val="CC0000"/>
                </a:solidFill>
                <a:latin typeface="Lucida Grande" charset="0"/>
              </a:rPr>
              <a:t>…</a:t>
            </a:r>
            <a:endParaRPr lang="en-US" sz="4800" b="1">
              <a:solidFill>
                <a:srgbClr val="CC0000"/>
              </a:solidFill>
              <a:latin typeface="acme secret agent" charset="0"/>
            </a:endParaRPr>
          </a:p>
        </p:txBody>
      </p:sp>
      <p:sp>
        <p:nvSpPr>
          <p:cNvPr id="308228" name="WordArt 4"/>
          <p:cNvSpPr>
            <a:spLocks noChangeArrowheads="1" noChangeShapeType="1" noTextEdit="1"/>
          </p:cNvSpPr>
          <p:nvPr/>
        </p:nvSpPr>
        <p:spPr bwMode="auto">
          <a:xfrm>
            <a:off x="5181600" y="5562600"/>
            <a:ext cx="3429000" cy="947738"/>
          </a:xfrm>
          <a:prstGeom prst="rect">
            <a:avLst/>
          </a:prstGeom>
        </p:spPr>
        <p:txBody>
          <a:bodyPr wrap="none" fromWordArt="1">
            <a:prstTxWarp prst="textDoubleWave1">
              <a:avLst>
                <a:gd name="adj1" fmla="val 6500"/>
                <a:gd name="adj2" fmla="val 0"/>
              </a:avLst>
            </a:prstTxWarp>
          </a:bodyPr>
          <a:lstStyle/>
          <a:p>
            <a:pPr algn="ctr"/>
            <a:r>
              <a:rPr lang="en-US" sz="3600" kern="10" dirty="0">
                <a:ln w="12700">
                  <a:solidFill>
                    <a:srgbClr val="000099"/>
                  </a:solidFill>
                  <a:round/>
                  <a:headEnd/>
                  <a:tailEnd/>
                </a:ln>
                <a:solidFill>
                  <a:srgbClr val="33CCFF"/>
                </a:solidFill>
                <a:effectLst>
                  <a:outerShdw blurRad="63500" dist="125724" dir="18900000" algn="ctr" rotWithShape="0">
                    <a:srgbClr val="000099"/>
                  </a:outerShdw>
                </a:effectLst>
                <a:latin typeface="Impact"/>
                <a:ea typeface="Impact"/>
                <a:cs typeface="Impact"/>
              </a:rPr>
              <a:t>Sound strange?</a:t>
            </a:r>
          </a:p>
        </p:txBody>
      </p:sp>
      <p:sp>
        <p:nvSpPr>
          <p:cNvPr id="7" name="Text Box 6"/>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spcBef>
                <a:spcPct val="50000"/>
              </a:spcBef>
            </a:pPr>
            <a:r>
              <a:rPr lang="en-US" b="1" dirty="0">
                <a:solidFill>
                  <a:srgbClr val="FF0000"/>
                </a:solidFill>
                <a:ea typeface="ＭＳ Ｐゴシック" charset="0"/>
                <a:cs typeface="ＭＳ Ｐゴシック" charset="0"/>
              </a:rPr>
              <a:t>439</a:t>
            </a:r>
            <a:endParaRPr lang="en-US" sz="1800" dirty="0">
              <a:solidFill>
                <a:srgbClr val="FF0000"/>
              </a:solidFill>
              <a:ea typeface="ＭＳ Ｐゴシック" charset="0"/>
              <a:cs typeface="ＭＳ Ｐゴシック" charset="0"/>
            </a:endParaRPr>
          </a:p>
        </p:txBody>
      </p:sp>
    </p:spTree>
    <p:extLst>
      <p:ext uri="{BB962C8B-B14F-4D97-AF65-F5344CB8AC3E}">
        <p14:creationId xmlns:p14="http://schemas.microsoft.com/office/powerpoint/2010/main" val="33520294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08228"/>
                                        </p:tgtEl>
                                        <p:attrNameLst>
                                          <p:attrName>style.visibility</p:attrName>
                                        </p:attrNameLst>
                                      </p:cBhvr>
                                      <p:to>
                                        <p:strVal val="visible"/>
                                      </p:to>
                                    </p:set>
                                    <p:animEffect transition="in" filter="circle(in)">
                                      <p:cBhvr>
                                        <p:cTn id="7" dur="2000"/>
                                        <p:tgtEl>
                                          <p:spTgt spid="308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28" grpId="0" animBg="1"/>
    </p:bldLst>
  </p:timing>
</p:sld>
</file>

<file path=ppt/slides/slide112.xml><?xml version="1.0" encoding="utf-8"?>
<p:sld xmlns:a="http://schemas.openxmlformats.org/drawingml/2006/main" xmlns:r="http://schemas.openxmlformats.org/officeDocument/2006/relationships" xmlns:p="http://schemas.openxmlformats.org/presentationml/2006/main" show="0">
  <p:cSld>
    <p:bg>
      <p:bgPr>
        <a:gradFill rotWithShape="0">
          <a:gsLst>
            <a:gs pos="0">
              <a:schemeClr val="accent1"/>
            </a:gs>
            <a:gs pos="100000">
              <a:srgbClr val="CCCCFF"/>
            </a:gs>
          </a:gsLst>
          <a:lin ang="2700000" scaled="1"/>
        </a:gradFill>
        <a:effectLst/>
      </p:bgPr>
    </p:bg>
    <p:spTree>
      <p:nvGrpSpPr>
        <p:cNvPr id="1" name=""/>
        <p:cNvGrpSpPr/>
        <p:nvPr/>
      </p:nvGrpSpPr>
      <p:grpSpPr>
        <a:xfrm>
          <a:off x="0" y="0"/>
          <a:ext cx="0" cy="0"/>
          <a:chOff x="0" y="0"/>
          <a:chExt cx="0" cy="0"/>
        </a:xfrm>
      </p:grpSpPr>
      <p:grpSp>
        <p:nvGrpSpPr>
          <p:cNvPr id="169987" name="Group 3"/>
          <p:cNvGrpSpPr>
            <a:grpSpLocks/>
          </p:cNvGrpSpPr>
          <p:nvPr/>
        </p:nvGrpSpPr>
        <p:grpSpPr bwMode="auto">
          <a:xfrm>
            <a:off x="254000" y="2019300"/>
            <a:ext cx="693738" cy="1466850"/>
            <a:chOff x="648" y="1860"/>
            <a:chExt cx="492" cy="924"/>
          </a:xfrm>
        </p:grpSpPr>
        <p:sp>
          <p:nvSpPr>
            <p:cNvPr id="170011" name="Line 4"/>
            <p:cNvSpPr>
              <a:spLocks noChangeShapeType="1"/>
            </p:cNvSpPr>
            <p:nvPr/>
          </p:nvSpPr>
          <p:spPr bwMode="auto">
            <a:xfrm>
              <a:off x="900" y="1860"/>
              <a:ext cx="0" cy="924"/>
            </a:xfrm>
            <a:prstGeom prst="line">
              <a:avLst/>
            </a:prstGeom>
            <a:noFill/>
            <a:ln w="57150">
              <a:solidFill>
                <a:srgbClr val="663300"/>
              </a:solidFill>
              <a:round/>
              <a:headEnd/>
              <a:tailEnd/>
            </a:ln>
            <a:extLst>
              <a:ext uri="{909E8E84-426E-40dd-AFC4-6F175D3DCCD1}">
                <a14:hiddenFill xmlns="" xmlns:a14="http://schemas.microsoft.com/office/drawing/2010/main">
                  <a:noFill/>
                </a14:hiddenFill>
              </a:ext>
            </a:extLst>
          </p:spPr>
          <p:txBody>
            <a:bodyPr>
              <a:spAutoFit/>
            </a:bodyPr>
            <a:lstStyle/>
            <a:p>
              <a:endParaRPr lang="en-US" sz="1800" b="1">
                <a:solidFill>
                  <a:srgbClr val="000000"/>
                </a:solidFill>
                <a:latin typeface="Arial" charset="0"/>
                <a:ea typeface="Osaka" charset="0"/>
                <a:cs typeface="Osaka" charset="0"/>
              </a:endParaRPr>
            </a:p>
          </p:txBody>
        </p:sp>
        <p:sp>
          <p:nvSpPr>
            <p:cNvPr id="170012" name="Line 5"/>
            <p:cNvSpPr>
              <a:spLocks noChangeShapeType="1"/>
            </p:cNvSpPr>
            <p:nvPr/>
          </p:nvSpPr>
          <p:spPr bwMode="auto">
            <a:xfrm>
              <a:off x="648" y="2100"/>
              <a:ext cx="492" cy="0"/>
            </a:xfrm>
            <a:prstGeom prst="line">
              <a:avLst/>
            </a:prstGeom>
            <a:noFill/>
            <a:ln w="57150">
              <a:solidFill>
                <a:srgbClr val="663300"/>
              </a:solidFill>
              <a:round/>
              <a:headEnd/>
              <a:tailEnd/>
            </a:ln>
            <a:extLst>
              <a:ext uri="{909E8E84-426E-40dd-AFC4-6F175D3DCCD1}">
                <a14:hiddenFill xmlns="" xmlns:a14="http://schemas.microsoft.com/office/drawing/2010/main">
                  <a:noFill/>
                </a14:hiddenFill>
              </a:ext>
            </a:extLst>
          </p:spPr>
          <p:txBody>
            <a:bodyPr>
              <a:spAutoFit/>
            </a:bodyPr>
            <a:lstStyle/>
            <a:p>
              <a:endParaRPr lang="en-US" sz="1800" b="1">
                <a:solidFill>
                  <a:srgbClr val="000000"/>
                </a:solidFill>
                <a:latin typeface="Arial" charset="0"/>
                <a:ea typeface="Osaka" charset="0"/>
                <a:cs typeface="Osaka" charset="0"/>
              </a:endParaRPr>
            </a:p>
          </p:txBody>
        </p:sp>
      </p:grpSp>
      <p:sp>
        <p:nvSpPr>
          <p:cNvPr id="169988" name="Text Box 6"/>
          <p:cNvSpPr txBox="1">
            <a:spLocks noChangeArrowheads="1"/>
          </p:cNvSpPr>
          <p:nvPr/>
        </p:nvSpPr>
        <p:spPr bwMode="auto">
          <a:xfrm>
            <a:off x="600075" y="3567113"/>
            <a:ext cx="2197100" cy="519112"/>
          </a:xfrm>
          <a:prstGeom prst="rect">
            <a:avLst/>
          </a:prstGeom>
          <a:solidFill>
            <a:srgbClr val="FFFF00"/>
          </a:solidFill>
          <a:ln>
            <a:noFill/>
          </a:ln>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eaLnBrk="1" hangingPunct="1"/>
            <a:r>
              <a:rPr lang="en-US" sz="2800" b="1" dirty="0">
                <a:solidFill>
                  <a:srgbClr val="000000"/>
                </a:solidFill>
                <a:latin typeface="Lucida Sans Unicode" charset="0"/>
              </a:rPr>
              <a:t>Church Age</a:t>
            </a:r>
          </a:p>
        </p:txBody>
      </p:sp>
      <p:sp>
        <p:nvSpPr>
          <p:cNvPr id="169989" name="Line 7"/>
          <p:cNvSpPr>
            <a:spLocks noChangeShapeType="1"/>
          </p:cNvSpPr>
          <p:nvPr/>
        </p:nvSpPr>
        <p:spPr bwMode="auto">
          <a:xfrm flipV="1">
            <a:off x="0" y="3486150"/>
            <a:ext cx="7196138" cy="0"/>
          </a:xfrm>
          <a:prstGeom prst="line">
            <a:avLst/>
          </a:prstGeom>
          <a:noFill/>
          <a:ln w="76200">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endParaRPr lang="en-US" sz="1800" b="1">
              <a:solidFill>
                <a:srgbClr val="000000"/>
              </a:solidFill>
              <a:latin typeface="Arial" charset="0"/>
              <a:ea typeface="Osaka" charset="0"/>
              <a:cs typeface="Osaka" charset="0"/>
            </a:endParaRPr>
          </a:p>
        </p:txBody>
      </p:sp>
      <p:sp>
        <p:nvSpPr>
          <p:cNvPr id="169990" name="Text Box 8"/>
          <p:cNvSpPr txBox="1">
            <a:spLocks noChangeArrowheads="1"/>
          </p:cNvSpPr>
          <p:nvPr/>
        </p:nvSpPr>
        <p:spPr bwMode="auto">
          <a:xfrm>
            <a:off x="2776538" y="3567113"/>
            <a:ext cx="2076450" cy="519112"/>
          </a:xfrm>
          <a:prstGeom prst="rect">
            <a:avLst/>
          </a:prstGeom>
          <a:solidFill>
            <a:srgbClr val="CC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eaLnBrk="1" hangingPunct="1"/>
            <a:r>
              <a:rPr lang="en-US" sz="2800" b="1">
                <a:solidFill>
                  <a:srgbClr val="000000"/>
                </a:solidFill>
                <a:latin typeface="Lucida Sans Unicode" charset="0"/>
              </a:rPr>
              <a:t>Tribulation</a:t>
            </a:r>
          </a:p>
        </p:txBody>
      </p:sp>
      <p:sp>
        <p:nvSpPr>
          <p:cNvPr id="169991" name="Text Box 9"/>
          <p:cNvSpPr txBox="1">
            <a:spLocks noChangeArrowheads="1"/>
          </p:cNvSpPr>
          <p:nvPr/>
        </p:nvSpPr>
        <p:spPr bwMode="auto">
          <a:xfrm>
            <a:off x="4852988" y="3567113"/>
            <a:ext cx="2093912" cy="519112"/>
          </a:xfrm>
          <a:prstGeom prst="rect">
            <a:avLst/>
          </a:prstGeom>
          <a:solidFill>
            <a:srgbClr val="99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eaLnBrk="1" hangingPunct="1"/>
            <a:r>
              <a:rPr lang="en-US" sz="2800" b="1">
                <a:solidFill>
                  <a:srgbClr val="000000"/>
                </a:solidFill>
                <a:latin typeface="Lucida Sans Unicode" charset="0"/>
              </a:rPr>
              <a:t>Millennium</a:t>
            </a:r>
          </a:p>
        </p:txBody>
      </p:sp>
      <p:cxnSp>
        <p:nvCxnSpPr>
          <p:cNvPr id="169992" name="AutoShape 10"/>
          <p:cNvCxnSpPr>
            <a:cxnSpLocks noChangeShapeType="1"/>
          </p:cNvCxnSpPr>
          <p:nvPr/>
        </p:nvCxnSpPr>
        <p:spPr bwMode="auto">
          <a:xfrm rot="-5400000">
            <a:off x="2562225" y="1533525"/>
            <a:ext cx="1046163" cy="531813"/>
          </a:xfrm>
          <a:prstGeom prst="curvedConnector3">
            <a:avLst>
              <a:gd name="adj1" fmla="val -8862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69993" name="Text Box 11"/>
          <p:cNvSpPr txBox="1">
            <a:spLocks noChangeArrowheads="1"/>
          </p:cNvSpPr>
          <p:nvPr/>
        </p:nvSpPr>
        <p:spPr bwMode="auto">
          <a:xfrm>
            <a:off x="2019300" y="1833563"/>
            <a:ext cx="1527175" cy="519112"/>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eaLnBrk="1" hangingPunct="1"/>
            <a:r>
              <a:rPr lang="en-US" sz="2800" b="1">
                <a:solidFill>
                  <a:srgbClr val="000000"/>
                </a:solidFill>
                <a:latin typeface="Lucida Sans Unicode" charset="0"/>
              </a:rPr>
              <a:t>Rapture</a:t>
            </a:r>
          </a:p>
        </p:txBody>
      </p:sp>
      <p:sp>
        <p:nvSpPr>
          <p:cNvPr id="169994" name="Line 12"/>
          <p:cNvSpPr>
            <a:spLocks noChangeShapeType="1"/>
          </p:cNvSpPr>
          <p:nvPr/>
        </p:nvSpPr>
        <p:spPr bwMode="auto">
          <a:xfrm>
            <a:off x="4843463" y="2266950"/>
            <a:ext cx="0" cy="116205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endParaRPr lang="en-US" sz="1800" b="1">
              <a:solidFill>
                <a:srgbClr val="000000"/>
              </a:solidFill>
              <a:latin typeface="Arial" charset="0"/>
              <a:ea typeface="Osaka" charset="0"/>
              <a:cs typeface="Osaka" charset="0"/>
            </a:endParaRPr>
          </a:p>
        </p:txBody>
      </p:sp>
      <p:sp>
        <p:nvSpPr>
          <p:cNvPr id="169995" name="Text Box 13"/>
          <p:cNvSpPr txBox="1">
            <a:spLocks noChangeArrowheads="1"/>
          </p:cNvSpPr>
          <p:nvPr/>
        </p:nvSpPr>
        <p:spPr bwMode="auto">
          <a:xfrm>
            <a:off x="3835400" y="1852613"/>
            <a:ext cx="2028825" cy="519112"/>
          </a:xfrm>
          <a:prstGeom prst="rect">
            <a:avLst/>
          </a:prstGeom>
          <a:solidFill>
            <a:srgbClr val="DCC3C8"/>
          </a:solidFill>
          <a:ln>
            <a:noFill/>
          </a:ln>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eaLnBrk="1" hangingPunct="1"/>
            <a:r>
              <a:rPr lang="en-US" sz="2800" b="1">
                <a:solidFill>
                  <a:srgbClr val="000000"/>
                </a:solidFill>
                <a:latin typeface="Lucida Sans Unicode" charset="0"/>
              </a:rPr>
              <a:t>2</a:t>
            </a:r>
            <a:r>
              <a:rPr lang="en-US" sz="2800" b="1" baseline="30000">
                <a:solidFill>
                  <a:srgbClr val="000000"/>
                </a:solidFill>
                <a:latin typeface="Lucida Sans Unicode" charset="0"/>
              </a:rPr>
              <a:t>nd</a:t>
            </a:r>
            <a:r>
              <a:rPr lang="en-US" sz="2800" b="1">
                <a:solidFill>
                  <a:srgbClr val="000000"/>
                </a:solidFill>
                <a:latin typeface="Lucida Sans Unicode" charset="0"/>
              </a:rPr>
              <a:t> Advent</a:t>
            </a:r>
          </a:p>
        </p:txBody>
      </p:sp>
      <p:sp>
        <p:nvSpPr>
          <p:cNvPr id="169996" name="Text Box 14"/>
          <p:cNvSpPr txBox="1">
            <a:spLocks noChangeArrowheads="1"/>
          </p:cNvSpPr>
          <p:nvPr/>
        </p:nvSpPr>
        <p:spPr bwMode="auto">
          <a:xfrm>
            <a:off x="2867025" y="4938713"/>
            <a:ext cx="2409825" cy="946150"/>
          </a:xfrm>
          <a:prstGeom prst="rect">
            <a:avLst/>
          </a:prstGeom>
          <a:solidFill>
            <a:srgbClr val="CCFFCC"/>
          </a:solidFill>
          <a:ln>
            <a:noFill/>
          </a:ln>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eaLnBrk="1" hangingPunct="1"/>
            <a:r>
              <a:rPr lang="en-US" sz="2800" b="1">
                <a:solidFill>
                  <a:srgbClr val="000000"/>
                </a:solidFill>
                <a:latin typeface="Lucida Sans Unicode" charset="0"/>
              </a:rPr>
              <a:t>Battle of</a:t>
            </a:r>
          </a:p>
          <a:p>
            <a:pPr algn="ctr" eaLnBrk="1" hangingPunct="1"/>
            <a:r>
              <a:rPr lang="en-US" sz="2800" b="1">
                <a:solidFill>
                  <a:srgbClr val="000000"/>
                </a:solidFill>
                <a:latin typeface="Lucida Sans Unicode" charset="0"/>
              </a:rPr>
              <a:t>Armageddon</a:t>
            </a:r>
          </a:p>
        </p:txBody>
      </p:sp>
      <p:sp>
        <p:nvSpPr>
          <p:cNvPr id="169997" name="Text Box 15"/>
          <p:cNvSpPr txBox="1">
            <a:spLocks noChangeArrowheads="1"/>
          </p:cNvSpPr>
          <p:nvPr/>
        </p:nvSpPr>
        <p:spPr bwMode="auto">
          <a:xfrm>
            <a:off x="5462588" y="4957763"/>
            <a:ext cx="2911475" cy="946150"/>
          </a:xfrm>
          <a:prstGeom prst="rect">
            <a:avLst/>
          </a:prstGeom>
          <a:solidFill>
            <a:schemeClr val="accent5"/>
          </a:solidFill>
          <a:ln>
            <a:noFill/>
          </a:ln>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eaLnBrk="1" hangingPunct="1"/>
            <a:r>
              <a:rPr lang="en-US" sz="2800" b="1" dirty="0">
                <a:solidFill>
                  <a:srgbClr val="000000"/>
                </a:solidFill>
                <a:latin typeface="Lucida Sans Unicode" charset="0"/>
              </a:rPr>
              <a:t>Battle of </a:t>
            </a:r>
          </a:p>
          <a:p>
            <a:pPr algn="ctr" eaLnBrk="1" hangingPunct="1"/>
            <a:r>
              <a:rPr lang="en-US" sz="2800" b="1" dirty="0">
                <a:solidFill>
                  <a:srgbClr val="000000"/>
                </a:solidFill>
                <a:latin typeface="Lucida Sans Unicode" charset="0"/>
              </a:rPr>
              <a:t>Gog and Magog</a:t>
            </a:r>
          </a:p>
        </p:txBody>
      </p:sp>
      <p:sp>
        <p:nvSpPr>
          <p:cNvPr id="169998" name="Text Box 16"/>
          <p:cNvSpPr txBox="1">
            <a:spLocks noChangeArrowheads="1"/>
          </p:cNvSpPr>
          <p:nvPr/>
        </p:nvSpPr>
        <p:spPr bwMode="auto">
          <a:xfrm>
            <a:off x="7426325" y="2751138"/>
            <a:ext cx="1412875" cy="137318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eaLnBrk="1" hangingPunct="1"/>
            <a:r>
              <a:rPr lang="en-US" sz="2800" b="1">
                <a:solidFill>
                  <a:srgbClr val="000000"/>
                </a:solidFill>
                <a:latin typeface="Lucida Sans Unicode" charset="0"/>
              </a:rPr>
              <a:t>Great</a:t>
            </a:r>
          </a:p>
          <a:p>
            <a:pPr algn="ctr" eaLnBrk="1" hangingPunct="1"/>
            <a:r>
              <a:rPr lang="en-US" sz="2800" b="1">
                <a:solidFill>
                  <a:srgbClr val="000000"/>
                </a:solidFill>
                <a:latin typeface="Lucida Sans Unicode" charset="0"/>
              </a:rPr>
              <a:t>White</a:t>
            </a:r>
          </a:p>
          <a:p>
            <a:pPr algn="ctr" eaLnBrk="1" hangingPunct="1"/>
            <a:r>
              <a:rPr lang="en-US" sz="2800" b="1">
                <a:solidFill>
                  <a:srgbClr val="000000"/>
                </a:solidFill>
                <a:latin typeface="Lucida Sans Unicode" charset="0"/>
              </a:rPr>
              <a:t>Throne</a:t>
            </a:r>
          </a:p>
        </p:txBody>
      </p:sp>
      <p:sp>
        <p:nvSpPr>
          <p:cNvPr id="169999" name="Line 17"/>
          <p:cNvSpPr>
            <a:spLocks noChangeShapeType="1"/>
          </p:cNvSpPr>
          <p:nvPr/>
        </p:nvSpPr>
        <p:spPr bwMode="auto">
          <a:xfrm flipV="1">
            <a:off x="4859338" y="4038600"/>
            <a:ext cx="0" cy="838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endParaRPr lang="en-US" sz="1800" b="1">
              <a:solidFill>
                <a:srgbClr val="000000"/>
              </a:solidFill>
              <a:latin typeface="Arial" charset="0"/>
              <a:ea typeface="Osaka" charset="0"/>
              <a:cs typeface="Osaka" charset="0"/>
            </a:endParaRPr>
          </a:p>
        </p:txBody>
      </p:sp>
      <p:sp>
        <p:nvSpPr>
          <p:cNvPr id="170000" name="Line 18"/>
          <p:cNvSpPr>
            <a:spLocks noChangeShapeType="1"/>
          </p:cNvSpPr>
          <p:nvPr/>
        </p:nvSpPr>
        <p:spPr bwMode="auto">
          <a:xfrm flipV="1">
            <a:off x="6926263" y="4057650"/>
            <a:ext cx="0" cy="838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endParaRPr lang="en-US" sz="1800" b="1">
              <a:solidFill>
                <a:srgbClr val="000000"/>
              </a:solidFill>
              <a:latin typeface="Arial" charset="0"/>
              <a:ea typeface="Osaka" charset="0"/>
              <a:cs typeface="Osaka" charset="0"/>
            </a:endParaRPr>
          </a:p>
        </p:txBody>
      </p:sp>
      <p:sp>
        <p:nvSpPr>
          <p:cNvPr id="170001" name="Rectangle 19"/>
          <p:cNvSpPr>
            <a:spLocks noGrp="1" noChangeArrowheads="1"/>
          </p:cNvSpPr>
          <p:nvPr>
            <p:ph type="title"/>
          </p:nvPr>
        </p:nvSpPr>
        <p:spPr>
          <a:xfrm>
            <a:off x="48380" y="180220"/>
            <a:ext cx="8188476" cy="663575"/>
          </a:xfrm>
          <a:noFill/>
        </p:spPr>
        <p:txBody>
          <a:bodyPr wrap="square" anchor="t">
            <a:spAutoFit/>
          </a:bodyPr>
          <a:lstStyle/>
          <a:p>
            <a:pPr eaLnBrk="1" hangingPunct="1"/>
            <a:r>
              <a:rPr lang="en-US" sz="3600" b="1" dirty="0">
                <a:solidFill>
                  <a:schemeClr val="tx1"/>
                </a:solidFill>
                <a:latin typeface="Lucida Sans Unicode" charset="0"/>
              </a:rPr>
              <a:t>Resurrections &amp; Judgments</a:t>
            </a:r>
          </a:p>
        </p:txBody>
      </p:sp>
      <p:sp>
        <p:nvSpPr>
          <p:cNvPr id="170002" name="Text Box 21"/>
          <p:cNvSpPr txBox="1">
            <a:spLocks noChangeArrowheads="1"/>
          </p:cNvSpPr>
          <p:nvPr/>
        </p:nvSpPr>
        <p:spPr bwMode="auto">
          <a:xfrm>
            <a:off x="8451850" y="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dirty="0">
                <a:solidFill>
                  <a:srgbClr val="000000"/>
                </a:solidFill>
              </a:rPr>
              <a:t>439</a:t>
            </a:r>
            <a:endParaRPr lang="en-US" sz="1800" b="1" dirty="0">
              <a:solidFill>
                <a:srgbClr val="000000"/>
              </a:solidFill>
            </a:endParaRPr>
          </a:p>
        </p:txBody>
      </p:sp>
      <p:sp>
        <p:nvSpPr>
          <p:cNvPr id="170003" name="Text Box 24"/>
          <p:cNvSpPr txBox="1">
            <a:spLocks noChangeArrowheads="1"/>
          </p:cNvSpPr>
          <p:nvPr/>
        </p:nvSpPr>
        <p:spPr bwMode="auto">
          <a:xfrm>
            <a:off x="4572000" y="914400"/>
            <a:ext cx="44275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a:solidFill>
                  <a:srgbClr val="333399"/>
                </a:solidFill>
              </a:rPr>
              <a:t>R = 4 Resurrected Groups</a:t>
            </a:r>
          </a:p>
        </p:txBody>
      </p:sp>
      <p:sp>
        <p:nvSpPr>
          <p:cNvPr id="170004" name="Text Box 25"/>
          <p:cNvSpPr txBox="1">
            <a:spLocks noChangeArrowheads="1"/>
          </p:cNvSpPr>
          <p:nvPr/>
        </p:nvSpPr>
        <p:spPr bwMode="auto">
          <a:xfrm>
            <a:off x="4572000" y="1295400"/>
            <a:ext cx="38020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a:solidFill>
                  <a:srgbClr val="000000"/>
                </a:solidFill>
              </a:rPr>
              <a:t>J</a:t>
            </a:r>
            <a:r>
              <a:rPr lang="en-US" sz="1800" b="1">
                <a:solidFill>
                  <a:srgbClr val="000000"/>
                </a:solidFill>
              </a:rPr>
              <a:t>  </a:t>
            </a:r>
            <a:r>
              <a:rPr lang="en-US" b="1">
                <a:solidFill>
                  <a:srgbClr val="000000"/>
                </a:solidFill>
              </a:rPr>
              <a:t>= 7 Judged Groups</a:t>
            </a:r>
          </a:p>
        </p:txBody>
      </p:sp>
      <p:sp>
        <p:nvSpPr>
          <p:cNvPr id="170005" name="Text Box 26"/>
          <p:cNvSpPr txBox="1">
            <a:spLocks noChangeArrowheads="1"/>
          </p:cNvSpPr>
          <p:nvPr/>
        </p:nvSpPr>
        <p:spPr bwMode="auto">
          <a:xfrm>
            <a:off x="3124200" y="29718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a:solidFill>
                  <a:srgbClr val="000000"/>
                </a:solidFill>
              </a:rPr>
              <a:t>J</a:t>
            </a:r>
          </a:p>
        </p:txBody>
      </p:sp>
      <p:sp>
        <p:nvSpPr>
          <p:cNvPr id="170006" name="Text Box 27"/>
          <p:cNvSpPr txBox="1">
            <a:spLocks noChangeArrowheads="1"/>
          </p:cNvSpPr>
          <p:nvPr/>
        </p:nvSpPr>
        <p:spPr bwMode="auto">
          <a:xfrm>
            <a:off x="4572000" y="29718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a:solidFill>
                  <a:srgbClr val="000000"/>
                </a:solidFill>
              </a:rPr>
              <a:t>4J</a:t>
            </a:r>
          </a:p>
        </p:txBody>
      </p:sp>
      <p:sp>
        <p:nvSpPr>
          <p:cNvPr id="170007" name="Text Box 29"/>
          <p:cNvSpPr txBox="1">
            <a:spLocks noChangeArrowheads="1"/>
          </p:cNvSpPr>
          <p:nvPr/>
        </p:nvSpPr>
        <p:spPr bwMode="auto">
          <a:xfrm>
            <a:off x="6934200" y="29718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a:solidFill>
                  <a:srgbClr val="000000"/>
                </a:solidFill>
              </a:rPr>
              <a:t>2J</a:t>
            </a:r>
          </a:p>
        </p:txBody>
      </p:sp>
      <p:sp>
        <p:nvSpPr>
          <p:cNvPr id="170008" name="Text Box 30"/>
          <p:cNvSpPr txBox="1">
            <a:spLocks noChangeArrowheads="1"/>
          </p:cNvSpPr>
          <p:nvPr/>
        </p:nvSpPr>
        <p:spPr bwMode="auto">
          <a:xfrm>
            <a:off x="2895600" y="2667000"/>
            <a:ext cx="4048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a:solidFill>
                  <a:srgbClr val="333399"/>
                </a:solidFill>
              </a:rPr>
              <a:t>R</a:t>
            </a:r>
          </a:p>
        </p:txBody>
      </p:sp>
      <p:sp>
        <p:nvSpPr>
          <p:cNvPr id="170009" name="Text Box 31"/>
          <p:cNvSpPr txBox="1">
            <a:spLocks noChangeArrowheads="1"/>
          </p:cNvSpPr>
          <p:nvPr/>
        </p:nvSpPr>
        <p:spPr bwMode="auto">
          <a:xfrm>
            <a:off x="4572000" y="2667000"/>
            <a:ext cx="5730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a:solidFill>
                  <a:srgbClr val="333399"/>
                </a:solidFill>
              </a:rPr>
              <a:t>2R</a:t>
            </a:r>
          </a:p>
        </p:txBody>
      </p:sp>
      <p:sp>
        <p:nvSpPr>
          <p:cNvPr id="170010" name="Text Box 32"/>
          <p:cNvSpPr txBox="1">
            <a:spLocks noChangeArrowheads="1"/>
          </p:cNvSpPr>
          <p:nvPr/>
        </p:nvSpPr>
        <p:spPr bwMode="auto">
          <a:xfrm>
            <a:off x="7062788" y="2667000"/>
            <a:ext cx="4048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a:solidFill>
                  <a:srgbClr val="333399"/>
                </a:solidFill>
              </a:rPr>
              <a:t>R</a:t>
            </a:r>
          </a:p>
        </p:txBody>
      </p:sp>
    </p:spTree>
    <p:extLst>
      <p:ext uri="{BB962C8B-B14F-4D97-AF65-F5344CB8AC3E}">
        <p14:creationId xmlns:p14="http://schemas.microsoft.com/office/powerpoint/2010/main" val="1782176698"/>
      </p:ext>
    </p:extLst>
  </p:cSld>
  <p:clrMapOvr>
    <a:masterClrMapping/>
  </p:clrMapOvr>
  <p:transition>
    <p:plus/>
  </p:transition>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2034" name="Rectangle 7"/>
          <p:cNvSpPr>
            <a:spLocks noChangeArrowheads="1"/>
          </p:cNvSpPr>
          <p:nvPr/>
        </p:nvSpPr>
        <p:spPr bwMode="auto">
          <a:xfrm>
            <a:off x="0" y="0"/>
            <a:ext cx="9220200" cy="6858000"/>
          </a:xfrm>
          <a:prstGeom prst="rect">
            <a:avLst/>
          </a:prstGeom>
          <a:solidFill>
            <a:srgbClr val="FFFFFD"/>
          </a:solidFill>
          <a:ln w="9525">
            <a:solidFill>
              <a:schemeClr val="tx1"/>
            </a:solidFill>
            <a:round/>
            <a:headEnd/>
            <a:tailEnd/>
          </a:ln>
        </p:spPr>
        <p:txBody>
          <a:bodyPr wrap="none"/>
          <a:lstStyle/>
          <a:p>
            <a:endParaRPr lang="en-US" sz="1800">
              <a:solidFill>
                <a:srgbClr val="000000"/>
              </a:solidFill>
              <a:latin typeface="Arial" charset="0"/>
              <a:ea typeface="Osaka" charset="0"/>
              <a:cs typeface="Osaka" charset="0"/>
            </a:endParaRPr>
          </a:p>
        </p:txBody>
      </p:sp>
      <p:pic>
        <p:nvPicPr>
          <p:cNvPr id="172035" name="Picture 2" descr="Jesus second coming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981200"/>
            <a:ext cx="412432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2036" name="Rectangle 3"/>
          <p:cNvSpPr>
            <a:spLocks noGrp="1" noChangeArrowheads="1"/>
          </p:cNvSpPr>
          <p:nvPr>
            <p:ph type="title" idx="4294967295"/>
          </p:nvPr>
        </p:nvSpPr>
        <p:spPr/>
        <p:txBody>
          <a:bodyPr/>
          <a:lstStyle/>
          <a:p>
            <a:r>
              <a:rPr lang="en-US">
                <a:latin typeface="Arial" charset="0"/>
                <a:cs typeface="Arial" charset="0"/>
              </a:rPr>
              <a:t>Judgment Seat of Christ</a:t>
            </a:r>
          </a:p>
        </p:txBody>
      </p:sp>
      <p:sp>
        <p:nvSpPr>
          <p:cNvPr id="172037" name="Text Box 4"/>
          <p:cNvSpPr txBox="1">
            <a:spLocks noChangeArrowheads="1"/>
          </p:cNvSpPr>
          <p:nvPr/>
        </p:nvSpPr>
        <p:spPr bwMode="auto">
          <a:xfrm>
            <a:off x="8404225"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spcBef>
                <a:spcPct val="50000"/>
              </a:spcBef>
            </a:pPr>
            <a:r>
              <a:rPr lang="en-US" b="1" dirty="0">
                <a:solidFill>
                  <a:srgbClr val="000000"/>
                </a:solidFill>
              </a:rPr>
              <a:t>439</a:t>
            </a:r>
            <a:endParaRPr lang="en-US" sz="1800" dirty="0">
              <a:solidFill>
                <a:srgbClr val="000000"/>
              </a:solidFill>
            </a:endParaRPr>
          </a:p>
        </p:txBody>
      </p:sp>
      <p:sp>
        <p:nvSpPr>
          <p:cNvPr id="7" name="Rectangle 3"/>
          <p:cNvSpPr txBox="1">
            <a:spLocks noChangeArrowheads="1"/>
          </p:cNvSpPr>
          <p:nvPr/>
        </p:nvSpPr>
        <p:spPr bwMode="auto">
          <a:xfrm>
            <a:off x="3810000" y="2438400"/>
            <a:ext cx="4953000" cy="4267200"/>
          </a:xfrm>
          <a:prstGeom prst="rect">
            <a:avLst/>
          </a:prstGeom>
          <a:noFill/>
          <a:ln w="9525">
            <a:noFill/>
            <a:miter lim="800000"/>
            <a:headEnd/>
            <a:tailEnd/>
          </a:ln>
          <a:effectLst/>
        </p:spPr>
        <p:txBody>
          <a:bodyPr anchor="ctr"/>
          <a:lstStyle>
            <a:lvl1pPr marL="363538" indent="-363538">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buFont typeface="Arial" charset="0"/>
              <a:buChar char="•"/>
            </a:pPr>
            <a:r>
              <a:rPr lang="en-US" sz="3200">
                <a:solidFill>
                  <a:srgbClr val="000000"/>
                </a:solidFill>
                <a:cs typeface="Arial" charset="0"/>
              </a:rPr>
              <a:t>Believers Rewarded by Christ (2 Cor. 5:10)</a:t>
            </a:r>
          </a:p>
          <a:p>
            <a:pPr>
              <a:buFont typeface="Arial" charset="0"/>
              <a:buChar char="•"/>
            </a:pPr>
            <a:endParaRPr lang="en-US" sz="3200">
              <a:solidFill>
                <a:srgbClr val="000000"/>
              </a:solidFill>
              <a:cs typeface="Arial" charset="0"/>
            </a:endParaRPr>
          </a:p>
          <a:p>
            <a:pPr>
              <a:buFont typeface="Arial" charset="0"/>
              <a:buChar char="•"/>
            </a:pPr>
            <a:r>
              <a:rPr lang="en-US" sz="3200">
                <a:solidFill>
                  <a:srgbClr val="000000"/>
                </a:solidFill>
                <a:cs typeface="Arial" charset="0"/>
              </a:rPr>
              <a:t>At the Rapture </a:t>
            </a:r>
            <a:br>
              <a:rPr lang="en-US" sz="3200">
                <a:solidFill>
                  <a:srgbClr val="000000"/>
                </a:solidFill>
                <a:cs typeface="Arial" charset="0"/>
              </a:rPr>
            </a:br>
            <a:r>
              <a:rPr lang="en-US" sz="3200">
                <a:solidFill>
                  <a:srgbClr val="000000"/>
                </a:solidFill>
                <a:cs typeface="Arial" charset="0"/>
              </a:rPr>
              <a:t>(1 Thess. 4:17)</a:t>
            </a:r>
          </a:p>
          <a:p>
            <a:pPr>
              <a:buFont typeface="Arial" charset="0"/>
              <a:buChar char="•"/>
            </a:pPr>
            <a:endParaRPr lang="en-US" sz="3200">
              <a:solidFill>
                <a:srgbClr val="000000"/>
              </a:solidFill>
              <a:cs typeface="Arial" charset="0"/>
            </a:endParaRPr>
          </a:p>
          <a:p>
            <a:pPr>
              <a:buFont typeface="Arial" charset="0"/>
              <a:buChar char="•"/>
            </a:pPr>
            <a:r>
              <a:rPr lang="en-US" sz="3200">
                <a:solidFill>
                  <a:srgbClr val="000000"/>
                </a:solidFill>
                <a:cs typeface="Arial" charset="0"/>
              </a:rPr>
              <a:t>Reward or loss of rewards (not salvation)</a:t>
            </a:r>
          </a:p>
        </p:txBody>
      </p:sp>
    </p:spTree>
    <p:extLst>
      <p:ext uri="{BB962C8B-B14F-4D97-AF65-F5344CB8AC3E}">
        <p14:creationId xmlns:p14="http://schemas.microsoft.com/office/powerpoint/2010/main" val="22956626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a:defRPr/>
            </a:pPr>
            <a:endParaRPr lang="en-US">
              <a:solidFill>
                <a:srgbClr val="000000"/>
              </a:solidFill>
              <a:latin typeface="Century Gothic"/>
              <a:ea typeface="MS Pゴシック"/>
              <a:cs typeface="MS Pゴシック"/>
            </a:endParaRPr>
          </a:p>
        </p:txBody>
      </p:sp>
      <p:sp>
        <p:nvSpPr>
          <p:cNvPr id="6" name="Footer Placeholder 5"/>
          <p:cNvSpPr>
            <a:spLocks noGrp="1" noChangeArrowheads="1"/>
          </p:cNvSpPr>
          <p:nvPr>
            <p:ph type="ftr" sz="quarter" idx="11"/>
          </p:nvPr>
        </p:nvSpPr>
        <p:spPr/>
        <p:txBody>
          <a:bodyPr/>
          <a:lstStyle/>
          <a:p>
            <a:pPr>
              <a:defRPr/>
            </a:pPr>
            <a:endParaRPr lang="en-US">
              <a:solidFill>
                <a:srgbClr val="000000"/>
              </a:solidFill>
              <a:latin typeface="Century Gothic"/>
              <a:ea typeface="MS Pゴシック"/>
              <a:cs typeface="MS Pゴシック"/>
            </a:endParaRPr>
          </a:p>
        </p:txBody>
      </p:sp>
      <p:pic>
        <p:nvPicPr>
          <p:cNvPr id="173060" name="Picture 6" descr="Jesus second com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ctrTitle"/>
          </p:nvPr>
        </p:nvSpPr>
        <p:spPr>
          <a:xfrm>
            <a:off x="685800" y="5693184"/>
            <a:ext cx="7772400" cy="1143000"/>
          </a:xfrm>
          <a:effectLst>
            <a:outerShdw blurRad="88900" dist="38097" dir="2700000" algn="ctr" rotWithShape="0">
              <a:schemeClr val="tx1">
                <a:alpha val="99962"/>
              </a:schemeClr>
            </a:outerShdw>
          </a:effectLst>
        </p:spPr>
        <p:txBody>
          <a:bodyPr/>
          <a:lstStyle/>
          <a:p>
            <a:pPr eaLnBrk="1" hangingPunct="1"/>
            <a:r>
              <a:rPr lang="en-US" b="1" dirty="0">
                <a:solidFill>
                  <a:srgbClr val="000090"/>
                </a:solidFill>
                <a:latin typeface="Century Gothic" charset="0"/>
                <a:ea typeface="MS Pゴシック" charset="0"/>
                <a:cs typeface="MS Pゴシック" charset="0"/>
              </a:rPr>
              <a:t>Christ</a:t>
            </a:r>
            <a:r>
              <a:rPr lang="fr-FR" altLang="ja-JP" b="1" dirty="0">
                <a:solidFill>
                  <a:srgbClr val="000090"/>
                </a:solidFill>
                <a:latin typeface="Century Gothic" charset="0"/>
                <a:ea typeface="MS Pゴシック" charset="0"/>
                <a:cs typeface="MS Pゴシック" charset="0"/>
              </a:rPr>
              <a:t>'</a:t>
            </a:r>
            <a:r>
              <a:rPr lang="en-US" b="1" dirty="0">
                <a:solidFill>
                  <a:srgbClr val="000090"/>
                </a:solidFill>
                <a:latin typeface="Century Gothic" charset="0"/>
                <a:ea typeface="MS Pゴシック" charset="0"/>
                <a:cs typeface="MS Pゴシック" charset="0"/>
              </a:rPr>
              <a:t>s Second Coming</a:t>
            </a:r>
          </a:p>
        </p:txBody>
      </p:sp>
      <p:sp>
        <p:nvSpPr>
          <p:cNvPr id="252933" name="Text Box 5"/>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spcBef>
                <a:spcPct val="50000"/>
              </a:spcBef>
            </a:pPr>
            <a:r>
              <a:rPr lang="en-US" b="1" dirty="0">
                <a:solidFill>
                  <a:srgbClr val="FFFFFF"/>
                </a:solidFill>
                <a:ea typeface="MS Pゴシック" charset="0"/>
                <a:cs typeface="MS Pゴシック" charset="0"/>
              </a:rPr>
              <a:t>439</a:t>
            </a:r>
            <a:endParaRPr lang="en-US" sz="1800" dirty="0">
              <a:solidFill>
                <a:srgbClr val="000000"/>
              </a:solidFill>
              <a:ea typeface="MS Pゴシック" charset="0"/>
              <a:cs typeface="MS Pゴシック" charset="0"/>
            </a:endParaRPr>
          </a:p>
        </p:txBody>
      </p:sp>
    </p:spTree>
    <p:extLst>
      <p:ext uri="{BB962C8B-B14F-4D97-AF65-F5344CB8AC3E}">
        <p14:creationId xmlns:p14="http://schemas.microsoft.com/office/powerpoint/2010/main" val="226921464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5106" name="Picture 2" descr="Kings of kings on hors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5107" name="Rectangle 3"/>
          <p:cNvSpPr>
            <a:spLocks noGrp="1" noChangeArrowheads="1"/>
          </p:cNvSpPr>
          <p:nvPr>
            <p:ph type="title" idx="4294967295"/>
          </p:nvPr>
        </p:nvSpPr>
        <p:spPr>
          <a:xfrm>
            <a:off x="228600" y="1981200"/>
            <a:ext cx="3886200" cy="4267200"/>
          </a:xfrm>
        </p:spPr>
        <p:txBody>
          <a:bodyPr/>
          <a:lstStyle/>
          <a:p>
            <a:r>
              <a:rPr lang="en-US" altLang="ja-JP" sz="3600" b="1" dirty="0">
                <a:latin typeface="Arial" charset="0"/>
                <a:cs typeface="Arial" charset="0"/>
              </a:rPr>
              <a:t>"</a:t>
            </a:r>
            <a:r>
              <a:rPr lang="en-US" sz="3600" b="1" dirty="0">
                <a:latin typeface="Arial" charset="0"/>
                <a:cs typeface="Arial" charset="0"/>
              </a:rPr>
              <a:t>Out of his mouth comes a sharp sword with which to strike down the nations</a:t>
            </a:r>
            <a:r>
              <a:rPr lang="en-US" altLang="ja-JP" sz="3600" b="1" dirty="0">
                <a:latin typeface="Arial" charset="0"/>
                <a:cs typeface="Arial" charset="0"/>
              </a:rPr>
              <a:t>"</a:t>
            </a:r>
            <a:r>
              <a:rPr lang="en-US" sz="3600" b="1" dirty="0">
                <a:latin typeface="Arial" charset="0"/>
                <a:cs typeface="Arial" charset="0"/>
              </a:rPr>
              <a:t> </a:t>
            </a:r>
            <a:br>
              <a:rPr lang="en-US" sz="3600" b="1" dirty="0">
                <a:latin typeface="Arial" charset="0"/>
                <a:cs typeface="Arial" charset="0"/>
              </a:rPr>
            </a:br>
            <a:r>
              <a:rPr lang="en-US" sz="3600" b="1" dirty="0">
                <a:latin typeface="Arial" charset="0"/>
                <a:cs typeface="Arial" charset="0"/>
              </a:rPr>
              <a:t>(Rev. 19:15a)</a:t>
            </a:r>
          </a:p>
        </p:txBody>
      </p:sp>
      <p:sp>
        <p:nvSpPr>
          <p:cNvPr id="5" name="Text Box 6"/>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439</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54939746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7154" name="Picture 4" descr="tribmartyr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741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762000"/>
            <a:ext cx="7772400" cy="838200"/>
          </a:xfrm>
          <a:solidFill>
            <a:schemeClr val="tx1"/>
          </a:solidFill>
        </p:spPr>
        <p:txBody>
          <a:bodyPr/>
          <a:lstStyle/>
          <a:p>
            <a:r>
              <a:rPr lang="en-US" sz="3600" b="1">
                <a:solidFill>
                  <a:schemeClr val="bg1"/>
                </a:solidFill>
                <a:effectLst>
                  <a:outerShdw blurRad="38100" dist="38100" dir="2700000" algn="tl">
                    <a:srgbClr val="808080"/>
                  </a:outerShdw>
                </a:effectLst>
                <a:latin typeface="Arial" charset="0"/>
                <a:cs typeface="Arial" charset="0"/>
              </a:rPr>
              <a:t>Judgment of Old Testament Saints</a:t>
            </a:r>
          </a:p>
        </p:txBody>
      </p:sp>
      <p:sp>
        <p:nvSpPr>
          <p:cNvPr id="4" name="Text Box 4"/>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eaLnBrk="1" hangingPunct="1">
              <a:spcBef>
                <a:spcPct val="50000"/>
              </a:spcBef>
            </a:pPr>
            <a:r>
              <a:rPr lang="en-US" b="1" dirty="0">
                <a:solidFill>
                  <a:srgbClr val="000000"/>
                </a:solidFill>
              </a:rPr>
              <a:t>439</a:t>
            </a:r>
            <a:endParaRPr lang="en-US" sz="1800" dirty="0">
              <a:solidFill>
                <a:srgbClr val="000000"/>
              </a:solidFill>
            </a:endParaRPr>
          </a:p>
        </p:txBody>
      </p:sp>
      <p:sp>
        <p:nvSpPr>
          <p:cNvPr id="6" name="TextBox 5"/>
          <p:cNvSpPr txBox="1">
            <a:spLocks noChangeArrowheads="1"/>
          </p:cNvSpPr>
          <p:nvPr/>
        </p:nvSpPr>
        <p:spPr bwMode="auto">
          <a:xfrm>
            <a:off x="381000" y="2743200"/>
            <a:ext cx="8382000" cy="415448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altLang="ja-JP" dirty="0">
                <a:solidFill>
                  <a:srgbClr val="FFFFFF"/>
                </a:solidFill>
              </a:rPr>
              <a:t>"</a:t>
            </a:r>
            <a:r>
              <a:rPr lang="en-US" dirty="0">
                <a:solidFill>
                  <a:srgbClr val="FFFFFF"/>
                </a:solidFill>
              </a:rPr>
              <a:t>Now at that time Michael, the great prince who stands guard over the sons of your people, will arise. And there will be a time of distress such as never occurred since there was a nation until that time; and at that time your people, everyone who is found written in the book, will be rescued. </a:t>
            </a:r>
            <a:r>
              <a:rPr lang="en-US" baseline="30000" dirty="0">
                <a:solidFill>
                  <a:srgbClr val="FFFFFF"/>
                </a:solidFill>
              </a:rPr>
              <a:t>2</a:t>
            </a:r>
            <a:r>
              <a:rPr lang="en-US" dirty="0">
                <a:solidFill>
                  <a:srgbClr val="FFFFFF"/>
                </a:solidFill>
              </a:rPr>
              <a:t>Many of those who sleep in the dust of the ground will awake, these to everlasting life, but the others to disgrace and everlasting contempt. </a:t>
            </a:r>
            <a:r>
              <a:rPr lang="en-US" baseline="30000" dirty="0">
                <a:solidFill>
                  <a:srgbClr val="FFFFFF"/>
                </a:solidFill>
              </a:rPr>
              <a:t>3</a:t>
            </a:r>
            <a:r>
              <a:rPr lang="en-US" altLang="ja-JP" dirty="0">
                <a:solidFill>
                  <a:srgbClr val="FFFFFF"/>
                </a:solidFill>
              </a:rPr>
              <a:t>"</a:t>
            </a:r>
            <a:r>
              <a:rPr lang="en-US" dirty="0">
                <a:solidFill>
                  <a:srgbClr val="FFFFFF"/>
                </a:solidFill>
              </a:rPr>
              <a:t>Those who have insight will shine brightly like the brightness of the expanse of heaven, and those who lead the many to righteousness, like the stars forever and ever</a:t>
            </a:r>
            <a:r>
              <a:rPr lang="en-US" altLang="ja-JP" dirty="0">
                <a:solidFill>
                  <a:srgbClr val="FFFFFF"/>
                </a:solidFill>
              </a:rPr>
              <a:t>"</a:t>
            </a:r>
            <a:r>
              <a:rPr lang="en-US" dirty="0">
                <a:solidFill>
                  <a:srgbClr val="FFFFFF"/>
                </a:solidFill>
              </a:rPr>
              <a:t> (Dan. 12:1-3 NAU).</a:t>
            </a:r>
          </a:p>
        </p:txBody>
      </p:sp>
    </p:spTree>
    <p:extLst>
      <p:ext uri="{BB962C8B-B14F-4D97-AF65-F5344CB8AC3E}">
        <p14:creationId xmlns:p14="http://schemas.microsoft.com/office/powerpoint/2010/main" val="24102541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8178" name="Picture 4" descr="07_behead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p:txBody>
          <a:bodyPr/>
          <a:lstStyle/>
          <a:p>
            <a:pPr>
              <a:defRPr/>
            </a:pPr>
            <a:r>
              <a:rPr lang="en-US" sz="3600" b="1" dirty="0">
                <a:solidFill>
                  <a:schemeClr val="accent6">
                    <a:lumMod val="50000"/>
                  </a:schemeClr>
                </a:solidFill>
                <a:effectLst>
                  <a:glow rad="190500">
                    <a:schemeClr val="bg1">
                      <a:alpha val="75000"/>
                    </a:schemeClr>
                  </a:glow>
                </a:effectLst>
                <a:latin typeface="Arial"/>
                <a:ea typeface="+mj-ea"/>
                <a:cs typeface="Arial"/>
              </a:rPr>
              <a:t>Judgment of Tribulation Saints</a:t>
            </a:r>
          </a:p>
        </p:txBody>
      </p:sp>
      <p:sp>
        <p:nvSpPr>
          <p:cNvPr id="6" name="TextBox 5"/>
          <p:cNvSpPr txBox="1">
            <a:spLocks noChangeArrowheads="1"/>
          </p:cNvSpPr>
          <p:nvPr/>
        </p:nvSpPr>
        <p:spPr bwMode="auto">
          <a:xfrm>
            <a:off x="0" y="1828800"/>
            <a:ext cx="9144000" cy="3090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eaLnBrk="1" hangingPunct="1">
              <a:lnSpc>
                <a:spcPct val="90000"/>
              </a:lnSpc>
              <a:spcBef>
                <a:spcPct val="20000"/>
              </a:spcBef>
              <a:buClr>
                <a:srgbClr val="000000"/>
              </a:buClr>
              <a:buSzPct val="80000"/>
              <a:buFont typeface="Wingdings" charset="0"/>
              <a:buNone/>
            </a:pPr>
            <a:r>
              <a:rPr lang="en-US" b="1" baseline="30000" dirty="0">
                <a:solidFill>
                  <a:srgbClr val="000000"/>
                </a:solidFill>
                <a:effectLst>
                  <a:glow rad="190500">
                    <a:srgbClr val="FFFFFF">
                      <a:alpha val="75000"/>
                    </a:srgbClr>
                  </a:glow>
                </a:effectLst>
              </a:rPr>
              <a:t>4</a:t>
            </a:r>
            <a:r>
              <a:rPr lang="en-US" b="1" dirty="0">
                <a:solidFill>
                  <a:srgbClr val="000000"/>
                </a:solidFill>
                <a:effectLst>
                  <a:glow rad="190500">
                    <a:srgbClr val="FFFFFF">
                      <a:alpha val="75000"/>
                    </a:srgbClr>
                  </a:glow>
                </a:effectLst>
              </a:rPr>
              <a:t>Then I saw thrones, and they sat on them, and judgment was given to them. And I saw the souls of those who had been beheaded because of their testimony of Jesus and because of the word of God, and those who </a:t>
            </a:r>
            <a:r>
              <a:rPr lang="en-US" b="1" dirty="0">
                <a:solidFill>
                  <a:srgbClr val="FF0000"/>
                </a:solidFill>
                <a:effectLst>
                  <a:glow rad="190500">
                    <a:srgbClr val="FFFFFF">
                      <a:alpha val="75000"/>
                    </a:srgbClr>
                  </a:glow>
                </a:effectLst>
              </a:rPr>
              <a:t>had not worshiped the beast or his image</a:t>
            </a:r>
            <a:r>
              <a:rPr lang="en-US" b="1" dirty="0">
                <a:solidFill>
                  <a:srgbClr val="000000"/>
                </a:solidFill>
                <a:effectLst>
                  <a:glow rad="190500">
                    <a:srgbClr val="FFFFFF">
                      <a:alpha val="75000"/>
                    </a:srgbClr>
                  </a:glow>
                </a:effectLst>
              </a:rPr>
              <a:t>, and had not received the mark on their forehead and on their hand; and </a:t>
            </a:r>
            <a:r>
              <a:rPr lang="en-US" b="1" i="1" dirty="0">
                <a:solidFill>
                  <a:srgbClr val="FF0000"/>
                </a:solidFill>
                <a:effectLst>
                  <a:glow rad="190500">
                    <a:srgbClr val="FFFFFF">
                      <a:alpha val="75000"/>
                    </a:srgbClr>
                  </a:glow>
                </a:effectLst>
              </a:rPr>
              <a:t>they came to life</a:t>
            </a:r>
            <a:r>
              <a:rPr lang="en-US" b="1" dirty="0">
                <a:solidFill>
                  <a:srgbClr val="FF0000"/>
                </a:solidFill>
                <a:effectLst>
                  <a:glow rad="190500">
                    <a:srgbClr val="FFFFFF">
                      <a:alpha val="75000"/>
                    </a:srgbClr>
                  </a:glow>
                </a:effectLst>
              </a:rPr>
              <a:t> and reigned</a:t>
            </a:r>
            <a:r>
              <a:rPr lang="en-US" b="1" dirty="0">
                <a:solidFill>
                  <a:srgbClr val="000000"/>
                </a:solidFill>
                <a:effectLst>
                  <a:glow rad="190500">
                    <a:srgbClr val="FFFFFF">
                      <a:alpha val="75000"/>
                    </a:srgbClr>
                  </a:glow>
                </a:effectLst>
              </a:rPr>
              <a:t> with Christ for a thousand years… they will be priests of God and of Christ and will reign with Him for a thousand years.</a:t>
            </a:r>
            <a:r>
              <a:rPr lang="en-US" altLang="ja-JP" b="1" dirty="0">
                <a:solidFill>
                  <a:srgbClr val="000000"/>
                </a:solidFill>
                <a:effectLst>
                  <a:glow rad="190500">
                    <a:srgbClr val="FFFFFF">
                      <a:alpha val="75000"/>
                    </a:srgbClr>
                  </a:glow>
                </a:effectLst>
              </a:rPr>
              <a:t>"</a:t>
            </a:r>
            <a:r>
              <a:rPr lang="en-US" b="1" dirty="0">
                <a:solidFill>
                  <a:srgbClr val="000000"/>
                </a:solidFill>
                <a:effectLst>
                  <a:glow rad="190500">
                    <a:srgbClr val="FFFFFF">
                      <a:alpha val="75000"/>
                    </a:srgbClr>
                  </a:glow>
                </a:effectLst>
              </a:rPr>
              <a:t> (Rev. 20:4, 6b).</a:t>
            </a:r>
          </a:p>
        </p:txBody>
      </p:sp>
      <p:sp>
        <p:nvSpPr>
          <p:cNvPr id="8" name="Text Box 6"/>
          <p:cNvSpPr txBox="1">
            <a:spLocks noChangeArrowheads="1"/>
          </p:cNvSpPr>
          <p:nvPr/>
        </p:nvSpPr>
        <p:spPr bwMode="auto">
          <a:xfrm>
            <a:off x="84042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eaLnBrk="1" fontAlgn="auto" hangingPunct="1">
              <a:spcBef>
                <a:spcPct val="50000"/>
              </a:spcBef>
              <a:spcAft>
                <a:spcPts val="0"/>
              </a:spcAft>
              <a:defRPr/>
            </a:pPr>
            <a:r>
              <a:rPr lang="en-US" b="1" kern="0" dirty="0">
                <a:solidFill>
                  <a:srgbClr val="FFFFFF"/>
                </a:solidFill>
                <a:ea typeface="ＭＳ Ｐゴシック" charset="0"/>
                <a:cs typeface="ＭＳ Ｐゴシック" charset="0"/>
              </a:rPr>
              <a:t>439</a:t>
            </a:r>
            <a:endParaRPr lang="en-US" sz="1800" kern="0"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5188374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9202" name="Picture 4" descr="jesus_raptur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3" name="Title 1"/>
          <p:cNvSpPr>
            <a:spLocks noGrp="1"/>
          </p:cNvSpPr>
          <p:nvPr>
            <p:ph type="title" idx="4294967295"/>
          </p:nvPr>
        </p:nvSpPr>
        <p:spPr/>
        <p:txBody>
          <a:bodyPr/>
          <a:lstStyle/>
          <a:p>
            <a:r>
              <a:rPr lang="en-US" sz="3600" b="1" dirty="0">
                <a:solidFill>
                  <a:srgbClr val="000000"/>
                </a:solidFill>
                <a:effectLst>
                  <a:glow rad="254000">
                    <a:schemeClr val="bg1">
                      <a:alpha val="75000"/>
                    </a:schemeClr>
                  </a:glow>
                </a:effectLst>
                <a:latin typeface="Arial" charset="0"/>
                <a:cs typeface="Arial" charset="0"/>
              </a:rPr>
              <a:t>Judgment of Nation of Israel</a:t>
            </a:r>
          </a:p>
        </p:txBody>
      </p:sp>
      <p:sp>
        <p:nvSpPr>
          <p:cNvPr id="6" name="TextBox 5"/>
          <p:cNvSpPr txBox="1">
            <a:spLocks noChangeArrowheads="1"/>
          </p:cNvSpPr>
          <p:nvPr/>
        </p:nvSpPr>
        <p:spPr bwMode="auto">
          <a:xfrm>
            <a:off x="0" y="2139950"/>
            <a:ext cx="9144000" cy="3422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lgn="ctr" eaLnBrk="1" hangingPunct="1">
              <a:lnSpc>
                <a:spcPct val="90000"/>
              </a:lnSpc>
              <a:spcBef>
                <a:spcPct val="20000"/>
              </a:spcBef>
              <a:buClr>
                <a:srgbClr val="000000"/>
              </a:buClr>
              <a:buSzPct val="80000"/>
              <a:buFont typeface="Wingdings" charset="0"/>
              <a:buNone/>
            </a:pPr>
            <a:r>
              <a:rPr lang="en-US" altLang="ja-JP" b="1" dirty="0">
                <a:solidFill>
                  <a:srgbClr val="000000"/>
                </a:solidFill>
                <a:effectLst>
                  <a:glow rad="254000">
                    <a:srgbClr val="FFFFFF">
                      <a:alpha val="75000"/>
                    </a:srgbClr>
                  </a:glow>
                </a:effectLst>
                <a:cs typeface="Arial" charset="0"/>
              </a:rPr>
              <a:t>"</a:t>
            </a:r>
            <a:r>
              <a:rPr lang="en-US" b="1" dirty="0">
                <a:solidFill>
                  <a:srgbClr val="000000"/>
                </a:solidFill>
                <a:effectLst>
                  <a:glow rad="254000">
                    <a:srgbClr val="FFFFFF">
                      <a:alpha val="75000"/>
                    </a:srgbClr>
                  </a:glow>
                </a:effectLst>
                <a:cs typeface="Arial" charset="0"/>
              </a:rPr>
              <a:t>You say, </a:t>
            </a:r>
            <a:r>
              <a:rPr lang="fr-FR" altLang="ja-JP" b="1" dirty="0">
                <a:solidFill>
                  <a:srgbClr val="000000"/>
                </a:solidFill>
                <a:effectLst>
                  <a:glow rad="254000">
                    <a:srgbClr val="FFFFFF">
                      <a:alpha val="75000"/>
                    </a:srgbClr>
                  </a:glow>
                </a:effectLst>
                <a:cs typeface="Arial" charset="0"/>
              </a:rPr>
              <a:t>'</a:t>
            </a:r>
            <a:r>
              <a:rPr lang="en-US" b="1" dirty="0">
                <a:solidFill>
                  <a:srgbClr val="000000"/>
                </a:solidFill>
                <a:effectLst>
                  <a:glow rad="254000">
                    <a:srgbClr val="FFFFFF">
                      <a:alpha val="75000"/>
                    </a:srgbClr>
                  </a:glow>
                </a:effectLst>
                <a:cs typeface="Arial" charset="0"/>
              </a:rPr>
              <a:t>We want to be like the nations all around us, who serve idols of wood and stone.</a:t>
            </a:r>
            <a:r>
              <a:rPr lang="fr-FR" altLang="ja-JP" b="1" dirty="0">
                <a:solidFill>
                  <a:srgbClr val="000000"/>
                </a:solidFill>
                <a:effectLst>
                  <a:glow rad="254000">
                    <a:srgbClr val="FFFFFF">
                      <a:alpha val="75000"/>
                    </a:srgbClr>
                  </a:glow>
                </a:effectLst>
                <a:cs typeface="Arial" charset="0"/>
              </a:rPr>
              <a:t>'</a:t>
            </a:r>
            <a:r>
              <a:rPr lang="en-US" b="1" dirty="0">
                <a:solidFill>
                  <a:srgbClr val="000000"/>
                </a:solidFill>
                <a:effectLst>
                  <a:glow rad="254000">
                    <a:srgbClr val="FFFFFF">
                      <a:alpha val="75000"/>
                    </a:srgbClr>
                  </a:glow>
                </a:effectLst>
                <a:cs typeface="Arial" charset="0"/>
              </a:rPr>
              <a:t> But what you have in mind will never happen… </a:t>
            </a:r>
            <a:r>
              <a:rPr lang="en-US" b="1" baseline="30000" dirty="0">
                <a:solidFill>
                  <a:srgbClr val="000000"/>
                </a:solidFill>
                <a:effectLst>
                  <a:glow rad="254000">
                    <a:srgbClr val="FFFFFF">
                      <a:alpha val="75000"/>
                    </a:srgbClr>
                  </a:glow>
                </a:effectLst>
                <a:cs typeface="Arial" charset="0"/>
              </a:rPr>
              <a:t>34 </a:t>
            </a:r>
            <a:r>
              <a:rPr lang="en-US" b="1" dirty="0">
                <a:solidFill>
                  <a:srgbClr val="000000"/>
                </a:solidFill>
                <a:effectLst>
                  <a:glow rad="254000">
                    <a:srgbClr val="FFFFFF">
                      <a:alpha val="75000"/>
                    </a:srgbClr>
                  </a:glow>
                </a:effectLst>
                <a:cs typeface="Arial" charset="0"/>
              </a:rPr>
              <a:t>And in anger I will reach out with my strong hand and powerful arm, and </a:t>
            </a:r>
            <a:r>
              <a:rPr lang="en-US" b="1" dirty="0">
                <a:solidFill>
                  <a:srgbClr val="FF0000"/>
                </a:solidFill>
                <a:effectLst>
                  <a:glow rad="254000">
                    <a:srgbClr val="FFFFFF">
                      <a:alpha val="75000"/>
                    </a:srgbClr>
                  </a:glow>
                </a:effectLst>
                <a:cs typeface="Arial" charset="0"/>
              </a:rPr>
              <a:t>I will bring you back from the lands where you are scattered. </a:t>
            </a:r>
            <a:r>
              <a:rPr lang="en-US" b="1" baseline="30000" dirty="0">
                <a:solidFill>
                  <a:srgbClr val="FF0000"/>
                </a:solidFill>
                <a:effectLst>
                  <a:glow rad="254000">
                    <a:srgbClr val="FFFFFF">
                      <a:alpha val="75000"/>
                    </a:srgbClr>
                  </a:glow>
                </a:effectLst>
                <a:cs typeface="Arial" charset="0"/>
              </a:rPr>
              <a:t>35 </a:t>
            </a:r>
            <a:r>
              <a:rPr lang="en-US" b="1" dirty="0">
                <a:solidFill>
                  <a:srgbClr val="FF0000"/>
                </a:solidFill>
                <a:effectLst>
                  <a:glow rad="254000">
                    <a:srgbClr val="FFFFFF">
                      <a:alpha val="75000"/>
                    </a:srgbClr>
                  </a:glow>
                </a:effectLst>
                <a:cs typeface="Arial" charset="0"/>
              </a:rPr>
              <a:t>I will bring you into the wilderness of the nations, and there I will judge you face to face. </a:t>
            </a:r>
            <a:r>
              <a:rPr lang="en-US" b="1" baseline="30000" dirty="0">
                <a:solidFill>
                  <a:srgbClr val="000000"/>
                </a:solidFill>
                <a:effectLst>
                  <a:glow rad="254000">
                    <a:srgbClr val="FFFFFF">
                      <a:alpha val="75000"/>
                    </a:srgbClr>
                  </a:glow>
                </a:effectLst>
                <a:cs typeface="Arial" charset="0"/>
              </a:rPr>
              <a:t>36 </a:t>
            </a:r>
            <a:r>
              <a:rPr lang="en-US" b="1" dirty="0">
                <a:solidFill>
                  <a:srgbClr val="000000"/>
                </a:solidFill>
                <a:effectLst>
                  <a:glow rad="254000">
                    <a:srgbClr val="FFFFFF">
                      <a:alpha val="75000"/>
                    </a:srgbClr>
                  </a:glow>
                </a:effectLst>
                <a:cs typeface="Arial" charset="0"/>
              </a:rPr>
              <a:t>I will judge you there just as I did your ancestors in the wilderness after bringing them out of Egypt, says the Sovereign Lord. </a:t>
            </a:r>
            <a:r>
              <a:rPr lang="en-US" b="1" baseline="30000" dirty="0">
                <a:solidFill>
                  <a:srgbClr val="000000"/>
                </a:solidFill>
                <a:effectLst>
                  <a:glow rad="254000">
                    <a:srgbClr val="FFFFFF">
                      <a:alpha val="75000"/>
                    </a:srgbClr>
                  </a:glow>
                </a:effectLst>
                <a:cs typeface="Arial" charset="0"/>
              </a:rPr>
              <a:t>37 </a:t>
            </a:r>
            <a:r>
              <a:rPr lang="en-US" b="1" dirty="0">
                <a:solidFill>
                  <a:srgbClr val="000000"/>
                </a:solidFill>
                <a:effectLst>
                  <a:glow rad="254000">
                    <a:srgbClr val="FFFFFF">
                      <a:alpha val="75000"/>
                    </a:srgbClr>
                  </a:glow>
                </a:effectLst>
                <a:cs typeface="Arial" charset="0"/>
              </a:rPr>
              <a:t>I will examine you carefully and hold you to the terms of the covenant</a:t>
            </a:r>
            <a:r>
              <a:rPr lang="en-US" altLang="ja-JP" b="1" dirty="0">
                <a:solidFill>
                  <a:srgbClr val="000000"/>
                </a:solidFill>
                <a:effectLst>
                  <a:glow rad="254000">
                    <a:srgbClr val="FFFFFF">
                      <a:alpha val="75000"/>
                    </a:srgbClr>
                  </a:glow>
                </a:effectLst>
                <a:cs typeface="Arial" charset="0"/>
              </a:rPr>
              <a:t>"</a:t>
            </a:r>
            <a:r>
              <a:rPr lang="en-US" b="1" dirty="0">
                <a:solidFill>
                  <a:srgbClr val="000000"/>
                </a:solidFill>
                <a:effectLst>
                  <a:glow rad="254000">
                    <a:srgbClr val="FFFFFF">
                      <a:alpha val="75000"/>
                    </a:srgbClr>
                  </a:glow>
                </a:effectLst>
                <a:cs typeface="Arial" charset="0"/>
              </a:rPr>
              <a:t> (Ezek. 20:32, 34-37).</a:t>
            </a:r>
          </a:p>
        </p:txBody>
      </p:sp>
      <p:sp>
        <p:nvSpPr>
          <p:cNvPr id="8" name="Text Box 6"/>
          <p:cNvSpPr txBox="1">
            <a:spLocks noChangeArrowheads="1"/>
          </p:cNvSpPr>
          <p:nvPr/>
        </p:nvSpPr>
        <p:spPr bwMode="auto">
          <a:xfrm>
            <a:off x="84042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eaLnBrk="1" fontAlgn="auto" hangingPunct="1">
              <a:spcBef>
                <a:spcPct val="50000"/>
              </a:spcBef>
              <a:spcAft>
                <a:spcPts val="0"/>
              </a:spcAft>
              <a:defRPr/>
            </a:pPr>
            <a:r>
              <a:rPr lang="en-US" b="1" kern="0" dirty="0">
                <a:solidFill>
                  <a:srgbClr val="FFFFFF"/>
                </a:solidFill>
                <a:ea typeface="ＭＳ Ｐゴシック" charset="0"/>
                <a:cs typeface="ＭＳ Ｐゴシック" charset="0"/>
              </a:rPr>
              <a:t>439</a:t>
            </a:r>
            <a:endParaRPr lang="en-US" sz="1800" kern="0"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573981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eaLnBrk="1" hangingPunct="1">
              <a:spcBef>
                <a:spcPct val="50000"/>
              </a:spcBef>
            </a:pPr>
            <a:r>
              <a:rPr lang="en-US" b="1" dirty="0">
                <a:solidFill>
                  <a:srgbClr val="000000"/>
                </a:solidFill>
              </a:rPr>
              <a:t>439</a:t>
            </a:r>
            <a:endParaRPr lang="en-US" sz="1800" dirty="0">
              <a:solidFill>
                <a:srgbClr val="000000"/>
              </a:solidFill>
            </a:endParaRPr>
          </a:p>
        </p:txBody>
      </p:sp>
      <p:pic>
        <p:nvPicPr>
          <p:cNvPr id="183299" name="Picture 4" descr="14JesusThe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5702300" cy="427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09600" y="0"/>
            <a:ext cx="7772400" cy="762000"/>
          </a:xfrm>
        </p:spPr>
        <p:txBody>
          <a:bodyPr/>
          <a:lstStyle/>
          <a:p>
            <a:pPr>
              <a:defRPr/>
            </a:pPr>
            <a:r>
              <a:rPr lang="en-US" sz="3600" b="1" dirty="0">
                <a:solidFill>
                  <a:schemeClr val="bg1"/>
                </a:solidFill>
                <a:effectLst>
                  <a:outerShdw blurRad="38100" dist="38100" dir="2700000" algn="tl">
                    <a:srgbClr val="000000">
                      <a:alpha val="43137"/>
                    </a:srgbClr>
                  </a:outerShdw>
                </a:effectLst>
                <a:latin typeface="Arial"/>
                <a:ea typeface="+mj-ea"/>
                <a:cs typeface="Arial"/>
              </a:rPr>
              <a:t>Judgment of Living </a:t>
            </a:r>
            <a:r>
              <a:rPr lang="en-US" sz="3600" b="1" dirty="0">
                <a:solidFill>
                  <a:srgbClr val="16165D"/>
                </a:solidFill>
                <a:latin typeface="Arial"/>
                <a:ea typeface="+mj-ea"/>
                <a:cs typeface="Arial"/>
              </a:rPr>
              <a:t>Gentiles</a:t>
            </a:r>
          </a:p>
        </p:txBody>
      </p:sp>
      <p:sp>
        <p:nvSpPr>
          <p:cNvPr id="8" name="TextBox 7"/>
          <p:cNvSpPr txBox="1">
            <a:spLocks noChangeArrowheads="1"/>
          </p:cNvSpPr>
          <p:nvPr/>
        </p:nvSpPr>
        <p:spPr bwMode="auto">
          <a:xfrm>
            <a:off x="0" y="4191000"/>
            <a:ext cx="9144000" cy="2678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baseline="30000" dirty="0">
                <a:solidFill>
                  <a:srgbClr val="000000"/>
                </a:solidFill>
              </a:rPr>
              <a:t>32 </a:t>
            </a:r>
            <a:r>
              <a:rPr lang="en-US" b="1" dirty="0">
                <a:solidFill>
                  <a:srgbClr val="FF0000"/>
                </a:solidFill>
              </a:rPr>
              <a:t>All the nations will be gathered in his presence, and he will separate the people </a:t>
            </a:r>
            <a:r>
              <a:rPr lang="en-US" b="1" dirty="0">
                <a:solidFill>
                  <a:srgbClr val="000000"/>
                </a:solidFill>
              </a:rPr>
              <a:t>as a shepherd separates the sheep from the goats. </a:t>
            </a:r>
            <a:r>
              <a:rPr lang="en-US" b="1" baseline="30000" dirty="0">
                <a:solidFill>
                  <a:srgbClr val="000000"/>
                </a:solidFill>
              </a:rPr>
              <a:t>33 </a:t>
            </a:r>
            <a:r>
              <a:rPr lang="en-US" b="1" dirty="0">
                <a:solidFill>
                  <a:srgbClr val="000000"/>
                </a:solidFill>
              </a:rPr>
              <a:t>He will place the sheep at his right hand and the goats at his left.</a:t>
            </a:r>
            <a:endParaRPr lang="en-US" b="1" i="1" dirty="0">
              <a:solidFill>
                <a:srgbClr val="000000"/>
              </a:solidFill>
            </a:endParaRPr>
          </a:p>
          <a:p>
            <a:r>
              <a:rPr lang="en-US" b="1" baseline="30000" dirty="0">
                <a:solidFill>
                  <a:srgbClr val="000000"/>
                </a:solidFill>
              </a:rPr>
              <a:t>34 </a:t>
            </a:r>
            <a:r>
              <a:rPr lang="en-US" altLang="ja-JP" b="1" dirty="0">
                <a:solidFill>
                  <a:srgbClr val="000000"/>
                </a:solidFill>
              </a:rPr>
              <a:t>"</a:t>
            </a:r>
            <a:r>
              <a:rPr lang="en-US" b="1" dirty="0">
                <a:solidFill>
                  <a:srgbClr val="000000"/>
                </a:solidFill>
              </a:rPr>
              <a:t>Then the King will say to those on his right, </a:t>
            </a:r>
            <a:r>
              <a:rPr lang="fr-FR" altLang="ja-JP" b="1" dirty="0">
                <a:solidFill>
                  <a:srgbClr val="000000"/>
                </a:solidFill>
              </a:rPr>
              <a:t>'</a:t>
            </a:r>
            <a:r>
              <a:rPr lang="en-US" b="1" dirty="0">
                <a:solidFill>
                  <a:srgbClr val="000000"/>
                </a:solidFill>
              </a:rPr>
              <a:t>Come, you who are blessed by my Father, inherit the Kingdom prepared for you from the creation of the world</a:t>
            </a:r>
            <a:r>
              <a:rPr lang="en-US" altLang="ja-JP" b="1" dirty="0">
                <a:solidFill>
                  <a:srgbClr val="000000"/>
                </a:solidFill>
              </a:rPr>
              <a:t>"</a:t>
            </a:r>
            <a:r>
              <a:rPr lang="en-US" b="1" dirty="0">
                <a:solidFill>
                  <a:srgbClr val="000000"/>
                </a:solidFill>
              </a:rPr>
              <a:t> (Matt. 25:31-34 NLT).</a:t>
            </a:r>
          </a:p>
        </p:txBody>
      </p:sp>
      <p:sp>
        <p:nvSpPr>
          <p:cNvPr id="9" name="TextBox 8"/>
          <p:cNvSpPr txBox="1">
            <a:spLocks noChangeArrowheads="1"/>
          </p:cNvSpPr>
          <p:nvPr/>
        </p:nvSpPr>
        <p:spPr bwMode="auto">
          <a:xfrm>
            <a:off x="5867400" y="1512888"/>
            <a:ext cx="3048000" cy="2678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baseline="30000" dirty="0">
                <a:solidFill>
                  <a:srgbClr val="000000"/>
                </a:solidFill>
              </a:rPr>
              <a:t>31 </a:t>
            </a:r>
            <a:r>
              <a:rPr lang="en-US" altLang="ja-JP" b="1" dirty="0">
                <a:solidFill>
                  <a:srgbClr val="000000"/>
                </a:solidFill>
              </a:rPr>
              <a:t>"</a:t>
            </a:r>
            <a:r>
              <a:rPr lang="en-US" b="1" dirty="0">
                <a:solidFill>
                  <a:srgbClr val="000000"/>
                </a:solidFill>
              </a:rPr>
              <a:t>But when the Son of Man comes in his glory, and all the angels with him, then he will sit upon his glorious throne. </a:t>
            </a:r>
          </a:p>
        </p:txBody>
      </p:sp>
    </p:spTree>
    <p:extLst>
      <p:ext uri="{BB962C8B-B14F-4D97-AF65-F5344CB8AC3E}">
        <p14:creationId xmlns:p14="http://schemas.microsoft.com/office/powerpoint/2010/main" val="18692062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25377" name="Picture 11"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5378" name="Rectangle 16"/>
          <p:cNvSpPr>
            <a:spLocks noChangeArrowheads="1"/>
          </p:cNvSpPr>
          <p:nvPr/>
        </p:nvSpPr>
        <p:spPr bwMode="auto">
          <a:xfrm>
            <a:off x="0" y="3995738"/>
            <a:ext cx="9144000" cy="762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endParaRPr>
          </a:p>
        </p:txBody>
      </p:sp>
      <p:sp>
        <p:nvSpPr>
          <p:cNvPr id="1125379" name="Rectangle 2"/>
          <p:cNvSpPr>
            <a:spLocks noGrp="1" noChangeArrowheads="1"/>
          </p:cNvSpPr>
          <p:nvPr>
            <p:ph type="ctrTitle"/>
          </p:nvPr>
        </p:nvSpPr>
        <p:spPr>
          <a:xfrm>
            <a:off x="0" y="404813"/>
            <a:ext cx="8639175" cy="1223962"/>
          </a:xfrm>
          <a:solidFill>
            <a:schemeClr val="tx2"/>
          </a:solidFill>
        </p:spPr>
        <p:txBody>
          <a:bodyPr/>
          <a:lstStyle/>
          <a:p>
            <a:pPr algn="ctr" eaLnBrk="1" hangingPunct="1"/>
            <a:r>
              <a:rPr lang="en-US" sz="4000" dirty="0">
                <a:solidFill>
                  <a:srgbClr val="FFFFFF"/>
                </a:solidFill>
                <a:latin typeface="PerryGothic Regular" charset="0"/>
                <a:ea typeface="ＭＳ Ｐゴシック" charset="0"/>
                <a:cs typeface="ＭＳ Ｐゴシック" charset="0"/>
              </a:rPr>
              <a:t>Revelation 20:4-6 Diagrammed</a:t>
            </a:r>
            <a:endParaRPr lang="en-US" sz="2400" dirty="0">
              <a:solidFill>
                <a:srgbClr val="FFFFFF"/>
              </a:solidFill>
              <a:latin typeface="PerryGothic Regular" charset="0"/>
              <a:ea typeface="ＭＳ Ｐゴシック" charset="0"/>
              <a:cs typeface="ＭＳ Ｐゴシック" charset="0"/>
            </a:endParaRPr>
          </a:p>
        </p:txBody>
      </p:sp>
      <p:sp>
        <p:nvSpPr>
          <p:cNvPr id="481283" name="Rectangle 3"/>
          <p:cNvSpPr>
            <a:spLocks noChangeArrowheads="1"/>
          </p:cNvSpPr>
          <p:nvPr/>
        </p:nvSpPr>
        <p:spPr bwMode="auto">
          <a:xfrm>
            <a:off x="152400" y="4648200"/>
            <a:ext cx="3048000" cy="198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charset="0"/>
              <a:buNone/>
            </a:pPr>
            <a:r>
              <a:rPr lang="en-US" sz="2000" b="1" baseline="30000">
                <a:solidFill>
                  <a:srgbClr val="000000"/>
                </a:solidFill>
                <a:latin typeface="Arial" charset="0"/>
              </a:rPr>
              <a:t>5b</a:t>
            </a:r>
            <a:r>
              <a:rPr lang="en-US" sz="2000" b="1">
                <a:solidFill>
                  <a:srgbClr val="000000"/>
                </a:solidFill>
                <a:latin typeface="Arial" charset="0"/>
              </a:rPr>
              <a:t>This is the </a:t>
            </a:r>
            <a:r>
              <a:rPr lang="en-US" sz="2000" b="1">
                <a:solidFill>
                  <a:srgbClr val="FF0000"/>
                </a:solidFill>
                <a:latin typeface="Arial" charset="0"/>
              </a:rPr>
              <a:t>first resurrection</a:t>
            </a:r>
            <a:r>
              <a:rPr lang="en-US" sz="2000" b="1">
                <a:solidFill>
                  <a:srgbClr val="000000"/>
                </a:solidFill>
                <a:latin typeface="Arial" charset="0"/>
              </a:rPr>
              <a:t>. </a:t>
            </a:r>
            <a:r>
              <a:rPr lang="en-US" sz="2000" b="1" baseline="30000">
                <a:solidFill>
                  <a:srgbClr val="000000"/>
                </a:solidFill>
                <a:latin typeface="Arial" charset="0"/>
              </a:rPr>
              <a:t>6a</a:t>
            </a:r>
            <a:r>
              <a:rPr lang="en-US" sz="2000" b="1">
                <a:solidFill>
                  <a:srgbClr val="000000"/>
                </a:solidFill>
                <a:latin typeface="Arial" charset="0"/>
              </a:rPr>
              <a:t>Blessed and holy is the one who has a part in the first resurrection; over these the second death has no power…</a:t>
            </a:r>
          </a:p>
        </p:txBody>
      </p:sp>
      <p:sp>
        <p:nvSpPr>
          <p:cNvPr id="481284" name="Rectangle 4"/>
          <p:cNvSpPr>
            <a:spLocks noChangeArrowheads="1"/>
          </p:cNvSpPr>
          <p:nvPr/>
        </p:nvSpPr>
        <p:spPr bwMode="auto">
          <a:xfrm>
            <a:off x="6096000" y="4648200"/>
            <a:ext cx="2819400"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charset="0"/>
              <a:buNone/>
            </a:pPr>
            <a:r>
              <a:rPr lang="en-US" sz="2000" b="1" baseline="30000">
                <a:solidFill>
                  <a:srgbClr val="000000"/>
                </a:solidFill>
                <a:latin typeface="Arial" charset="0"/>
              </a:rPr>
              <a:t>5a</a:t>
            </a:r>
            <a:r>
              <a:rPr lang="en-US" sz="2000" b="1">
                <a:solidFill>
                  <a:srgbClr val="000000"/>
                </a:solidFill>
                <a:latin typeface="Arial" charset="0"/>
              </a:rPr>
              <a:t>The rest of the dead did not </a:t>
            </a:r>
            <a:r>
              <a:rPr lang="en-US" sz="2000" b="1" i="1" u="sng">
                <a:solidFill>
                  <a:srgbClr val="800000"/>
                </a:solidFill>
                <a:latin typeface="Arial" charset="0"/>
              </a:rPr>
              <a:t>come to life</a:t>
            </a:r>
            <a:r>
              <a:rPr lang="en-US" sz="2000" b="1">
                <a:solidFill>
                  <a:srgbClr val="000000"/>
                </a:solidFill>
                <a:latin typeface="Arial" charset="0"/>
              </a:rPr>
              <a:t> until the </a:t>
            </a:r>
            <a:r>
              <a:rPr lang="en-US" sz="2000" b="1">
                <a:solidFill>
                  <a:srgbClr val="000066"/>
                </a:solidFill>
                <a:latin typeface="Arial" charset="0"/>
              </a:rPr>
              <a:t>thousand years</a:t>
            </a:r>
            <a:r>
              <a:rPr lang="en-US" sz="2000" b="1">
                <a:solidFill>
                  <a:srgbClr val="000000"/>
                </a:solidFill>
                <a:latin typeface="Arial" charset="0"/>
              </a:rPr>
              <a:t> were completed.</a:t>
            </a:r>
          </a:p>
        </p:txBody>
      </p:sp>
      <p:sp>
        <p:nvSpPr>
          <p:cNvPr id="481285" name="Rectangle 5"/>
          <p:cNvSpPr>
            <a:spLocks noChangeArrowheads="1"/>
          </p:cNvSpPr>
          <p:nvPr/>
        </p:nvSpPr>
        <p:spPr bwMode="auto">
          <a:xfrm>
            <a:off x="3505200" y="4648200"/>
            <a:ext cx="23622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charset="0"/>
              <a:buNone/>
            </a:pPr>
            <a:r>
              <a:rPr lang="en-US" sz="2000" b="1" baseline="30000">
                <a:solidFill>
                  <a:srgbClr val="000000"/>
                </a:solidFill>
                <a:latin typeface="Arial" charset="0"/>
              </a:rPr>
              <a:t>6b</a:t>
            </a:r>
            <a:r>
              <a:rPr lang="en-US" sz="2000" b="1">
                <a:solidFill>
                  <a:srgbClr val="000000"/>
                </a:solidFill>
                <a:latin typeface="Arial" charset="0"/>
              </a:rPr>
              <a:t>but they will be priests of God and of Christ and will reign with Him for a </a:t>
            </a:r>
            <a:r>
              <a:rPr lang="en-US" sz="2000" b="1">
                <a:solidFill>
                  <a:srgbClr val="000066"/>
                </a:solidFill>
                <a:latin typeface="Arial" charset="0"/>
              </a:rPr>
              <a:t>thousand years</a:t>
            </a:r>
            <a:r>
              <a:rPr lang="en-US" sz="2000" b="1">
                <a:solidFill>
                  <a:srgbClr val="000000"/>
                </a:solidFill>
                <a:latin typeface="Arial" charset="0"/>
              </a:rPr>
              <a:t>.</a:t>
            </a:r>
            <a:endParaRPr lang="en-US">
              <a:solidFill>
                <a:srgbClr val="000000"/>
              </a:solidFill>
            </a:endParaRPr>
          </a:p>
        </p:txBody>
      </p:sp>
      <p:sp>
        <p:nvSpPr>
          <p:cNvPr id="481289" name="Rectangle 9"/>
          <p:cNvSpPr>
            <a:spLocks noChangeArrowheads="1"/>
          </p:cNvSpPr>
          <p:nvPr/>
        </p:nvSpPr>
        <p:spPr bwMode="auto">
          <a:xfrm>
            <a:off x="1981200" y="1600200"/>
            <a:ext cx="60198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charset="0"/>
              <a:buNone/>
            </a:pPr>
            <a:r>
              <a:rPr lang="en-US" sz="2000" b="1" baseline="30000">
                <a:solidFill>
                  <a:srgbClr val="000000"/>
                </a:solidFill>
                <a:latin typeface="Arial" charset="0"/>
              </a:rPr>
              <a:t>4a</a:t>
            </a:r>
            <a:r>
              <a:rPr lang="en-US" sz="2000" b="1">
                <a:solidFill>
                  <a:srgbClr val="000000"/>
                </a:solidFill>
                <a:latin typeface="Arial" charset="0"/>
              </a:rPr>
              <a:t>Then I saw thrones, and they sat on them, and judgment was given to them. And I saw the souls of those who had been beheaded because of their testimony of Jesus and because of the word of God, and those who had not worshiped the beast or his image, and had not received the mark on their forehead and on their hand…</a:t>
            </a:r>
          </a:p>
        </p:txBody>
      </p:sp>
      <p:sp>
        <p:nvSpPr>
          <p:cNvPr id="481290" name="Rectangle 10"/>
          <p:cNvSpPr>
            <a:spLocks noChangeArrowheads="1"/>
          </p:cNvSpPr>
          <p:nvPr/>
        </p:nvSpPr>
        <p:spPr bwMode="auto">
          <a:xfrm>
            <a:off x="152400" y="1600200"/>
            <a:ext cx="1905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charset="0"/>
              <a:buNone/>
            </a:pPr>
            <a:r>
              <a:rPr lang="en-US" sz="2000" b="1" baseline="30000">
                <a:solidFill>
                  <a:srgbClr val="000000"/>
                </a:solidFill>
                <a:latin typeface="Arial" charset="0"/>
              </a:rPr>
              <a:t>4b</a:t>
            </a:r>
            <a:r>
              <a:rPr lang="en-US" sz="2000" b="1">
                <a:solidFill>
                  <a:srgbClr val="000000"/>
                </a:solidFill>
                <a:latin typeface="Arial" charset="0"/>
              </a:rPr>
              <a:t>and they </a:t>
            </a:r>
            <a:r>
              <a:rPr lang="en-US" sz="2000" b="1" i="1" u="sng">
                <a:solidFill>
                  <a:srgbClr val="800000"/>
                </a:solidFill>
                <a:latin typeface="Arial" charset="0"/>
              </a:rPr>
              <a:t>came to life</a:t>
            </a:r>
            <a:r>
              <a:rPr lang="en-US" sz="2000" b="1">
                <a:solidFill>
                  <a:srgbClr val="000000"/>
                </a:solidFill>
                <a:latin typeface="Arial" charset="0"/>
              </a:rPr>
              <a:t> and reigned with Christ for a </a:t>
            </a:r>
            <a:r>
              <a:rPr lang="en-US" sz="2000" b="1">
                <a:solidFill>
                  <a:srgbClr val="000066"/>
                </a:solidFill>
                <a:latin typeface="Arial" charset="0"/>
              </a:rPr>
              <a:t>thousand years</a:t>
            </a:r>
            <a:r>
              <a:rPr lang="en-US" sz="2000" b="1">
                <a:solidFill>
                  <a:srgbClr val="000000"/>
                </a:solidFill>
                <a:latin typeface="Arial" charset="0"/>
              </a:rPr>
              <a:t>.</a:t>
            </a:r>
          </a:p>
        </p:txBody>
      </p:sp>
      <p:pic>
        <p:nvPicPr>
          <p:cNvPr id="481291" name="Picture 11" descr="ar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0" y="3492500"/>
            <a:ext cx="984250" cy="100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1292" name="Picture 12" descr="ar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467600" y="3492500"/>
            <a:ext cx="984250" cy="100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5387" name="AutoShape 14"/>
          <p:cNvSpPr>
            <a:spLocks noChangeArrowheads="1"/>
          </p:cNvSpPr>
          <p:nvPr/>
        </p:nvSpPr>
        <p:spPr bwMode="auto">
          <a:xfrm>
            <a:off x="1371600" y="3800475"/>
            <a:ext cx="6172200" cy="466725"/>
          </a:xfrm>
          <a:prstGeom prst="rightArrow">
            <a:avLst>
              <a:gd name="adj1" fmla="val 100000"/>
              <a:gd name="adj2" fmla="val 40592"/>
            </a:avLst>
          </a:prstGeom>
          <a:solidFill>
            <a:schemeClr val="hlink"/>
          </a:solidFill>
          <a:ln w="9525">
            <a:solidFill>
              <a:schemeClr val="tx1"/>
            </a:solidFill>
            <a:miter lim="800000"/>
            <a:headEnd/>
            <a:tailEnd type="none" w="lg" len="lg"/>
          </a:ln>
        </p:spPr>
        <p:txBody>
          <a:bodyPr lIns="90000" tIns="46800" rIns="90000" bIns="46800" anchor="ctr">
            <a:spAutoFit/>
          </a:bodyPr>
          <a:lstStyle/>
          <a:p>
            <a:pPr algn="ctr"/>
            <a:r>
              <a:rPr lang="en-US">
                <a:solidFill>
                  <a:srgbClr val="FFFFFF"/>
                </a:solidFill>
              </a:rPr>
              <a:t>1000 years</a:t>
            </a:r>
          </a:p>
        </p:txBody>
      </p:sp>
      <p:sp>
        <p:nvSpPr>
          <p:cNvPr id="13"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424</a:t>
            </a:r>
          </a:p>
        </p:txBody>
      </p:sp>
    </p:spTree>
    <p:extLst>
      <p:ext uri="{BB962C8B-B14F-4D97-AF65-F5344CB8AC3E}">
        <p14:creationId xmlns:p14="http://schemas.microsoft.com/office/powerpoint/2010/main" val="29094291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12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129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129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8128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8129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128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12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3" grpId="0"/>
      <p:bldP spid="481284" grpId="0"/>
      <p:bldP spid="481285" grpId="0"/>
      <p:bldP spid="481289" grpId="0"/>
      <p:bldP spid="481290" grpId="0"/>
    </p:bld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8404225" y="76200"/>
            <a:ext cx="698178" cy="461665"/>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eaLnBrk="1" hangingPunct="1">
              <a:spcBef>
                <a:spcPct val="50000"/>
              </a:spcBef>
            </a:pPr>
            <a:r>
              <a:rPr lang="en-US" b="1" dirty="0">
                <a:solidFill>
                  <a:srgbClr val="000000"/>
                </a:solidFill>
              </a:rPr>
              <a:t>439</a:t>
            </a:r>
            <a:endParaRPr lang="en-US" sz="1800" dirty="0">
              <a:solidFill>
                <a:srgbClr val="000000"/>
              </a:solidFill>
            </a:endParaRPr>
          </a:p>
        </p:txBody>
      </p:sp>
      <p:pic>
        <p:nvPicPr>
          <p:cNvPr id="184323" name="Picture 5" descr="WOB_drinks_blood_cl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150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0"/>
            <a:ext cx="7772400" cy="762000"/>
          </a:xfrm>
        </p:spPr>
        <p:txBody>
          <a:bodyPr/>
          <a:lstStyle/>
          <a:p>
            <a:pPr>
              <a:defRPr/>
            </a:pPr>
            <a:r>
              <a:rPr lang="en-US" sz="3600" b="1" dirty="0">
                <a:solidFill>
                  <a:schemeClr val="bg1"/>
                </a:solidFill>
                <a:effectLst>
                  <a:outerShdw blurRad="38100" dist="38100" dir="2700000" algn="tl">
                    <a:srgbClr val="000000">
                      <a:alpha val="43137"/>
                    </a:srgbClr>
                  </a:outerShdw>
                </a:effectLst>
                <a:latin typeface="Arial"/>
                <a:ea typeface="+mj-ea"/>
                <a:cs typeface="Arial"/>
              </a:rPr>
              <a:t>Judgment of Living </a:t>
            </a:r>
            <a:r>
              <a:rPr lang="en-US" sz="3600" b="1" dirty="0">
                <a:solidFill>
                  <a:srgbClr val="16165D"/>
                </a:solidFill>
                <a:latin typeface="Arial"/>
                <a:ea typeface="+mj-ea"/>
                <a:cs typeface="Arial"/>
              </a:rPr>
              <a:t>Gentiles</a:t>
            </a:r>
          </a:p>
        </p:txBody>
      </p:sp>
      <p:sp>
        <p:nvSpPr>
          <p:cNvPr id="7" name="TextBox 6"/>
          <p:cNvSpPr txBox="1">
            <a:spLocks noChangeArrowheads="1"/>
          </p:cNvSpPr>
          <p:nvPr/>
        </p:nvSpPr>
        <p:spPr bwMode="auto">
          <a:xfrm>
            <a:off x="0" y="4011613"/>
            <a:ext cx="9144000" cy="286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sz="2000" b="1" baseline="30000" dirty="0">
                <a:solidFill>
                  <a:srgbClr val="000000"/>
                </a:solidFill>
              </a:rPr>
              <a:t>43 </a:t>
            </a:r>
            <a:r>
              <a:rPr lang="en-US" sz="2000" b="1" dirty="0">
                <a:solidFill>
                  <a:srgbClr val="000000"/>
                </a:solidFill>
              </a:rPr>
              <a:t>I was a stranger, and you didn</a:t>
            </a:r>
            <a:r>
              <a:rPr lang="fr-FR" altLang="ja-JP" sz="2000" b="1" dirty="0">
                <a:solidFill>
                  <a:srgbClr val="000000"/>
                </a:solidFill>
              </a:rPr>
              <a:t>'</a:t>
            </a:r>
            <a:r>
              <a:rPr lang="en-US" sz="2000" b="1" dirty="0">
                <a:solidFill>
                  <a:srgbClr val="000000"/>
                </a:solidFill>
              </a:rPr>
              <a:t>t invite me into your home. I was naked, and you didn</a:t>
            </a:r>
            <a:r>
              <a:rPr lang="fr-FR" altLang="ja-JP" sz="2000" b="1" dirty="0">
                <a:solidFill>
                  <a:srgbClr val="000000"/>
                </a:solidFill>
              </a:rPr>
              <a:t>'</a:t>
            </a:r>
            <a:r>
              <a:rPr lang="en-US" sz="2000" b="1" dirty="0">
                <a:solidFill>
                  <a:srgbClr val="000000"/>
                </a:solidFill>
              </a:rPr>
              <a:t>t give me clothing. I was sick and in prison, and you didn</a:t>
            </a:r>
            <a:r>
              <a:rPr lang="fr-FR" altLang="ja-JP" sz="2000" b="1" dirty="0">
                <a:solidFill>
                  <a:srgbClr val="000000"/>
                </a:solidFill>
              </a:rPr>
              <a:t>'</a:t>
            </a:r>
            <a:r>
              <a:rPr lang="en-US" sz="2000" b="1" dirty="0">
                <a:solidFill>
                  <a:srgbClr val="000000"/>
                </a:solidFill>
              </a:rPr>
              <a:t>t visit me.</a:t>
            </a:r>
            <a:r>
              <a:rPr lang="fr-FR" altLang="ja-JP" sz="2000" b="1" dirty="0">
                <a:solidFill>
                  <a:srgbClr val="000000"/>
                </a:solidFill>
              </a:rPr>
              <a:t>'</a:t>
            </a:r>
            <a:endParaRPr lang="en-US" sz="2000" b="1" dirty="0">
              <a:solidFill>
                <a:srgbClr val="000000"/>
              </a:solidFill>
            </a:endParaRPr>
          </a:p>
          <a:p>
            <a:r>
              <a:rPr lang="en-US" sz="2000" b="1" baseline="30000" dirty="0">
                <a:solidFill>
                  <a:srgbClr val="000000"/>
                </a:solidFill>
              </a:rPr>
              <a:t>44 </a:t>
            </a:r>
            <a:r>
              <a:rPr lang="en-US" altLang="ja-JP" sz="2000" b="1" dirty="0">
                <a:solidFill>
                  <a:srgbClr val="000000"/>
                </a:solidFill>
              </a:rPr>
              <a:t>"</a:t>
            </a:r>
            <a:r>
              <a:rPr lang="en-US" sz="2000" b="1" dirty="0">
                <a:solidFill>
                  <a:srgbClr val="000000"/>
                </a:solidFill>
              </a:rPr>
              <a:t>Then they will reply, </a:t>
            </a:r>
            <a:r>
              <a:rPr lang="fr-FR" altLang="ja-JP" sz="2000" b="1" dirty="0">
                <a:solidFill>
                  <a:srgbClr val="000000"/>
                </a:solidFill>
              </a:rPr>
              <a:t>'</a:t>
            </a:r>
            <a:r>
              <a:rPr lang="en-US" sz="2000" b="1" dirty="0">
                <a:solidFill>
                  <a:srgbClr val="000000"/>
                </a:solidFill>
              </a:rPr>
              <a:t>Lord, when did we ever see you hungry or thirsty or a stranger or naked or sick or in prison, and not help you?</a:t>
            </a:r>
            <a:r>
              <a:rPr lang="fr-FR" altLang="ja-JP" sz="2000" b="1" dirty="0">
                <a:solidFill>
                  <a:srgbClr val="000000"/>
                </a:solidFill>
              </a:rPr>
              <a:t>'</a:t>
            </a:r>
            <a:endParaRPr lang="en-US" sz="2000" b="1" dirty="0">
              <a:solidFill>
                <a:srgbClr val="000000"/>
              </a:solidFill>
            </a:endParaRPr>
          </a:p>
          <a:p>
            <a:r>
              <a:rPr lang="en-US" sz="2000" b="1" baseline="30000" dirty="0">
                <a:solidFill>
                  <a:srgbClr val="000000"/>
                </a:solidFill>
              </a:rPr>
              <a:t>45 </a:t>
            </a:r>
            <a:r>
              <a:rPr lang="en-US" altLang="ja-JP" sz="2000" b="1" dirty="0">
                <a:solidFill>
                  <a:srgbClr val="000000"/>
                </a:solidFill>
              </a:rPr>
              <a:t>"</a:t>
            </a:r>
            <a:r>
              <a:rPr lang="en-US" sz="2000" b="1" dirty="0">
                <a:solidFill>
                  <a:srgbClr val="000000"/>
                </a:solidFill>
              </a:rPr>
              <a:t>And he will answer, </a:t>
            </a:r>
            <a:r>
              <a:rPr lang="fr-FR" altLang="ja-JP" sz="2000" b="1" dirty="0">
                <a:solidFill>
                  <a:srgbClr val="000000"/>
                </a:solidFill>
              </a:rPr>
              <a:t>'</a:t>
            </a:r>
            <a:r>
              <a:rPr lang="en-US" sz="2000" b="1" dirty="0">
                <a:solidFill>
                  <a:srgbClr val="000000"/>
                </a:solidFill>
              </a:rPr>
              <a:t>I tell you the truth, when you refused to help the least of these my brothers and sisters, you were refusing to help me.</a:t>
            </a:r>
            <a:r>
              <a:rPr lang="fr-FR" altLang="ja-JP" sz="2000" b="1" dirty="0">
                <a:solidFill>
                  <a:srgbClr val="000000"/>
                </a:solidFill>
              </a:rPr>
              <a:t>'</a:t>
            </a:r>
            <a:r>
              <a:rPr lang="en-US" sz="2000" b="1" dirty="0">
                <a:solidFill>
                  <a:srgbClr val="000000"/>
                </a:solidFill>
              </a:rPr>
              <a:t> </a:t>
            </a:r>
            <a:r>
              <a:rPr lang="en-US" sz="2000" b="1" baseline="30000" dirty="0">
                <a:solidFill>
                  <a:srgbClr val="000000"/>
                </a:solidFill>
              </a:rPr>
              <a:t>46 </a:t>
            </a:r>
            <a:r>
              <a:rPr lang="en-US" altLang="ja-JP" sz="2000" b="1" dirty="0">
                <a:solidFill>
                  <a:srgbClr val="000000"/>
                </a:solidFill>
              </a:rPr>
              <a:t>"</a:t>
            </a:r>
            <a:r>
              <a:rPr lang="en-US" sz="2000" b="1" dirty="0">
                <a:solidFill>
                  <a:srgbClr val="000000"/>
                </a:solidFill>
              </a:rPr>
              <a:t>And </a:t>
            </a:r>
            <a:r>
              <a:rPr lang="en-US" sz="2000" b="1" dirty="0">
                <a:solidFill>
                  <a:srgbClr val="FF0000"/>
                </a:solidFill>
              </a:rPr>
              <a:t>they will go away into eternal punishment</a:t>
            </a:r>
            <a:r>
              <a:rPr lang="en-US" sz="2000" b="1" dirty="0">
                <a:solidFill>
                  <a:srgbClr val="000000"/>
                </a:solidFill>
              </a:rPr>
              <a:t>, but the righteous will go into eternal life</a:t>
            </a:r>
            <a:r>
              <a:rPr lang="en-US" altLang="ja-JP" sz="2000" b="1" dirty="0">
                <a:solidFill>
                  <a:srgbClr val="000000"/>
                </a:solidFill>
              </a:rPr>
              <a:t>"</a:t>
            </a:r>
            <a:r>
              <a:rPr lang="en-US" sz="2000" b="1" dirty="0">
                <a:solidFill>
                  <a:srgbClr val="000000"/>
                </a:solidFill>
              </a:rPr>
              <a:t> (Matt. 25:41-46 NLT).</a:t>
            </a:r>
          </a:p>
        </p:txBody>
      </p:sp>
      <p:sp>
        <p:nvSpPr>
          <p:cNvPr id="9" name="TextBox 8"/>
          <p:cNvSpPr txBox="1">
            <a:spLocks noChangeArrowheads="1"/>
          </p:cNvSpPr>
          <p:nvPr/>
        </p:nvSpPr>
        <p:spPr bwMode="auto">
          <a:xfrm>
            <a:off x="5791200" y="868363"/>
            <a:ext cx="3429000" cy="3170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sz="2000" b="1" baseline="30000" dirty="0">
                <a:solidFill>
                  <a:srgbClr val="000000"/>
                </a:solidFill>
              </a:rPr>
              <a:t>41 </a:t>
            </a:r>
            <a:r>
              <a:rPr lang="en-US" altLang="ja-JP" sz="2000" b="1" dirty="0">
                <a:solidFill>
                  <a:srgbClr val="000000"/>
                </a:solidFill>
              </a:rPr>
              <a:t>"</a:t>
            </a:r>
            <a:r>
              <a:rPr lang="en-US" sz="2000" b="1" dirty="0">
                <a:solidFill>
                  <a:srgbClr val="000000"/>
                </a:solidFill>
              </a:rPr>
              <a:t>Then the King will turn to those on the left and say, </a:t>
            </a:r>
            <a:r>
              <a:rPr lang="fr-FR" altLang="ja-JP" sz="2000" b="1" dirty="0">
                <a:solidFill>
                  <a:srgbClr val="000000"/>
                </a:solidFill>
              </a:rPr>
              <a:t>'</a:t>
            </a:r>
            <a:r>
              <a:rPr lang="en-US" sz="2000" b="1" dirty="0">
                <a:solidFill>
                  <a:srgbClr val="FF0000"/>
                </a:solidFill>
              </a:rPr>
              <a:t>Away with you, you cursed ones, into the eternal fire prepared for the devil and his demons</a:t>
            </a:r>
            <a:r>
              <a:rPr lang="en-US" sz="2000" b="1" dirty="0">
                <a:solidFill>
                  <a:srgbClr val="000000"/>
                </a:solidFill>
              </a:rPr>
              <a:t>. </a:t>
            </a:r>
            <a:r>
              <a:rPr lang="en-US" sz="2000" b="1" baseline="30000" dirty="0">
                <a:solidFill>
                  <a:srgbClr val="000000"/>
                </a:solidFill>
              </a:rPr>
              <a:t>42 </a:t>
            </a:r>
            <a:r>
              <a:rPr lang="en-US" sz="2000" b="1" dirty="0">
                <a:solidFill>
                  <a:srgbClr val="000000"/>
                </a:solidFill>
              </a:rPr>
              <a:t>For I was hungry, and you didn</a:t>
            </a:r>
            <a:r>
              <a:rPr lang="fr-FR" altLang="ja-JP" sz="2000" b="1" dirty="0">
                <a:solidFill>
                  <a:srgbClr val="000000"/>
                </a:solidFill>
              </a:rPr>
              <a:t>'</a:t>
            </a:r>
            <a:r>
              <a:rPr lang="en-US" sz="2000" b="1" dirty="0">
                <a:solidFill>
                  <a:srgbClr val="000000"/>
                </a:solidFill>
              </a:rPr>
              <a:t>t feed me. I was thirsty, and you didn</a:t>
            </a:r>
            <a:r>
              <a:rPr lang="fr-FR" altLang="ja-JP" sz="2000" b="1" dirty="0">
                <a:solidFill>
                  <a:srgbClr val="000000"/>
                </a:solidFill>
              </a:rPr>
              <a:t>'</a:t>
            </a:r>
            <a:r>
              <a:rPr lang="en-US" sz="2000" b="1" dirty="0">
                <a:solidFill>
                  <a:srgbClr val="000000"/>
                </a:solidFill>
              </a:rPr>
              <a:t>t give me a drink. </a:t>
            </a:r>
          </a:p>
        </p:txBody>
      </p:sp>
    </p:spTree>
    <p:extLst>
      <p:ext uri="{BB962C8B-B14F-4D97-AF65-F5344CB8AC3E}">
        <p14:creationId xmlns:p14="http://schemas.microsoft.com/office/powerpoint/2010/main" val="7025773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2" descr="rev 20v15 thrown into lake of fir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719138"/>
            <a:ext cx="9096375" cy="613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59" name="Rectangle 3"/>
          <p:cNvSpPr>
            <a:spLocks noGrp="1" noChangeArrowheads="1"/>
          </p:cNvSpPr>
          <p:nvPr>
            <p:ph type="title"/>
          </p:nvPr>
        </p:nvSpPr>
        <p:spPr>
          <a:xfrm>
            <a:off x="88900" y="332657"/>
            <a:ext cx="9007475" cy="1923440"/>
          </a:xfrm>
          <a:effectLst>
            <a:outerShdw blurRad="63500" dist="107763" dir="2700000" algn="ctr" rotWithShape="0">
              <a:srgbClr val="000000">
                <a:alpha val="74997"/>
              </a:srgbClr>
            </a:outerShdw>
          </a:effectLst>
        </p:spPr>
        <p:txBody>
          <a:bodyPr/>
          <a:lstStyle/>
          <a:p>
            <a:pPr eaLnBrk="1" hangingPunct="1">
              <a:lnSpc>
                <a:spcPct val="80000"/>
              </a:lnSpc>
            </a:pPr>
            <a:r>
              <a:rPr lang="en-US" altLang="en-US" sz="3600" b="1" dirty="0">
                <a:solidFill>
                  <a:schemeClr val="tx1"/>
                </a:solidFill>
                <a:latin typeface="Arial" pitchFamily="34" charset="0"/>
              </a:rPr>
              <a:t>"</a:t>
            </a:r>
            <a:r>
              <a:rPr lang="en-ID" sz="3600" b="1" u="sng" dirty="0">
                <a:solidFill>
                  <a:schemeClr val="tx1"/>
                </a:solidFill>
                <a:hlinkClick r:id="rId3">
                  <a:extLst>
                    <a:ext uri="{A12FA001-AC4F-418D-AE19-62706E023703}">
                      <ahyp:hlinkClr xmlns:ahyp="http://schemas.microsoft.com/office/drawing/2018/hyperlinkcolor" val="tx"/>
                    </a:ext>
                  </a:extLst>
                </a:hlinkClick>
              </a:rPr>
              <a:t>Dan setiap orang yang tidak ditemukan namanya tertulis di dalam kitab kehidupan itu, ia dilemparkan ke dalam lautan api itu.</a:t>
            </a:r>
            <a:r>
              <a:rPr lang="en-US" altLang="en-US" sz="3600" b="1" dirty="0">
                <a:solidFill>
                  <a:schemeClr val="tx1"/>
                </a:solidFill>
                <a:latin typeface="Arial" pitchFamily="34" charset="0"/>
              </a:rPr>
              <a:t>" (Why 20:15)</a:t>
            </a:r>
          </a:p>
        </p:txBody>
      </p:sp>
      <p:sp>
        <p:nvSpPr>
          <p:cNvPr id="132099" name="Text Box 1041"/>
          <p:cNvSpPr txBox="1">
            <a:spLocks noChangeArrowheads="1"/>
          </p:cNvSpPr>
          <p:nvPr/>
        </p:nvSpPr>
        <p:spPr bwMode="auto">
          <a:xfrm>
            <a:off x="7667625" y="28575"/>
            <a:ext cx="1400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200">
                <a:solidFill>
                  <a:schemeClr val="tx1"/>
                </a:solidFill>
                <a:latin typeface="Arial" pitchFamily="34" charset="0"/>
                <a:ea typeface="MS PGothic" pitchFamily="34" charset="-128"/>
              </a:defRPr>
            </a:lvl1pPr>
            <a:lvl2pPr marL="742950" indent="-285750" eaLnBrk="0" hangingPunct="0">
              <a:defRPr sz="3200">
                <a:solidFill>
                  <a:schemeClr val="tx1"/>
                </a:solidFill>
                <a:latin typeface="Arial" pitchFamily="34" charset="0"/>
                <a:ea typeface="MS PGothic" pitchFamily="34" charset="-128"/>
              </a:defRPr>
            </a:lvl2pPr>
            <a:lvl3pPr marL="1143000" indent="-228600" eaLnBrk="0" hangingPunct="0">
              <a:defRPr sz="3200">
                <a:solidFill>
                  <a:schemeClr val="tx1"/>
                </a:solidFill>
                <a:latin typeface="Arial" pitchFamily="34" charset="0"/>
                <a:ea typeface="MS PGothic" pitchFamily="34" charset="-128"/>
              </a:defRPr>
            </a:lvl3pPr>
            <a:lvl4pPr marL="1600200" indent="-228600" eaLnBrk="0" hangingPunct="0">
              <a:defRPr sz="3200">
                <a:solidFill>
                  <a:schemeClr val="tx1"/>
                </a:solidFill>
                <a:latin typeface="Arial" pitchFamily="34" charset="0"/>
                <a:ea typeface="MS PGothic" pitchFamily="34" charset="-128"/>
              </a:defRPr>
            </a:lvl4pPr>
            <a:lvl5pPr marL="2057400" indent="-228600" eaLnBrk="0" hangingPunct="0">
              <a:defRPr sz="3200">
                <a:solidFill>
                  <a:schemeClr val="tx1"/>
                </a:solidFill>
                <a:latin typeface="Arial" pitchFamily="34" charset="0"/>
                <a:ea typeface="MS PGothic" pitchFamily="34" charset="-128"/>
              </a:defRPr>
            </a:lvl5pPr>
            <a:lvl6pPr marL="2514600" indent="-2286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NTS 438</a:t>
            </a:r>
            <a:endParaRPr kumimoji="0" lang="en-US" altLang="en-US" sz="2400" b="1"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269152659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546850" y="4910138"/>
            <a:ext cx="2597150" cy="194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rPr>
              <a:t>Hell</a:t>
            </a:r>
          </a:p>
          <a:p>
            <a:pPr marL="0" marR="0" lvl="0" indent="0" algn="r" defTabSz="457200" rtl="0" eaLnBrk="1" fontAlgn="base" latinLnBrk="0" hangingPunct="1">
              <a:lnSpc>
                <a:spcPct val="8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E3EBF1"/>
                </a:solidFill>
                <a:effectLst>
                  <a:glow rad="127000">
                    <a:srgbClr val="000000">
                      <a:alpha val="75000"/>
                    </a:srgbClr>
                  </a:glow>
                </a:effectLst>
                <a:uLnTx/>
                <a:uFillTx/>
                <a:latin typeface="Arial" charset="0"/>
                <a:ea typeface="ＭＳ Ｐゴシック"/>
                <a:cs typeface="Arial"/>
              </a:rPr>
              <a:t>Gehenna</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E3EBF1"/>
                </a:solidFill>
                <a:effectLst>
                  <a:glow rad="127000">
                    <a:srgbClr val="000000">
                      <a:alpha val="75000"/>
                    </a:srgbClr>
                  </a:glow>
                </a:effectLst>
                <a:uLnTx/>
                <a:uFillTx/>
                <a:latin typeface="Arial" charset="0"/>
                <a:ea typeface="ＭＳ Ｐゴシック"/>
                <a:cs typeface="Arial"/>
              </a:rPr>
              <a:t>Lautan</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rPr>
              <a:t> </a:t>
            </a:r>
            <a:r>
              <a:rPr kumimoji="0" lang="en-US" sz="1800" b="1" i="0" u="none" strike="noStrike" kern="1200" cap="none" spc="0" normalizeH="0" baseline="0" noProof="0" dirty="0" err="1">
                <a:ln>
                  <a:noFill/>
                </a:ln>
                <a:solidFill>
                  <a:srgbClr val="E3EBF1"/>
                </a:solidFill>
                <a:effectLst>
                  <a:glow rad="127000">
                    <a:srgbClr val="000000">
                      <a:alpha val="75000"/>
                    </a:srgbClr>
                  </a:glow>
                </a:effectLst>
                <a:uLnTx/>
                <a:uFillTx/>
                <a:latin typeface="Arial" charset="0"/>
                <a:ea typeface="ＭＳ Ｐゴシック"/>
                <a:cs typeface="Arial"/>
              </a:rPr>
              <a:t>api</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E3EBF1"/>
                </a:solidFill>
                <a:effectLst>
                  <a:glow rad="127000">
                    <a:srgbClr val="000000">
                      <a:alpha val="75000"/>
                    </a:srgbClr>
                  </a:glow>
                </a:effectLst>
                <a:uLnTx/>
                <a:uFillTx/>
                <a:latin typeface="Arial" charset="0"/>
                <a:ea typeface="ＭＳ Ｐゴシック"/>
                <a:cs typeface="Arial"/>
              </a:rPr>
              <a:t>Lautan</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rPr>
              <a:t> </a:t>
            </a:r>
            <a:r>
              <a:rPr kumimoji="0" lang="en-US" sz="1800" b="1" i="0" u="none" strike="noStrike" kern="1200" cap="none" spc="0" normalizeH="0" baseline="0" noProof="0" dirty="0" err="1">
                <a:ln>
                  <a:noFill/>
                </a:ln>
                <a:solidFill>
                  <a:srgbClr val="E3EBF1"/>
                </a:solidFill>
                <a:effectLst>
                  <a:glow rad="127000">
                    <a:srgbClr val="000000">
                      <a:alpha val="75000"/>
                    </a:srgbClr>
                  </a:glow>
                </a:effectLst>
                <a:uLnTx/>
                <a:uFillTx/>
                <a:latin typeface="Arial" charset="0"/>
                <a:ea typeface="ＭＳ Ｐゴシック"/>
                <a:cs typeface="Arial"/>
              </a:rPr>
              <a:t>belerang</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rPr>
              <a:t> yang </a:t>
            </a:r>
            <a:r>
              <a:rPr kumimoji="0" lang="en-US" sz="1800" b="1" i="0" u="none" strike="noStrike" kern="1200" cap="none" spc="0" normalizeH="0" baseline="0" noProof="0" dirty="0" err="1">
                <a:ln>
                  <a:noFill/>
                </a:ln>
                <a:solidFill>
                  <a:srgbClr val="E3EBF1"/>
                </a:solidFill>
                <a:effectLst>
                  <a:glow rad="127000">
                    <a:srgbClr val="000000">
                      <a:alpha val="75000"/>
                    </a:srgbClr>
                  </a:glow>
                </a:effectLst>
                <a:uLnTx/>
                <a:uFillTx/>
                <a:latin typeface="Arial" charset="0"/>
                <a:ea typeface="ＭＳ Ｐゴシック"/>
                <a:cs typeface="Arial"/>
              </a:rPr>
              <a:t>terbakar</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E3EBF1"/>
                </a:solidFill>
                <a:effectLst>
                  <a:glow rad="127000">
                    <a:srgbClr val="000000">
                      <a:alpha val="75000"/>
                    </a:srgbClr>
                  </a:glow>
                </a:effectLst>
                <a:uLnTx/>
                <a:uFillTx/>
                <a:latin typeface="Arial" charset="0"/>
                <a:ea typeface="ＭＳ Ｐゴシック"/>
                <a:cs typeface="Arial"/>
              </a:rPr>
              <a:t>Kematian</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rPr>
              <a:t> </a:t>
            </a:r>
            <a:r>
              <a:rPr kumimoji="0" lang="en-US" sz="1800" b="1" i="0" u="none" strike="noStrike" kern="1200" cap="none" spc="0" normalizeH="0" baseline="0" noProof="0" dirty="0" err="1">
                <a:ln>
                  <a:noFill/>
                </a:ln>
                <a:solidFill>
                  <a:srgbClr val="E3EBF1"/>
                </a:solidFill>
                <a:effectLst>
                  <a:glow rad="127000">
                    <a:srgbClr val="000000">
                      <a:alpha val="75000"/>
                    </a:srgbClr>
                  </a:glow>
                </a:effectLst>
                <a:uLnTx/>
                <a:uFillTx/>
                <a:latin typeface="Arial" charset="0"/>
                <a:ea typeface="ＭＳ Ｐゴシック"/>
                <a:cs typeface="Arial"/>
              </a:rPr>
              <a:t>Kedua</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t>S</a:t>
              </a:r>
              <a:br>
                <a:rPr kumimoji="0" lang="en-US" altLang="en-US" sz="36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br>
              <a:r>
                <a:rPr kumimoji="0" lang="en-US" altLang="en-US" sz="36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t>H</a:t>
              </a:r>
              <a:br>
                <a:rPr kumimoji="0" lang="en-US" altLang="en-US" sz="36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br>
              <a:r>
                <a:rPr kumimoji="0" lang="en-US" altLang="en-US" sz="36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t>E</a:t>
              </a:r>
              <a:br>
                <a:rPr kumimoji="0" lang="en-US" altLang="en-US" sz="36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br>
              <a:r>
                <a:rPr kumimoji="0" lang="en-US" altLang="en-US" sz="36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t>O</a:t>
              </a:r>
              <a:br>
                <a:rPr kumimoji="0" lang="en-US" altLang="en-US" sz="36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br>
              <a:r>
                <a:rPr kumimoji="0" lang="en-US" altLang="en-US" sz="36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t>L</a:t>
              </a:r>
              <a:endParaRPr kumimoji="0" lang="en-US" altLang="en-US" sz="40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7"/>
              </a:srgbClr>
            </a:outerShdw>
          </a:effectLst>
        </p:spPr>
        <p:txBody>
          <a:bodyPr/>
          <a:lstStyle/>
          <a:p>
            <a:pPr eaLnBrk="1" hangingPunct="1">
              <a:lnSpc>
                <a:spcPct val="80000"/>
              </a:lnSpc>
            </a:pPr>
            <a:r>
              <a:rPr lang="en-US" altLang="en-US" sz="3600" b="1" i="1" dirty="0" err="1">
                <a:latin typeface="Arial" pitchFamily="34" charset="0"/>
              </a:rPr>
              <a:t>Pemindahan</a:t>
            </a:r>
            <a:r>
              <a:rPr lang="en-US" altLang="en-US" sz="3600" b="1" i="1" dirty="0">
                <a:latin typeface="Arial" pitchFamily="34" charset="0"/>
              </a:rPr>
              <a:t> </a:t>
            </a:r>
            <a:r>
              <a:rPr lang="en-US" altLang="en-US" sz="3600" b="1" i="1" dirty="0" err="1">
                <a:latin typeface="Arial" pitchFamily="34" charset="0"/>
              </a:rPr>
              <a:t>Surga</a:t>
            </a:r>
            <a:endParaRPr lang="en-US" altLang="en-US" sz="4000" b="1" i="1" dirty="0">
              <a:latin typeface="Arial" pitchFamily="34" charset="0"/>
            </a:endParaRPr>
          </a:p>
        </p:txBody>
      </p:sp>
      <p:sp>
        <p:nvSpPr>
          <p:cNvPr id="207877" name="Text Box 1041"/>
          <p:cNvSpPr txBox="1">
            <a:spLocks noChangeArrowheads="1"/>
          </p:cNvSpPr>
          <p:nvPr/>
        </p:nvSpPr>
        <p:spPr bwMode="auto">
          <a:xfrm>
            <a:off x="7848600" y="28575"/>
            <a:ext cx="1262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14 &amp; 16</a:t>
            </a:r>
            <a:endParaRPr kumimoji="0" lang="en-US" altLang="en-US"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079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altLang="en-US" sz="4000" b="1" i="0" u="none" strike="noStrike" kern="1200" cap="none" spc="0" normalizeH="0" baseline="0" noProof="0" dirty="0" err="1">
                  <a:ln>
                    <a:noFill/>
                  </a:ln>
                  <a:solidFill>
                    <a:srgbClr val="003399"/>
                  </a:solidFill>
                  <a:effectLst/>
                  <a:uLnTx/>
                  <a:uFillTx/>
                  <a:latin typeface="Aramis Italic" pitchFamily="-111" charset="0"/>
                  <a:ea typeface="MS PGothic" pitchFamily="34" charset="-128"/>
                  <a:cs typeface="+mn-cs"/>
                </a:rPr>
                <a:t>Surga</a:t>
              </a:r>
              <a:endParaRPr kumimoji="0" lang="en-US" altLang="en-US" sz="2800" b="1" i="0" u="none" strike="noStrike" kern="1200" cap="none" spc="0" normalizeH="0" baseline="0" noProof="0" dirty="0">
                <a:ln>
                  <a:noFill/>
                </a:ln>
                <a:solidFill>
                  <a:srgbClr val="003399"/>
                </a:solidFill>
                <a:effectLst/>
                <a:uLnTx/>
                <a:uFillTx/>
                <a:latin typeface="Aramis Italic" pitchFamily="-111" charset="0"/>
                <a:ea typeface="MS PGothic" pitchFamily="34" charset="-128"/>
                <a:cs typeface="+mn-cs"/>
              </a:endParaRPr>
            </a:p>
          </p:txBody>
        </p:sp>
      </p:grpSp>
      <p:pic>
        <p:nvPicPr>
          <p:cNvPr id="207879" name="Picture 1" descr="rev 20 cros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870325" y="2606675"/>
            <a:ext cx="1076325" cy="1211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0" y="4160762"/>
              <a:ext cx="2504022" cy="1245810"/>
            </a:xfrm>
            <a:prstGeom prst="rect">
              <a:avLst/>
            </a:prstGeom>
            <a:solidFill>
              <a:schemeClr val="bg1"/>
            </a:solidFill>
            <a:ln w="9525">
              <a:solidFill>
                <a:schemeClr val="tx1"/>
              </a:solidFill>
              <a:round/>
              <a:headEnd/>
              <a:tailEnd/>
            </a:ln>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t>HADES</a:t>
              </a:r>
              <a:endParaRPr kumimoji="0" lang="en-US" altLang="en-US" sz="44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07916"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003399"/>
                  </a:solidFill>
                  <a:effectLst/>
                  <a:uLnTx/>
                  <a:uFillTx/>
                  <a:latin typeface="Aramis Italic" pitchFamily="-111" charset="0"/>
                  <a:ea typeface="MS PGothic" pitchFamily="34" charset="-128"/>
                  <a:cs typeface="+mn-cs"/>
                </a:rPr>
                <a:t>HEAVEN</a:t>
              </a:r>
              <a:endParaRPr kumimoji="0" lang="en-US" altLang="en-US" sz="2800" b="1" i="0" u="none" strike="noStrike" kern="1200" cap="none" spc="0" normalizeH="0" baseline="0" noProof="0">
                <a:ln>
                  <a:noFill/>
                </a:ln>
                <a:solidFill>
                  <a:srgbClr val="003399"/>
                </a:solidFill>
                <a:effectLst/>
                <a:uLnTx/>
                <a:uFillTx/>
                <a:latin typeface="Aramis Italic" pitchFamily="-111" charset="0"/>
                <a:ea typeface="MS PGothic" pitchFamily="34" charset="-128"/>
                <a:cs typeface="+mn-cs"/>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t>HADES</a:t>
              </a:r>
              <a:endParaRPr kumimoji="0" lang="en-US" altLang="en-US" sz="44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7448550" y="2068513"/>
            <a:ext cx="1538288" cy="2043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3"/>
          <p:cNvSpPr txBox="1">
            <a:spLocks noChangeArrowheads="1"/>
          </p:cNvSpPr>
          <p:nvPr/>
        </p:nvSpPr>
        <p:spPr bwMode="auto">
          <a:xfrm>
            <a:off x="5067300"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E3EBF1"/>
                </a:solidFill>
                <a:effectLst/>
                <a:uLnTx/>
                <a:uFillTx/>
                <a:latin typeface="Arial" pitchFamily="34" charset="0"/>
                <a:ea typeface="MS PGothic" pitchFamily="34" charset="-128"/>
                <a:cs typeface="Arial" pitchFamily="34" charset="0"/>
              </a:rPr>
              <a:t>Why. 20:14-15</a:t>
            </a:r>
            <a:endParaRPr kumimoji="0" lang="en-US" altLang="en-US" sz="2800" b="1" i="0" u="none" strike="noStrike" kern="1200" cap="none" spc="0" normalizeH="0" baseline="0" noProof="0" dirty="0">
              <a:ln>
                <a:noFill/>
              </a:ln>
              <a:solidFill>
                <a:srgbClr val="E3EBF1"/>
              </a:solidFill>
              <a:effectLst/>
              <a:uLnTx/>
              <a:uFillTx/>
              <a:latin typeface="Arial" pitchFamily="34" charset="0"/>
              <a:ea typeface="MS PGothic" pitchFamily="34" charset="-128"/>
              <a:cs typeface="Arial" pitchFamily="34" charset="0"/>
            </a:endParaRPr>
          </a:p>
        </p:txBody>
      </p:sp>
      <p:sp>
        <p:nvSpPr>
          <p:cNvPr id="26" name="Rectangle 3"/>
          <p:cNvSpPr txBox="1">
            <a:spLocks noChangeArrowheads="1"/>
          </p:cNvSpPr>
          <p:nvPr/>
        </p:nvSpPr>
        <p:spPr bwMode="auto">
          <a:xfrm>
            <a:off x="683489" y="1318568"/>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altLang="en-US" sz="2400" b="1" i="0" u="none" strike="noStrike" kern="1200" cap="none" spc="0" normalizeH="0" baseline="0" noProof="0" dirty="0" err="1">
                <a:ln>
                  <a:noFill/>
                </a:ln>
                <a:solidFill>
                  <a:srgbClr val="E3EBF1"/>
                </a:solidFill>
                <a:effectLst/>
                <a:uLnTx/>
                <a:uFillTx/>
                <a:latin typeface="Arial" pitchFamily="34" charset="0"/>
                <a:ea typeface="MS PGothic" pitchFamily="34" charset="-128"/>
                <a:cs typeface="Arial" pitchFamily="34" charset="0"/>
              </a:rPr>
              <a:t>Ef</a:t>
            </a:r>
            <a:r>
              <a:rPr kumimoji="0" lang="en-US" altLang="en-US" sz="2400" b="1" i="0" u="none" strike="noStrike" kern="1200" cap="none" spc="0" normalizeH="0" baseline="0" noProof="0" dirty="0">
                <a:ln>
                  <a:noFill/>
                </a:ln>
                <a:solidFill>
                  <a:srgbClr val="E3EBF1"/>
                </a:solidFill>
                <a:effectLst/>
                <a:uLnTx/>
                <a:uFillTx/>
                <a:latin typeface="Arial" pitchFamily="34" charset="0"/>
                <a:ea typeface="MS PGothic" pitchFamily="34" charset="-128"/>
                <a:cs typeface="Arial" pitchFamily="34" charset="0"/>
              </a:rPr>
              <a:t>. 4:8-10</a:t>
            </a:r>
            <a:endParaRPr kumimoji="0" lang="en-US" altLang="en-US" sz="2800" b="1" i="0" u="none" strike="noStrike" kern="1200" cap="none" spc="0" normalizeH="0" baseline="0" noProof="0" dirty="0">
              <a:ln>
                <a:noFill/>
              </a:ln>
              <a:solidFill>
                <a:srgbClr val="E3EBF1"/>
              </a:solidFill>
              <a:effectLst/>
              <a:uLnTx/>
              <a:uFillTx/>
              <a:latin typeface="Arial" pitchFamily="34" charset="0"/>
              <a:ea typeface="MS PGothic" pitchFamily="34" charset="-128"/>
              <a:cs typeface="Arial"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grpSp>
        <p:nvGrpSpPr>
          <p:cNvPr id="3" name="Group 2"/>
          <p:cNvGrpSpPr>
            <a:grpSpLocks/>
          </p:cNvGrpSpPr>
          <p:nvPr/>
        </p:nvGrpSpPr>
        <p:grpSpPr bwMode="auto">
          <a:xfrm>
            <a:off x="0" y="5791200"/>
            <a:ext cx="4114800" cy="1066800"/>
            <a:chOff x="0" y="5791200"/>
            <a:chExt cx="41148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5" name="Rectangle 3"/>
            <p:cNvSpPr txBox="1">
              <a:spLocks noChangeArrowheads="1"/>
            </p:cNvSpPr>
            <p:nvPr/>
          </p:nvSpPr>
          <p:spPr bwMode="auto">
            <a:xfrm>
              <a:off x="0" y="5867400"/>
              <a:ext cx="41148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l" defTabSz="457200" rtl="0" eaLnBrk="1" fontAlgn="base" latinLnBrk="0" hangingPunct="1">
                <a:lnSpc>
                  <a:spcPct val="8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rPr>
                <a:t>“…</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di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antara</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kami dan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engkau</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terbentang</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jurang</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yang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tak</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terseberangi</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supaya</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mereka</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yang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mau</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pergi</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dari</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sini</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kepadamu</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ataupun</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mereka</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yang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mau</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datang</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dari</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situ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kepada</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kami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tidak</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dapat</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400" b="1" i="0" u="none" strike="noStrike" kern="1200" cap="none" spc="0" normalizeH="0" baseline="0" noProof="0" dirty="0" err="1">
                  <a:ln>
                    <a:noFill/>
                  </a:ln>
                  <a:solidFill>
                    <a:srgbClr val="E3EBF1"/>
                  </a:solidFill>
                  <a:effectLst/>
                  <a:uLnTx/>
                  <a:uFillTx/>
                  <a:latin typeface="Arial"/>
                  <a:ea typeface="ＭＳ Ｐゴシック"/>
                  <a:cs typeface="Arial"/>
                </a:rPr>
                <a:t>menyeberang</a:t>
              </a:r>
              <a:r>
                <a:rPr kumimoji="0" lang="en-ID" sz="1400" b="1" i="0" u="none" strike="noStrike" kern="1200" cap="none" spc="0" normalizeH="0" baseline="0" noProof="0" dirty="0">
                  <a:ln>
                    <a:noFill/>
                  </a:ln>
                  <a:solidFill>
                    <a:srgbClr val="E3EBF1"/>
                  </a:solidFill>
                  <a:effectLst/>
                  <a:uLnTx/>
                  <a:uFillTx/>
                  <a:latin typeface="Arial"/>
                  <a:ea typeface="ＭＳ Ｐゴシック"/>
                  <a:cs typeface="Arial"/>
                </a:rPr>
                <a:t>.”</a:t>
              </a:r>
              <a:endParaRPr kumimoji="0" lang="en-US" sz="14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endParaRPr>
            </a:p>
          </p:txBody>
        </p:sp>
      </p:grpSp>
      <p:sp>
        <p:nvSpPr>
          <p:cNvPr id="207891" name="Text Box 1041"/>
          <p:cNvSpPr txBox="1">
            <a:spLocks noChangeArrowheads="1"/>
          </p:cNvSpPr>
          <p:nvPr/>
        </p:nvSpPr>
        <p:spPr bwMode="auto">
          <a:xfrm>
            <a:off x="8218488" y="381000"/>
            <a:ext cx="6207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NLT</a:t>
            </a:r>
            <a:endParaRPr kumimoji="0" lang="en-US" altLang="en-US" sz="1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grpSp>
        <p:nvGrpSpPr>
          <p:cNvPr id="9" name="Group 8"/>
          <p:cNvGrpSpPr>
            <a:grpSpLocks/>
          </p:cNvGrpSpPr>
          <p:nvPr/>
        </p:nvGrpSpPr>
        <p:grpSpPr bwMode="auto">
          <a:xfrm>
            <a:off x="-50799" y="1816101"/>
            <a:ext cx="2659062" cy="820737"/>
            <a:chOff x="76200" y="1905000"/>
            <a:chExt cx="251460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0" name="Rectangle 3"/>
            <p:cNvSpPr txBox="1">
              <a:spLocks noChangeArrowheads="1"/>
            </p:cNvSpPr>
            <p:nvPr/>
          </p:nvSpPr>
          <p:spPr bwMode="auto">
            <a:xfrm>
              <a:off x="76200" y="1917151"/>
              <a:ext cx="251460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l" defTabSz="457200" rtl="0" eaLnBrk="1" fontAlgn="base" latinLnBrk="0" hangingPunct="1">
                <a:lnSpc>
                  <a:spcPct val="80000"/>
                </a:lnSpc>
                <a:spcBef>
                  <a:spcPct val="0"/>
                </a:spcBef>
                <a:spcAft>
                  <a:spcPct val="0"/>
                </a:spcAft>
                <a:buClrTx/>
                <a:buSzTx/>
                <a:buFontTx/>
                <a:buNone/>
                <a:tabLst/>
                <a:defRPr/>
              </a:pP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hari</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ini</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juga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engkau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akan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ada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bersama-sama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dengan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Aku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di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dalam</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Firdaus.”</a:t>
              </a:r>
              <a:endParaRPr kumimoji="0" lang="en-US" sz="1500" b="1" i="0" u="none" strike="noStrike" kern="1200" cap="none" spc="0" normalizeH="0" baseline="0" noProof="0" dirty="0">
                <a:ln>
                  <a:noFill/>
                </a:ln>
                <a:solidFill>
                  <a:srgbClr val="E3EBF1"/>
                </a:solidFill>
                <a:effectLst/>
                <a:uLnTx/>
                <a:uFillTx/>
                <a:latin typeface="Arial" charset="0"/>
                <a:ea typeface="ＭＳ Ｐゴシック"/>
                <a:cs typeface="Arial"/>
              </a:endParaRPr>
            </a:p>
          </p:txBody>
        </p:sp>
      </p:grpSp>
      <p:grpSp>
        <p:nvGrpSpPr>
          <p:cNvPr id="6" name="Group 5"/>
          <p:cNvGrpSpPr>
            <a:grpSpLocks/>
          </p:cNvGrpSpPr>
          <p:nvPr/>
        </p:nvGrpSpPr>
        <p:grpSpPr bwMode="auto">
          <a:xfrm>
            <a:off x="4735372" y="2676090"/>
            <a:ext cx="4419600" cy="3048000"/>
            <a:chOff x="5069744" y="2049316"/>
            <a:chExt cx="4495800" cy="3048000"/>
          </a:xfrm>
        </p:grpSpPr>
        <p:sp>
          <p:nvSpPr>
            <p:cNvPr id="37" name="Rectangular Callout 36"/>
            <p:cNvSpPr/>
            <p:nvPr/>
          </p:nvSpPr>
          <p:spPr bwMode="auto">
            <a:xfrm>
              <a:off x="5069744" y="2049316"/>
              <a:ext cx="4495800" cy="3048000"/>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itchFamily="34" charset="0"/>
                <a:ea typeface="MS PGothic" pitchFamily="34" charset="-128"/>
                <a:cs typeface="+mn-cs"/>
              </a:endParaRPr>
            </a:p>
          </p:txBody>
        </p:sp>
        <p:sp>
          <p:nvSpPr>
            <p:cNvPr id="38" name="Rectangle 3"/>
            <p:cNvSpPr txBox="1">
              <a:spLocks noChangeArrowheads="1"/>
            </p:cNvSpPr>
            <p:nvPr/>
          </p:nvSpPr>
          <p:spPr bwMode="auto">
            <a:xfrm>
              <a:off x="5145936" y="2103400"/>
              <a:ext cx="4343399" cy="2438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l" defTabSz="457200" rtl="0" eaLnBrk="1" fontAlgn="base" latinLnBrk="0" hangingPunct="1">
                <a:lnSpc>
                  <a:spcPct val="80000"/>
                </a:lnSpc>
                <a:spcBef>
                  <a:spcPct val="0"/>
                </a:spcBef>
                <a:spcAft>
                  <a:spcPct val="0"/>
                </a:spcAft>
                <a:buClrTx/>
                <a:buSzTx/>
                <a:buFontTx/>
                <a:buNone/>
                <a:tabLst/>
                <a:defRPr/>
              </a:pPr>
              <a:r>
                <a:rPr kumimoji="0" lang="en-US" sz="15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rPr>
                <a:t>“</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Sebab</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juga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Kristus</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telah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mati</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sekali</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untuk</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segala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dosa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kita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yang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benar</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untuk</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orang-orang yang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tidak</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benar</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supaya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membawa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kita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kepada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Allah;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yang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telah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dibunuh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dalam</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keadaan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-Nya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sebagai</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manusia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tetapi</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yang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telah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dibangkitkan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menurut</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Roh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19 dan di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dalam</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Roh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itu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juga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pergi</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memberitakan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Injil</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kepada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roh-roh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yang di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dalam</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penjara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20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yaitu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kepada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roh-roh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mereka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yang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dahulu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pada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waktu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Nuh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tidak</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taat</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kepada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Allah,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ketika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Allah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tetap</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menanti</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dengan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sabar</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waktu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Nuh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sedang</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mempersiapkan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bahteranya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di mana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hanya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sedikit</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yaitu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delapan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orang, yang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diselamatkan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oleh air bah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itu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a:t>
              </a:r>
            </a:p>
            <a:p>
              <a:pPr marL="0" marR="0" lvl="0" indent="0" algn="l" defTabSz="457200" rtl="0" eaLnBrk="1" fontAlgn="base" latinLnBrk="0" hangingPunct="1">
                <a:lnSpc>
                  <a:spcPct val="80000"/>
                </a:lnSpc>
                <a:spcBef>
                  <a:spcPct val="0"/>
                </a:spcBef>
                <a:spcAft>
                  <a:spcPct val="0"/>
                </a:spcAft>
                <a:buClrTx/>
                <a:buSzTx/>
                <a:buFontTx/>
                <a:buNone/>
                <a:tabLst/>
                <a:defRPr/>
              </a:pPr>
              <a:endParaRPr kumimoji="0" lang="en-ID" sz="1500" b="1" i="0" u="none" strike="noStrike" kern="1200" cap="none" spc="0" normalizeH="0" baseline="0" noProof="0" dirty="0">
                <a:ln>
                  <a:noFill/>
                </a:ln>
                <a:solidFill>
                  <a:srgbClr val="E3EBF1"/>
                </a:solidFill>
                <a:effectLst/>
                <a:uLnTx/>
                <a:uFillTx/>
                <a:latin typeface="Arial"/>
                <a:ea typeface="ＭＳ Ｐゴシック"/>
                <a:cs typeface="Arial"/>
              </a:endParaRPr>
            </a:p>
            <a:p>
              <a:pPr marL="0" marR="0" lvl="0" indent="0" algn="l" defTabSz="457200" rtl="0" eaLnBrk="1" fontAlgn="base" latinLnBrk="0" hangingPunct="1">
                <a:lnSpc>
                  <a:spcPct val="80000"/>
                </a:lnSpc>
                <a:spcBef>
                  <a:spcPct val="0"/>
                </a:spcBef>
                <a:spcAft>
                  <a:spcPct val="0"/>
                </a:spcAft>
                <a:buClrTx/>
                <a:buSzTx/>
                <a:buFontTx/>
                <a:buNone/>
                <a:tabLst/>
                <a:defRPr/>
              </a:pPr>
              <a:endParaRPr kumimoji="0" lang="en-US" sz="15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endParaRPr>
            </a:p>
          </p:txBody>
        </p:sp>
      </p:grpSp>
      <p:grpSp>
        <p:nvGrpSpPr>
          <p:cNvPr id="5" name="Group 4"/>
          <p:cNvGrpSpPr>
            <a:grpSpLocks/>
          </p:cNvGrpSpPr>
          <p:nvPr/>
        </p:nvGrpSpPr>
        <p:grpSpPr bwMode="auto">
          <a:xfrm>
            <a:off x="4114800" y="5780930"/>
            <a:ext cx="5043123" cy="1066800"/>
            <a:chOff x="4114800" y="5791200"/>
            <a:chExt cx="5043349"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2" name="Rectangle 3"/>
            <p:cNvSpPr txBox="1">
              <a:spLocks noChangeArrowheads="1"/>
            </p:cNvSpPr>
            <p:nvPr/>
          </p:nvSpPr>
          <p:spPr bwMode="auto">
            <a:xfrm>
              <a:off x="4128949" y="5816369"/>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l" defTabSz="457200" rtl="0" eaLnBrk="1" fontAlgn="base" latinLnBrk="0" hangingPunct="1">
                <a:lnSpc>
                  <a:spcPct val="80000"/>
                </a:lnSpc>
                <a:spcBef>
                  <a:spcPct val="0"/>
                </a:spcBef>
                <a:spcAft>
                  <a:spcPct val="0"/>
                </a:spcAft>
                <a:buClrTx/>
                <a:buSzTx/>
                <a:buFontTx/>
                <a:buNone/>
                <a:tabLst/>
                <a:defRPr/>
              </a:pPr>
              <a:r>
                <a:rPr kumimoji="0" lang="en-US" sz="15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rPr>
                <a:t>"</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Lalu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maut</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dan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kerajaan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maut</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itu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dilemparkanlah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dalam</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lautan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api</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Itulah</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kematian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yang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kedua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lautan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api</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15 Dan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setiap</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orang yang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tidak</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ditemukan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namanya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tertulis</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di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dalam</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kitab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kehidupan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itu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ia</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dilemparkan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ke</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dalam</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lautan</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api</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500" b="1" i="0" u="none" strike="noStrike" kern="1200" cap="none" spc="0" normalizeH="0" baseline="0" noProof="0" dirty="0" err="1">
                  <a:ln>
                    <a:noFill/>
                  </a:ln>
                  <a:solidFill>
                    <a:srgbClr val="E3EBF1"/>
                  </a:solidFill>
                  <a:effectLst/>
                  <a:uLnTx/>
                  <a:uFillTx/>
                  <a:latin typeface="Arial"/>
                  <a:ea typeface="ＭＳ Ｐゴシック"/>
                  <a:cs typeface="Arial"/>
                </a:rPr>
                <a:t>itu</a:t>
              </a:r>
              <a:r>
                <a:rPr kumimoji="0" lang="en-ID" sz="1500" b="1" i="0" u="none" strike="noStrike" kern="1200" cap="none" spc="0" normalizeH="0" baseline="0" noProof="0" dirty="0">
                  <a:ln>
                    <a:noFill/>
                  </a:ln>
                  <a:solidFill>
                    <a:srgbClr val="E3EBF1"/>
                  </a:solidFill>
                  <a:effectLst/>
                  <a:uLnTx/>
                  <a:uFillTx/>
                  <a:latin typeface="Arial"/>
                  <a:ea typeface="ＭＳ Ｐゴシック"/>
                  <a:cs typeface="Arial"/>
                </a:rPr>
                <a:t>.”</a:t>
              </a:r>
              <a:endParaRPr kumimoji="0" lang="en-US" sz="1500" b="1" i="0" u="none" strike="noStrike" kern="1200" cap="none" spc="0" normalizeH="0" baseline="0" noProof="0" dirty="0">
                <a:ln>
                  <a:noFill/>
                </a:ln>
                <a:solidFill>
                  <a:srgbClr val="E3EBF1"/>
                </a:solidFill>
                <a:effectLst>
                  <a:glow rad="127000">
                    <a:srgbClr val="000000">
                      <a:alpha val="75000"/>
                    </a:srgbClr>
                  </a:glow>
                </a:effectLst>
                <a:uLnTx/>
                <a:uFillTx/>
                <a:latin typeface="Arial" charset="0"/>
                <a:ea typeface="ＭＳ Ｐゴシック"/>
                <a:cs typeface="Arial"/>
              </a:endParaRPr>
            </a:p>
          </p:txBody>
        </p:sp>
      </p:grpSp>
      <p:grpSp>
        <p:nvGrpSpPr>
          <p:cNvPr id="7" name="Group 6"/>
          <p:cNvGrpSpPr>
            <a:grpSpLocks/>
          </p:cNvGrpSpPr>
          <p:nvPr/>
        </p:nvGrpSpPr>
        <p:grpSpPr bwMode="auto">
          <a:xfrm>
            <a:off x="3733800" y="0"/>
            <a:ext cx="5410200"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4" name="Rectangle 3"/>
            <p:cNvSpPr txBox="1">
              <a:spLocks noChangeArrowheads="1"/>
            </p:cNvSpPr>
            <p:nvPr/>
          </p:nvSpPr>
          <p:spPr bwMode="auto">
            <a:xfrm>
              <a:off x="3810000" y="0"/>
              <a:ext cx="533400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
                  <a:srgbClr val="66CCFF"/>
                </a:buClr>
                <a:buSzTx/>
                <a:buFont typeface="Wingdings" pitchFamily="2" charset="2"/>
                <a:buNone/>
                <a:tabLst/>
                <a:defRPr/>
              </a:pP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Itulah</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sebabnya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kata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nas</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Tatkala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Ia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naik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ke</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tempat</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tinggi</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Ia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membawa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tawanan-tawanan</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Ia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memberikan</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pemberian-pemberian</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kepada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manusia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9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Bukankah</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Ia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telah</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naik"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berarti</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bahwa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Ia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juga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telah</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turun</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ke</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bagian</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bumi</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yang paling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bawah</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10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Ia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yang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telah</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turun</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Ia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juga yang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telah</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naik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jauh</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lebih</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tinggi</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dari</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pada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semua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langit</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untuk</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memenuhkan</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segala</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 </a:t>
              </a:r>
              <a:r>
                <a:rPr kumimoji="0" lang="en-ID" sz="1600" b="1" i="0" u="none" strike="noStrike" kern="1200" cap="none" spc="0" normalizeH="0" baseline="0" noProof="0" dirty="0" err="1">
                  <a:ln>
                    <a:noFill/>
                  </a:ln>
                  <a:solidFill>
                    <a:srgbClr val="FFFFFF"/>
                  </a:solidFill>
                  <a:effectLst/>
                  <a:uLnTx/>
                  <a:uFillTx/>
                  <a:latin typeface="Arial" pitchFamily="24" charset="0"/>
                  <a:ea typeface="MS PGothic" pitchFamily="34" charset="-128"/>
                  <a:cs typeface="Arial" pitchFamily="24" charset="0"/>
                </a:rPr>
                <a:t>sesuatu</a:t>
              </a:r>
              <a:r>
                <a:rPr kumimoji="0" lang="en-ID" sz="1600" b="1" i="0" u="none" strike="noStrike" kern="1200" cap="none" spc="0" normalizeH="0" baseline="0" noProof="0" dirty="0">
                  <a:ln>
                    <a:noFill/>
                  </a:ln>
                  <a:solidFill>
                    <a:srgbClr val="FFFFFF"/>
                  </a:solidFill>
                  <a:effectLst/>
                  <a:uLnTx/>
                  <a:uFillTx/>
                  <a:latin typeface="Arial" pitchFamily="24" charset="0"/>
                  <a:ea typeface="MS PGothic" pitchFamily="34" charset="-128"/>
                  <a:cs typeface="Arial" pitchFamily="24" charset="0"/>
                </a:rPr>
                <a:t>.”</a:t>
              </a:r>
              <a:endParaRPr kumimoji="0" lang="en-ID" sz="1600" b="1" i="0" u="none" strike="noStrike" kern="1200" cap="none" spc="0" normalizeH="0" baseline="0" noProof="0" dirty="0">
                <a:ln>
                  <a:noFill/>
                </a:ln>
                <a:solidFill>
                  <a:srgbClr val="E3EBF1"/>
                </a:solidFill>
                <a:effectLst/>
                <a:uLnTx/>
                <a:uFillTx/>
                <a:latin typeface="Arial"/>
                <a:ea typeface="ＭＳ Ｐゴシック"/>
                <a:cs typeface="Arial"/>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altLang="en-US" sz="2400" b="1" i="0" u="none" strike="noStrike" kern="1200" cap="none" spc="0" normalizeH="0" baseline="0" noProof="0" dirty="0" err="1">
                <a:ln>
                  <a:noFill/>
                </a:ln>
                <a:solidFill>
                  <a:srgbClr val="E3EBF1"/>
                </a:solidFill>
                <a:effectLst/>
                <a:uLnTx/>
                <a:uFillTx/>
                <a:latin typeface="Arial" pitchFamily="34" charset="0"/>
                <a:ea typeface="MS PGothic" pitchFamily="34" charset="-128"/>
                <a:cs typeface="Arial" pitchFamily="34" charset="0"/>
              </a:rPr>
              <a:t>Luk</a:t>
            </a:r>
            <a:r>
              <a:rPr kumimoji="0" lang="en-US" altLang="en-US" sz="2400" b="1" i="0" u="none" strike="noStrike" kern="1200" cap="none" spc="0" normalizeH="0" baseline="0" noProof="0" dirty="0">
                <a:ln>
                  <a:noFill/>
                </a:ln>
                <a:solidFill>
                  <a:srgbClr val="E3EBF1"/>
                </a:solidFill>
                <a:effectLst/>
                <a:uLnTx/>
                <a:uFillTx/>
                <a:latin typeface="Arial" pitchFamily="34" charset="0"/>
                <a:ea typeface="MS PGothic" pitchFamily="34" charset="-128"/>
                <a:cs typeface="Arial" pitchFamily="34" charset="0"/>
              </a:rPr>
              <a:t>. 16:26</a:t>
            </a:r>
            <a:endParaRPr kumimoji="0" lang="en-US" altLang="en-US" sz="2800" b="1" i="0" u="none" strike="noStrike" kern="1200" cap="none" spc="0" normalizeH="0" baseline="0" noProof="0" dirty="0">
              <a:ln>
                <a:noFill/>
              </a:ln>
              <a:solidFill>
                <a:srgbClr val="E3EBF1"/>
              </a:solidFill>
              <a:effectLst/>
              <a:uLnTx/>
              <a:uFillTx/>
              <a:latin typeface="Arial" pitchFamily="34" charset="0"/>
              <a:ea typeface="MS PGothic" pitchFamily="34" charset="-128"/>
              <a:cs typeface="Arial" pitchFamily="34" charset="0"/>
            </a:endParaRPr>
          </a:p>
        </p:txBody>
      </p:sp>
      <p:grpSp>
        <p:nvGrpSpPr>
          <p:cNvPr id="50" name="Group 49"/>
          <p:cNvGrpSpPr>
            <a:grpSpLocks/>
          </p:cNvGrpSpPr>
          <p:nvPr/>
        </p:nvGrpSpPr>
        <p:grpSpPr bwMode="auto">
          <a:xfrm>
            <a:off x="6473320" y="1831302"/>
            <a:ext cx="2825915" cy="1000556"/>
            <a:chOff x="561331" y="2527038"/>
            <a:chExt cx="3487594" cy="583541"/>
          </a:xfrm>
        </p:grpSpPr>
        <p:sp>
          <p:nvSpPr>
            <p:cNvPr id="51" name="Rectangular Callout 50"/>
            <p:cNvSpPr/>
            <p:nvPr/>
          </p:nvSpPr>
          <p:spPr bwMode="auto">
            <a:xfrm>
              <a:off x="561331" y="2527038"/>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52" name="Rectangle 3"/>
            <p:cNvSpPr txBox="1">
              <a:spLocks noChangeArrowheads="1"/>
            </p:cNvSpPr>
            <p:nvPr/>
          </p:nvSpPr>
          <p:spPr bwMode="auto">
            <a:xfrm>
              <a:off x="569371" y="258933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l" defTabSz="457200" rtl="0" eaLnBrk="1" fontAlgn="base" latinLnBrk="0" hangingPunct="1">
                <a:lnSpc>
                  <a:spcPct val="80000"/>
                </a:lnSpc>
                <a:spcBef>
                  <a:spcPct val="0"/>
                </a:spcBef>
                <a:spcAft>
                  <a:spcPct val="0"/>
                </a:spcAft>
                <a:buClrTx/>
                <a:buSzTx/>
                <a:buFontTx/>
                <a:buNone/>
                <a:tabLst/>
                <a:defRPr/>
              </a:pPr>
              <a:r>
                <a:rPr kumimoji="0" lang="en-ID" sz="1800" b="1" i="0" u="none" strike="noStrike" kern="1200" cap="none" spc="0" normalizeH="0" baseline="0" noProof="0" dirty="0">
                  <a:ln>
                    <a:noFill/>
                  </a:ln>
                  <a:solidFill>
                    <a:srgbClr val="E3EBF1"/>
                  </a:solidFill>
                  <a:effectLst/>
                  <a:uLnTx/>
                  <a:uFillTx/>
                  <a:latin typeface="Arial"/>
                  <a:ea typeface="ＭＳ Ｐゴシック"/>
                  <a:cs typeface="Arial"/>
                </a:rPr>
                <a:t>“orang </a:t>
              </a:r>
              <a:r>
                <a:rPr kumimoji="0" lang="en-ID" sz="1800" b="1" i="0" u="none" strike="noStrike" kern="1200" cap="none" spc="0" normalizeH="0" baseline="0" noProof="0" dirty="0" err="1">
                  <a:ln>
                    <a:noFill/>
                  </a:ln>
                  <a:solidFill>
                    <a:srgbClr val="E3EBF1"/>
                  </a:solidFill>
                  <a:effectLst/>
                  <a:uLnTx/>
                  <a:uFillTx/>
                  <a:latin typeface="Arial"/>
                  <a:ea typeface="ＭＳ Ｐゴシック"/>
                  <a:cs typeface="Arial"/>
                </a:rPr>
                <a:t>itu</a:t>
              </a:r>
              <a:r>
                <a:rPr kumimoji="0" lang="en-ID" sz="18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800" b="1" i="0" u="none" strike="noStrike" kern="1200" cap="none" spc="0" normalizeH="0" baseline="0" noProof="0" dirty="0" err="1">
                  <a:ln>
                    <a:noFill/>
                  </a:ln>
                  <a:solidFill>
                    <a:srgbClr val="E3EBF1"/>
                  </a:solidFill>
                  <a:effectLst/>
                  <a:uLnTx/>
                  <a:uFillTx/>
                  <a:latin typeface="Arial"/>
                  <a:ea typeface="ＭＳ Ｐゴシック"/>
                  <a:cs typeface="Arial"/>
                </a:rPr>
                <a:t>tiba-tiba</a:t>
              </a:r>
              <a:r>
                <a:rPr kumimoji="0" lang="en-ID" sz="18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800" b="1" i="0" u="none" strike="noStrike" kern="1200" cap="none" spc="0" normalizeH="0" baseline="0" noProof="0" dirty="0" err="1">
                  <a:ln>
                    <a:noFill/>
                  </a:ln>
                  <a:solidFill>
                    <a:srgbClr val="E3EBF1"/>
                  </a:solidFill>
                  <a:effectLst/>
                  <a:uLnTx/>
                  <a:uFillTx/>
                  <a:latin typeface="Arial"/>
                  <a:ea typeface="ＭＳ Ｐゴシック"/>
                  <a:cs typeface="Arial"/>
                </a:rPr>
                <a:t>diangkat</a:t>
              </a:r>
              <a:r>
                <a:rPr kumimoji="0" lang="en-ID" sz="18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800" b="1" i="0" u="none" strike="noStrike" kern="1200" cap="none" spc="0" normalizeH="0" baseline="0" noProof="0" dirty="0" err="1">
                  <a:ln>
                    <a:noFill/>
                  </a:ln>
                  <a:solidFill>
                    <a:srgbClr val="E3EBF1"/>
                  </a:solidFill>
                  <a:effectLst/>
                  <a:uLnTx/>
                  <a:uFillTx/>
                  <a:latin typeface="Arial"/>
                  <a:ea typeface="ＭＳ Ｐゴシック"/>
                  <a:cs typeface="Arial"/>
                </a:rPr>
                <a:t>ke</a:t>
              </a:r>
              <a:r>
                <a:rPr kumimoji="0" lang="en-ID" sz="18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800" b="1" i="0" u="none" strike="noStrike" kern="1200" cap="none" spc="0" normalizeH="0" baseline="0" noProof="0" dirty="0" err="1">
                  <a:ln>
                    <a:noFill/>
                  </a:ln>
                  <a:solidFill>
                    <a:srgbClr val="E3EBF1"/>
                  </a:solidFill>
                  <a:effectLst/>
                  <a:uLnTx/>
                  <a:uFillTx/>
                  <a:latin typeface="Arial"/>
                  <a:ea typeface="ＭＳ Ｐゴシック"/>
                  <a:cs typeface="Arial"/>
                </a:rPr>
                <a:t>tingkat</a:t>
              </a:r>
              <a:r>
                <a:rPr kumimoji="0" lang="en-ID" sz="1800" b="1" i="0" u="none" strike="noStrike" kern="1200" cap="none" spc="0" normalizeH="0" baseline="0" noProof="0" dirty="0">
                  <a:ln>
                    <a:noFill/>
                  </a:ln>
                  <a:solidFill>
                    <a:srgbClr val="E3EBF1"/>
                  </a:solidFill>
                  <a:effectLst/>
                  <a:uLnTx/>
                  <a:uFillTx/>
                  <a:latin typeface="Arial"/>
                  <a:ea typeface="ＭＳ Ｐゴシック"/>
                  <a:cs typeface="Arial"/>
                </a:rPr>
                <a:t> yang </a:t>
              </a:r>
              <a:r>
                <a:rPr kumimoji="0" lang="en-ID" sz="1800" b="1" i="0" u="none" strike="noStrike" kern="1200" cap="none" spc="0" normalizeH="0" baseline="0" noProof="0" dirty="0" err="1">
                  <a:ln>
                    <a:noFill/>
                  </a:ln>
                  <a:solidFill>
                    <a:srgbClr val="E3EBF1"/>
                  </a:solidFill>
                  <a:effectLst/>
                  <a:uLnTx/>
                  <a:uFillTx/>
                  <a:latin typeface="Arial"/>
                  <a:ea typeface="ＭＳ Ｐゴシック"/>
                  <a:cs typeface="Arial"/>
                </a:rPr>
                <a:t>ketiga</a:t>
              </a:r>
              <a:r>
                <a:rPr kumimoji="0" lang="en-ID" sz="18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800" b="1" i="0" u="none" strike="noStrike" kern="1200" cap="none" spc="0" normalizeH="0" baseline="0" noProof="0" dirty="0" err="1">
                  <a:ln>
                    <a:noFill/>
                  </a:ln>
                  <a:solidFill>
                    <a:srgbClr val="E3EBF1"/>
                  </a:solidFill>
                  <a:effectLst/>
                  <a:uLnTx/>
                  <a:uFillTx/>
                  <a:latin typeface="Arial"/>
                  <a:ea typeface="ＭＳ Ｐゴシック"/>
                  <a:cs typeface="Arial"/>
                </a:rPr>
                <a:t>dari</a:t>
              </a:r>
              <a:r>
                <a:rPr kumimoji="0" lang="en-ID" sz="1800" b="1" i="0" u="none" strike="noStrike" kern="1200" cap="none" spc="0" normalizeH="0" baseline="0" noProof="0" dirty="0">
                  <a:ln>
                    <a:noFill/>
                  </a:ln>
                  <a:solidFill>
                    <a:srgbClr val="E3EBF1"/>
                  </a:solidFill>
                  <a:effectLst/>
                  <a:uLnTx/>
                  <a:uFillTx/>
                  <a:latin typeface="Arial"/>
                  <a:ea typeface="ＭＳ Ｐゴシック"/>
                  <a:cs typeface="Arial"/>
                </a:rPr>
                <a:t> </a:t>
              </a:r>
              <a:r>
                <a:rPr kumimoji="0" lang="en-ID" sz="1800" b="1" i="0" u="none" strike="noStrike" kern="1200" cap="none" spc="0" normalizeH="0" baseline="0" noProof="0" dirty="0" err="1">
                  <a:ln>
                    <a:noFill/>
                  </a:ln>
                  <a:solidFill>
                    <a:srgbClr val="E3EBF1"/>
                  </a:solidFill>
                  <a:effectLst/>
                  <a:uLnTx/>
                  <a:uFillTx/>
                  <a:latin typeface="Arial"/>
                  <a:ea typeface="ＭＳ Ｐゴシック"/>
                  <a:cs typeface="Arial"/>
                </a:rPr>
                <a:t>sorga</a:t>
              </a:r>
              <a:r>
                <a:rPr kumimoji="0" lang="en-ID" sz="1800" b="1" i="0" u="none" strike="noStrike" kern="1200" cap="none" spc="0" normalizeH="0" baseline="0" noProof="0" dirty="0">
                  <a:ln>
                    <a:noFill/>
                  </a:ln>
                  <a:solidFill>
                    <a:srgbClr val="E3EBF1"/>
                  </a:solidFill>
                  <a:effectLst/>
                  <a:uLnTx/>
                  <a:uFillTx/>
                  <a:latin typeface="Arial"/>
                  <a:ea typeface="ＭＳ Ｐゴシック"/>
                  <a:cs typeface="Arial"/>
                </a:rPr>
                <a:t>.”</a:t>
              </a:r>
              <a:endParaRPr kumimoji="0" lang="en-US" sz="1800" b="1" i="0" u="none" strike="noStrike" kern="1200" cap="none" spc="0" normalizeH="0" baseline="0" noProof="0" dirty="0">
                <a:ln>
                  <a:noFill/>
                </a:ln>
                <a:solidFill>
                  <a:srgbClr val="E3EBF1"/>
                </a:solidFill>
                <a:effectLst/>
                <a:uLnTx/>
                <a:uFillTx/>
                <a:latin typeface="Arial" charset="0"/>
                <a:ea typeface="ＭＳ Ｐゴシック"/>
                <a:cs typeface="Arial"/>
              </a:endParaRPr>
            </a:p>
          </p:txBody>
        </p:sp>
      </p:grpSp>
      <p:sp>
        <p:nvSpPr>
          <p:cNvPr id="21" name="Rectangle 3"/>
          <p:cNvSpPr txBox="1">
            <a:spLocks noChangeArrowheads="1"/>
          </p:cNvSpPr>
          <p:nvPr/>
        </p:nvSpPr>
        <p:spPr bwMode="auto">
          <a:xfrm>
            <a:off x="4218781" y="2200291"/>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E3EBF1"/>
                </a:solidFill>
                <a:effectLst/>
                <a:uLnTx/>
                <a:uFillTx/>
                <a:latin typeface="Arial" pitchFamily="34" charset="0"/>
                <a:ea typeface="MS PGothic" pitchFamily="34" charset="-128"/>
                <a:cs typeface="Arial" pitchFamily="34" charset="0"/>
              </a:rPr>
              <a:t>2 Kor. 12:2-4</a:t>
            </a:r>
            <a:endParaRPr kumimoji="0" lang="en-US" altLang="en-US" sz="2800" b="1" i="0" u="none" strike="noStrike" kern="1200" cap="none" spc="0" normalizeH="0" baseline="0" noProof="0" dirty="0">
              <a:ln>
                <a:noFill/>
              </a:ln>
              <a:solidFill>
                <a:srgbClr val="E3EBF1"/>
              </a:solidFill>
              <a:effectLst/>
              <a:uLnTx/>
              <a:uFillTx/>
              <a:latin typeface="Arial" pitchFamily="34" charset="0"/>
              <a:ea typeface="MS PGothic" pitchFamily="34" charset="-128"/>
              <a:cs typeface="Arial"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altLang="en-US" sz="2400" b="1" i="0" u="none" strike="noStrike" kern="1200" cap="none" spc="0" normalizeH="0" baseline="0" noProof="0" dirty="0" err="1">
                <a:ln>
                  <a:noFill/>
                </a:ln>
                <a:solidFill>
                  <a:srgbClr val="E3EBF1"/>
                </a:solidFill>
                <a:effectLst/>
                <a:uLnTx/>
                <a:uFillTx/>
                <a:latin typeface="Arial" pitchFamily="34" charset="0"/>
                <a:ea typeface="MS PGothic" pitchFamily="34" charset="-128"/>
                <a:cs typeface="Arial" pitchFamily="34" charset="0"/>
              </a:rPr>
              <a:t>Luk</a:t>
            </a:r>
            <a:r>
              <a:rPr kumimoji="0" lang="en-US" altLang="en-US" sz="2400" b="1" i="0" u="none" strike="noStrike" kern="1200" cap="none" spc="0" normalizeH="0" baseline="0" noProof="0" dirty="0">
                <a:ln>
                  <a:noFill/>
                </a:ln>
                <a:solidFill>
                  <a:srgbClr val="E3EBF1"/>
                </a:solidFill>
                <a:effectLst/>
                <a:uLnTx/>
                <a:uFillTx/>
                <a:latin typeface="Arial" pitchFamily="34" charset="0"/>
                <a:ea typeface="MS PGothic" pitchFamily="34" charset="-128"/>
                <a:cs typeface="Arial" pitchFamily="34" charset="0"/>
              </a:rPr>
              <a:t>. 23:43</a:t>
            </a:r>
            <a:endParaRPr kumimoji="0" lang="en-US" altLang="en-US" sz="2800" b="1" i="0" u="none" strike="noStrike" kern="1200" cap="none" spc="0" normalizeH="0" baseline="0" noProof="0" dirty="0">
              <a:ln>
                <a:noFill/>
              </a:ln>
              <a:solidFill>
                <a:srgbClr val="E3EBF1"/>
              </a:solidFill>
              <a:effectLst/>
              <a:uLnTx/>
              <a:uFillTx/>
              <a:latin typeface="Arial" pitchFamily="34" charset="0"/>
              <a:ea typeface="MS PGothic" pitchFamily="34" charset="-128"/>
              <a:cs typeface="Arial"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defTabSz="457200" eaLnBrk="0" hangingPunct="0">
              <a:defRPr sz="3200">
                <a:solidFill>
                  <a:schemeClr val="tx1"/>
                </a:solidFill>
                <a:latin typeface="Arial" pitchFamily="34" charset="0"/>
                <a:ea typeface="MS PGothic" pitchFamily="34" charset="-128"/>
              </a:defRPr>
            </a:lvl1pPr>
            <a:lvl2pPr marL="742950" indent="-285750" defTabSz="457200" eaLnBrk="0" hangingPunct="0">
              <a:defRPr sz="3200">
                <a:solidFill>
                  <a:schemeClr val="tx1"/>
                </a:solidFill>
                <a:latin typeface="Arial" pitchFamily="34" charset="0"/>
                <a:ea typeface="MS PGothic" pitchFamily="34" charset="-128"/>
              </a:defRPr>
            </a:lvl2pPr>
            <a:lvl3pPr marL="1143000" indent="-228600" defTabSz="457200" eaLnBrk="0" hangingPunct="0">
              <a:defRPr sz="3200">
                <a:solidFill>
                  <a:schemeClr val="tx1"/>
                </a:solidFill>
                <a:latin typeface="Arial" pitchFamily="34" charset="0"/>
                <a:ea typeface="MS PGothic" pitchFamily="34" charset="-128"/>
              </a:defRPr>
            </a:lvl3pPr>
            <a:lvl4pPr marL="1600200" indent="-228600" defTabSz="457200" eaLnBrk="0" hangingPunct="0">
              <a:defRPr sz="3200">
                <a:solidFill>
                  <a:schemeClr val="tx1"/>
                </a:solidFill>
                <a:latin typeface="Arial" pitchFamily="34" charset="0"/>
                <a:ea typeface="MS PGothic" pitchFamily="34" charset="-128"/>
              </a:defRPr>
            </a:lvl4pPr>
            <a:lvl5pPr marL="2057400" indent="-228600" defTabSz="457200" eaLnBrk="0" hangingPunct="0">
              <a:defRPr sz="3200">
                <a:solidFill>
                  <a:schemeClr val="tx1"/>
                </a:solidFill>
                <a:latin typeface="Arial"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rPr>
              <a:t>1 Pet. 3:18-20</a:t>
            </a:r>
            <a:endParaRPr kumimoji="0" lang="en-US" altLang="en-US" sz="2800" b="1" i="0" u="none" strike="noStrike" kern="1200" cap="none" spc="0" normalizeH="0" baseline="0" noProof="0">
              <a:ln>
                <a:noFill/>
              </a:ln>
              <a:solidFill>
                <a:srgbClr val="E3EBF1"/>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11405940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1" descr="Rev 20v15 Lake Of Fir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2057400"/>
          </a:xfrm>
          <a:effectLst>
            <a:outerShdw blurRad="63500" dist="107763" dir="2700000" algn="ctr" rotWithShape="0">
              <a:srgbClr val="000000">
                <a:alpha val="74997"/>
              </a:srgbClr>
            </a:outerShdw>
          </a:effectLst>
        </p:spPr>
        <p:txBody>
          <a:bodyPr/>
          <a:lstStyle/>
          <a:p>
            <a:pPr eaLnBrk="1" hangingPunct="1"/>
            <a:r>
              <a:rPr lang="en-US" altLang="en-US" sz="4000" dirty="0" err="1">
                <a:latin typeface="Arial" pitchFamily="34" charset="0"/>
              </a:rPr>
              <a:t>Lautan</a:t>
            </a:r>
            <a:r>
              <a:rPr lang="en-US" altLang="en-US" sz="4000" dirty="0">
                <a:latin typeface="Arial" pitchFamily="34" charset="0"/>
              </a:rPr>
              <a:t> </a:t>
            </a:r>
            <a:r>
              <a:rPr lang="en-US" altLang="en-US" sz="4000" dirty="0" err="1">
                <a:latin typeface="Arial" pitchFamily="34" charset="0"/>
              </a:rPr>
              <a:t>Api</a:t>
            </a:r>
            <a:br>
              <a:rPr lang="en-US" altLang="en-US" sz="4000" dirty="0">
                <a:latin typeface="Arial" pitchFamily="34" charset="0"/>
              </a:rPr>
            </a:br>
            <a:r>
              <a:rPr lang="en-US" altLang="en-US" sz="4000" dirty="0">
                <a:latin typeface="Arial" pitchFamily="34" charset="0"/>
              </a:rPr>
              <a:t>(Why 20:14-15)</a:t>
            </a:r>
            <a:endParaRPr lang="en-US" altLang="en-US" dirty="0">
              <a:latin typeface="Arial" pitchFamily="34" charset="0"/>
            </a:endParaRPr>
          </a:p>
        </p:txBody>
      </p:sp>
      <p:sp>
        <p:nvSpPr>
          <p:cNvPr id="133123" name="Text Box 1041"/>
          <p:cNvSpPr txBox="1">
            <a:spLocks noChangeArrowheads="1"/>
          </p:cNvSpPr>
          <p:nvPr/>
        </p:nvSpPr>
        <p:spPr bwMode="auto">
          <a:xfrm>
            <a:off x="7667625" y="28575"/>
            <a:ext cx="1400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200">
                <a:solidFill>
                  <a:schemeClr val="tx1"/>
                </a:solidFill>
                <a:latin typeface="Arial" pitchFamily="34" charset="0"/>
                <a:ea typeface="MS PGothic" pitchFamily="34" charset="-128"/>
              </a:defRPr>
            </a:lvl1pPr>
            <a:lvl2pPr marL="742950" indent="-285750" eaLnBrk="0" hangingPunct="0">
              <a:defRPr sz="3200">
                <a:solidFill>
                  <a:schemeClr val="tx1"/>
                </a:solidFill>
                <a:latin typeface="Arial" pitchFamily="34" charset="0"/>
                <a:ea typeface="MS PGothic" pitchFamily="34" charset="-128"/>
              </a:defRPr>
            </a:lvl2pPr>
            <a:lvl3pPr marL="1143000" indent="-228600" eaLnBrk="0" hangingPunct="0">
              <a:defRPr sz="3200">
                <a:solidFill>
                  <a:schemeClr val="tx1"/>
                </a:solidFill>
                <a:latin typeface="Arial" pitchFamily="34" charset="0"/>
                <a:ea typeface="MS PGothic" pitchFamily="34" charset="-128"/>
              </a:defRPr>
            </a:lvl3pPr>
            <a:lvl4pPr marL="1600200" indent="-228600" eaLnBrk="0" hangingPunct="0">
              <a:defRPr sz="3200">
                <a:solidFill>
                  <a:schemeClr val="tx1"/>
                </a:solidFill>
                <a:latin typeface="Arial" pitchFamily="34" charset="0"/>
                <a:ea typeface="MS PGothic" pitchFamily="34" charset="-128"/>
              </a:defRPr>
            </a:lvl4pPr>
            <a:lvl5pPr marL="2057400" indent="-228600" eaLnBrk="0" hangingPunct="0">
              <a:defRPr sz="3200">
                <a:solidFill>
                  <a:schemeClr val="tx1"/>
                </a:solidFill>
                <a:latin typeface="Arial" pitchFamily="34" charset="0"/>
                <a:ea typeface="MS PGothic" pitchFamily="34" charset="-128"/>
              </a:defRPr>
            </a:lvl5pPr>
            <a:lvl6pPr marL="2514600" indent="-2286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6pPr>
            <a:lvl7pPr marL="2971800" indent="-2286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7pPr>
            <a:lvl8pPr marL="3429000" indent="-2286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8pPr>
            <a:lvl9pPr marL="3886200" indent="-228600" eaLnBrk="0" fontAlgn="base" hangingPunct="0">
              <a:spcBef>
                <a:spcPct val="20000"/>
              </a:spcBef>
              <a:spcAft>
                <a:spcPct val="0"/>
              </a:spcAft>
              <a:buClr>
                <a:schemeClr val="hlink"/>
              </a:buClr>
              <a:buFont typeface="Wingdings" pitchFamily="2" charset="2"/>
              <a:defRPr sz="3200">
                <a:solidFill>
                  <a:schemeClr val="tx1"/>
                </a:solidFill>
                <a:latin typeface="Arial"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NTS 438</a:t>
            </a:r>
            <a:endParaRPr kumimoji="0" lang="en-US" altLang="en-US" sz="2400" b="1"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63427007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8659" name="Rectangle 3"/>
          <p:cNvSpPr>
            <a:spLocks noGrp="1" noChangeArrowheads="1"/>
          </p:cNvSpPr>
          <p:nvPr>
            <p:ph type="title"/>
          </p:nvPr>
        </p:nvSpPr>
        <p:spPr>
          <a:xfrm>
            <a:off x="0" y="0"/>
            <a:ext cx="8442476" cy="2057400"/>
          </a:xfrm>
          <a:effectLst>
            <a:outerShdw blurRad="63500" dist="107763" dir="2700000" algn="ctr" rotWithShape="0">
              <a:srgbClr val="000000">
                <a:alpha val="74998"/>
              </a:srgbClr>
            </a:outerShdw>
          </a:effectLst>
        </p:spPr>
        <p:txBody>
          <a:bodyPr/>
          <a:lstStyle/>
          <a:p>
            <a:pPr eaLnBrk="1" hangingPunct="1">
              <a:defRPr/>
            </a:pPr>
            <a:r>
              <a:rPr lang="en-US" sz="4000" dirty="0">
                <a:latin typeface="Arial" charset="0"/>
                <a:ea typeface="ＭＳ Ｐゴシック" charset="0"/>
              </a:rPr>
              <a:t>Will only unbelievers appear at the great white throne (20:14-15)?</a:t>
            </a:r>
            <a:endParaRPr lang="en-US" dirty="0">
              <a:latin typeface="Arial" charset="0"/>
              <a:ea typeface="ＭＳ Ｐゴシック" charset="0"/>
            </a:endParaRPr>
          </a:p>
        </p:txBody>
      </p:sp>
      <p:sp>
        <p:nvSpPr>
          <p:cNvPr id="5" name="Text Box 1041"/>
          <p:cNvSpPr txBox="1">
            <a:spLocks noChangeArrowheads="1"/>
          </p:cNvSpPr>
          <p:nvPr/>
        </p:nvSpPr>
        <p:spPr bwMode="auto">
          <a:xfrm>
            <a:off x="8431844" y="28751"/>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440</a:t>
            </a:r>
          </a:p>
          <a:p>
            <a:r>
              <a:rPr lang="en-US" b="1" dirty="0">
                <a:solidFill>
                  <a:srgbClr val="FFFFFF"/>
                </a:solidFill>
                <a:latin typeface="Arial"/>
                <a:cs typeface="Arial"/>
              </a:rPr>
              <a:t>Q 2</a:t>
            </a:r>
            <a:endParaRPr lang="en-US" b="1" dirty="0">
              <a:solidFill>
                <a:srgbClr val="000000"/>
              </a:solidFill>
              <a:latin typeface="Arial"/>
              <a:cs typeface="Arial"/>
            </a:endParaRPr>
          </a:p>
        </p:txBody>
      </p:sp>
      <p:pic>
        <p:nvPicPr>
          <p:cNvPr id="6" name="Picture 5" descr="rev 20 White Throne-02.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985818"/>
            <a:ext cx="4876800" cy="3657600"/>
          </a:xfrm>
          <a:prstGeom prst="rect">
            <a:avLst/>
          </a:prstGeom>
        </p:spPr>
      </p:pic>
      <p:sp>
        <p:nvSpPr>
          <p:cNvPr id="7" name="Rectangle 3"/>
          <p:cNvSpPr txBox="1">
            <a:spLocks noChangeArrowheads="1"/>
          </p:cNvSpPr>
          <p:nvPr/>
        </p:nvSpPr>
        <p:spPr bwMode="auto">
          <a:xfrm>
            <a:off x="4959048" y="2152951"/>
            <a:ext cx="4088189" cy="43300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457200" indent="-457200" algn="l" eaLnBrk="1" hangingPunct="1">
              <a:buFont typeface="Arial"/>
              <a:buChar char="•"/>
              <a:defRPr/>
            </a:pPr>
            <a:r>
              <a:rPr lang="en-US" sz="3200" dirty="0">
                <a:solidFill>
                  <a:srgbClr val="E3EBF1"/>
                </a:solidFill>
                <a:latin typeface="Arial" charset="0"/>
                <a:ea typeface="ＭＳ Ｐゴシック" charset="0"/>
              </a:rPr>
              <a:t>Millennial mortals need judgment</a:t>
            </a:r>
          </a:p>
          <a:p>
            <a:pPr marL="457200" indent="-457200" algn="l" eaLnBrk="1" hangingPunct="1">
              <a:buFont typeface="Arial"/>
              <a:buChar char="•"/>
              <a:defRPr/>
            </a:pPr>
            <a:endParaRPr lang="en-US" sz="3200" dirty="0">
              <a:solidFill>
                <a:srgbClr val="E3EBF1"/>
              </a:solidFill>
              <a:latin typeface="Arial" charset="0"/>
              <a:ea typeface="ＭＳ Ｐゴシック" charset="0"/>
            </a:endParaRPr>
          </a:p>
          <a:p>
            <a:pPr marL="457200" indent="-457200" algn="l" eaLnBrk="1" hangingPunct="1">
              <a:buFont typeface="Arial"/>
              <a:buChar char="•"/>
              <a:defRPr/>
            </a:pPr>
            <a:r>
              <a:rPr lang="en-US" sz="3200" dirty="0">
                <a:solidFill>
                  <a:srgbClr val="E3EBF1"/>
                </a:solidFill>
                <a:latin typeface="Arial" charset="0"/>
                <a:ea typeface="ＭＳ Ｐゴシック" charset="0"/>
              </a:rPr>
              <a:t>It would seem strange that no one is written in the book of life</a:t>
            </a:r>
          </a:p>
          <a:p>
            <a:pPr marL="457200" indent="-457200" algn="l" eaLnBrk="1" hangingPunct="1">
              <a:buFont typeface="Arial"/>
              <a:buChar char="•"/>
              <a:defRPr/>
            </a:pPr>
            <a:endParaRPr lang="en-US" sz="3200" dirty="0">
              <a:solidFill>
                <a:srgbClr val="E3EBF1"/>
              </a:solidFill>
              <a:latin typeface="Arial" charset="0"/>
              <a:ea typeface="ＭＳ Ｐゴシック" charset="0"/>
            </a:endParaRPr>
          </a:p>
          <a:p>
            <a:pPr marL="457200" indent="-457200" algn="l" eaLnBrk="1" hangingPunct="1">
              <a:buFont typeface="Arial"/>
              <a:buChar char="•"/>
              <a:defRPr/>
            </a:pPr>
            <a:endParaRPr lang="en-US" sz="3600" dirty="0">
              <a:solidFill>
                <a:srgbClr val="E3EBF1"/>
              </a:solidFill>
              <a:latin typeface="Arial" charset="0"/>
              <a:ea typeface="ＭＳ Ｐゴシック" charset="0"/>
            </a:endParaRPr>
          </a:p>
        </p:txBody>
      </p:sp>
    </p:spTree>
    <p:extLst>
      <p:ext uri="{BB962C8B-B14F-4D97-AF65-F5344CB8AC3E}">
        <p14:creationId xmlns:p14="http://schemas.microsoft.com/office/powerpoint/2010/main" val="367795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xEl>
                                              <p:pRg st="2" end="2"/>
                                            </p:txEl>
                                          </p:spTgt>
                                        </p:tgtEl>
                                        <p:attrNameLst>
                                          <p:attrName>style.visibility</p:attrName>
                                        </p:attrNameLst>
                                      </p:cBhvr>
                                      <p:to>
                                        <p:strVal val="visible"/>
                                      </p:to>
                                    </p:set>
                                    <p:animEffect transition="in" filter="blinds(horizontal)">
                                      <p:cBhvr>
                                        <p:cTn id="12"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228600" y="304800"/>
            <a:ext cx="8610600" cy="838200"/>
          </a:xfrm>
          <a:noFill/>
          <a:ln/>
          <a:effectLst>
            <a:outerShdw blurRad="63500" dist="107763" dir="2700000" algn="ctr" rotWithShape="0">
              <a:srgbClr val="000000">
                <a:alpha val="74998"/>
              </a:srgb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r>
              <a:rPr lang="en-US" sz="5400" b="1" dirty="0">
                <a:solidFill>
                  <a:srgbClr val="FFFFFF"/>
                </a:solidFill>
              </a:rPr>
              <a:t>Which Will We Believe?</a:t>
            </a:r>
          </a:p>
        </p:txBody>
      </p:sp>
      <p:sp>
        <p:nvSpPr>
          <p:cNvPr id="76817" name="Text Box 17"/>
          <p:cNvSpPr txBox="1">
            <a:spLocks noChangeArrowheads="1"/>
          </p:cNvSpPr>
          <p:nvPr/>
        </p:nvSpPr>
        <p:spPr bwMode="auto">
          <a:xfrm>
            <a:off x="304800" y="1203325"/>
            <a:ext cx="38100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4000" b="1" u="sng">
                <a:solidFill>
                  <a:srgbClr val="FFFFFF"/>
                </a:solidFill>
              </a:rPr>
              <a:t>Tradition</a:t>
            </a:r>
            <a:endParaRPr lang="en-US" sz="3200" b="1" i="1" u="sng">
              <a:solidFill>
                <a:srgbClr val="FFFFFF"/>
              </a:solidFill>
              <a:latin typeface="Times New Roman" charset="0"/>
            </a:endParaRPr>
          </a:p>
        </p:txBody>
      </p:sp>
      <p:sp>
        <p:nvSpPr>
          <p:cNvPr id="76819" name="Text Box 19"/>
          <p:cNvSpPr txBox="1">
            <a:spLocks noChangeArrowheads="1"/>
          </p:cNvSpPr>
          <p:nvPr/>
        </p:nvSpPr>
        <p:spPr bwMode="auto">
          <a:xfrm>
            <a:off x="4572000" y="1203325"/>
            <a:ext cx="36576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4000" b="1" u="sng">
                <a:solidFill>
                  <a:srgbClr val="FFFFFF"/>
                </a:solidFill>
              </a:rPr>
              <a:t>Bible</a:t>
            </a:r>
            <a:endParaRPr lang="en-US" sz="3200" b="1" i="1" u="sng">
              <a:solidFill>
                <a:srgbClr val="FFFFFF"/>
              </a:solidFill>
              <a:latin typeface="Times New Roman" charset="0"/>
            </a:endParaRPr>
          </a:p>
        </p:txBody>
      </p:sp>
      <p:sp>
        <p:nvSpPr>
          <p:cNvPr id="76820" name="Text Box 20"/>
          <p:cNvSpPr txBox="1">
            <a:spLocks noChangeArrowheads="1"/>
          </p:cNvSpPr>
          <p:nvPr/>
        </p:nvSpPr>
        <p:spPr bwMode="auto">
          <a:xfrm>
            <a:off x="304800" y="1981200"/>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FFFF"/>
                </a:solidFill>
              </a:rPr>
              <a:t>Man dwells with the devil</a:t>
            </a:r>
          </a:p>
        </p:txBody>
      </p:sp>
      <p:sp>
        <p:nvSpPr>
          <p:cNvPr id="7"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441</a:t>
            </a:r>
            <a:endParaRPr lang="en-US" b="1" dirty="0">
              <a:solidFill>
                <a:srgbClr val="000000"/>
              </a:solidFill>
              <a:latin typeface="Arial"/>
              <a:cs typeface="Arial"/>
            </a:endParaRPr>
          </a:p>
        </p:txBody>
      </p:sp>
      <p:pic>
        <p:nvPicPr>
          <p:cNvPr id="2" name="Picture 1" descr="rev 20 satan-with-pitchfork.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048000"/>
            <a:ext cx="5080000" cy="3810000"/>
          </a:xfrm>
          <a:prstGeom prst="rect">
            <a:avLst/>
          </a:prstGeom>
        </p:spPr>
      </p:pic>
    </p:spTree>
    <p:extLst>
      <p:ext uri="{BB962C8B-B14F-4D97-AF65-F5344CB8AC3E}">
        <p14:creationId xmlns:p14="http://schemas.microsoft.com/office/powerpoint/2010/main" val="31913442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6820"/>
                                        </p:tgtEl>
                                        <p:attrNameLst>
                                          <p:attrName>style.visibility</p:attrName>
                                        </p:attrNameLst>
                                      </p:cBhvr>
                                      <p:to>
                                        <p:strVal val="visible"/>
                                      </p:to>
                                    </p:set>
                                    <p:anim calcmode="lin" valueType="num">
                                      <p:cBhvr>
                                        <p:cTn id="7" dur="1000" fill="hold"/>
                                        <p:tgtEl>
                                          <p:spTgt spid="76820"/>
                                        </p:tgtEl>
                                        <p:attrNameLst>
                                          <p:attrName>ppt_w</p:attrName>
                                        </p:attrNameLst>
                                      </p:cBhvr>
                                      <p:tavLst>
                                        <p:tav tm="0">
                                          <p:val>
                                            <p:fltVal val="0"/>
                                          </p:val>
                                        </p:tav>
                                        <p:tav tm="100000">
                                          <p:val>
                                            <p:strVal val="#ppt_w"/>
                                          </p:val>
                                        </p:tav>
                                      </p:tavLst>
                                    </p:anim>
                                    <p:anim calcmode="lin" valueType="num">
                                      <p:cBhvr>
                                        <p:cTn id="8" dur="1000" fill="hold"/>
                                        <p:tgtEl>
                                          <p:spTgt spid="76820"/>
                                        </p:tgtEl>
                                        <p:attrNameLst>
                                          <p:attrName>ppt_h</p:attrName>
                                        </p:attrNameLst>
                                      </p:cBhvr>
                                      <p:tavLst>
                                        <p:tav tm="0">
                                          <p:val>
                                            <p:fltVal val="0"/>
                                          </p:val>
                                        </p:tav>
                                        <p:tav tm="100000">
                                          <p:val>
                                            <p:strVal val="#ppt_h"/>
                                          </p:val>
                                        </p:tav>
                                      </p:tavLst>
                                    </p:anim>
                                    <p:anim calcmode="lin" valueType="num">
                                      <p:cBhvr>
                                        <p:cTn id="9" dur="1000" fill="hold"/>
                                        <p:tgtEl>
                                          <p:spTgt spid="7682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682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20"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57030" name="Group 6"/>
          <p:cNvGrpSpPr>
            <a:grpSpLocks/>
          </p:cNvGrpSpPr>
          <p:nvPr/>
        </p:nvGrpSpPr>
        <p:grpSpPr bwMode="auto">
          <a:xfrm>
            <a:off x="936625" y="0"/>
            <a:ext cx="7256463" cy="6858000"/>
            <a:chOff x="590" y="0"/>
            <a:chExt cx="4571" cy="4320"/>
          </a:xfrm>
        </p:grpSpPr>
        <p:pic>
          <p:nvPicPr>
            <p:cNvPr id="257028" name="Picture 4" descr="HellDownIGo"/>
            <p:cNvPicPr>
              <a:picLocks noChangeAspect="1" noChangeArrowheads="1"/>
            </p:cNvPicPr>
            <p:nvPr/>
          </p:nvPicPr>
          <p:blipFill>
            <a:blip r:embed="rId3" cstate="screen">
              <a:extLst>
                <a:ext uri="{28A0092B-C50C-407E-A947-70E740481C1C}">
                  <a14:useLocalDpi xmlns:a14="http://schemas.microsoft.com/office/drawing/2010/main"/>
                </a:ext>
              </a:extLst>
            </a:blip>
            <a:srcRect l="20967" t="14980" r="11774" b="40080"/>
            <a:stretch>
              <a:fillRect/>
            </a:stretch>
          </p:blipFill>
          <p:spPr bwMode="auto">
            <a:xfrm>
              <a:off x="590" y="0"/>
              <a:ext cx="4571" cy="4320"/>
            </a:xfrm>
            <a:prstGeom prst="rect">
              <a:avLst/>
            </a:prstGeom>
            <a:noFill/>
            <a:extLst>
              <a:ext uri="{909E8E84-426E-40dd-AFC4-6F175D3DCCD1}">
                <a14:hiddenFill xmlns="" xmlns:a14="http://schemas.microsoft.com/office/drawing/2010/main">
                  <a:solidFill>
                    <a:srgbClr val="FFFFFF"/>
                  </a:solidFill>
                </a14:hiddenFill>
              </a:ext>
            </a:extLst>
          </p:spPr>
        </p:pic>
        <p:sp>
          <p:nvSpPr>
            <p:cNvPr id="257029" name="Line 5"/>
            <p:cNvSpPr>
              <a:spLocks noChangeShapeType="1"/>
            </p:cNvSpPr>
            <p:nvPr/>
          </p:nvSpPr>
          <p:spPr bwMode="auto">
            <a:xfrm>
              <a:off x="768" y="0"/>
              <a:ext cx="4224"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Arial" charset="0"/>
              </a:endParaRPr>
            </a:p>
          </p:txBody>
        </p:sp>
      </p:grpSp>
      <p:sp>
        <p:nvSpPr>
          <p:cNvPr id="257026" name="Rectangle 2"/>
          <p:cNvSpPr>
            <a:spLocks noGrp="1" noChangeArrowheads="1"/>
          </p:cNvSpPr>
          <p:nvPr>
            <p:ph type="title"/>
          </p:nvPr>
        </p:nvSpPr>
        <p:spPr>
          <a:xfrm>
            <a:off x="533400" y="6278832"/>
            <a:ext cx="8229600" cy="533400"/>
          </a:xfrm>
          <a:solidFill>
            <a:srgbClr val="FFFFFF"/>
          </a:solidFill>
        </p:spPr>
        <p:txBody>
          <a:bodyPr/>
          <a:lstStyle/>
          <a:p>
            <a:r>
              <a:rPr lang="en-US" sz="4000" dirty="0"/>
              <a:t>"Well, down I go."</a:t>
            </a:r>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000090"/>
                </a:solidFill>
                <a:latin typeface="Arial"/>
                <a:cs typeface="Arial"/>
              </a:rPr>
              <a:t>441</a:t>
            </a:r>
          </a:p>
        </p:txBody>
      </p:sp>
    </p:spTree>
    <p:extLst>
      <p:ext uri="{BB962C8B-B14F-4D97-AF65-F5344CB8AC3E}">
        <p14:creationId xmlns:p14="http://schemas.microsoft.com/office/powerpoint/2010/main" val="101026651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a:xfrm>
            <a:off x="228600" y="304800"/>
            <a:ext cx="8610600" cy="838200"/>
          </a:xfrm>
          <a:noFill/>
          <a:ln/>
          <a:effectLst>
            <a:outerShdw blurRad="63500" dist="107763" dir="2700000" algn="ctr" rotWithShape="0">
              <a:srgbClr val="000000">
                <a:alpha val="74998"/>
              </a:srgb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r>
              <a:rPr lang="en-US" sz="5400" b="1" dirty="0">
                <a:solidFill>
                  <a:srgbClr val="FFFFFF"/>
                </a:solidFill>
              </a:rPr>
              <a:t>Which Will We Believe?</a:t>
            </a:r>
          </a:p>
        </p:txBody>
      </p:sp>
      <p:sp>
        <p:nvSpPr>
          <p:cNvPr id="390147" name="Text Box 3"/>
          <p:cNvSpPr txBox="1">
            <a:spLocks noChangeArrowheads="1"/>
          </p:cNvSpPr>
          <p:nvPr/>
        </p:nvSpPr>
        <p:spPr bwMode="auto">
          <a:xfrm>
            <a:off x="304800" y="1203325"/>
            <a:ext cx="38100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4000" b="1" u="sng">
                <a:solidFill>
                  <a:srgbClr val="FFFFFF"/>
                </a:solidFill>
              </a:rPr>
              <a:t>Tradition</a:t>
            </a:r>
            <a:endParaRPr lang="en-US" sz="3200" b="1" i="1" u="sng">
              <a:solidFill>
                <a:srgbClr val="FFFFFF"/>
              </a:solidFill>
              <a:latin typeface="Times New Roman" charset="0"/>
            </a:endParaRPr>
          </a:p>
        </p:txBody>
      </p:sp>
      <p:sp>
        <p:nvSpPr>
          <p:cNvPr id="390148" name="Text Box 4"/>
          <p:cNvSpPr txBox="1">
            <a:spLocks noChangeArrowheads="1"/>
          </p:cNvSpPr>
          <p:nvPr/>
        </p:nvSpPr>
        <p:spPr bwMode="auto">
          <a:xfrm>
            <a:off x="4572000" y="1203325"/>
            <a:ext cx="36576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4000" b="1" u="sng">
                <a:solidFill>
                  <a:srgbClr val="FFFFFF"/>
                </a:solidFill>
              </a:rPr>
              <a:t>Bible</a:t>
            </a:r>
            <a:endParaRPr lang="en-US" sz="3200" b="1" i="1" u="sng">
              <a:solidFill>
                <a:srgbClr val="FFFFFF"/>
              </a:solidFill>
              <a:latin typeface="Times New Roman" charset="0"/>
            </a:endParaRPr>
          </a:p>
        </p:txBody>
      </p:sp>
      <p:sp>
        <p:nvSpPr>
          <p:cNvPr id="390149" name="Text Box 5"/>
          <p:cNvSpPr txBox="1">
            <a:spLocks noChangeArrowheads="1"/>
          </p:cNvSpPr>
          <p:nvPr/>
        </p:nvSpPr>
        <p:spPr bwMode="auto">
          <a:xfrm>
            <a:off x="304800" y="1981200"/>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FFFF"/>
                </a:solidFill>
              </a:rPr>
              <a:t>Man dwells with the devil--the boss</a:t>
            </a:r>
          </a:p>
        </p:txBody>
      </p:sp>
      <p:sp>
        <p:nvSpPr>
          <p:cNvPr id="390150" name="Text Box 6"/>
          <p:cNvSpPr txBox="1">
            <a:spLocks noChangeArrowheads="1"/>
          </p:cNvSpPr>
          <p:nvPr/>
        </p:nvSpPr>
        <p:spPr bwMode="auto">
          <a:xfrm>
            <a:off x="4572000" y="1981200"/>
            <a:ext cx="36576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en-US" sz="2800" b="1">
                <a:solidFill>
                  <a:srgbClr val="FFFFFF"/>
                </a:solidFill>
              </a:rPr>
              <a:t>Man is alone (Luke 13:28)</a:t>
            </a:r>
            <a:endParaRPr lang="en-US" sz="3200" b="1" i="1">
              <a:solidFill>
                <a:srgbClr val="FFFFFF"/>
              </a:solidFill>
              <a:latin typeface="Times New Roman" charset="0"/>
            </a:endParaRPr>
          </a:p>
        </p:txBody>
      </p:sp>
      <p:sp>
        <p:nvSpPr>
          <p:cNvPr id="390151" name="Text Box 7"/>
          <p:cNvSpPr txBox="1">
            <a:spLocks noChangeArrowheads="1"/>
          </p:cNvSpPr>
          <p:nvPr/>
        </p:nvSpPr>
        <p:spPr bwMode="auto">
          <a:xfrm>
            <a:off x="304800" y="3200400"/>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en-US" altLang="ja-JP" sz="2800" b="1" dirty="0">
                <a:solidFill>
                  <a:srgbClr val="FFFFFF"/>
                </a:solidFill>
              </a:rPr>
              <a:t>"</a:t>
            </a:r>
            <a:r>
              <a:rPr lang="en-US" sz="2800" b="1" dirty="0">
                <a:solidFill>
                  <a:srgbClr val="FFFFFF"/>
                </a:solidFill>
              </a:rPr>
              <a:t>At least my friends </a:t>
            </a:r>
          </a:p>
          <a:p>
            <a:pPr algn="just"/>
            <a:r>
              <a:rPr lang="en-US" sz="2800" b="1" dirty="0">
                <a:solidFill>
                  <a:srgbClr val="FFFFFF"/>
                </a:solidFill>
              </a:rPr>
              <a:t>will be there</a:t>
            </a:r>
            <a:r>
              <a:rPr lang="en-US" altLang="ja-JP" sz="2800" b="1" dirty="0">
                <a:solidFill>
                  <a:srgbClr val="FFFFFF"/>
                </a:solidFill>
              </a:rPr>
              <a:t>"</a:t>
            </a:r>
            <a:endParaRPr lang="en-US" sz="2800" b="1" dirty="0">
              <a:solidFill>
                <a:srgbClr val="FFFFFF"/>
              </a:solidFill>
            </a:endParaRPr>
          </a:p>
        </p:txBody>
      </p:sp>
      <p:sp>
        <p:nvSpPr>
          <p:cNvPr id="390152" name="Text Box 8"/>
          <p:cNvSpPr txBox="1">
            <a:spLocks noChangeArrowheads="1"/>
          </p:cNvSpPr>
          <p:nvPr/>
        </p:nvSpPr>
        <p:spPr bwMode="auto">
          <a:xfrm>
            <a:off x="4572000" y="3200400"/>
            <a:ext cx="41148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en-US" sz="2800" b="1" dirty="0">
                <a:solidFill>
                  <a:srgbClr val="FFFFFF"/>
                </a:solidFill>
              </a:rPr>
              <a:t>Yes, but you won</a:t>
            </a:r>
            <a:r>
              <a:rPr lang="fr-FR" altLang="ja-JP" sz="2800" b="1" dirty="0">
                <a:solidFill>
                  <a:srgbClr val="FFFFFF"/>
                </a:solidFill>
              </a:rPr>
              <a:t>'</a:t>
            </a:r>
            <a:r>
              <a:rPr lang="en-US" sz="2800" b="1" dirty="0">
                <a:solidFill>
                  <a:srgbClr val="FFFFFF"/>
                </a:solidFill>
              </a:rPr>
              <a:t>t see them (Luke 13:28)</a:t>
            </a:r>
            <a:endParaRPr lang="en-US" sz="3200" b="1" i="1" dirty="0">
              <a:solidFill>
                <a:srgbClr val="FFFFFF"/>
              </a:solidFill>
              <a:latin typeface="Times New Roman" charset="0"/>
            </a:endParaRPr>
          </a:p>
        </p:txBody>
      </p:sp>
      <p:sp>
        <p:nvSpPr>
          <p:cNvPr id="390153" name="Text Box 9"/>
          <p:cNvSpPr txBox="1">
            <a:spLocks noChangeArrowheads="1"/>
          </p:cNvSpPr>
          <p:nvPr/>
        </p:nvSpPr>
        <p:spPr bwMode="auto">
          <a:xfrm>
            <a:off x="304800" y="4630738"/>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FFFF"/>
                </a:solidFill>
              </a:rPr>
              <a:t>Bodies suffer mild discomfort</a:t>
            </a:r>
          </a:p>
        </p:txBody>
      </p:sp>
      <p:sp>
        <p:nvSpPr>
          <p:cNvPr id="390154" name="Text Box 10"/>
          <p:cNvSpPr txBox="1">
            <a:spLocks noChangeArrowheads="1"/>
          </p:cNvSpPr>
          <p:nvPr/>
        </p:nvSpPr>
        <p:spPr bwMode="auto">
          <a:xfrm>
            <a:off x="4572000" y="4630738"/>
            <a:ext cx="3962400" cy="222726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en-US" sz="2800" b="1">
                <a:solidFill>
                  <a:srgbClr val="FFFFFF"/>
                </a:solidFill>
              </a:rPr>
              <a:t>Bodies suffer from burning sulfur and consumption by worms (Mark 9:47-48; Rev. 21:8)</a:t>
            </a:r>
            <a:endParaRPr lang="en-US" sz="3200" b="1" i="1">
              <a:solidFill>
                <a:srgbClr val="FFFFFF"/>
              </a:solidFill>
              <a:latin typeface="Times New Roman" charset="0"/>
            </a:endParaRPr>
          </a:p>
        </p:txBody>
      </p:sp>
      <p:sp>
        <p:nvSpPr>
          <p:cNvPr id="13"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441</a:t>
            </a:r>
            <a:endParaRPr lang="en-US" b="1" dirty="0">
              <a:solidFill>
                <a:srgbClr val="000000"/>
              </a:solidFill>
              <a:latin typeface="Arial"/>
              <a:cs typeface="Arial"/>
            </a:endParaRPr>
          </a:p>
        </p:txBody>
      </p:sp>
    </p:spTree>
    <p:extLst>
      <p:ext uri="{BB962C8B-B14F-4D97-AF65-F5344CB8AC3E}">
        <p14:creationId xmlns:p14="http://schemas.microsoft.com/office/powerpoint/2010/main" val="37536246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90150"/>
                                        </p:tgtEl>
                                        <p:attrNameLst>
                                          <p:attrName>style.visibility</p:attrName>
                                        </p:attrNameLst>
                                      </p:cBhvr>
                                      <p:to>
                                        <p:strVal val="visible"/>
                                      </p:to>
                                    </p:set>
                                    <p:anim calcmode="lin" valueType="num">
                                      <p:cBhvr>
                                        <p:cTn id="7" dur="1000" fill="hold"/>
                                        <p:tgtEl>
                                          <p:spTgt spid="390150"/>
                                        </p:tgtEl>
                                        <p:attrNameLst>
                                          <p:attrName>ppt_w</p:attrName>
                                        </p:attrNameLst>
                                      </p:cBhvr>
                                      <p:tavLst>
                                        <p:tav tm="0">
                                          <p:val>
                                            <p:fltVal val="0"/>
                                          </p:val>
                                        </p:tav>
                                        <p:tav tm="100000">
                                          <p:val>
                                            <p:strVal val="#ppt_w"/>
                                          </p:val>
                                        </p:tav>
                                      </p:tavLst>
                                    </p:anim>
                                    <p:anim calcmode="lin" valueType="num">
                                      <p:cBhvr>
                                        <p:cTn id="8" dur="1000" fill="hold"/>
                                        <p:tgtEl>
                                          <p:spTgt spid="390150"/>
                                        </p:tgtEl>
                                        <p:attrNameLst>
                                          <p:attrName>ppt_h</p:attrName>
                                        </p:attrNameLst>
                                      </p:cBhvr>
                                      <p:tavLst>
                                        <p:tav tm="0">
                                          <p:val>
                                            <p:fltVal val="0"/>
                                          </p:val>
                                        </p:tav>
                                        <p:tav tm="100000">
                                          <p:val>
                                            <p:strVal val="#ppt_h"/>
                                          </p:val>
                                        </p:tav>
                                      </p:tavLst>
                                    </p:anim>
                                    <p:anim calcmode="lin" valueType="num">
                                      <p:cBhvr>
                                        <p:cTn id="9" dur="1000" fill="hold"/>
                                        <p:tgtEl>
                                          <p:spTgt spid="39015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901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90151"/>
                                        </p:tgtEl>
                                        <p:attrNameLst>
                                          <p:attrName>style.visibility</p:attrName>
                                        </p:attrNameLst>
                                      </p:cBhvr>
                                      <p:to>
                                        <p:strVal val="visible"/>
                                      </p:to>
                                    </p:set>
                                    <p:anim calcmode="lin" valueType="num">
                                      <p:cBhvr>
                                        <p:cTn id="15" dur="1000" fill="hold"/>
                                        <p:tgtEl>
                                          <p:spTgt spid="390151"/>
                                        </p:tgtEl>
                                        <p:attrNameLst>
                                          <p:attrName>ppt_w</p:attrName>
                                        </p:attrNameLst>
                                      </p:cBhvr>
                                      <p:tavLst>
                                        <p:tav tm="0">
                                          <p:val>
                                            <p:fltVal val="0"/>
                                          </p:val>
                                        </p:tav>
                                        <p:tav tm="100000">
                                          <p:val>
                                            <p:strVal val="#ppt_w"/>
                                          </p:val>
                                        </p:tav>
                                      </p:tavLst>
                                    </p:anim>
                                    <p:anim calcmode="lin" valueType="num">
                                      <p:cBhvr>
                                        <p:cTn id="16" dur="1000" fill="hold"/>
                                        <p:tgtEl>
                                          <p:spTgt spid="390151"/>
                                        </p:tgtEl>
                                        <p:attrNameLst>
                                          <p:attrName>ppt_h</p:attrName>
                                        </p:attrNameLst>
                                      </p:cBhvr>
                                      <p:tavLst>
                                        <p:tav tm="0">
                                          <p:val>
                                            <p:fltVal val="0"/>
                                          </p:val>
                                        </p:tav>
                                        <p:tav tm="100000">
                                          <p:val>
                                            <p:strVal val="#ppt_h"/>
                                          </p:val>
                                        </p:tav>
                                      </p:tavLst>
                                    </p:anim>
                                    <p:anim calcmode="lin" valueType="num">
                                      <p:cBhvr>
                                        <p:cTn id="17" dur="1000" fill="hold"/>
                                        <p:tgtEl>
                                          <p:spTgt spid="39015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9015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90152"/>
                                        </p:tgtEl>
                                        <p:attrNameLst>
                                          <p:attrName>style.visibility</p:attrName>
                                        </p:attrNameLst>
                                      </p:cBhvr>
                                      <p:to>
                                        <p:strVal val="visible"/>
                                      </p:to>
                                    </p:set>
                                    <p:anim calcmode="lin" valueType="num">
                                      <p:cBhvr>
                                        <p:cTn id="23" dur="1000" fill="hold"/>
                                        <p:tgtEl>
                                          <p:spTgt spid="390152"/>
                                        </p:tgtEl>
                                        <p:attrNameLst>
                                          <p:attrName>ppt_w</p:attrName>
                                        </p:attrNameLst>
                                      </p:cBhvr>
                                      <p:tavLst>
                                        <p:tav tm="0">
                                          <p:val>
                                            <p:fltVal val="0"/>
                                          </p:val>
                                        </p:tav>
                                        <p:tav tm="100000">
                                          <p:val>
                                            <p:strVal val="#ppt_w"/>
                                          </p:val>
                                        </p:tav>
                                      </p:tavLst>
                                    </p:anim>
                                    <p:anim calcmode="lin" valueType="num">
                                      <p:cBhvr>
                                        <p:cTn id="24" dur="1000" fill="hold"/>
                                        <p:tgtEl>
                                          <p:spTgt spid="390152"/>
                                        </p:tgtEl>
                                        <p:attrNameLst>
                                          <p:attrName>ppt_h</p:attrName>
                                        </p:attrNameLst>
                                      </p:cBhvr>
                                      <p:tavLst>
                                        <p:tav tm="0">
                                          <p:val>
                                            <p:fltVal val="0"/>
                                          </p:val>
                                        </p:tav>
                                        <p:tav tm="100000">
                                          <p:val>
                                            <p:strVal val="#ppt_h"/>
                                          </p:val>
                                        </p:tav>
                                      </p:tavLst>
                                    </p:anim>
                                    <p:anim calcmode="lin" valueType="num">
                                      <p:cBhvr>
                                        <p:cTn id="25" dur="1000" fill="hold"/>
                                        <p:tgtEl>
                                          <p:spTgt spid="390152"/>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9015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90153"/>
                                        </p:tgtEl>
                                        <p:attrNameLst>
                                          <p:attrName>style.visibility</p:attrName>
                                        </p:attrNameLst>
                                      </p:cBhvr>
                                      <p:to>
                                        <p:strVal val="visible"/>
                                      </p:to>
                                    </p:set>
                                    <p:anim calcmode="lin" valueType="num">
                                      <p:cBhvr>
                                        <p:cTn id="31" dur="1000" fill="hold"/>
                                        <p:tgtEl>
                                          <p:spTgt spid="390153"/>
                                        </p:tgtEl>
                                        <p:attrNameLst>
                                          <p:attrName>ppt_w</p:attrName>
                                        </p:attrNameLst>
                                      </p:cBhvr>
                                      <p:tavLst>
                                        <p:tav tm="0">
                                          <p:val>
                                            <p:fltVal val="0"/>
                                          </p:val>
                                        </p:tav>
                                        <p:tav tm="100000">
                                          <p:val>
                                            <p:strVal val="#ppt_w"/>
                                          </p:val>
                                        </p:tav>
                                      </p:tavLst>
                                    </p:anim>
                                    <p:anim calcmode="lin" valueType="num">
                                      <p:cBhvr>
                                        <p:cTn id="32" dur="1000" fill="hold"/>
                                        <p:tgtEl>
                                          <p:spTgt spid="390153"/>
                                        </p:tgtEl>
                                        <p:attrNameLst>
                                          <p:attrName>ppt_h</p:attrName>
                                        </p:attrNameLst>
                                      </p:cBhvr>
                                      <p:tavLst>
                                        <p:tav tm="0">
                                          <p:val>
                                            <p:fltVal val="0"/>
                                          </p:val>
                                        </p:tav>
                                        <p:tav tm="100000">
                                          <p:val>
                                            <p:strVal val="#ppt_h"/>
                                          </p:val>
                                        </p:tav>
                                      </p:tavLst>
                                    </p:anim>
                                    <p:anim calcmode="lin" valueType="num">
                                      <p:cBhvr>
                                        <p:cTn id="33" dur="1000" fill="hold"/>
                                        <p:tgtEl>
                                          <p:spTgt spid="390153"/>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90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90154"/>
                                        </p:tgtEl>
                                        <p:attrNameLst>
                                          <p:attrName>style.visibility</p:attrName>
                                        </p:attrNameLst>
                                      </p:cBhvr>
                                      <p:to>
                                        <p:strVal val="visible"/>
                                      </p:to>
                                    </p:set>
                                    <p:anim calcmode="lin" valueType="num">
                                      <p:cBhvr>
                                        <p:cTn id="39" dur="1000" fill="hold"/>
                                        <p:tgtEl>
                                          <p:spTgt spid="390154"/>
                                        </p:tgtEl>
                                        <p:attrNameLst>
                                          <p:attrName>ppt_w</p:attrName>
                                        </p:attrNameLst>
                                      </p:cBhvr>
                                      <p:tavLst>
                                        <p:tav tm="0">
                                          <p:val>
                                            <p:fltVal val="0"/>
                                          </p:val>
                                        </p:tav>
                                        <p:tav tm="100000">
                                          <p:val>
                                            <p:strVal val="#ppt_w"/>
                                          </p:val>
                                        </p:tav>
                                      </p:tavLst>
                                    </p:anim>
                                    <p:anim calcmode="lin" valueType="num">
                                      <p:cBhvr>
                                        <p:cTn id="40" dur="1000" fill="hold"/>
                                        <p:tgtEl>
                                          <p:spTgt spid="390154"/>
                                        </p:tgtEl>
                                        <p:attrNameLst>
                                          <p:attrName>ppt_h</p:attrName>
                                        </p:attrNameLst>
                                      </p:cBhvr>
                                      <p:tavLst>
                                        <p:tav tm="0">
                                          <p:val>
                                            <p:fltVal val="0"/>
                                          </p:val>
                                        </p:tav>
                                        <p:tav tm="100000">
                                          <p:val>
                                            <p:strVal val="#ppt_h"/>
                                          </p:val>
                                        </p:tav>
                                      </p:tavLst>
                                    </p:anim>
                                    <p:anim calcmode="lin" valueType="num">
                                      <p:cBhvr>
                                        <p:cTn id="41" dur="1000" fill="hold"/>
                                        <p:tgtEl>
                                          <p:spTgt spid="39015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9015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50" grpId="0" autoUpdateAnimBg="0"/>
      <p:bldP spid="390151" grpId="0" autoUpdateAnimBg="0"/>
      <p:bldP spid="390152" grpId="0" autoUpdateAnimBg="0"/>
      <p:bldP spid="390153" grpId="0" autoUpdateAnimBg="0"/>
      <p:bldP spid="390154"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6658" name="Rectangle 2"/>
          <p:cNvSpPr>
            <a:spLocks noGrp="1" noChangeArrowheads="1"/>
          </p:cNvSpPr>
          <p:nvPr>
            <p:ph type="title"/>
          </p:nvPr>
        </p:nvSpPr>
        <p:spPr>
          <a:xfrm>
            <a:off x="228600" y="304800"/>
            <a:ext cx="8610600" cy="838200"/>
          </a:xfrm>
          <a:noFill/>
          <a:ln/>
          <a:effectLst>
            <a:outerShdw blurRad="63500" dist="107763" dir="2700000" algn="ctr" rotWithShape="0">
              <a:srgbClr val="000000">
                <a:alpha val="74998"/>
              </a:srgb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r>
              <a:rPr lang="en-US" sz="5400" b="1" dirty="0">
                <a:solidFill>
                  <a:srgbClr val="FFFFFF"/>
                </a:solidFill>
              </a:rPr>
              <a:t>Which Will We Believe?</a:t>
            </a:r>
          </a:p>
        </p:txBody>
      </p:sp>
      <p:sp>
        <p:nvSpPr>
          <p:cNvPr id="326659" name="Text Box 3"/>
          <p:cNvSpPr txBox="1">
            <a:spLocks noChangeArrowheads="1"/>
          </p:cNvSpPr>
          <p:nvPr/>
        </p:nvSpPr>
        <p:spPr bwMode="auto">
          <a:xfrm>
            <a:off x="304800" y="1203325"/>
            <a:ext cx="38100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4000" b="1" u="sng">
                <a:solidFill>
                  <a:srgbClr val="FFFFFF"/>
                </a:solidFill>
              </a:rPr>
              <a:t>Tradition</a:t>
            </a:r>
            <a:endParaRPr lang="en-US" sz="3200" b="1" i="1" u="sng">
              <a:solidFill>
                <a:srgbClr val="FFFFFF"/>
              </a:solidFill>
              <a:latin typeface="Times New Roman" charset="0"/>
            </a:endParaRPr>
          </a:p>
        </p:txBody>
      </p:sp>
      <p:sp>
        <p:nvSpPr>
          <p:cNvPr id="326660" name="Text Box 4"/>
          <p:cNvSpPr txBox="1">
            <a:spLocks noChangeArrowheads="1"/>
          </p:cNvSpPr>
          <p:nvPr/>
        </p:nvSpPr>
        <p:spPr bwMode="auto">
          <a:xfrm>
            <a:off x="4572000" y="1203325"/>
            <a:ext cx="3657600" cy="70167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4000" b="1" u="sng">
                <a:solidFill>
                  <a:srgbClr val="FFFFFF"/>
                </a:solidFill>
              </a:rPr>
              <a:t>Bible</a:t>
            </a:r>
            <a:endParaRPr lang="en-US" sz="3200" b="1" i="1" u="sng">
              <a:solidFill>
                <a:srgbClr val="FFFFFF"/>
              </a:solidFill>
              <a:latin typeface="Times New Roman" charset="0"/>
            </a:endParaRPr>
          </a:p>
        </p:txBody>
      </p:sp>
      <p:sp>
        <p:nvSpPr>
          <p:cNvPr id="326661" name="Text Box 5"/>
          <p:cNvSpPr txBox="1">
            <a:spLocks noChangeArrowheads="1"/>
          </p:cNvSpPr>
          <p:nvPr/>
        </p:nvSpPr>
        <p:spPr bwMode="auto">
          <a:xfrm>
            <a:off x="304800" y="1981200"/>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FFFF"/>
                </a:solidFill>
              </a:rPr>
              <a:t>Satan is tormenter over all in Hell</a:t>
            </a:r>
          </a:p>
        </p:txBody>
      </p:sp>
      <p:sp>
        <p:nvSpPr>
          <p:cNvPr id="326662" name="Text Box 6"/>
          <p:cNvSpPr txBox="1">
            <a:spLocks noChangeArrowheads="1"/>
          </p:cNvSpPr>
          <p:nvPr/>
        </p:nvSpPr>
        <p:spPr bwMode="auto">
          <a:xfrm>
            <a:off x="4572000" y="1981200"/>
            <a:ext cx="4572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en-US" sz="2800" b="1">
                <a:solidFill>
                  <a:srgbClr val="FFFFFF"/>
                </a:solidFill>
              </a:rPr>
              <a:t>Satan in torment with those tormented </a:t>
            </a:r>
            <a:r>
              <a:rPr lang="en-US" sz="2000" b="1">
                <a:solidFill>
                  <a:srgbClr val="FFFFFF"/>
                </a:solidFill>
              </a:rPr>
              <a:t>(Rev. 20:10)</a:t>
            </a:r>
            <a:endParaRPr lang="en-US" b="1" i="1">
              <a:solidFill>
                <a:srgbClr val="FFFFFF"/>
              </a:solidFill>
              <a:latin typeface="Times New Roman" charset="0"/>
            </a:endParaRPr>
          </a:p>
        </p:txBody>
      </p:sp>
      <p:sp>
        <p:nvSpPr>
          <p:cNvPr id="326663" name="Text Box 7"/>
          <p:cNvSpPr txBox="1">
            <a:spLocks noChangeArrowheads="1"/>
          </p:cNvSpPr>
          <p:nvPr/>
        </p:nvSpPr>
        <p:spPr bwMode="auto">
          <a:xfrm>
            <a:off x="304800" y="3306763"/>
            <a:ext cx="38100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en-US" sz="2800" b="1">
                <a:solidFill>
                  <a:srgbClr val="FFFFFF"/>
                </a:solidFill>
              </a:rPr>
              <a:t>A place of solid earth</a:t>
            </a:r>
          </a:p>
        </p:txBody>
      </p:sp>
      <p:sp>
        <p:nvSpPr>
          <p:cNvPr id="326664" name="Text Box 8"/>
          <p:cNvSpPr txBox="1">
            <a:spLocks noChangeArrowheads="1"/>
          </p:cNvSpPr>
          <p:nvPr/>
        </p:nvSpPr>
        <p:spPr bwMode="auto">
          <a:xfrm>
            <a:off x="4572000" y="3306763"/>
            <a:ext cx="41148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en-US" sz="2800" b="1">
                <a:solidFill>
                  <a:srgbClr val="FFFFFF"/>
                </a:solidFill>
              </a:rPr>
              <a:t>A lake </a:t>
            </a:r>
            <a:r>
              <a:rPr lang="en-US" sz="2000" b="1">
                <a:solidFill>
                  <a:srgbClr val="FFFFFF"/>
                </a:solidFill>
              </a:rPr>
              <a:t>(Rev. 20:10)</a:t>
            </a:r>
            <a:endParaRPr lang="en-US" b="1" i="1">
              <a:solidFill>
                <a:srgbClr val="FFFFFF"/>
              </a:solidFill>
              <a:latin typeface="Times New Roman" charset="0"/>
            </a:endParaRPr>
          </a:p>
        </p:txBody>
      </p:sp>
      <p:sp>
        <p:nvSpPr>
          <p:cNvPr id="326665" name="Text Box 9"/>
          <p:cNvSpPr txBox="1">
            <a:spLocks noChangeArrowheads="1"/>
          </p:cNvSpPr>
          <p:nvPr/>
        </p:nvSpPr>
        <p:spPr bwMode="auto">
          <a:xfrm>
            <a:off x="304800" y="4205288"/>
            <a:ext cx="38100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FFFF"/>
                </a:solidFill>
              </a:rPr>
              <a:t>People alone suffer</a:t>
            </a:r>
          </a:p>
        </p:txBody>
      </p:sp>
      <p:sp>
        <p:nvSpPr>
          <p:cNvPr id="326666" name="Text Box 10"/>
          <p:cNvSpPr txBox="1">
            <a:spLocks noChangeArrowheads="1"/>
          </p:cNvSpPr>
          <p:nvPr/>
        </p:nvSpPr>
        <p:spPr bwMode="auto">
          <a:xfrm>
            <a:off x="4572000" y="4205288"/>
            <a:ext cx="3962400" cy="51911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en-US" sz="2800" b="1">
                <a:solidFill>
                  <a:srgbClr val="FFFFFF"/>
                </a:solidFill>
              </a:rPr>
              <a:t>Demons too </a:t>
            </a:r>
            <a:r>
              <a:rPr lang="en-US" sz="2000" b="1">
                <a:solidFill>
                  <a:srgbClr val="FFFFFF"/>
                </a:solidFill>
              </a:rPr>
              <a:t>(2 Pet. 2:4)</a:t>
            </a:r>
            <a:endParaRPr lang="en-US" sz="3200" b="1" i="1">
              <a:solidFill>
                <a:srgbClr val="FFFFFF"/>
              </a:solidFill>
              <a:latin typeface="Times New Roman" charset="0"/>
            </a:endParaRPr>
          </a:p>
        </p:txBody>
      </p:sp>
      <p:sp>
        <p:nvSpPr>
          <p:cNvPr id="326669" name="Text Box 13"/>
          <p:cNvSpPr txBox="1">
            <a:spLocks noChangeArrowheads="1"/>
          </p:cNvSpPr>
          <p:nvPr/>
        </p:nvSpPr>
        <p:spPr bwMode="auto">
          <a:xfrm>
            <a:off x="304800" y="5105400"/>
            <a:ext cx="3810000" cy="94615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FFFF"/>
                </a:solidFill>
              </a:rPr>
              <a:t>Satan rules with pitchfork</a:t>
            </a:r>
          </a:p>
        </p:txBody>
      </p:sp>
      <p:sp>
        <p:nvSpPr>
          <p:cNvPr id="326670" name="Text Box 14"/>
          <p:cNvSpPr txBox="1">
            <a:spLocks noChangeArrowheads="1"/>
          </p:cNvSpPr>
          <p:nvPr/>
        </p:nvSpPr>
        <p:spPr bwMode="auto">
          <a:xfrm>
            <a:off x="4572000" y="5105400"/>
            <a:ext cx="3962400" cy="137318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en-US" sz="2800" b="1">
                <a:solidFill>
                  <a:srgbClr val="FFFFFF"/>
                </a:solidFill>
              </a:rPr>
              <a:t>Satan thrown into Hell with no emblems of dominion </a:t>
            </a:r>
            <a:r>
              <a:rPr lang="en-US" sz="2000" b="1">
                <a:solidFill>
                  <a:srgbClr val="FFFFFF"/>
                </a:solidFill>
              </a:rPr>
              <a:t>(Rev. 20:10)</a:t>
            </a:r>
            <a:endParaRPr lang="en-US" sz="3200" b="1" i="1">
              <a:solidFill>
                <a:srgbClr val="FFFFFF"/>
              </a:solidFill>
              <a:latin typeface="Times New Roman" charset="0"/>
            </a:endParaRPr>
          </a:p>
        </p:txBody>
      </p:sp>
      <p:sp>
        <p:nvSpPr>
          <p:cNvPr id="1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441</a:t>
            </a:r>
            <a:endParaRPr lang="en-US" b="1" dirty="0">
              <a:solidFill>
                <a:srgbClr val="000000"/>
              </a:solidFill>
              <a:latin typeface="Arial"/>
              <a:cs typeface="Arial"/>
            </a:endParaRPr>
          </a:p>
        </p:txBody>
      </p:sp>
    </p:spTree>
    <p:extLst>
      <p:ext uri="{BB962C8B-B14F-4D97-AF65-F5344CB8AC3E}">
        <p14:creationId xmlns:p14="http://schemas.microsoft.com/office/powerpoint/2010/main" val="34516101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26662"/>
                                        </p:tgtEl>
                                        <p:attrNameLst>
                                          <p:attrName>style.visibility</p:attrName>
                                        </p:attrNameLst>
                                      </p:cBhvr>
                                      <p:to>
                                        <p:strVal val="visible"/>
                                      </p:to>
                                    </p:set>
                                    <p:anim calcmode="lin" valueType="num">
                                      <p:cBhvr>
                                        <p:cTn id="7" dur="1000" fill="hold"/>
                                        <p:tgtEl>
                                          <p:spTgt spid="326662"/>
                                        </p:tgtEl>
                                        <p:attrNameLst>
                                          <p:attrName>ppt_w</p:attrName>
                                        </p:attrNameLst>
                                      </p:cBhvr>
                                      <p:tavLst>
                                        <p:tav tm="0">
                                          <p:val>
                                            <p:fltVal val="0"/>
                                          </p:val>
                                        </p:tav>
                                        <p:tav tm="100000">
                                          <p:val>
                                            <p:strVal val="#ppt_w"/>
                                          </p:val>
                                        </p:tav>
                                      </p:tavLst>
                                    </p:anim>
                                    <p:anim calcmode="lin" valueType="num">
                                      <p:cBhvr>
                                        <p:cTn id="8" dur="1000" fill="hold"/>
                                        <p:tgtEl>
                                          <p:spTgt spid="326662"/>
                                        </p:tgtEl>
                                        <p:attrNameLst>
                                          <p:attrName>ppt_h</p:attrName>
                                        </p:attrNameLst>
                                      </p:cBhvr>
                                      <p:tavLst>
                                        <p:tav tm="0">
                                          <p:val>
                                            <p:fltVal val="0"/>
                                          </p:val>
                                        </p:tav>
                                        <p:tav tm="100000">
                                          <p:val>
                                            <p:strVal val="#ppt_h"/>
                                          </p:val>
                                        </p:tav>
                                      </p:tavLst>
                                    </p:anim>
                                    <p:anim calcmode="lin" valueType="num">
                                      <p:cBhvr>
                                        <p:cTn id="9" dur="1000" fill="hold"/>
                                        <p:tgtEl>
                                          <p:spTgt spid="32666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266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26663"/>
                                        </p:tgtEl>
                                        <p:attrNameLst>
                                          <p:attrName>style.visibility</p:attrName>
                                        </p:attrNameLst>
                                      </p:cBhvr>
                                      <p:to>
                                        <p:strVal val="visible"/>
                                      </p:to>
                                    </p:set>
                                    <p:anim calcmode="lin" valueType="num">
                                      <p:cBhvr>
                                        <p:cTn id="15" dur="1000" fill="hold"/>
                                        <p:tgtEl>
                                          <p:spTgt spid="326663"/>
                                        </p:tgtEl>
                                        <p:attrNameLst>
                                          <p:attrName>ppt_w</p:attrName>
                                        </p:attrNameLst>
                                      </p:cBhvr>
                                      <p:tavLst>
                                        <p:tav tm="0">
                                          <p:val>
                                            <p:fltVal val="0"/>
                                          </p:val>
                                        </p:tav>
                                        <p:tav tm="100000">
                                          <p:val>
                                            <p:strVal val="#ppt_w"/>
                                          </p:val>
                                        </p:tav>
                                      </p:tavLst>
                                    </p:anim>
                                    <p:anim calcmode="lin" valueType="num">
                                      <p:cBhvr>
                                        <p:cTn id="16" dur="1000" fill="hold"/>
                                        <p:tgtEl>
                                          <p:spTgt spid="326663"/>
                                        </p:tgtEl>
                                        <p:attrNameLst>
                                          <p:attrName>ppt_h</p:attrName>
                                        </p:attrNameLst>
                                      </p:cBhvr>
                                      <p:tavLst>
                                        <p:tav tm="0">
                                          <p:val>
                                            <p:fltVal val="0"/>
                                          </p:val>
                                        </p:tav>
                                        <p:tav tm="100000">
                                          <p:val>
                                            <p:strVal val="#ppt_h"/>
                                          </p:val>
                                        </p:tav>
                                      </p:tavLst>
                                    </p:anim>
                                    <p:anim calcmode="lin" valueType="num">
                                      <p:cBhvr>
                                        <p:cTn id="17" dur="1000" fill="hold"/>
                                        <p:tgtEl>
                                          <p:spTgt spid="326663"/>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2666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26664"/>
                                        </p:tgtEl>
                                        <p:attrNameLst>
                                          <p:attrName>style.visibility</p:attrName>
                                        </p:attrNameLst>
                                      </p:cBhvr>
                                      <p:to>
                                        <p:strVal val="visible"/>
                                      </p:to>
                                    </p:set>
                                    <p:anim calcmode="lin" valueType="num">
                                      <p:cBhvr>
                                        <p:cTn id="23" dur="1000" fill="hold"/>
                                        <p:tgtEl>
                                          <p:spTgt spid="326664"/>
                                        </p:tgtEl>
                                        <p:attrNameLst>
                                          <p:attrName>ppt_w</p:attrName>
                                        </p:attrNameLst>
                                      </p:cBhvr>
                                      <p:tavLst>
                                        <p:tav tm="0">
                                          <p:val>
                                            <p:fltVal val="0"/>
                                          </p:val>
                                        </p:tav>
                                        <p:tav tm="100000">
                                          <p:val>
                                            <p:strVal val="#ppt_w"/>
                                          </p:val>
                                        </p:tav>
                                      </p:tavLst>
                                    </p:anim>
                                    <p:anim calcmode="lin" valueType="num">
                                      <p:cBhvr>
                                        <p:cTn id="24" dur="1000" fill="hold"/>
                                        <p:tgtEl>
                                          <p:spTgt spid="326664"/>
                                        </p:tgtEl>
                                        <p:attrNameLst>
                                          <p:attrName>ppt_h</p:attrName>
                                        </p:attrNameLst>
                                      </p:cBhvr>
                                      <p:tavLst>
                                        <p:tav tm="0">
                                          <p:val>
                                            <p:fltVal val="0"/>
                                          </p:val>
                                        </p:tav>
                                        <p:tav tm="100000">
                                          <p:val>
                                            <p:strVal val="#ppt_h"/>
                                          </p:val>
                                        </p:tav>
                                      </p:tavLst>
                                    </p:anim>
                                    <p:anim calcmode="lin" valueType="num">
                                      <p:cBhvr>
                                        <p:cTn id="25" dur="1000" fill="hold"/>
                                        <p:tgtEl>
                                          <p:spTgt spid="326664"/>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266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26665"/>
                                        </p:tgtEl>
                                        <p:attrNameLst>
                                          <p:attrName>style.visibility</p:attrName>
                                        </p:attrNameLst>
                                      </p:cBhvr>
                                      <p:to>
                                        <p:strVal val="visible"/>
                                      </p:to>
                                    </p:set>
                                    <p:anim calcmode="lin" valueType="num">
                                      <p:cBhvr>
                                        <p:cTn id="31" dur="1000" fill="hold"/>
                                        <p:tgtEl>
                                          <p:spTgt spid="326665"/>
                                        </p:tgtEl>
                                        <p:attrNameLst>
                                          <p:attrName>ppt_w</p:attrName>
                                        </p:attrNameLst>
                                      </p:cBhvr>
                                      <p:tavLst>
                                        <p:tav tm="0">
                                          <p:val>
                                            <p:fltVal val="0"/>
                                          </p:val>
                                        </p:tav>
                                        <p:tav tm="100000">
                                          <p:val>
                                            <p:strVal val="#ppt_w"/>
                                          </p:val>
                                        </p:tav>
                                      </p:tavLst>
                                    </p:anim>
                                    <p:anim calcmode="lin" valueType="num">
                                      <p:cBhvr>
                                        <p:cTn id="32" dur="1000" fill="hold"/>
                                        <p:tgtEl>
                                          <p:spTgt spid="326665"/>
                                        </p:tgtEl>
                                        <p:attrNameLst>
                                          <p:attrName>ppt_h</p:attrName>
                                        </p:attrNameLst>
                                      </p:cBhvr>
                                      <p:tavLst>
                                        <p:tav tm="0">
                                          <p:val>
                                            <p:fltVal val="0"/>
                                          </p:val>
                                        </p:tav>
                                        <p:tav tm="100000">
                                          <p:val>
                                            <p:strVal val="#ppt_h"/>
                                          </p:val>
                                        </p:tav>
                                      </p:tavLst>
                                    </p:anim>
                                    <p:anim calcmode="lin" valueType="num">
                                      <p:cBhvr>
                                        <p:cTn id="33" dur="1000" fill="hold"/>
                                        <p:tgtEl>
                                          <p:spTgt spid="3266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266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26666"/>
                                        </p:tgtEl>
                                        <p:attrNameLst>
                                          <p:attrName>style.visibility</p:attrName>
                                        </p:attrNameLst>
                                      </p:cBhvr>
                                      <p:to>
                                        <p:strVal val="visible"/>
                                      </p:to>
                                    </p:set>
                                    <p:anim calcmode="lin" valueType="num">
                                      <p:cBhvr>
                                        <p:cTn id="39" dur="1000" fill="hold"/>
                                        <p:tgtEl>
                                          <p:spTgt spid="326666"/>
                                        </p:tgtEl>
                                        <p:attrNameLst>
                                          <p:attrName>ppt_w</p:attrName>
                                        </p:attrNameLst>
                                      </p:cBhvr>
                                      <p:tavLst>
                                        <p:tav tm="0">
                                          <p:val>
                                            <p:fltVal val="0"/>
                                          </p:val>
                                        </p:tav>
                                        <p:tav tm="100000">
                                          <p:val>
                                            <p:strVal val="#ppt_w"/>
                                          </p:val>
                                        </p:tav>
                                      </p:tavLst>
                                    </p:anim>
                                    <p:anim calcmode="lin" valueType="num">
                                      <p:cBhvr>
                                        <p:cTn id="40" dur="1000" fill="hold"/>
                                        <p:tgtEl>
                                          <p:spTgt spid="326666"/>
                                        </p:tgtEl>
                                        <p:attrNameLst>
                                          <p:attrName>ppt_h</p:attrName>
                                        </p:attrNameLst>
                                      </p:cBhvr>
                                      <p:tavLst>
                                        <p:tav tm="0">
                                          <p:val>
                                            <p:fltVal val="0"/>
                                          </p:val>
                                        </p:tav>
                                        <p:tav tm="100000">
                                          <p:val>
                                            <p:strVal val="#ppt_h"/>
                                          </p:val>
                                        </p:tav>
                                      </p:tavLst>
                                    </p:anim>
                                    <p:anim calcmode="lin" valueType="num">
                                      <p:cBhvr>
                                        <p:cTn id="41" dur="1000" fill="hold"/>
                                        <p:tgtEl>
                                          <p:spTgt spid="32666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266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326669"/>
                                        </p:tgtEl>
                                        <p:attrNameLst>
                                          <p:attrName>style.visibility</p:attrName>
                                        </p:attrNameLst>
                                      </p:cBhvr>
                                      <p:to>
                                        <p:strVal val="visible"/>
                                      </p:to>
                                    </p:set>
                                    <p:anim calcmode="lin" valueType="num">
                                      <p:cBhvr>
                                        <p:cTn id="47" dur="1000" fill="hold"/>
                                        <p:tgtEl>
                                          <p:spTgt spid="326669"/>
                                        </p:tgtEl>
                                        <p:attrNameLst>
                                          <p:attrName>ppt_w</p:attrName>
                                        </p:attrNameLst>
                                      </p:cBhvr>
                                      <p:tavLst>
                                        <p:tav tm="0">
                                          <p:val>
                                            <p:fltVal val="0"/>
                                          </p:val>
                                        </p:tav>
                                        <p:tav tm="100000">
                                          <p:val>
                                            <p:strVal val="#ppt_w"/>
                                          </p:val>
                                        </p:tav>
                                      </p:tavLst>
                                    </p:anim>
                                    <p:anim calcmode="lin" valueType="num">
                                      <p:cBhvr>
                                        <p:cTn id="48" dur="1000" fill="hold"/>
                                        <p:tgtEl>
                                          <p:spTgt spid="326669"/>
                                        </p:tgtEl>
                                        <p:attrNameLst>
                                          <p:attrName>ppt_h</p:attrName>
                                        </p:attrNameLst>
                                      </p:cBhvr>
                                      <p:tavLst>
                                        <p:tav tm="0">
                                          <p:val>
                                            <p:fltVal val="0"/>
                                          </p:val>
                                        </p:tav>
                                        <p:tav tm="100000">
                                          <p:val>
                                            <p:strVal val="#ppt_h"/>
                                          </p:val>
                                        </p:tav>
                                      </p:tavLst>
                                    </p:anim>
                                    <p:anim calcmode="lin" valueType="num">
                                      <p:cBhvr>
                                        <p:cTn id="49" dur="1000" fill="hold"/>
                                        <p:tgtEl>
                                          <p:spTgt spid="326669"/>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3266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326670"/>
                                        </p:tgtEl>
                                        <p:attrNameLst>
                                          <p:attrName>style.visibility</p:attrName>
                                        </p:attrNameLst>
                                      </p:cBhvr>
                                      <p:to>
                                        <p:strVal val="visible"/>
                                      </p:to>
                                    </p:set>
                                    <p:anim calcmode="lin" valueType="num">
                                      <p:cBhvr>
                                        <p:cTn id="55" dur="1000" fill="hold"/>
                                        <p:tgtEl>
                                          <p:spTgt spid="326670"/>
                                        </p:tgtEl>
                                        <p:attrNameLst>
                                          <p:attrName>ppt_w</p:attrName>
                                        </p:attrNameLst>
                                      </p:cBhvr>
                                      <p:tavLst>
                                        <p:tav tm="0">
                                          <p:val>
                                            <p:fltVal val="0"/>
                                          </p:val>
                                        </p:tav>
                                        <p:tav tm="100000">
                                          <p:val>
                                            <p:strVal val="#ppt_w"/>
                                          </p:val>
                                        </p:tav>
                                      </p:tavLst>
                                    </p:anim>
                                    <p:anim calcmode="lin" valueType="num">
                                      <p:cBhvr>
                                        <p:cTn id="56" dur="1000" fill="hold"/>
                                        <p:tgtEl>
                                          <p:spTgt spid="326670"/>
                                        </p:tgtEl>
                                        <p:attrNameLst>
                                          <p:attrName>ppt_h</p:attrName>
                                        </p:attrNameLst>
                                      </p:cBhvr>
                                      <p:tavLst>
                                        <p:tav tm="0">
                                          <p:val>
                                            <p:fltVal val="0"/>
                                          </p:val>
                                        </p:tav>
                                        <p:tav tm="100000">
                                          <p:val>
                                            <p:strVal val="#ppt_h"/>
                                          </p:val>
                                        </p:tav>
                                      </p:tavLst>
                                    </p:anim>
                                    <p:anim calcmode="lin" valueType="num">
                                      <p:cBhvr>
                                        <p:cTn id="57" dur="1000" fill="hold"/>
                                        <p:tgtEl>
                                          <p:spTgt spid="32667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266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2" grpId="0" autoUpdateAnimBg="0"/>
      <p:bldP spid="326663" grpId="0" autoUpdateAnimBg="0"/>
      <p:bldP spid="326664" grpId="0" autoUpdateAnimBg="0"/>
      <p:bldP spid="326665" grpId="0" autoUpdateAnimBg="0"/>
      <p:bldP spid="326666" grpId="0" autoUpdateAnimBg="0"/>
      <p:bldP spid="326669" grpId="0" autoUpdateAnimBg="0"/>
      <p:bldP spid="326670" grpId="0"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show="0">
  <p:cSld>
    <p:bg>
      <p:bgPr>
        <a:solidFill>
          <a:schemeClr val="hlink"/>
        </a:solidFill>
        <a:effectLst/>
      </p:bgPr>
    </p:bg>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chemeClr val="accent6"/>
              </a:gs>
              <a:gs pos="100000">
                <a:srgbClr val="FFFFFF"/>
              </a:gs>
            </a:gsLst>
            <a:path path="circle">
              <a:fillToRect l="100000" t="100000"/>
            </a:path>
            <a:tileRect r="-100000" b="-100000"/>
          </a:gradFill>
          <a:ln w="9525" cap="flat" cmpd="sng" algn="ctr">
            <a:solidFill>
              <a:schemeClr val="tx1"/>
            </a:solidFill>
            <a:prstDash val="solid"/>
            <a:round/>
            <a:headEnd type="none" w="med" len="med"/>
            <a:tailEnd type="stealth" w="lg" len="lg"/>
          </a:ln>
          <a:effectLst>
            <a:glow rad="101600">
              <a:schemeClr val="accent6">
                <a:alpha val="75000"/>
              </a:schemeClr>
            </a:glow>
          </a:effectLst>
        </p:spPr>
        <p:txBody>
          <a:bodyPr lIns="90000" tIns="46800" rIns="90000" bIns="46800">
            <a:spAutoFit/>
          </a:bodyPr>
          <a:lstStyle/>
          <a:p>
            <a:pPr>
              <a:defRPr/>
            </a:pPr>
            <a:endParaRPr lang="en-US">
              <a:latin typeface="Comic Sans MS" pitchFamily="-111" charset="0"/>
              <a:ea typeface="+mn-ea"/>
              <a:cs typeface="+mn-cs"/>
            </a:endParaRPr>
          </a:p>
        </p:txBody>
      </p:sp>
      <p:sp>
        <p:nvSpPr>
          <p:cNvPr id="1221637" name="Rectangle 10"/>
          <p:cNvSpPr>
            <a:spLocks noGrp="1" noChangeArrowheads="1"/>
          </p:cNvSpPr>
          <p:nvPr>
            <p:ph type="title"/>
          </p:nvPr>
        </p:nvSpPr>
        <p:spPr>
          <a:xfrm>
            <a:off x="76200" y="152400"/>
            <a:ext cx="3048000" cy="3124200"/>
          </a:xfrm>
        </p:spPr>
        <p:txBody>
          <a:bodyPr/>
          <a:lstStyle/>
          <a:p>
            <a:r>
              <a:rPr lang="en-US" sz="4000" b="1">
                <a:solidFill>
                  <a:srgbClr val="FF0000"/>
                </a:solidFill>
                <a:latin typeface="Arial" charset="0"/>
                <a:ea typeface="ＭＳ Ｐゴシック" charset="0"/>
              </a:rPr>
              <a:t>Differences Between the Millennium and Heaven</a:t>
            </a:r>
          </a:p>
        </p:txBody>
      </p:sp>
      <p:graphicFrame>
        <p:nvGraphicFramePr>
          <p:cNvPr id="9" name="Table 8"/>
          <p:cNvGraphicFramePr>
            <a:graphicFrameLocks noGrp="1"/>
          </p:cNvGraphicFramePr>
          <p:nvPr>
            <p:extLst>
              <p:ext uri="{D42A27DB-BD31-4B8C-83A1-F6EECF244321}">
                <p14:modId xmlns:p14="http://schemas.microsoft.com/office/powerpoint/2010/main" val="492165106"/>
              </p:ext>
            </p:extLst>
          </p:nvPr>
        </p:nvGraphicFramePr>
        <p:xfrm>
          <a:off x="3200400" y="0"/>
          <a:ext cx="5943600" cy="6844069"/>
        </p:xfrm>
        <a:graphic>
          <a:graphicData uri="http://schemas.openxmlformats.org/drawingml/2006/table">
            <a:tbl>
              <a:tblPr/>
              <a:tblGrid>
                <a:gridCol w="1499825">
                  <a:extLst>
                    <a:ext uri="{9D8B030D-6E8A-4147-A177-3AD203B41FA5}">
                      <a16:colId xmlns:a16="http://schemas.microsoft.com/office/drawing/2014/main" val="20000"/>
                    </a:ext>
                  </a:extLst>
                </a:gridCol>
                <a:gridCol w="2386375">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38735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Millennium</a:t>
                      </a: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Heaven</a:t>
                      </a: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3077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Duration</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1000 years </a:t>
                      </a:r>
                      <a:b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(Rev. 20:1-6)</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Eternal </a:t>
                      </a:r>
                      <a:b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(Rev. 22:5)</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792456">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Death</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Possible </a:t>
                      </a:r>
                      <a:b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(Isa. 65:20)</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Impossible</a:t>
                      </a:r>
                      <a:b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(Rev. 21:4)</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2312234">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Longevity   of Life</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altLang="ja-JP" sz="2000" b="1" i="0" u="none" strike="noStrike" cap="none" normalizeH="0" baseline="0" dirty="0">
                          <a:ln>
                            <a:noFill/>
                          </a:ln>
                          <a:solidFill>
                            <a:srgbClr val="000000"/>
                          </a:solidFill>
                          <a:effectLst/>
                          <a:latin typeface="Arial" charset="0"/>
                          <a:ea typeface="ＭＳ Ｐゴシック" charset="0"/>
                          <a:cs typeface="Times New Roman" charset="0"/>
                        </a:rPr>
                        <a:t>"Never again will there be an infant who lives a few days.  He who dies at a hundred will be thought a mere youth" (Isa. 65:20)</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No aging (Rev. 21:4 implied)</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792456">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Sin Nature</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Active (Rev. 20:7-9)</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Abolished (Rev. 21:27)</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98425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Inhabitants</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Initially Christian, but later includes unbelievers––no living with angels? (Matt. 25:34; </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Rev. 20:7-9)</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Saints and angels alone (Rev. 21:27)</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1221675" name="Text Box 7"/>
          <p:cNvSpPr txBox="1">
            <a:spLocks noChangeArrowheads="1"/>
          </p:cNvSpPr>
          <p:nvPr/>
        </p:nvSpPr>
        <p:spPr bwMode="auto">
          <a:xfrm>
            <a:off x="8476414" y="-20638"/>
            <a:ext cx="609684"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dirty="0">
                <a:solidFill>
                  <a:schemeClr val="bg1"/>
                </a:solidFill>
                <a:latin typeface="Arial" charset="0"/>
                <a:cs typeface="Arial" charset="0"/>
              </a:rPr>
              <a:t>442</a:t>
            </a:r>
          </a:p>
        </p:txBody>
      </p:sp>
      <p:sp>
        <p:nvSpPr>
          <p:cNvPr id="11" name="Rectangle 2"/>
          <p:cNvSpPr txBox="1">
            <a:spLocks noChangeArrowheads="1"/>
          </p:cNvSpPr>
          <p:nvPr/>
        </p:nvSpPr>
        <p:spPr bwMode="auto">
          <a:xfrm>
            <a:off x="0" y="3509963"/>
            <a:ext cx="3132138" cy="3500437"/>
          </a:xfrm>
          <a:prstGeom prst="rect">
            <a:avLst/>
          </a:prstGeom>
          <a:noFill/>
          <a:ln w="9525">
            <a:noFill/>
            <a:miter lim="800000"/>
            <a:headEnd/>
            <a:tailEnd/>
          </a:ln>
          <a:effectLst>
            <a:outerShdw blurRad="63500" dist="35921" dir="2700000" algn="ctr" rotWithShape="0">
              <a:schemeClr val="accent1">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ts val="4175"/>
              </a:lnSpc>
              <a:defRPr/>
            </a:pPr>
            <a:r>
              <a:rPr lang="en-US" sz="4000" b="1" dirty="0">
                <a:solidFill>
                  <a:schemeClr val="tx2"/>
                </a:solidFill>
                <a:latin typeface="Arial" charset="0"/>
                <a:cs typeface="Arial" charset="0"/>
              </a:rPr>
              <a:t>Millennium</a:t>
            </a:r>
            <a:br>
              <a:rPr lang="en-US" sz="4000" b="1" dirty="0">
                <a:solidFill>
                  <a:schemeClr val="tx2"/>
                </a:solidFill>
                <a:latin typeface="Arial" charset="0"/>
                <a:cs typeface="Arial" charset="0"/>
              </a:rPr>
            </a:br>
            <a:r>
              <a:rPr lang="en-US" sz="4000" b="1" dirty="0">
                <a:solidFill>
                  <a:schemeClr val="tx2"/>
                </a:solidFill>
                <a:latin typeface="Arial" charset="0"/>
                <a:cs typeface="Arial" charset="0"/>
              </a:rPr>
              <a:t>(Rev. 20) </a:t>
            </a:r>
            <a:br>
              <a:rPr lang="en-US" sz="4000" b="1" dirty="0">
                <a:solidFill>
                  <a:schemeClr val="tx2"/>
                </a:solidFill>
                <a:latin typeface="Arial" charset="0"/>
                <a:cs typeface="Arial" charset="0"/>
              </a:rPr>
            </a:br>
            <a:r>
              <a:rPr lang="en-US" sz="4000" b="1" dirty="0">
                <a:solidFill>
                  <a:schemeClr val="tx2"/>
                </a:solidFill>
                <a:latin typeface="Arial" charset="0"/>
                <a:cs typeface="Arial" charset="0"/>
              </a:rPr>
              <a:t>vs. </a:t>
            </a:r>
            <a:br>
              <a:rPr lang="en-US" sz="4000" b="1" dirty="0">
                <a:solidFill>
                  <a:schemeClr val="tx2"/>
                </a:solidFill>
                <a:latin typeface="Arial" charset="0"/>
                <a:cs typeface="Arial" charset="0"/>
              </a:rPr>
            </a:br>
            <a:r>
              <a:rPr lang="en-US" sz="4000" b="1" dirty="0">
                <a:solidFill>
                  <a:schemeClr val="tx2"/>
                </a:solidFill>
                <a:latin typeface="Arial" charset="0"/>
                <a:cs typeface="Arial" charset="0"/>
              </a:rPr>
              <a:t>Heaven </a:t>
            </a:r>
            <a:br>
              <a:rPr lang="en-US" sz="4000" b="1" dirty="0">
                <a:solidFill>
                  <a:schemeClr val="tx2"/>
                </a:solidFill>
                <a:latin typeface="Arial" charset="0"/>
                <a:cs typeface="Arial" charset="0"/>
              </a:rPr>
            </a:br>
            <a:r>
              <a:rPr lang="en-US" sz="4000" b="1" dirty="0">
                <a:solidFill>
                  <a:schemeClr val="tx2"/>
                </a:solidFill>
                <a:latin typeface="Arial" charset="0"/>
                <a:cs typeface="Arial" charset="0"/>
              </a:rPr>
              <a:t>(Rev. 21-22)</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en-US" dirty="0">
                <a:solidFill>
                  <a:srgbClr val="FFFFFF"/>
                </a:solidFill>
                <a:effectLst>
                  <a:glow rad="241300">
                    <a:schemeClr val="tx1">
                      <a:alpha val="75000"/>
                    </a:schemeClr>
                  </a:glow>
                </a:effectLst>
              </a:rPr>
              <a:t>Purposes of the Millennium</a:t>
            </a: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424</a:t>
            </a:r>
          </a:p>
        </p:txBody>
      </p:sp>
      <p:sp>
        <p:nvSpPr>
          <p:cNvPr id="5" name="Title 1"/>
          <p:cNvSpPr txBox="1">
            <a:spLocks/>
          </p:cNvSpPr>
          <p:nvPr/>
        </p:nvSpPr>
        <p:spPr bwMode="auto">
          <a:xfrm>
            <a:off x="201576" y="1572150"/>
            <a:ext cx="8942424" cy="5285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a:buFont typeface="+mj-ea"/>
              <a:buAutoNum type="circleNumDbPlain"/>
            </a:pPr>
            <a:r>
              <a:rPr lang="en-US" sz="4000" dirty="0">
                <a:solidFill>
                  <a:srgbClr val="FFFFFF"/>
                </a:solidFill>
                <a:effectLst>
                  <a:glow rad="241300">
                    <a:schemeClr val="tx1">
                      <a:alpha val="75000"/>
                    </a:schemeClr>
                  </a:glow>
                </a:effectLst>
              </a:rPr>
              <a:t>Judge angels</a:t>
            </a:r>
          </a:p>
          <a:p>
            <a:pPr marL="742950" indent="-742950">
              <a:buFont typeface="+mj-ea"/>
              <a:buAutoNum type="circleNumDbPlain"/>
            </a:pPr>
            <a:r>
              <a:rPr lang="en-US" sz="4000" dirty="0">
                <a:solidFill>
                  <a:srgbClr val="FFFFFF"/>
                </a:solidFill>
                <a:effectLst>
                  <a:glow rad="241300">
                    <a:schemeClr val="tx1">
                      <a:alpha val="75000"/>
                    </a:schemeClr>
                  </a:glow>
                </a:effectLst>
              </a:rPr>
              <a:t>Rule the earth</a:t>
            </a:r>
          </a:p>
          <a:p>
            <a:pPr marL="742950" indent="-742950">
              <a:buFont typeface="+mj-ea"/>
              <a:buAutoNum type="circleNumDbPlain"/>
            </a:pPr>
            <a:r>
              <a:rPr lang="en-US" sz="4000" dirty="0">
                <a:solidFill>
                  <a:srgbClr val="FFFFFF"/>
                </a:solidFill>
                <a:effectLst>
                  <a:glow rad="241300">
                    <a:schemeClr val="tx1">
                      <a:alpha val="75000"/>
                    </a:schemeClr>
                  </a:glow>
                </a:effectLst>
              </a:rPr>
              <a:t>Restore world to pre-Flood era (long life of Isa. 65:20) </a:t>
            </a:r>
          </a:p>
          <a:p>
            <a:pPr marL="742950" indent="-742950">
              <a:buFont typeface="+mj-ea"/>
              <a:buAutoNum type="circleNumDbPlain"/>
            </a:pPr>
            <a:r>
              <a:rPr lang="en-US" sz="4000" dirty="0">
                <a:solidFill>
                  <a:srgbClr val="FFFFFF"/>
                </a:solidFill>
                <a:effectLst>
                  <a:glow rad="241300">
                    <a:schemeClr val="tx1">
                      <a:alpha val="75000"/>
                    </a:schemeClr>
                  </a:glow>
                </a:effectLst>
              </a:rPr>
              <a:t>Show the human heart corrupt</a:t>
            </a:r>
          </a:p>
          <a:p>
            <a:pPr marL="742950" indent="-742950">
              <a:buFont typeface="+mj-ea"/>
              <a:buAutoNum type="circleNumDbPlain"/>
            </a:pPr>
            <a:r>
              <a:rPr lang="en-US" sz="4000" dirty="0">
                <a:solidFill>
                  <a:srgbClr val="FFFFFF"/>
                </a:solidFill>
                <a:effectLst>
                  <a:glow rad="241300">
                    <a:schemeClr val="tx1">
                      <a:alpha val="75000"/>
                    </a:schemeClr>
                  </a:glow>
                </a:effectLst>
              </a:rPr>
              <a:t>Fulfill Abrahamic Covenant</a:t>
            </a:r>
          </a:p>
        </p:txBody>
      </p:sp>
    </p:spTree>
    <p:extLst>
      <p:ext uri="{BB962C8B-B14F-4D97-AF65-F5344CB8AC3E}">
        <p14:creationId xmlns:p14="http://schemas.microsoft.com/office/powerpoint/2010/main" val="7094511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show="0">
  <p:cSld>
    <p:bg>
      <p:bgPr>
        <a:solidFill>
          <a:schemeClr val="hlink"/>
        </a:solidFill>
        <a:effectLst/>
      </p:bgPr>
    </p:bg>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chemeClr val="accent6"/>
              </a:gs>
              <a:gs pos="100000">
                <a:srgbClr val="FFFFFF"/>
              </a:gs>
            </a:gsLst>
            <a:path path="circle">
              <a:fillToRect l="100000" t="100000"/>
            </a:path>
            <a:tileRect r="-100000" b="-100000"/>
          </a:gradFill>
          <a:ln w="9525" cap="flat" cmpd="sng" algn="ctr">
            <a:solidFill>
              <a:schemeClr val="tx1"/>
            </a:solidFill>
            <a:prstDash val="solid"/>
            <a:round/>
            <a:headEnd type="none" w="med" len="med"/>
            <a:tailEnd type="stealth" w="lg" len="lg"/>
          </a:ln>
          <a:effectLst>
            <a:glow rad="101600">
              <a:schemeClr val="accent6">
                <a:alpha val="75000"/>
              </a:schemeClr>
            </a:glow>
          </a:effectLst>
        </p:spPr>
        <p:txBody>
          <a:bodyPr lIns="90000" tIns="46800" rIns="90000" bIns="46800">
            <a:spAutoFit/>
          </a:bodyPr>
          <a:lstStyle/>
          <a:p>
            <a:pPr>
              <a:defRPr/>
            </a:pPr>
            <a:endParaRPr lang="en-US">
              <a:solidFill>
                <a:srgbClr val="000000"/>
              </a:solidFill>
              <a:latin typeface="Comic Sans MS" pitchFamily="-111" charset="0"/>
              <a:ea typeface="ヒラギノ角ゴ Pro W3"/>
              <a:cs typeface="ヒラギノ角ゴ Pro W3"/>
            </a:endParaRPr>
          </a:p>
        </p:txBody>
      </p:sp>
      <p:sp>
        <p:nvSpPr>
          <p:cNvPr id="1221637" name="Rectangle 10"/>
          <p:cNvSpPr>
            <a:spLocks noGrp="1" noChangeArrowheads="1"/>
          </p:cNvSpPr>
          <p:nvPr>
            <p:ph type="title"/>
          </p:nvPr>
        </p:nvSpPr>
        <p:spPr>
          <a:xfrm>
            <a:off x="76200" y="152400"/>
            <a:ext cx="3048000" cy="3124200"/>
          </a:xfrm>
        </p:spPr>
        <p:txBody>
          <a:bodyPr/>
          <a:lstStyle/>
          <a:p>
            <a:r>
              <a:rPr lang="en-US" sz="4000" b="1">
                <a:solidFill>
                  <a:srgbClr val="FF0000"/>
                </a:solidFill>
                <a:latin typeface="Arial" charset="0"/>
                <a:ea typeface="ＭＳ Ｐゴシック" charset="0"/>
              </a:rPr>
              <a:t>Differences Between the Millennium and Heaven</a:t>
            </a:r>
          </a:p>
        </p:txBody>
      </p:sp>
      <p:graphicFrame>
        <p:nvGraphicFramePr>
          <p:cNvPr id="9" name="Table 8"/>
          <p:cNvGraphicFramePr>
            <a:graphicFrameLocks noGrp="1"/>
          </p:cNvGraphicFramePr>
          <p:nvPr>
            <p:extLst>
              <p:ext uri="{D42A27DB-BD31-4B8C-83A1-F6EECF244321}">
                <p14:modId xmlns:p14="http://schemas.microsoft.com/office/powerpoint/2010/main" val="1925979522"/>
              </p:ext>
            </p:extLst>
          </p:nvPr>
        </p:nvGraphicFramePr>
        <p:xfrm>
          <a:off x="3200400" y="0"/>
          <a:ext cx="5943600" cy="6732980"/>
        </p:xfrm>
        <a:graphic>
          <a:graphicData uri="http://schemas.openxmlformats.org/drawingml/2006/table">
            <a:tbl>
              <a:tblPr/>
              <a:tblGrid>
                <a:gridCol w="1488970">
                  <a:extLst>
                    <a:ext uri="{9D8B030D-6E8A-4147-A177-3AD203B41FA5}">
                      <a16:colId xmlns:a16="http://schemas.microsoft.com/office/drawing/2014/main" val="20000"/>
                    </a:ext>
                  </a:extLst>
                </a:gridCol>
                <a:gridCol w="2279555">
                  <a:extLst>
                    <a:ext uri="{9D8B030D-6E8A-4147-A177-3AD203B41FA5}">
                      <a16:colId xmlns:a16="http://schemas.microsoft.com/office/drawing/2014/main" val="20001"/>
                    </a:ext>
                  </a:extLst>
                </a:gridCol>
                <a:gridCol w="2175075">
                  <a:extLst>
                    <a:ext uri="{9D8B030D-6E8A-4147-A177-3AD203B41FA5}">
                      <a16:colId xmlns:a16="http://schemas.microsoft.com/office/drawing/2014/main" val="20002"/>
                    </a:ext>
                  </a:extLst>
                </a:gridCol>
              </a:tblGrid>
              <a:tr h="38735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Millennium</a:t>
                      </a: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Heaven</a:t>
                      </a: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20929">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Bodies</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Mortal and immortal living together (Isa. 65:20; 1 Cor. 15:42-44)</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Only immortal (glorified)</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 Cor. 15:42-44)</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01"/>
                  </a:ext>
                </a:extLst>
              </a:tr>
              <a:tr h="1715179">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Satan</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Bound, but then released after 1000 years (Rev. 20:3, 7)</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In lake of burning sulfur, never to be released again (Rev. 20:10)</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1052989">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Political &amp;</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Religious Centre</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Jerusalem </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(Isa. 2:2-3; Micah 4:1-2, 7)</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New Jerusalem </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(Rev. 21)</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3"/>
                  </a:ext>
                </a:extLst>
              </a:tr>
              <a:tr h="104213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Place</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Earth (Rev. 5:10)</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New heavens and new earth (Rev. 21:1)</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598488">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Key </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Passages</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Psalm 72; Isaiah 2; 11; 65</a:t>
                      </a:r>
                      <a:r>
                        <a:rPr kumimoji="0" lang="en-US" sz="11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66; Revelation 20:1-6</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Revelation 21</a:t>
                      </a:r>
                      <a:r>
                        <a:rPr kumimoji="0" lang="en-US" sz="11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22</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sp>
        <p:nvSpPr>
          <p:cNvPr id="1221675" name="Text Box 7"/>
          <p:cNvSpPr txBox="1">
            <a:spLocks noChangeArrowheads="1"/>
          </p:cNvSpPr>
          <p:nvPr/>
        </p:nvSpPr>
        <p:spPr bwMode="auto">
          <a:xfrm>
            <a:off x="8476414" y="-20638"/>
            <a:ext cx="609684"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dirty="0">
                <a:solidFill>
                  <a:srgbClr val="FFFFFF"/>
                </a:solidFill>
                <a:latin typeface="Arial" charset="0"/>
                <a:cs typeface="Arial" charset="0"/>
              </a:rPr>
              <a:t>442</a:t>
            </a:r>
          </a:p>
        </p:txBody>
      </p:sp>
      <p:sp>
        <p:nvSpPr>
          <p:cNvPr id="11" name="Rectangle 2"/>
          <p:cNvSpPr txBox="1">
            <a:spLocks noChangeArrowheads="1"/>
          </p:cNvSpPr>
          <p:nvPr/>
        </p:nvSpPr>
        <p:spPr bwMode="auto">
          <a:xfrm>
            <a:off x="0" y="3509963"/>
            <a:ext cx="3132138" cy="3500437"/>
          </a:xfrm>
          <a:prstGeom prst="rect">
            <a:avLst/>
          </a:prstGeom>
          <a:noFill/>
          <a:ln w="9525">
            <a:noFill/>
            <a:miter lim="800000"/>
            <a:headEnd/>
            <a:tailEnd/>
          </a:ln>
          <a:effectLst>
            <a:outerShdw blurRad="63500" dist="35921" dir="2700000" algn="ctr" rotWithShape="0">
              <a:schemeClr val="accent1">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ts val="4175"/>
              </a:lnSpc>
              <a:defRPr/>
            </a:pPr>
            <a:r>
              <a:rPr lang="en-US" sz="4000" b="1" dirty="0">
                <a:solidFill>
                  <a:srgbClr val="000000"/>
                </a:solidFill>
                <a:latin typeface="Arial" charset="0"/>
                <a:cs typeface="Arial" charset="0"/>
              </a:rPr>
              <a:t>Millennium</a:t>
            </a:r>
            <a:br>
              <a:rPr lang="en-US" sz="4000" b="1" dirty="0">
                <a:solidFill>
                  <a:srgbClr val="000000"/>
                </a:solidFill>
                <a:latin typeface="Arial" charset="0"/>
                <a:cs typeface="Arial" charset="0"/>
              </a:rPr>
            </a:br>
            <a:r>
              <a:rPr lang="en-US" sz="4000" b="1" dirty="0">
                <a:solidFill>
                  <a:srgbClr val="000000"/>
                </a:solidFill>
                <a:latin typeface="Arial" charset="0"/>
                <a:cs typeface="Arial" charset="0"/>
              </a:rPr>
              <a:t>(Rev. 20) </a:t>
            </a:r>
            <a:br>
              <a:rPr lang="en-US" sz="4000" b="1" dirty="0">
                <a:solidFill>
                  <a:srgbClr val="000000"/>
                </a:solidFill>
                <a:latin typeface="Arial" charset="0"/>
                <a:cs typeface="Arial" charset="0"/>
              </a:rPr>
            </a:br>
            <a:r>
              <a:rPr lang="en-US" sz="4000" b="1" dirty="0">
                <a:solidFill>
                  <a:srgbClr val="000000"/>
                </a:solidFill>
                <a:latin typeface="Arial" charset="0"/>
                <a:cs typeface="Arial" charset="0"/>
              </a:rPr>
              <a:t>vs. </a:t>
            </a:r>
            <a:br>
              <a:rPr lang="en-US" sz="4000" b="1" dirty="0">
                <a:solidFill>
                  <a:srgbClr val="000000"/>
                </a:solidFill>
                <a:latin typeface="Arial" charset="0"/>
                <a:cs typeface="Arial" charset="0"/>
              </a:rPr>
            </a:br>
            <a:r>
              <a:rPr lang="en-US" sz="4000" b="1" dirty="0">
                <a:solidFill>
                  <a:srgbClr val="000000"/>
                </a:solidFill>
                <a:latin typeface="Arial" charset="0"/>
                <a:cs typeface="Arial" charset="0"/>
              </a:rPr>
              <a:t>Heaven </a:t>
            </a:r>
            <a:br>
              <a:rPr lang="en-US" sz="4000" b="1" dirty="0">
                <a:solidFill>
                  <a:srgbClr val="000000"/>
                </a:solidFill>
                <a:latin typeface="Arial" charset="0"/>
                <a:cs typeface="Arial" charset="0"/>
              </a:rPr>
            </a:br>
            <a:r>
              <a:rPr lang="en-US" sz="4000" b="1" dirty="0">
                <a:solidFill>
                  <a:srgbClr val="000000"/>
                </a:solidFill>
                <a:latin typeface="Arial" charset="0"/>
                <a:cs typeface="Arial" charset="0"/>
              </a:rPr>
              <a:t>(Rev. 21-22)</a:t>
            </a:r>
          </a:p>
        </p:txBody>
      </p:sp>
    </p:spTree>
    <p:extLst>
      <p:ext uri="{BB962C8B-B14F-4D97-AF65-F5344CB8AC3E}">
        <p14:creationId xmlns:p14="http://schemas.microsoft.com/office/powerpoint/2010/main" val="207986964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216066" name="Rectangle 3"/>
          <p:cNvSpPr>
            <a:spLocks noGrp="1" noChangeArrowheads="1"/>
          </p:cNvSpPr>
          <p:nvPr>
            <p:ph type="title"/>
          </p:nvPr>
        </p:nvSpPr>
        <p:spPr>
          <a:xfrm>
            <a:off x="685800" y="304800"/>
            <a:ext cx="7772400" cy="1143000"/>
          </a:xfrm>
        </p:spPr>
        <p:txBody>
          <a:bodyPr/>
          <a:lstStyle/>
          <a:p>
            <a:r>
              <a:rPr lang="en-US">
                <a:solidFill>
                  <a:schemeClr val="tx1"/>
                </a:solidFill>
                <a:latin typeface="Arial"/>
                <a:ea typeface="ＭＳ Ｐゴシック" charset="0"/>
                <a:cs typeface="Arial"/>
              </a:rPr>
              <a:t>The Kingdom in Genesis 1</a:t>
            </a:r>
            <a:endParaRPr lang="en-US">
              <a:latin typeface="Arial"/>
              <a:ea typeface="ＭＳ Ｐゴシック" charset="0"/>
              <a:cs typeface="Arial"/>
            </a:endParaRPr>
          </a:p>
        </p:txBody>
      </p:sp>
      <p:sp>
        <p:nvSpPr>
          <p:cNvPr id="2318340" name="Rectangle 4"/>
          <p:cNvSpPr>
            <a:spLocks noChangeArrowheads="1"/>
          </p:cNvSpPr>
          <p:nvPr/>
        </p:nvSpPr>
        <p:spPr bwMode="auto">
          <a:xfrm>
            <a:off x="457200" y="1905000"/>
            <a:ext cx="8610600" cy="4114800"/>
          </a:xfrm>
          <a:prstGeom prst="rect">
            <a:avLst/>
          </a:prstGeom>
          <a:noFill/>
          <a:ln>
            <a:noFill/>
          </a:ln>
          <a:effectLst>
            <a:outerShdw dist="35921" dir="2700000" algn="ctr" rotWithShape="0">
              <a:srgbClr val="000A0D">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lstStyle/>
          <a:p>
            <a:pPr marL="342900" indent="-342900" algn="l" eaLnBrk="0" hangingPunct="0">
              <a:spcBef>
                <a:spcPct val="20000"/>
              </a:spcBef>
              <a:buClr>
                <a:srgbClr val="FFFF00"/>
              </a:buClr>
              <a:buSzPct val="75000"/>
            </a:pPr>
            <a:r>
              <a:rPr lang="en-US" sz="3600" b="1">
                <a:solidFill>
                  <a:srgbClr val="FFFFFF"/>
                </a:solidFill>
                <a:latin typeface="Arial" charset="0"/>
              </a:rPr>
              <a:t>• Allah tidak menciptakan (1:1)</a:t>
            </a:r>
          </a:p>
          <a:p>
            <a:pPr marL="342900" indent="-342900" algn="l" eaLnBrk="0" hangingPunct="0">
              <a:spcBef>
                <a:spcPct val="20000"/>
              </a:spcBef>
              <a:buClr>
                <a:srgbClr val="FFFF00"/>
              </a:buClr>
              <a:buSzPct val="75000"/>
            </a:pPr>
            <a:r>
              <a:rPr lang="en-US" sz="3600" b="1">
                <a:solidFill>
                  <a:srgbClr val="FFFFFF"/>
                </a:solidFill>
                <a:latin typeface="Arial" charset="0"/>
              </a:rPr>
              <a:t>• Penciptaan Bumi (1:4)</a:t>
            </a:r>
          </a:p>
          <a:p>
            <a:pPr marL="342900" indent="-342900" algn="l" eaLnBrk="0" hangingPunct="0">
              <a:spcBef>
                <a:spcPct val="20000"/>
              </a:spcBef>
              <a:buClr>
                <a:srgbClr val="FFFF00"/>
              </a:buClr>
              <a:buSzPct val="75000"/>
            </a:pPr>
            <a:r>
              <a:rPr lang="en-US" sz="3600" b="1">
                <a:solidFill>
                  <a:srgbClr val="FFFFFF"/>
                </a:solidFill>
                <a:latin typeface="Arial" charset="0"/>
              </a:rPr>
              <a:t>• Penciptaan dengan rasa suka</a:t>
            </a:r>
          </a:p>
          <a:p>
            <a:pPr marL="342900" indent="-342900" algn="l" eaLnBrk="0" hangingPunct="0">
              <a:spcBef>
                <a:spcPct val="20000"/>
              </a:spcBef>
              <a:buClr>
                <a:srgbClr val="FFFF00"/>
              </a:buClr>
              <a:buSzPct val="75000"/>
            </a:pPr>
            <a:r>
              <a:rPr lang="en-US" sz="3600" b="1">
                <a:solidFill>
                  <a:srgbClr val="FFFFFF"/>
                </a:solidFill>
                <a:latin typeface="Arial" charset="0"/>
              </a:rPr>
              <a:t>• Matahari &amp; Bulan [allah-allah] diciptakan (1:16)</a:t>
            </a:r>
          </a:p>
          <a:p>
            <a:pPr marL="342900" indent="-342900" algn="l" eaLnBrk="0" hangingPunct="0">
              <a:spcBef>
                <a:spcPct val="20000"/>
              </a:spcBef>
              <a:buClr>
                <a:srgbClr val="FFFF00"/>
              </a:buClr>
              <a:buSzPct val="75000"/>
            </a:pPr>
            <a:r>
              <a:rPr lang="en-US" sz="3600" b="1">
                <a:solidFill>
                  <a:srgbClr val="FFFFFF"/>
                </a:solidFill>
                <a:latin typeface="Arial" charset="0"/>
              </a:rPr>
              <a:t>• Memberikan kuasa kepada manusia (1:26)</a:t>
            </a:r>
          </a:p>
        </p:txBody>
      </p:sp>
      <p:sp>
        <p:nvSpPr>
          <p:cNvPr id="216068" name="Text Box 106"/>
          <p:cNvSpPr txBox="1">
            <a:spLocks noChangeArrowheads="1"/>
          </p:cNvSpPr>
          <p:nvPr/>
        </p:nvSpPr>
        <p:spPr bwMode="auto">
          <a:xfrm>
            <a:off x="8305800" y="0"/>
            <a:ext cx="8382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solidFill>
                  <a:srgbClr val="FFFFFF"/>
                </a:solidFill>
                <a:latin typeface="Arial" charset="0"/>
              </a:rPr>
              <a:t>SPL 71a</a:t>
            </a:r>
          </a:p>
        </p:txBody>
      </p:sp>
    </p:spTree>
    <p:extLst>
      <p:ext uri="{BB962C8B-B14F-4D97-AF65-F5344CB8AC3E}">
        <p14:creationId xmlns:p14="http://schemas.microsoft.com/office/powerpoint/2010/main" val="42720064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1834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18340">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18340">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318340">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31834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8340"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1874" name="Rectangle 2"/>
          <p:cNvSpPr>
            <a:spLocks noGrp="1" noChangeArrowheads="1"/>
          </p:cNvSpPr>
          <p:nvPr>
            <p:ph type="title"/>
          </p:nvPr>
        </p:nvSpPr>
        <p:spPr>
          <a:xfrm>
            <a:off x="152400" y="0"/>
            <a:ext cx="7772400" cy="1143000"/>
          </a:xfrm>
          <a:effectLst>
            <a:outerShdw blurRad="63500" dist="107763" dir="18900000" algn="ctr" rotWithShape="0">
              <a:srgbClr val="000000">
                <a:alpha val="74997"/>
              </a:srgbClr>
            </a:outerShdw>
          </a:effectLst>
        </p:spPr>
        <p:txBody>
          <a:bodyPr/>
          <a:lstStyle/>
          <a:p>
            <a:pPr>
              <a:defRPr/>
            </a:pPr>
            <a:r>
              <a:rPr lang="en-US" altLang="zh-CN" dirty="0" err="1">
                <a:ea typeface="SimSun" pitchFamily="2" charset="-122"/>
              </a:rPr>
              <a:t>Pandangn</a:t>
            </a:r>
            <a:r>
              <a:rPr lang="en-US" altLang="zh-CN" dirty="0">
                <a:ea typeface="SimSun" pitchFamily="2" charset="-122"/>
              </a:rPr>
              <a:t> </a:t>
            </a:r>
            <a:r>
              <a:rPr lang="en-US" altLang="zh-CN" dirty="0" err="1">
                <a:ea typeface="SimSun" pitchFamily="2" charset="-122"/>
              </a:rPr>
              <a:t>Saya</a:t>
            </a:r>
            <a:r>
              <a:rPr lang="en-US" altLang="zh-CN" dirty="0">
                <a:ea typeface="SimSun" pitchFamily="2" charset="-122"/>
              </a:rPr>
              <a:t> </a:t>
            </a:r>
            <a:r>
              <a:rPr lang="en-US" altLang="zh-CN" dirty="0" err="1">
                <a:ea typeface="SimSun" pitchFamily="2" charset="-122"/>
              </a:rPr>
              <a:t>terhadap</a:t>
            </a:r>
            <a:r>
              <a:rPr lang="en-US" altLang="zh-CN" dirty="0">
                <a:ea typeface="SimSun" pitchFamily="2" charset="-122"/>
              </a:rPr>
              <a:t> </a:t>
            </a:r>
            <a:r>
              <a:rPr lang="en-US" altLang="zh-CN" dirty="0" err="1">
                <a:ea typeface="SimSun" pitchFamily="2" charset="-122"/>
              </a:rPr>
              <a:t>Tema</a:t>
            </a:r>
            <a:r>
              <a:rPr lang="en-US" altLang="zh-CN" dirty="0">
                <a:ea typeface="SimSun" pitchFamily="2" charset="-122"/>
              </a:rPr>
              <a:t> PL</a:t>
            </a:r>
            <a:endParaRPr lang="en-US" dirty="0">
              <a:ea typeface="ＭＳ Ｐゴシック" pitchFamily="34" charset="-128"/>
            </a:endParaRPr>
          </a:p>
        </p:txBody>
      </p:sp>
      <p:pic>
        <p:nvPicPr>
          <p:cNvPr id="220162" name="Picture 3" descr="j0309390"/>
          <p:cNvPicPr>
            <a:picLocks noGrp="1" noChangeAspect="1" noChangeArrowheads="1"/>
          </p:cNvPicPr>
          <p:nvPr>
            <p:ph sz="half" idx="2"/>
          </p:nvPr>
        </p:nvPicPr>
        <p:blipFill>
          <a:blip r:embed="rId3">
            <a:lum bright="-54000"/>
            <a:extLst>
              <a:ext uri="{28A0092B-C50C-407E-A947-70E740481C1C}">
                <a14:useLocalDpi xmlns:a14="http://schemas.microsoft.com/office/drawing/2010/main"/>
              </a:ext>
            </a:extLst>
          </a:blip>
          <a:srcRect/>
          <a:stretch>
            <a:fillRect/>
          </a:stretch>
        </p:blipFill>
        <p:spPr>
          <a:xfrm>
            <a:off x="0" y="4468813"/>
            <a:ext cx="3657600" cy="2389187"/>
          </a:xfrm>
        </p:spPr>
      </p:pic>
      <p:sp>
        <p:nvSpPr>
          <p:cNvPr id="220163" name="Text Box 5"/>
          <p:cNvSpPr txBox="1">
            <a:spLocks noChangeArrowheads="1"/>
          </p:cNvSpPr>
          <p:nvPr/>
        </p:nvSpPr>
        <p:spPr bwMode="auto">
          <a:xfrm>
            <a:off x="7924800" y="152400"/>
            <a:ext cx="11430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solidFill>
                  <a:srgbClr val="FFFFFF"/>
                </a:solidFill>
                <a:latin typeface="Arial" charset="0"/>
              </a:rPr>
              <a:t>OTS 33</a:t>
            </a:r>
          </a:p>
        </p:txBody>
      </p:sp>
      <p:sp>
        <p:nvSpPr>
          <p:cNvPr id="1871878" name="Rectangle 6"/>
          <p:cNvSpPr>
            <a:spLocks noChangeArrowheads="1"/>
          </p:cNvSpPr>
          <p:nvPr/>
        </p:nvSpPr>
        <p:spPr bwMode="auto">
          <a:xfrm>
            <a:off x="533400" y="1143000"/>
            <a:ext cx="9144000" cy="51816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lstStyle/>
          <a:p>
            <a:pPr marL="342900" indent="-342900" algn="l" eaLnBrk="0" hangingPunct="0">
              <a:spcBef>
                <a:spcPct val="20000"/>
              </a:spcBef>
              <a:buClr>
                <a:srgbClr val="FFFF00"/>
              </a:buClr>
              <a:buSzPct val="75000"/>
              <a:buFont typeface="Monotype Sorts" charset="2"/>
              <a:buNone/>
              <a:tabLst>
                <a:tab pos="862013" algn="l"/>
                <a:tab pos="1431925" algn="l"/>
                <a:tab pos="2001838" algn="l"/>
              </a:tabLst>
              <a:defRPr/>
            </a:pPr>
            <a:r>
              <a:rPr lang="en-US" altLang="zh-CN" sz="3200" dirty="0" err="1">
                <a:solidFill>
                  <a:srgbClr val="FFFFFF"/>
                </a:solidFill>
                <a:latin typeface="Arial" pitchFamily="34" charset="0"/>
                <a:ea typeface="SimSun" pitchFamily="2" charset="-122"/>
                <a:cs typeface="+mn-cs"/>
              </a:rPr>
              <a:t>Narasi</a:t>
            </a:r>
            <a:r>
              <a:rPr lang="en-US" altLang="zh-CN" sz="3200" dirty="0">
                <a:solidFill>
                  <a:srgbClr val="FFFFFF"/>
                </a:solidFill>
                <a:latin typeface="Arial" pitchFamily="34" charset="0"/>
                <a:ea typeface="SimSun" pitchFamily="2" charset="-122"/>
                <a:cs typeface="+mn-cs"/>
              </a:rPr>
              <a:t> PL </a:t>
            </a:r>
            <a:endParaRPr lang="en-US" altLang="zh-CN" sz="3200" i="1" dirty="0">
              <a:solidFill>
                <a:srgbClr val="FFFFFF"/>
              </a:solidFill>
              <a:latin typeface="Arial" pitchFamily="34" charset="0"/>
              <a:ea typeface="SimSun" pitchFamily="2" charset="-122"/>
              <a:cs typeface="+mn-cs"/>
            </a:endParaRPr>
          </a:p>
          <a:p>
            <a:pPr marL="342900" indent="-342900" algn="l" eaLnBrk="0" hangingPunct="0">
              <a:spcBef>
                <a:spcPct val="20000"/>
              </a:spcBef>
              <a:buClr>
                <a:srgbClr val="FFFF00"/>
              </a:buClr>
              <a:buSzPct val="75000"/>
              <a:buFont typeface="Monotype Sorts" charset="2"/>
              <a:buNone/>
              <a:tabLst>
                <a:tab pos="862013" algn="l"/>
                <a:tab pos="1431925" algn="l"/>
                <a:tab pos="2001838" algn="l"/>
              </a:tabLst>
              <a:defRPr/>
            </a:pPr>
            <a:r>
              <a:rPr lang="en-US" altLang="zh-CN" sz="3200" i="1" dirty="0">
                <a:solidFill>
                  <a:srgbClr val="FFFFFF"/>
                </a:solidFill>
                <a:latin typeface="Arial" pitchFamily="34" charset="0"/>
                <a:ea typeface="SimSun" pitchFamily="2" charset="-122"/>
                <a:cs typeface="+mn-cs"/>
              </a:rPr>
              <a:t>	</a:t>
            </a:r>
            <a:r>
              <a:rPr lang="en-US" altLang="zh-CN" sz="2800" i="1" dirty="0">
                <a:solidFill>
                  <a:srgbClr val="FFFF00"/>
                </a:solidFill>
                <a:latin typeface="Arial" pitchFamily="34" charset="0"/>
                <a:ea typeface="SimSun" pitchFamily="2" charset="-122"/>
                <a:cs typeface="+mn-cs"/>
              </a:rPr>
              <a:t>Allah </a:t>
            </a:r>
            <a:r>
              <a:rPr lang="en-US" altLang="zh-CN" sz="2800" i="1" dirty="0" err="1">
                <a:solidFill>
                  <a:srgbClr val="FFFF00"/>
                </a:solidFill>
                <a:latin typeface="Arial" pitchFamily="34" charset="0"/>
                <a:ea typeface="SimSun" pitchFamily="2" charset="-122"/>
                <a:cs typeface="+mn-cs"/>
              </a:rPr>
              <a:t>memulihkan</a:t>
            </a:r>
            <a:r>
              <a:rPr lang="en-US" altLang="zh-CN" sz="2800" i="1" dirty="0">
                <a:solidFill>
                  <a:srgbClr val="FFFF00"/>
                </a:solidFill>
                <a:latin typeface="Arial" pitchFamily="34" charset="0"/>
                <a:ea typeface="SimSun" pitchFamily="2" charset="-122"/>
                <a:cs typeface="+mn-cs"/>
              </a:rPr>
              <a:t> </a:t>
            </a:r>
            <a:r>
              <a:rPr lang="en-US" altLang="zh-CN" sz="2800" i="1" dirty="0" err="1">
                <a:solidFill>
                  <a:srgbClr val="FFFF00"/>
                </a:solidFill>
                <a:latin typeface="Arial" pitchFamily="34" charset="0"/>
                <a:ea typeface="SimSun" pitchFamily="2" charset="-122"/>
                <a:cs typeface="+mn-cs"/>
              </a:rPr>
              <a:t>manusia</a:t>
            </a:r>
            <a:r>
              <a:rPr lang="en-US" altLang="zh-CN" sz="2800" i="1" dirty="0">
                <a:solidFill>
                  <a:srgbClr val="FFFF00"/>
                </a:solidFill>
                <a:latin typeface="Arial" pitchFamily="34" charset="0"/>
                <a:ea typeface="SimSun" pitchFamily="2" charset="-122"/>
                <a:cs typeface="+mn-cs"/>
              </a:rPr>
              <a:t> </a:t>
            </a:r>
            <a:r>
              <a:rPr lang="en-US" altLang="zh-CN" sz="2800" i="1" dirty="0" err="1">
                <a:solidFill>
                  <a:srgbClr val="FFFF00"/>
                </a:solidFill>
                <a:latin typeface="Arial" pitchFamily="34" charset="0"/>
                <a:ea typeface="SimSun" pitchFamily="2" charset="-122"/>
                <a:cs typeface="+mn-cs"/>
              </a:rPr>
              <a:t>untuk</a:t>
            </a:r>
            <a:r>
              <a:rPr lang="en-US" altLang="zh-CN" sz="2800" i="1" dirty="0">
                <a:solidFill>
                  <a:srgbClr val="FFFF00"/>
                </a:solidFill>
                <a:latin typeface="Arial" pitchFamily="34" charset="0"/>
                <a:ea typeface="SimSun" pitchFamily="2" charset="-122"/>
                <a:cs typeface="+mn-cs"/>
              </a:rPr>
              <a:t> </a:t>
            </a:r>
            <a:r>
              <a:rPr lang="en-US" altLang="zh-CN" sz="2800" i="1" dirty="0" err="1">
                <a:solidFill>
                  <a:srgbClr val="FFFF00"/>
                </a:solidFill>
                <a:latin typeface="Arial" pitchFamily="34" charset="0"/>
                <a:ea typeface="SimSun" pitchFamily="2" charset="-122"/>
                <a:cs typeface="+mn-cs"/>
              </a:rPr>
              <a:t>berpartisipasi</a:t>
            </a:r>
            <a:r>
              <a:rPr lang="en-US" altLang="zh-CN" sz="2800" i="1" dirty="0">
                <a:solidFill>
                  <a:srgbClr val="FFFF00"/>
                </a:solidFill>
                <a:latin typeface="Arial" pitchFamily="34" charset="0"/>
                <a:ea typeface="SimSun" pitchFamily="2" charset="-122"/>
                <a:cs typeface="+mn-cs"/>
              </a:rPr>
              <a:t> </a:t>
            </a:r>
          </a:p>
          <a:p>
            <a:pPr marL="342900" indent="-342900" algn="l" eaLnBrk="0" hangingPunct="0">
              <a:spcBef>
                <a:spcPct val="20000"/>
              </a:spcBef>
              <a:buClr>
                <a:srgbClr val="FFFF00"/>
              </a:buClr>
              <a:buSzPct val="75000"/>
              <a:buFont typeface="Monotype Sorts" charset="2"/>
              <a:buNone/>
              <a:tabLst>
                <a:tab pos="862013" algn="l"/>
                <a:tab pos="1431925" algn="l"/>
                <a:tab pos="2001838" algn="l"/>
              </a:tabLst>
              <a:defRPr/>
            </a:pPr>
            <a:r>
              <a:rPr lang="en-US" altLang="zh-CN" sz="2800" i="1" dirty="0">
                <a:solidFill>
                  <a:srgbClr val="FFFF00"/>
                </a:solidFill>
                <a:latin typeface="Arial" pitchFamily="34" charset="0"/>
                <a:ea typeface="SimSun" pitchFamily="2" charset="-122"/>
                <a:cs typeface="+mn-cs"/>
              </a:rPr>
              <a:t>   </a:t>
            </a:r>
            <a:r>
              <a:rPr lang="en-US" altLang="zh-CN" sz="2800" i="1" dirty="0" err="1">
                <a:solidFill>
                  <a:srgbClr val="FFFF00"/>
                </a:solidFill>
                <a:latin typeface="Arial" pitchFamily="34" charset="0"/>
                <a:ea typeface="SimSun" pitchFamily="2" charset="-122"/>
                <a:cs typeface="+mn-cs"/>
              </a:rPr>
              <a:t>dalam</a:t>
            </a:r>
            <a:r>
              <a:rPr lang="en-US" altLang="zh-CN" sz="2800" i="1" dirty="0">
                <a:solidFill>
                  <a:srgbClr val="FFFF00"/>
                </a:solidFill>
                <a:latin typeface="Arial" pitchFamily="34" charset="0"/>
                <a:ea typeface="SimSun" pitchFamily="2" charset="-122"/>
                <a:cs typeface="+mn-cs"/>
              </a:rPr>
              <a:t> </a:t>
            </a:r>
            <a:r>
              <a:rPr lang="en-US" altLang="zh-CN" sz="2800" i="1" dirty="0" err="1">
                <a:solidFill>
                  <a:srgbClr val="FFFF00"/>
                </a:solidFill>
                <a:latin typeface="Arial" pitchFamily="34" charset="0"/>
                <a:ea typeface="SimSun" pitchFamily="2" charset="-122"/>
                <a:cs typeface="+mn-cs"/>
              </a:rPr>
              <a:t>memerintah</a:t>
            </a:r>
            <a:r>
              <a:rPr lang="en-US" altLang="zh-CN" sz="2800" i="1" dirty="0">
                <a:solidFill>
                  <a:srgbClr val="FFFF00"/>
                </a:solidFill>
                <a:latin typeface="Arial" pitchFamily="34" charset="0"/>
                <a:ea typeface="SimSun" pitchFamily="2" charset="-122"/>
                <a:cs typeface="+mn-cs"/>
              </a:rPr>
              <a:t> </a:t>
            </a:r>
            <a:r>
              <a:rPr lang="en-US" altLang="zh-CN" sz="2800" i="1" dirty="0" err="1">
                <a:solidFill>
                  <a:srgbClr val="FFFF00"/>
                </a:solidFill>
                <a:latin typeface="Arial" pitchFamily="34" charset="0"/>
                <a:ea typeface="SimSun" pitchFamily="2" charset="-122"/>
                <a:cs typeface="+mn-cs"/>
              </a:rPr>
              <a:t>Kerajaan-Nya</a:t>
            </a:r>
            <a:r>
              <a:rPr lang="en-US" altLang="zh-CN" sz="2800" i="1" dirty="0">
                <a:solidFill>
                  <a:srgbClr val="FFFF00"/>
                </a:solidFill>
                <a:latin typeface="Arial" pitchFamily="34" charset="0"/>
                <a:ea typeface="SimSun" pitchFamily="2" charset="-122"/>
                <a:cs typeface="+mn-cs"/>
              </a:rPr>
              <a:t> </a:t>
            </a:r>
            <a:r>
              <a:rPr lang="en-US" altLang="zh-CN" sz="2800" i="1" dirty="0" err="1">
                <a:solidFill>
                  <a:srgbClr val="FFFF00"/>
                </a:solidFill>
                <a:latin typeface="Arial" pitchFamily="34" charset="0"/>
                <a:ea typeface="SimSun" pitchFamily="2" charset="-122"/>
                <a:cs typeface="+mn-cs"/>
              </a:rPr>
              <a:t>bagi</a:t>
            </a:r>
            <a:r>
              <a:rPr lang="en-US" altLang="zh-CN" sz="2800" i="1" dirty="0">
                <a:solidFill>
                  <a:srgbClr val="FFFF00"/>
                </a:solidFill>
                <a:latin typeface="Arial" pitchFamily="34" charset="0"/>
                <a:ea typeface="SimSun" pitchFamily="2" charset="-122"/>
                <a:cs typeface="+mn-cs"/>
              </a:rPr>
              <a:t> </a:t>
            </a:r>
            <a:r>
              <a:rPr lang="en-US" altLang="zh-CN" sz="2800" i="1" dirty="0" err="1">
                <a:solidFill>
                  <a:srgbClr val="FFFF00"/>
                </a:solidFill>
                <a:latin typeface="Arial" pitchFamily="34" charset="0"/>
                <a:ea typeface="SimSun" pitchFamily="2" charset="-122"/>
                <a:cs typeface="+mn-cs"/>
              </a:rPr>
              <a:t>kemuliaan</a:t>
            </a:r>
            <a:r>
              <a:rPr lang="en-US" altLang="zh-CN" sz="2800" i="1" dirty="0">
                <a:solidFill>
                  <a:srgbClr val="FFFF00"/>
                </a:solidFill>
                <a:latin typeface="Arial" pitchFamily="34" charset="0"/>
                <a:ea typeface="SimSun" pitchFamily="2" charset="-122"/>
                <a:cs typeface="+mn-cs"/>
              </a:rPr>
              <a:t> </a:t>
            </a:r>
          </a:p>
          <a:p>
            <a:pPr marL="342900" indent="-342900" algn="l" eaLnBrk="0" hangingPunct="0">
              <a:spcBef>
                <a:spcPct val="20000"/>
              </a:spcBef>
              <a:buClr>
                <a:srgbClr val="FFFF00"/>
              </a:buClr>
              <a:buSzPct val="75000"/>
              <a:buFont typeface="Monotype Sorts" charset="2"/>
              <a:buNone/>
              <a:tabLst>
                <a:tab pos="862013" algn="l"/>
                <a:tab pos="1431925" algn="l"/>
                <a:tab pos="2001838" algn="l"/>
              </a:tabLst>
              <a:defRPr/>
            </a:pPr>
            <a:r>
              <a:rPr lang="en-US" altLang="zh-CN" sz="2800" i="1" dirty="0">
                <a:solidFill>
                  <a:srgbClr val="FFFF00"/>
                </a:solidFill>
                <a:latin typeface="Arial" pitchFamily="34" charset="0"/>
                <a:ea typeface="SimSun" pitchFamily="2" charset="-122"/>
                <a:cs typeface="+mn-cs"/>
              </a:rPr>
              <a:t>   Allah </a:t>
            </a:r>
            <a:r>
              <a:rPr lang="en-US" altLang="zh-CN" sz="2800" i="1" dirty="0" err="1">
                <a:solidFill>
                  <a:srgbClr val="FFFF00"/>
                </a:solidFill>
                <a:latin typeface="Arial" pitchFamily="34" charset="0"/>
                <a:ea typeface="SimSun" pitchFamily="2" charset="-122"/>
                <a:cs typeface="+mn-cs"/>
              </a:rPr>
              <a:t>sendiri</a:t>
            </a:r>
            <a:endParaRPr lang="en-US" altLang="zh-CN" sz="2800" dirty="0">
              <a:solidFill>
                <a:srgbClr val="FFFF00"/>
              </a:solidFill>
              <a:latin typeface="Arial" pitchFamily="34" charset="0"/>
              <a:ea typeface="SimSun" pitchFamily="2" charset="-122"/>
              <a:cs typeface="+mn-cs"/>
            </a:endParaRPr>
          </a:p>
          <a:p>
            <a:pPr marL="342900" indent="-342900" algn="l" eaLnBrk="0" hangingPunct="0">
              <a:spcBef>
                <a:spcPct val="20000"/>
              </a:spcBef>
              <a:buClr>
                <a:srgbClr val="FFFF00"/>
              </a:buClr>
              <a:buSzPct val="75000"/>
              <a:buFont typeface="Monotype Sorts" charset="2"/>
              <a:buNone/>
              <a:tabLst>
                <a:tab pos="862013" algn="l"/>
                <a:tab pos="1431925" algn="l"/>
                <a:tab pos="2001838" algn="l"/>
              </a:tabLst>
              <a:defRPr/>
            </a:pPr>
            <a:r>
              <a:rPr lang="en-US" altLang="zh-CN" sz="32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dimandatkan</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dalam</a:t>
            </a:r>
            <a:r>
              <a:rPr lang="en-US" altLang="zh-CN" sz="2800" dirty="0">
                <a:solidFill>
                  <a:srgbClr val="FFFFFF"/>
                </a:solidFill>
                <a:latin typeface="Arial" pitchFamily="34" charset="0"/>
                <a:ea typeface="SimSun" pitchFamily="2" charset="-122"/>
                <a:cs typeface="+mn-cs"/>
              </a:rPr>
              <a:t> Taman Eden </a:t>
            </a:r>
            <a:r>
              <a:rPr lang="en-US" altLang="zh-CN" sz="2800" dirty="0" err="1">
                <a:solidFill>
                  <a:srgbClr val="FFFFFF"/>
                </a:solidFill>
                <a:latin typeface="Arial" pitchFamily="34" charset="0"/>
                <a:ea typeface="SimSun" pitchFamily="2" charset="-122"/>
                <a:cs typeface="+mn-cs"/>
              </a:rPr>
              <a:t>tetapi</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hilang</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ketika</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kejatuhan</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dan</a:t>
            </a:r>
            <a:r>
              <a:rPr lang="en-US" altLang="zh-CN" sz="2800" dirty="0">
                <a:solidFill>
                  <a:srgbClr val="FFFFFF"/>
                </a:solidFill>
                <a:latin typeface="Arial" pitchFamily="34" charset="0"/>
                <a:ea typeface="SimSun" pitchFamily="2" charset="-122"/>
                <a:cs typeface="+mn-cs"/>
              </a:rPr>
              <a:t> </a:t>
            </a:r>
          </a:p>
          <a:p>
            <a:pPr marL="342900" indent="-342900" algn="l" eaLnBrk="0" hangingPunct="0">
              <a:spcBef>
                <a:spcPct val="20000"/>
              </a:spcBef>
              <a:buClr>
                <a:srgbClr val="FFFF00"/>
              </a:buClr>
              <a:buSzPct val="75000"/>
              <a:buFont typeface="Monotype Sorts" charset="2"/>
              <a:buNone/>
              <a:tabLst>
                <a:tab pos="862013" algn="l"/>
                <a:tab pos="1431925" algn="l"/>
                <a:tab pos="2001838" algn="l"/>
              </a:tabLst>
              <a:defRPr/>
            </a:pP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dan</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dipulihkan</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melalui</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penebusan</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manusia</a:t>
            </a:r>
            <a:endParaRPr lang="en-US" altLang="zh-CN" sz="2800" dirty="0">
              <a:solidFill>
                <a:srgbClr val="FFFFFF"/>
              </a:solidFill>
              <a:latin typeface="Arial" pitchFamily="34" charset="0"/>
              <a:ea typeface="SimSun" pitchFamily="2" charset="-122"/>
              <a:cs typeface="+mn-cs"/>
            </a:endParaRPr>
          </a:p>
          <a:p>
            <a:pPr marL="342900" indent="-342900" algn="l" eaLnBrk="0" hangingPunct="0">
              <a:spcBef>
                <a:spcPct val="20000"/>
              </a:spcBef>
              <a:buClr>
                <a:srgbClr val="FFFF00"/>
              </a:buClr>
              <a:buSzPct val="75000"/>
              <a:buFont typeface="Monotype Sorts" charset="2"/>
              <a:buNone/>
              <a:tabLst>
                <a:tab pos="862013" algn="l"/>
                <a:tab pos="1431925" algn="l"/>
                <a:tab pos="2001838" algn="l"/>
              </a:tabLst>
              <a:defRPr/>
            </a:pP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melalui</a:t>
            </a:r>
            <a:r>
              <a:rPr lang="en-US" altLang="zh-CN" sz="2800" dirty="0">
                <a:solidFill>
                  <a:srgbClr val="FFFFFF"/>
                </a:solidFill>
                <a:latin typeface="Arial" pitchFamily="34" charset="0"/>
                <a:ea typeface="SimSun" pitchFamily="2" charset="-122"/>
                <a:cs typeface="+mn-cs"/>
              </a:rPr>
              <a:t> Israel </a:t>
            </a:r>
            <a:r>
              <a:rPr lang="en-US" altLang="zh-CN" sz="2800" dirty="0" err="1">
                <a:solidFill>
                  <a:srgbClr val="FFFFFF"/>
                </a:solidFill>
                <a:latin typeface="Arial" pitchFamily="34" charset="0"/>
                <a:ea typeface="SimSun" pitchFamily="2" charset="-122"/>
                <a:cs typeface="+mn-cs"/>
              </a:rPr>
              <a:t>sebagai</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Imamat</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Rajani</a:t>
            </a:r>
            <a:endParaRPr lang="en-US" altLang="zh-CN" sz="2800" dirty="0">
              <a:solidFill>
                <a:srgbClr val="FFFFFF"/>
              </a:solidFill>
              <a:latin typeface="Arial" pitchFamily="34" charset="0"/>
              <a:ea typeface="SimSun" pitchFamily="2" charset="-122"/>
              <a:cs typeface="+mn-cs"/>
            </a:endParaRPr>
          </a:p>
          <a:p>
            <a:pPr marL="342900" indent="-342900" algn="l" eaLnBrk="0" hangingPunct="0">
              <a:spcBef>
                <a:spcPct val="20000"/>
              </a:spcBef>
              <a:buClr>
                <a:srgbClr val="FFFF00"/>
              </a:buClr>
              <a:buSzPct val="75000"/>
              <a:buFont typeface="Monotype Sorts" charset="2"/>
              <a:buNone/>
              <a:tabLst>
                <a:tab pos="862013" algn="l"/>
                <a:tab pos="1431925" algn="l"/>
                <a:tab pos="2001838" algn="l"/>
              </a:tabLst>
              <a:defRPr/>
            </a:pP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dan</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akhirnya</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melalui</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Mesias</a:t>
            </a:r>
            <a:r>
              <a:rPr lang="en-US" altLang="zh-CN" sz="2800" dirty="0">
                <a:solidFill>
                  <a:srgbClr val="FFFFFF"/>
                </a:solidFill>
                <a:latin typeface="Arial" pitchFamily="34" charset="0"/>
                <a:ea typeface="SimSun" pitchFamily="2" charset="-122"/>
                <a:cs typeface="+mn-cs"/>
              </a:rPr>
              <a:t> yang </a:t>
            </a:r>
            <a:r>
              <a:rPr lang="en-US" altLang="zh-CN" sz="2800" dirty="0" err="1">
                <a:solidFill>
                  <a:srgbClr val="FFFFFF"/>
                </a:solidFill>
                <a:latin typeface="Arial" pitchFamily="34" charset="0"/>
                <a:ea typeface="SimSun" pitchFamily="2" charset="-122"/>
                <a:cs typeface="+mn-cs"/>
              </a:rPr>
              <a:t>akan</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memerintah</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sebagai</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Juruselamat</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dan</a:t>
            </a:r>
            <a:r>
              <a:rPr lang="en-US" altLang="zh-CN" sz="2800" dirty="0">
                <a:solidFill>
                  <a:srgbClr val="FFFFFF"/>
                </a:solidFill>
                <a:latin typeface="Arial" pitchFamily="34" charset="0"/>
                <a:ea typeface="SimSun" pitchFamily="2" charset="-122"/>
                <a:cs typeface="+mn-cs"/>
              </a:rPr>
              <a:t> Raja </a:t>
            </a:r>
            <a:r>
              <a:rPr lang="en-US" altLang="zh-CN" sz="2800" dirty="0" err="1">
                <a:solidFill>
                  <a:srgbClr val="FFFFFF"/>
                </a:solidFill>
                <a:latin typeface="Arial" pitchFamily="34" charset="0"/>
                <a:ea typeface="SimSun" pitchFamily="2" charset="-122"/>
                <a:cs typeface="+mn-cs"/>
              </a:rPr>
              <a:t>utk</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menggenapi</a:t>
            </a:r>
            <a:r>
              <a:rPr lang="en-US" altLang="zh-CN" sz="2800" dirty="0">
                <a:solidFill>
                  <a:srgbClr val="FFFFFF"/>
                </a:solidFill>
                <a:latin typeface="Arial" pitchFamily="34" charset="0"/>
                <a:ea typeface="SimSun" pitchFamily="2" charset="-122"/>
                <a:cs typeface="+mn-cs"/>
              </a:rPr>
              <a:t> </a:t>
            </a:r>
            <a:r>
              <a:rPr lang="en-US" altLang="zh-CN" sz="2800" dirty="0" err="1">
                <a:solidFill>
                  <a:srgbClr val="FFFFFF"/>
                </a:solidFill>
                <a:latin typeface="Arial" pitchFamily="34" charset="0"/>
                <a:ea typeface="SimSun" pitchFamily="2" charset="-122"/>
                <a:cs typeface="+mn-cs"/>
              </a:rPr>
              <a:t>Perjanjian</a:t>
            </a:r>
            <a:r>
              <a:rPr lang="en-US" altLang="zh-CN" sz="2800" dirty="0">
                <a:solidFill>
                  <a:srgbClr val="FFFFFF"/>
                </a:solidFill>
                <a:latin typeface="Arial" pitchFamily="34" charset="0"/>
                <a:ea typeface="SimSun" pitchFamily="2" charset="-122"/>
                <a:cs typeface="+mn-cs"/>
              </a:rPr>
              <a:t> Abraham</a:t>
            </a:r>
            <a:endParaRPr lang="en-US" sz="2800" dirty="0">
              <a:solidFill>
                <a:srgbClr val="FFFFFF"/>
              </a:solidFill>
              <a:latin typeface="Arial" pitchFamily="34" charset="0"/>
              <a:ea typeface="ＭＳ Ｐゴシック" pitchFamily="34" charset="-128"/>
              <a:cs typeface="+mn-cs"/>
            </a:endParaRPr>
          </a:p>
        </p:txBody>
      </p:sp>
    </p:spTree>
    <p:extLst>
      <p:ext uri="{BB962C8B-B14F-4D97-AF65-F5344CB8AC3E}">
        <p14:creationId xmlns:p14="http://schemas.microsoft.com/office/powerpoint/2010/main" val="16882329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1871878">
                                            <p:txEl>
                                              <p:pRg st="0" end="0"/>
                                            </p:txEl>
                                          </p:spTgt>
                                        </p:tgtEl>
                                        <p:attrNameLst>
                                          <p:attrName>style.visibility</p:attrName>
                                        </p:attrNameLst>
                                      </p:cBhvr>
                                      <p:to>
                                        <p:strVal val="visible"/>
                                      </p:to>
                                    </p:set>
                                    <p:animEffect transition="in" filter="fade">
                                      <p:cBhvr>
                                        <p:cTn id="7" dur="100"/>
                                        <p:tgtEl>
                                          <p:spTgt spid="1871878">
                                            <p:txEl>
                                              <p:pRg st="0" end="0"/>
                                            </p:txEl>
                                          </p:spTgt>
                                        </p:tgtEl>
                                      </p:cBhvr>
                                    </p:animEffect>
                                    <p:anim calcmode="lin" valueType="num">
                                      <p:cBhvr>
                                        <p:cTn id="8" dur="400" fill="hold"/>
                                        <p:tgtEl>
                                          <p:spTgt spid="1871878">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1871878">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871878">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871878">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1871878">
                                            <p:txEl>
                                              <p:pRg st="1" end="1"/>
                                            </p:txEl>
                                          </p:spTgt>
                                        </p:tgtEl>
                                        <p:attrNameLst>
                                          <p:attrName>style.visibility</p:attrName>
                                        </p:attrNameLst>
                                      </p:cBhvr>
                                      <p:to>
                                        <p:strVal val="visible"/>
                                      </p:to>
                                    </p:set>
                                    <p:animEffect transition="in" filter="fade">
                                      <p:cBhvr>
                                        <p:cTn id="16" dur="100"/>
                                        <p:tgtEl>
                                          <p:spTgt spid="1871878">
                                            <p:txEl>
                                              <p:pRg st="1" end="1"/>
                                            </p:txEl>
                                          </p:spTgt>
                                        </p:tgtEl>
                                      </p:cBhvr>
                                    </p:animEffect>
                                    <p:anim calcmode="lin" valueType="num">
                                      <p:cBhvr>
                                        <p:cTn id="17" dur="400" fill="hold"/>
                                        <p:tgtEl>
                                          <p:spTgt spid="1871878">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1871878">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1871878">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1871878">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871878">
                                            <p:txEl>
                                              <p:pRg st="2" end="2"/>
                                            </p:txEl>
                                          </p:spTgt>
                                        </p:tgtEl>
                                        <p:attrNameLst>
                                          <p:attrName>style.visibility</p:attrName>
                                        </p:attrNameLst>
                                      </p:cBhvr>
                                      <p:to>
                                        <p:strVal val="visible"/>
                                      </p:to>
                                    </p:set>
                                    <p:animEffect transition="in" filter="fade">
                                      <p:cBhvr>
                                        <p:cTn id="25" dur="100"/>
                                        <p:tgtEl>
                                          <p:spTgt spid="1871878">
                                            <p:txEl>
                                              <p:pRg st="2" end="2"/>
                                            </p:txEl>
                                          </p:spTgt>
                                        </p:tgtEl>
                                      </p:cBhvr>
                                    </p:animEffect>
                                    <p:anim calcmode="lin" valueType="num">
                                      <p:cBhvr>
                                        <p:cTn id="26" dur="400" fill="hold"/>
                                        <p:tgtEl>
                                          <p:spTgt spid="1871878">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1871878">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871878">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871878">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1871878">
                                            <p:txEl>
                                              <p:pRg st="3" end="3"/>
                                            </p:txEl>
                                          </p:spTgt>
                                        </p:tgtEl>
                                        <p:attrNameLst>
                                          <p:attrName>style.visibility</p:attrName>
                                        </p:attrNameLst>
                                      </p:cBhvr>
                                      <p:to>
                                        <p:strVal val="visible"/>
                                      </p:to>
                                    </p:set>
                                    <p:animEffect transition="in" filter="fade">
                                      <p:cBhvr>
                                        <p:cTn id="34" dur="100"/>
                                        <p:tgtEl>
                                          <p:spTgt spid="1871878">
                                            <p:txEl>
                                              <p:pRg st="3" end="3"/>
                                            </p:txEl>
                                          </p:spTgt>
                                        </p:tgtEl>
                                      </p:cBhvr>
                                    </p:animEffect>
                                    <p:anim calcmode="lin" valueType="num">
                                      <p:cBhvr>
                                        <p:cTn id="35" dur="400" fill="hold"/>
                                        <p:tgtEl>
                                          <p:spTgt spid="1871878">
                                            <p:txEl>
                                              <p:pRg st="3" end="3"/>
                                            </p:txEl>
                                          </p:spTgt>
                                        </p:tgtEl>
                                        <p:attrNameLst>
                                          <p:attrName>ppt_x</p:attrName>
                                        </p:attrNameLst>
                                      </p:cBhvr>
                                      <p:tavLst>
                                        <p:tav tm="0">
                                          <p:val>
                                            <p:strVal val="#ppt_x"/>
                                          </p:val>
                                        </p:tav>
                                        <p:tav tm="100000">
                                          <p:val>
                                            <p:strVal val="#ppt_x"/>
                                          </p:val>
                                        </p:tav>
                                      </p:tavLst>
                                    </p:anim>
                                    <p:anim calcmode="lin" valueType="num">
                                      <p:cBhvr>
                                        <p:cTn id="36" dur="400" fill="hold"/>
                                        <p:tgtEl>
                                          <p:spTgt spid="1871878">
                                            <p:txEl>
                                              <p:pRg st="3" end="3"/>
                                            </p:txEl>
                                          </p:spTgt>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1871878">
                                            <p:txEl>
                                              <p:pRg st="3" end="3"/>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1871878">
                                            <p:txEl>
                                              <p:pRg st="3" end="3"/>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43" presetClass="entr" presetSubtype="0" fill="hold" grpId="0" nodeType="clickEffect">
                                  <p:stCondLst>
                                    <p:cond delay="0"/>
                                  </p:stCondLst>
                                  <p:childTnLst>
                                    <p:set>
                                      <p:cBhvr>
                                        <p:cTn id="42" dur="1" fill="hold">
                                          <p:stCondLst>
                                            <p:cond delay="0"/>
                                          </p:stCondLst>
                                        </p:cTn>
                                        <p:tgtEl>
                                          <p:spTgt spid="1871878">
                                            <p:txEl>
                                              <p:pRg st="4" end="4"/>
                                            </p:txEl>
                                          </p:spTgt>
                                        </p:tgtEl>
                                        <p:attrNameLst>
                                          <p:attrName>style.visibility</p:attrName>
                                        </p:attrNameLst>
                                      </p:cBhvr>
                                      <p:to>
                                        <p:strVal val="visible"/>
                                      </p:to>
                                    </p:set>
                                    <p:animEffect transition="in" filter="fade">
                                      <p:cBhvr>
                                        <p:cTn id="43" dur="100"/>
                                        <p:tgtEl>
                                          <p:spTgt spid="1871878">
                                            <p:txEl>
                                              <p:pRg st="4" end="4"/>
                                            </p:txEl>
                                          </p:spTgt>
                                        </p:tgtEl>
                                      </p:cBhvr>
                                    </p:animEffect>
                                    <p:anim calcmode="lin" valueType="num">
                                      <p:cBhvr>
                                        <p:cTn id="44" dur="400" fill="hold"/>
                                        <p:tgtEl>
                                          <p:spTgt spid="1871878">
                                            <p:txEl>
                                              <p:pRg st="4" end="4"/>
                                            </p:txEl>
                                          </p:spTgt>
                                        </p:tgtEl>
                                        <p:attrNameLst>
                                          <p:attrName>ppt_x</p:attrName>
                                        </p:attrNameLst>
                                      </p:cBhvr>
                                      <p:tavLst>
                                        <p:tav tm="0">
                                          <p:val>
                                            <p:strVal val="#ppt_x"/>
                                          </p:val>
                                        </p:tav>
                                        <p:tav tm="100000">
                                          <p:val>
                                            <p:strVal val="#ppt_x"/>
                                          </p:val>
                                        </p:tav>
                                      </p:tavLst>
                                    </p:anim>
                                    <p:anim calcmode="lin" valueType="num">
                                      <p:cBhvr>
                                        <p:cTn id="45" dur="400" fill="hold"/>
                                        <p:tgtEl>
                                          <p:spTgt spid="1871878">
                                            <p:txEl>
                                              <p:pRg st="4" end="4"/>
                                            </p:txEl>
                                          </p:spTgt>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1871878">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1871878">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43" presetClass="entr" presetSubtype="0" fill="hold" grpId="0" nodeType="clickEffect">
                                  <p:stCondLst>
                                    <p:cond delay="0"/>
                                  </p:stCondLst>
                                  <p:childTnLst>
                                    <p:set>
                                      <p:cBhvr>
                                        <p:cTn id="51" dur="1" fill="hold">
                                          <p:stCondLst>
                                            <p:cond delay="0"/>
                                          </p:stCondLst>
                                        </p:cTn>
                                        <p:tgtEl>
                                          <p:spTgt spid="1871878">
                                            <p:txEl>
                                              <p:pRg st="5" end="5"/>
                                            </p:txEl>
                                          </p:spTgt>
                                        </p:tgtEl>
                                        <p:attrNameLst>
                                          <p:attrName>style.visibility</p:attrName>
                                        </p:attrNameLst>
                                      </p:cBhvr>
                                      <p:to>
                                        <p:strVal val="visible"/>
                                      </p:to>
                                    </p:set>
                                    <p:animEffect transition="in" filter="fade">
                                      <p:cBhvr>
                                        <p:cTn id="52" dur="100"/>
                                        <p:tgtEl>
                                          <p:spTgt spid="1871878">
                                            <p:txEl>
                                              <p:pRg st="5" end="5"/>
                                            </p:txEl>
                                          </p:spTgt>
                                        </p:tgtEl>
                                      </p:cBhvr>
                                    </p:animEffect>
                                    <p:anim calcmode="lin" valueType="num">
                                      <p:cBhvr>
                                        <p:cTn id="53" dur="400" fill="hold"/>
                                        <p:tgtEl>
                                          <p:spTgt spid="1871878">
                                            <p:txEl>
                                              <p:pRg st="5" end="5"/>
                                            </p:txEl>
                                          </p:spTgt>
                                        </p:tgtEl>
                                        <p:attrNameLst>
                                          <p:attrName>ppt_x</p:attrName>
                                        </p:attrNameLst>
                                      </p:cBhvr>
                                      <p:tavLst>
                                        <p:tav tm="0">
                                          <p:val>
                                            <p:strVal val="#ppt_x"/>
                                          </p:val>
                                        </p:tav>
                                        <p:tav tm="100000">
                                          <p:val>
                                            <p:strVal val="#ppt_x"/>
                                          </p:val>
                                        </p:tav>
                                      </p:tavLst>
                                    </p:anim>
                                    <p:anim calcmode="lin" valueType="num">
                                      <p:cBhvr>
                                        <p:cTn id="54" dur="400" fill="hold"/>
                                        <p:tgtEl>
                                          <p:spTgt spid="1871878">
                                            <p:txEl>
                                              <p:pRg st="5" end="5"/>
                                            </p:txEl>
                                          </p:spTgt>
                                        </p:tgtEl>
                                        <p:attrNameLst>
                                          <p:attrName>ppt_y</p:attrName>
                                        </p:attrNameLst>
                                      </p:cBhvr>
                                      <p:tavLst>
                                        <p:tav tm="0">
                                          <p:val>
                                            <p:strVal val="#ppt_y+0.31"/>
                                          </p:val>
                                        </p:tav>
                                        <p:tav tm="100000">
                                          <p:val>
                                            <p:strVal val="#ppt_y+0.31"/>
                                          </p:val>
                                        </p:tav>
                                      </p:tavLst>
                                    </p:anim>
                                    <p:anim calcmode="lin" valueType="num">
                                      <p:cBhvr>
                                        <p:cTn id="55" dur="600" decel="50000" fill="hold">
                                          <p:stCondLst>
                                            <p:cond delay="400"/>
                                          </p:stCondLst>
                                        </p:cTn>
                                        <p:tgtEl>
                                          <p:spTgt spid="1871878">
                                            <p:txEl>
                                              <p:pRg st="5" end="5"/>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6" dur="600" decel="50000" fill="hold">
                                          <p:stCondLst>
                                            <p:cond delay="400"/>
                                          </p:stCondLst>
                                        </p:cTn>
                                        <p:tgtEl>
                                          <p:spTgt spid="1871878">
                                            <p:txEl>
                                              <p:pRg st="5" end="5"/>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43" presetClass="entr" presetSubtype="0" fill="hold" grpId="0" nodeType="clickEffect">
                                  <p:stCondLst>
                                    <p:cond delay="0"/>
                                  </p:stCondLst>
                                  <p:childTnLst>
                                    <p:set>
                                      <p:cBhvr>
                                        <p:cTn id="60" dur="1" fill="hold">
                                          <p:stCondLst>
                                            <p:cond delay="0"/>
                                          </p:stCondLst>
                                        </p:cTn>
                                        <p:tgtEl>
                                          <p:spTgt spid="1871878">
                                            <p:txEl>
                                              <p:pRg st="6" end="6"/>
                                            </p:txEl>
                                          </p:spTgt>
                                        </p:tgtEl>
                                        <p:attrNameLst>
                                          <p:attrName>style.visibility</p:attrName>
                                        </p:attrNameLst>
                                      </p:cBhvr>
                                      <p:to>
                                        <p:strVal val="visible"/>
                                      </p:to>
                                    </p:set>
                                    <p:animEffect transition="in" filter="fade">
                                      <p:cBhvr>
                                        <p:cTn id="61" dur="100"/>
                                        <p:tgtEl>
                                          <p:spTgt spid="1871878">
                                            <p:txEl>
                                              <p:pRg st="6" end="6"/>
                                            </p:txEl>
                                          </p:spTgt>
                                        </p:tgtEl>
                                      </p:cBhvr>
                                    </p:animEffect>
                                    <p:anim calcmode="lin" valueType="num">
                                      <p:cBhvr>
                                        <p:cTn id="62" dur="400" fill="hold"/>
                                        <p:tgtEl>
                                          <p:spTgt spid="1871878">
                                            <p:txEl>
                                              <p:pRg st="6" end="6"/>
                                            </p:txEl>
                                          </p:spTgt>
                                        </p:tgtEl>
                                        <p:attrNameLst>
                                          <p:attrName>ppt_x</p:attrName>
                                        </p:attrNameLst>
                                      </p:cBhvr>
                                      <p:tavLst>
                                        <p:tav tm="0">
                                          <p:val>
                                            <p:strVal val="#ppt_x"/>
                                          </p:val>
                                        </p:tav>
                                        <p:tav tm="100000">
                                          <p:val>
                                            <p:strVal val="#ppt_x"/>
                                          </p:val>
                                        </p:tav>
                                      </p:tavLst>
                                    </p:anim>
                                    <p:anim calcmode="lin" valueType="num">
                                      <p:cBhvr>
                                        <p:cTn id="63" dur="400" fill="hold"/>
                                        <p:tgtEl>
                                          <p:spTgt spid="1871878">
                                            <p:txEl>
                                              <p:pRg st="6" end="6"/>
                                            </p:txEl>
                                          </p:spTgt>
                                        </p:tgtEl>
                                        <p:attrNameLst>
                                          <p:attrName>ppt_y</p:attrName>
                                        </p:attrNameLst>
                                      </p:cBhvr>
                                      <p:tavLst>
                                        <p:tav tm="0">
                                          <p:val>
                                            <p:strVal val="#ppt_y+0.31"/>
                                          </p:val>
                                        </p:tav>
                                        <p:tav tm="100000">
                                          <p:val>
                                            <p:strVal val="#ppt_y+0.31"/>
                                          </p:val>
                                        </p:tav>
                                      </p:tavLst>
                                    </p:anim>
                                    <p:anim calcmode="lin" valueType="num">
                                      <p:cBhvr>
                                        <p:cTn id="64" dur="600" decel="50000" fill="hold">
                                          <p:stCondLst>
                                            <p:cond delay="400"/>
                                          </p:stCondLst>
                                        </p:cTn>
                                        <p:tgtEl>
                                          <p:spTgt spid="1871878">
                                            <p:txEl>
                                              <p:pRg st="6" end="6"/>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5" dur="600" decel="50000" fill="hold">
                                          <p:stCondLst>
                                            <p:cond delay="400"/>
                                          </p:stCondLst>
                                        </p:cTn>
                                        <p:tgtEl>
                                          <p:spTgt spid="1871878">
                                            <p:txEl>
                                              <p:pRg st="6" end="6"/>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43" presetClass="entr" presetSubtype="0" fill="hold" grpId="0" nodeType="clickEffect">
                                  <p:stCondLst>
                                    <p:cond delay="0"/>
                                  </p:stCondLst>
                                  <p:childTnLst>
                                    <p:set>
                                      <p:cBhvr>
                                        <p:cTn id="69" dur="1" fill="hold">
                                          <p:stCondLst>
                                            <p:cond delay="0"/>
                                          </p:stCondLst>
                                        </p:cTn>
                                        <p:tgtEl>
                                          <p:spTgt spid="1871878">
                                            <p:txEl>
                                              <p:pRg st="7" end="7"/>
                                            </p:txEl>
                                          </p:spTgt>
                                        </p:tgtEl>
                                        <p:attrNameLst>
                                          <p:attrName>style.visibility</p:attrName>
                                        </p:attrNameLst>
                                      </p:cBhvr>
                                      <p:to>
                                        <p:strVal val="visible"/>
                                      </p:to>
                                    </p:set>
                                    <p:animEffect transition="in" filter="fade">
                                      <p:cBhvr>
                                        <p:cTn id="70" dur="100"/>
                                        <p:tgtEl>
                                          <p:spTgt spid="1871878">
                                            <p:txEl>
                                              <p:pRg st="7" end="7"/>
                                            </p:txEl>
                                          </p:spTgt>
                                        </p:tgtEl>
                                      </p:cBhvr>
                                    </p:animEffect>
                                    <p:anim calcmode="lin" valueType="num">
                                      <p:cBhvr>
                                        <p:cTn id="71" dur="400" fill="hold"/>
                                        <p:tgtEl>
                                          <p:spTgt spid="1871878">
                                            <p:txEl>
                                              <p:pRg st="7" end="7"/>
                                            </p:txEl>
                                          </p:spTgt>
                                        </p:tgtEl>
                                        <p:attrNameLst>
                                          <p:attrName>ppt_x</p:attrName>
                                        </p:attrNameLst>
                                      </p:cBhvr>
                                      <p:tavLst>
                                        <p:tav tm="0">
                                          <p:val>
                                            <p:strVal val="#ppt_x"/>
                                          </p:val>
                                        </p:tav>
                                        <p:tav tm="100000">
                                          <p:val>
                                            <p:strVal val="#ppt_x"/>
                                          </p:val>
                                        </p:tav>
                                      </p:tavLst>
                                    </p:anim>
                                    <p:anim calcmode="lin" valueType="num">
                                      <p:cBhvr>
                                        <p:cTn id="72" dur="400" fill="hold"/>
                                        <p:tgtEl>
                                          <p:spTgt spid="1871878">
                                            <p:txEl>
                                              <p:pRg st="7" end="7"/>
                                            </p:txEl>
                                          </p:spTgt>
                                        </p:tgtEl>
                                        <p:attrNameLst>
                                          <p:attrName>ppt_y</p:attrName>
                                        </p:attrNameLst>
                                      </p:cBhvr>
                                      <p:tavLst>
                                        <p:tav tm="0">
                                          <p:val>
                                            <p:strVal val="#ppt_y+0.31"/>
                                          </p:val>
                                        </p:tav>
                                        <p:tav tm="100000">
                                          <p:val>
                                            <p:strVal val="#ppt_y+0.31"/>
                                          </p:val>
                                        </p:tav>
                                      </p:tavLst>
                                    </p:anim>
                                    <p:anim calcmode="lin" valueType="num">
                                      <p:cBhvr>
                                        <p:cTn id="73" dur="600" decel="50000" fill="hold">
                                          <p:stCondLst>
                                            <p:cond delay="400"/>
                                          </p:stCondLst>
                                        </p:cTn>
                                        <p:tgtEl>
                                          <p:spTgt spid="1871878">
                                            <p:txEl>
                                              <p:pRg st="7" end="7"/>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4" dur="600" decel="50000" fill="hold">
                                          <p:stCondLst>
                                            <p:cond delay="400"/>
                                          </p:stCondLst>
                                        </p:cTn>
                                        <p:tgtEl>
                                          <p:spTgt spid="1871878">
                                            <p:txEl>
                                              <p:pRg st="7" end="7"/>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1878"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j03009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438400" cy="1416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67779" name="Rectangle 3"/>
          <p:cNvSpPr>
            <a:spLocks noGrp="1" noChangeArrowheads="1"/>
          </p:cNvSpPr>
          <p:nvPr>
            <p:ph type="title"/>
          </p:nvPr>
        </p:nvSpPr>
        <p:spPr>
          <a:xfrm>
            <a:off x="1752600" y="533400"/>
            <a:ext cx="7620000" cy="1143000"/>
          </a:xfrm>
          <a:effectLst>
            <a:outerShdw blurRad="63500" dist="107763" dir="2700000" algn="ctr" rotWithShape="0">
              <a:srgbClr val="000000">
                <a:alpha val="74997"/>
              </a:srgbClr>
            </a:outerShdw>
          </a:effectLst>
        </p:spPr>
        <p:txBody>
          <a:bodyPr/>
          <a:lstStyle/>
          <a:p>
            <a:pPr>
              <a:defRPr/>
            </a:pPr>
            <a:r>
              <a:rPr lang="en-US" sz="4000" dirty="0" err="1">
                <a:ea typeface="ＭＳ Ｐゴシック" pitchFamily="-112" charset="-128"/>
                <a:cs typeface="ＭＳ Ｐゴシック" pitchFamily="-112" charset="-128"/>
              </a:rPr>
              <a:t>Sebuah</a:t>
            </a:r>
            <a:r>
              <a:rPr lang="en-US" sz="4000" dirty="0">
                <a:ea typeface="ＭＳ Ｐゴシック" pitchFamily="-112" charset="-128"/>
                <a:cs typeface="ＭＳ Ｐゴシック" pitchFamily="-112" charset="-128"/>
              </a:rPr>
              <a:t> </a:t>
            </a:r>
            <a:r>
              <a:rPr lang="en-US" sz="4000" dirty="0" err="1">
                <a:ea typeface="ＭＳ Ｐゴシック" pitchFamily="-112" charset="-128"/>
                <a:cs typeface="ＭＳ Ｐゴシック" pitchFamily="-112" charset="-128"/>
              </a:rPr>
              <a:t>Tema</a:t>
            </a:r>
            <a:r>
              <a:rPr lang="en-US" sz="4000" dirty="0">
                <a:ea typeface="ＭＳ Ｐゴシック" pitchFamily="-112" charset="-128"/>
                <a:cs typeface="ＭＳ Ｐゴシック" pitchFamily="-112" charset="-128"/>
              </a:rPr>
              <a:t> </a:t>
            </a:r>
            <a:r>
              <a:rPr lang="en-US" sz="4000" dirty="0" err="1">
                <a:ea typeface="ＭＳ Ｐゴシック" pitchFamily="-112" charset="-128"/>
                <a:cs typeface="ＭＳ Ｐゴシック" pitchFamily="-112" charset="-128"/>
              </a:rPr>
              <a:t>yg</a:t>
            </a:r>
            <a:r>
              <a:rPr lang="en-US" sz="4000" dirty="0">
                <a:ea typeface="ＭＳ Ｐゴシック" pitchFamily="-112" charset="-128"/>
                <a:cs typeface="ＭＳ Ｐゴシック" pitchFamily="-112" charset="-128"/>
              </a:rPr>
              <a:t> </a:t>
            </a:r>
            <a:r>
              <a:rPr lang="en-US" sz="4000" dirty="0" err="1">
                <a:ea typeface="ＭＳ Ｐゴシック" pitchFamily="-112" charset="-128"/>
                <a:cs typeface="ＭＳ Ｐゴシック" pitchFamily="-112" charset="-128"/>
              </a:rPr>
              <a:t>Menyeluruh</a:t>
            </a:r>
            <a:endParaRPr lang="en-US" sz="4000" dirty="0">
              <a:ea typeface="ＭＳ Ｐゴシック" pitchFamily="-112" charset="-128"/>
              <a:cs typeface="ＭＳ Ｐゴシック" pitchFamily="-112" charset="-128"/>
            </a:endParaRPr>
          </a:p>
        </p:txBody>
      </p:sp>
      <p:sp>
        <p:nvSpPr>
          <p:cNvPr id="1867780" name="Rectangle 4"/>
          <p:cNvSpPr>
            <a:spLocks noGrp="1" noChangeArrowheads="1"/>
          </p:cNvSpPr>
          <p:nvPr>
            <p:ph type="body" sz="half" idx="1"/>
          </p:nvPr>
        </p:nvSpPr>
        <p:spPr>
          <a:xfrm>
            <a:off x="-1" y="1439923"/>
            <a:ext cx="4697609" cy="3886200"/>
          </a:xfrm>
        </p:spPr>
        <p:txBody>
          <a:bodyPr/>
          <a:lstStyle/>
          <a:p>
            <a:pPr marL="66675" indent="-66675">
              <a:lnSpc>
                <a:spcPct val="80000"/>
              </a:lnSpc>
              <a:buFont typeface="Monotype Sorts" charset="0"/>
              <a:buNone/>
            </a:pPr>
            <a:r>
              <a:rPr lang="en-US" altLang="zh-CN" sz="1800" b="1">
                <a:latin typeface="Arial"/>
                <a:ea typeface="ＭＳ Ｐゴシック" charset="0"/>
                <a:cs typeface="Arial"/>
              </a:rPr>
              <a:t>Kejadian 1:26-28</a:t>
            </a:r>
          </a:p>
          <a:p>
            <a:pPr marL="66675" indent="-66675">
              <a:lnSpc>
                <a:spcPct val="80000"/>
              </a:lnSpc>
              <a:buFont typeface="Monotype Sorts" charset="0"/>
              <a:buNone/>
            </a:pPr>
            <a:r>
              <a:rPr lang="en-US" altLang="zh-CN" sz="1800" b="1">
                <a:latin typeface="Arial"/>
                <a:ea typeface="ＭＳ Ｐゴシック" charset="0"/>
                <a:cs typeface="Arial"/>
              </a:rPr>
              <a:t>“Berfirmanlah Allah:”Baiklah Kita menjadikan manusia menurut gambar &amp; rupa Kita, supaya mereka berkuasa atas ikan-ikan di laut dan burung-burung di udara &amp; atas ternak dan atas seluruh bumi &amp; atas segala binatang yang melata dan merayap di bumi. Maka Allah menciptakan manusia itu menurut gambar-Nya, menurut gambar Allah diciptakan-Nya mereka. Allah memberkati mereka lalu Allah berfirman kepada mereka:”Beranak cuculah dan bertambah banyaklah-penuhilah bumi dan taklukanlahitu, berkuasalah atas ikan-ikan di laut dan burung-burung di udara dan atas segala binatang yang merayap di bumi</a:t>
            </a:r>
            <a:endParaRPr lang="en-US" sz="1800" b="1">
              <a:latin typeface="Arial"/>
              <a:ea typeface="ＭＳ Ｐゴシック" charset="0"/>
              <a:cs typeface="Arial"/>
            </a:endParaRPr>
          </a:p>
        </p:txBody>
      </p:sp>
      <p:sp>
        <p:nvSpPr>
          <p:cNvPr id="1867781" name="Rectangle 5"/>
          <p:cNvSpPr>
            <a:spLocks noGrp="1" noChangeArrowheads="1"/>
          </p:cNvSpPr>
          <p:nvPr>
            <p:ph type="body" sz="half" idx="2"/>
          </p:nvPr>
        </p:nvSpPr>
        <p:spPr>
          <a:xfrm>
            <a:off x="5105399" y="1439923"/>
            <a:ext cx="3981025" cy="2667000"/>
          </a:xfrm>
        </p:spPr>
        <p:txBody>
          <a:bodyPr/>
          <a:lstStyle/>
          <a:p>
            <a:pPr marL="0" indent="0">
              <a:lnSpc>
                <a:spcPct val="80000"/>
              </a:lnSpc>
              <a:buFont typeface="Monotype Sorts" charset="0"/>
              <a:buNone/>
            </a:pPr>
            <a:r>
              <a:rPr lang="en-US" sz="2000" b="1">
                <a:latin typeface="Arial"/>
                <a:ea typeface="ＭＳ Ｐゴシック" charset="0"/>
                <a:cs typeface="Arial"/>
              </a:rPr>
              <a:t>Wahyu 22:5</a:t>
            </a:r>
          </a:p>
          <a:p>
            <a:pPr marL="0" indent="0">
              <a:lnSpc>
                <a:spcPct val="80000"/>
              </a:lnSpc>
              <a:buFont typeface="Monotype Sorts" charset="0"/>
              <a:buNone/>
            </a:pPr>
            <a:endParaRPr lang="en-US" sz="2000" b="1">
              <a:latin typeface="Arial"/>
              <a:ea typeface="ＭＳ Ｐゴシック" charset="0"/>
              <a:cs typeface="Arial"/>
            </a:endParaRPr>
          </a:p>
          <a:p>
            <a:pPr marL="0" indent="0">
              <a:lnSpc>
                <a:spcPct val="80000"/>
              </a:lnSpc>
              <a:buFont typeface="Monotype Sorts" charset="0"/>
              <a:buNone/>
            </a:pPr>
            <a:r>
              <a:rPr lang="ja-JP" altLang="en-US" sz="2000" b="1">
                <a:latin typeface="Arial"/>
                <a:ea typeface="ＭＳ Ｐゴシック" charset="0"/>
                <a:cs typeface="Arial"/>
              </a:rPr>
              <a:t>“</a:t>
            </a:r>
            <a:r>
              <a:rPr lang="en-US" altLang="ja-JP" sz="2000" b="1">
                <a:latin typeface="Arial"/>
                <a:ea typeface="ＭＳ Ｐゴシック" charset="0"/>
                <a:cs typeface="Arial"/>
              </a:rPr>
              <a:t>Dan malam tidak akan ada lagi di sana dan mereka tidak memerlukan cahaya lampu dan cahaya matahari, sebab Tuhan Allah menerangi mereka dan meraka akan memerintah sebagia raja sampai slema-lamanya.</a:t>
            </a:r>
            <a:r>
              <a:rPr lang="ja-JP" altLang="en-US" sz="2000" b="1">
                <a:latin typeface="Arial"/>
                <a:ea typeface="ＭＳ Ｐゴシック" charset="0"/>
                <a:cs typeface="Arial"/>
              </a:rPr>
              <a:t>”</a:t>
            </a:r>
            <a:endParaRPr lang="en-US" sz="2000" b="1">
              <a:latin typeface="Arial"/>
              <a:ea typeface="ＭＳ Ｐゴシック" charset="0"/>
              <a:cs typeface="Arial"/>
            </a:endParaRPr>
          </a:p>
        </p:txBody>
      </p:sp>
      <p:sp>
        <p:nvSpPr>
          <p:cNvPr id="1867782" name="Text Box 6"/>
          <p:cNvSpPr txBox="1">
            <a:spLocks noChangeArrowheads="1"/>
          </p:cNvSpPr>
          <p:nvPr/>
        </p:nvSpPr>
        <p:spPr bwMode="auto">
          <a:xfrm>
            <a:off x="228600" y="6096000"/>
            <a:ext cx="22098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a:solidFill>
                  <a:srgbClr val="FF99CC"/>
                </a:solidFill>
                <a:latin typeface="Arial" charset="0"/>
              </a:rPr>
              <a:t>Perintah</a:t>
            </a:r>
          </a:p>
        </p:txBody>
      </p:sp>
      <p:sp>
        <p:nvSpPr>
          <p:cNvPr id="1867783" name="Text Box 7"/>
          <p:cNvSpPr txBox="1">
            <a:spLocks noChangeArrowheads="1"/>
          </p:cNvSpPr>
          <p:nvPr/>
        </p:nvSpPr>
        <p:spPr bwMode="auto">
          <a:xfrm>
            <a:off x="6248400" y="6096000"/>
            <a:ext cx="250031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a:solidFill>
                  <a:srgbClr val="FF99CC"/>
                </a:solidFill>
                <a:latin typeface="Arial" charset="0"/>
              </a:rPr>
              <a:t>Pemenuhan</a:t>
            </a:r>
          </a:p>
        </p:txBody>
      </p:sp>
      <p:sp>
        <p:nvSpPr>
          <p:cNvPr id="1867784" name="AutoShape 8"/>
          <p:cNvSpPr>
            <a:spLocks noChangeArrowheads="1"/>
          </p:cNvSpPr>
          <p:nvPr/>
        </p:nvSpPr>
        <p:spPr bwMode="auto">
          <a:xfrm>
            <a:off x="2514600" y="5867400"/>
            <a:ext cx="3657600" cy="990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12700">
            <a:solidFill>
              <a:schemeClr val="tx1"/>
            </a:solidFill>
            <a:miter lim="800000"/>
            <a:headEnd/>
            <a:tailEnd/>
          </a:ln>
        </p:spPr>
        <p:txBody>
          <a:bodyPr wrap="none" anchor="ctr"/>
          <a:lstStyle/>
          <a:p>
            <a:endParaRPr lang="en-US"/>
          </a:p>
        </p:txBody>
      </p:sp>
      <p:sp>
        <p:nvSpPr>
          <p:cNvPr id="1867785" name="Text Box 9"/>
          <p:cNvSpPr txBox="1">
            <a:spLocks noChangeArrowheads="1"/>
          </p:cNvSpPr>
          <p:nvPr/>
        </p:nvSpPr>
        <p:spPr bwMode="auto">
          <a:xfrm>
            <a:off x="152400" y="5486400"/>
            <a:ext cx="8839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ja-JP">
                <a:solidFill>
                  <a:srgbClr val="FFFF00"/>
                </a:solidFill>
                <a:latin typeface="Arial" charset="0"/>
              </a:rPr>
              <a:t>Tema Alkitab: Allah memperluas kekuasaan-Nya kpd Manusia</a:t>
            </a:r>
            <a:endParaRPr lang="en-US">
              <a:solidFill>
                <a:srgbClr val="FFFF00"/>
              </a:solidFill>
              <a:latin typeface="Arial" charset="0"/>
            </a:endParaRPr>
          </a:p>
        </p:txBody>
      </p:sp>
      <p:sp>
        <p:nvSpPr>
          <p:cNvPr id="1867786" name="Text Box 10"/>
          <p:cNvSpPr txBox="1">
            <a:spLocks noChangeArrowheads="1"/>
          </p:cNvSpPr>
          <p:nvPr/>
        </p:nvSpPr>
        <p:spPr bwMode="auto">
          <a:xfrm>
            <a:off x="3048000" y="6096000"/>
            <a:ext cx="22098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a:solidFill>
                  <a:srgbClr val="000000"/>
                </a:solidFill>
                <a:latin typeface="Arial" charset="0"/>
              </a:rPr>
              <a:t>Perjanjian</a:t>
            </a:r>
          </a:p>
        </p:txBody>
      </p:sp>
      <p:sp>
        <p:nvSpPr>
          <p:cNvPr id="214026" name="Text Box 11"/>
          <p:cNvSpPr txBox="1">
            <a:spLocks noChangeArrowheads="1"/>
          </p:cNvSpPr>
          <p:nvPr/>
        </p:nvSpPr>
        <p:spPr bwMode="auto">
          <a:xfrm>
            <a:off x="7696200" y="152400"/>
            <a:ext cx="12954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solidFill>
                  <a:srgbClr val="FFFFFF"/>
                </a:solidFill>
                <a:latin typeface="Arial" charset="0"/>
              </a:rPr>
              <a:t>SPL 33</a:t>
            </a:r>
          </a:p>
        </p:txBody>
      </p:sp>
    </p:spTree>
    <p:extLst>
      <p:ext uri="{BB962C8B-B14F-4D97-AF65-F5344CB8AC3E}">
        <p14:creationId xmlns:p14="http://schemas.microsoft.com/office/powerpoint/2010/main" val="1706914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67780">
                                            <p:txEl>
                                              <p:pRg st="0" end="0"/>
                                            </p:txEl>
                                          </p:spTgt>
                                        </p:tgtEl>
                                        <p:attrNameLst>
                                          <p:attrName>style.visibility</p:attrName>
                                        </p:attrNameLst>
                                      </p:cBhvr>
                                      <p:to>
                                        <p:strVal val="visible"/>
                                      </p:to>
                                    </p:set>
                                    <p:animEffect transition="in" filter="dissolve">
                                      <p:cBhvr>
                                        <p:cTn id="7" dur="500"/>
                                        <p:tgtEl>
                                          <p:spTgt spid="186778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867780">
                                            <p:txEl>
                                              <p:pRg st="1" end="1"/>
                                            </p:txEl>
                                          </p:spTgt>
                                        </p:tgtEl>
                                        <p:attrNameLst>
                                          <p:attrName>style.visibility</p:attrName>
                                        </p:attrNameLst>
                                      </p:cBhvr>
                                      <p:to>
                                        <p:strVal val="visible"/>
                                      </p:to>
                                    </p:set>
                                    <p:animEffect transition="in" filter="dissolve">
                                      <p:cBhvr>
                                        <p:cTn id="10" dur="500"/>
                                        <p:tgtEl>
                                          <p:spTgt spid="1867780">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6" presetClass="entr" presetSubtype="26" fill="hold" grpId="0" nodeType="clickEffect">
                                  <p:stCondLst>
                                    <p:cond delay="0"/>
                                  </p:stCondLst>
                                  <p:childTnLst>
                                    <p:set>
                                      <p:cBhvr>
                                        <p:cTn id="14" dur="1" fill="hold">
                                          <p:stCondLst>
                                            <p:cond delay="0"/>
                                          </p:stCondLst>
                                        </p:cTn>
                                        <p:tgtEl>
                                          <p:spTgt spid="1867781">
                                            <p:txEl>
                                              <p:pRg st="0" end="0"/>
                                            </p:txEl>
                                          </p:spTgt>
                                        </p:tgtEl>
                                        <p:attrNameLst>
                                          <p:attrName>style.visibility</p:attrName>
                                        </p:attrNameLst>
                                      </p:cBhvr>
                                      <p:to>
                                        <p:strVal val="visible"/>
                                      </p:to>
                                    </p:set>
                                    <p:animEffect transition="in" filter="barn(inHorizontal)">
                                      <p:cBhvr>
                                        <p:cTn id="15" dur="500"/>
                                        <p:tgtEl>
                                          <p:spTgt spid="1867781">
                                            <p:txEl>
                                              <p:pRg st="0" end="0"/>
                                            </p:txEl>
                                          </p:spTgt>
                                        </p:tgtEl>
                                      </p:cBhvr>
                                    </p:animEffect>
                                  </p:childTnLst>
                                </p:cTn>
                              </p:par>
                              <p:par>
                                <p:cTn id="16" presetID="16" presetClass="entr" presetSubtype="26" fill="hold" grpId="0" nodeType="withEffect">
                                  <p:stCondLst>
                                    <p:cond delay="0"/>
                                  </p:stCondLst>
                                  <p:childTnLst>
                                    <p:set>
                                      <p:cBhvr>
                                        <p:cTn id="17" dur="1" fill="hold">
                                          <p:stCondLst>
                                            <p:cond delay="0"/>
                                          </p:stCondLst>
                                        </p:cTn>
                                        <p:tgtEl>
                                          <p:spTgt spid="1867781">
                                            <p:txEl>
                                              <p:pRg st="2" end="2"/>
                                            </p:txEl>
                                          </p:spTgt>
                                        </p:tgtEl>
                                        <p:attrNameLst>
                                          <p:attrName>style.visibility</p:attrName>
                                        </p:attrNameLst>
                                      </p:cBhvr>
                                      <p:to>
                                        <p:strVal val="visible"/>
                                      </p:to>
                                    </p:set>
                                    <p:animEffect transition="in" filter="barn(inHorizontal)">
                                      <p:cBhvr>
                                        <p:cTn id="18" dur="500"/>
                                        <p:tgtEl>
                                          <p:spTgt spid="1867781">
                                            <p:txEl>
                                              <p:pRg st="2" end="2"/>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3" presetClass="entr" presetSubtype="0" fill="hold" grpId="0" nodeType="clickEffect">
                                  <p:stCondLst>
                                    <p:cond delay="0"/>
                                  </p:stCondLst>
                                  <p:childTnLst>
                                    <p:set>
                                      <p:cBhvr>
                                        <p:cTn id="22" dur="1" fill="hold">
                                          <p:stCondLst>
                                            <p:cond delay="0"/>
                                          </p:stCondLst>
                                        </p:cTn>
                                        <p:tgtEl>
                                          <p:spTgt spid="1867785"/>
                                        </p:tgtEl>
                                        <p:attrNameLst>
                                          <p:attrName>style.visibility</p:attrName>
                                        </p:attrNameLst>
                                      </p:cBhvr>
                                      <p:to>
                                        <p:strVal val="visible"/>
                                      </p:to>
                                    </p:set>
                                    <p:animEffect transition="in" filter="fade">
                                      <p:cBhvr>
                                        <p:cTn id="23" dur="100"/>
                                        <p:tgtEl>
                                          <p:spTgt spid="1867785"/>
                                        </p:tgtEl>
                                      </p:cBhvr>
                                    </p:animEffect>
                                    <p:anim calcmode="lin" valueType="num">
                                      <p:cBhvr>
                                        <p:cTn id="24" dur="400" fill="hold"/>
                                        <p:tgtEl>
                                          <p:spTgt spid="1867785"/>
                                        </p:tgtEl>
                                        <p:attrNameLst>
                                          <p:attrName>ppt_x</p:attrName>
                                        </p:attrNameLst>
                                      </p:cBhvr>
                                      <p:tavLst>
                                        <p:tav tm="0">
                                          <p:val>
                                            <p:strVal val="#ppt_x"/>
                                          </p:val>
                                        </p:tav>
                                        <p:tav tm="100000">
                                          <p:val>
                                            <p:strVal val="#ppt_x"/>
                                          </p:val>
                                        </p:tav>
                                      </p:tavLst>
                                    </p:anim>
                                    <p:anim calcmode="lin" valueType="num">
                                      <p:cBhvr>
                                        <p:cTn id="25" dur="400" fill="hold"/>
                                        <p:tgtEl>
                                          <p:spTgt spid="1867785"/>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86778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86778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1867782"/>
                                        </p:tgtEl>
                                        <p:attrNameLst>
                                          <p:attrName>style.visibility</p:attrName>
                                        </p:attrNameLst>
                                      </p:cBhvr>
                                      <p:to>
                                        <p:strVal val="visible"/>
                                      </p:to>
                                    </p:set>
                                    <p:animEffect transition="in" filter="fade">
                                      <p:cBhvr>
                                        <p:cTn id="32" dur="100"/>
                                        <p:tgtEl>
                                          <p:spTgt spid="1867782"/>
                                        </p:tgtEl>
                                      </p:cBhvr>
                                    </p:animEffect>
                                    <p:anim calcmode="lin" valueType="num">
                                      <p:cBhvr>
                                        <p:cTn id="33" dur="400" fill="hold"/>
                                        <p:tgtEl>
                                          <p:spTgt spid="1867782"/>
                                        </p:tgtEl>
                                        <p:attrNameLst>
                                          <p:attrName>ppt_x</p:attrName>
                                        </p:attrNameLst>
                                      </p:cBhvr>
                                      <p:tavLst>
                                        <p:tav tm="0">
                                          <p:val>
                                            <p:strVal val="#ppt_x"/>
                                          </p:val>
                                        </p:tav>
                                        <p:tav tm="100000">
                                          <p:val>
                                            <p:strVal val="#ppt_x"/>
                                          </p:val>
                                        </p:tav>
                                      </p:tavLst>
                                    </p:anim>
                                    <p:anim calcmode="lin" valueType="num">
                                      <p:cBhvr>
                                        <p:cTn id="34" dur="400" fill="hold"/>
                                        <p:tgtEl>
                                          <p:spTgt spid="1867782"/>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186778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186778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43" presetClass="entr" presetSubtype="0" fill="hold" grpId="0" nodeType="clickEffect">
                                  <p:stCondLst>
                                    <p:cond delay="0"/>
                                  </p:stCondLst>
                                  <p:childTnLst>
                                    <p:set>
                                      <p:cBhvr>
                                        <p:cTn id="40" dur="1" fill="hold">
                                          <p:stCondLst>
                                            <p:cond delay="0"/>
                                          </p:stCondLst>
                                        </p:cTn>
                                        <p:tgtEl>
                                          <p:spTgt spid="1867783"/>
                                        </p:tgtEl>
                                        <p:attrNameLst>
                                          <p:attrName>style.visibility</p:attrName>
                                        </p:attrNameLst>
                                      </p:cBhvr>
                                      <p:to>
                                        <p:strVal val="visible"/>
                                      </p:to>
                                    </p:set>
                                    <p:animEffect transition="in" filter="fade">
                                      <p:cBhvr>
                                        <p:cTn id="41" dur="100"/>
                                        <p:tgtEl>
                                          <p:spTgt spid="1867783"/>
                                        </p:tgtEl>
                                      </p:cBhvr>
                                    </p:animEffect>
                                    <p:anim calcmode="lin" valueType="num">
                                      <p:cBhvr>
                                        <p:cTn id="42" dur="400" fill="hold"/>
                                        <p:tgtEl>
                                          <p:spTgt spid="1867783"/>
                                        </p:tgtEl>
                                        <p:attrNameLst>
                                          <p:attrName>ppt_x</p:attrName>
                                        </p:attrNameLst>
                                      </p:cBhvr>
                                      <p:tavLst>
                                        <p:tav tm="0">
                                          <p:val>
                                            <p:strVal val="#ppt_x"/>
                                          </p:val>
                                        </p:tav>
                                        <p:tav tm="100000">
                                          <p:val>
                                            <p:strVal val="#ppt_x"/>
                                          </p:val>
                                        </p:tav>
                                      </p:tavLst>
                                    </p:anim>
                                    <p:anim calcmode="lin" valueType="num">
                                      <p:cBhvr>
                                        <p:cTn id="43" dur="400" fill="hold"/>
                                        <p:tgtEl>
                                          <p:spTgt spid="1867783"/>
                                        </p:tgtEl>
                                        <p:attrNameLst>
                                          <p:attrName>ppt_y</p:attrName>
                                        </p:attrNameLst>
                                      </p:cBhvr>
                                      <p:tavLst>
                                        <p:tav tm="0">
                                          <p:val>
                                            <p:strVal val="#ppt_y+0.31"/>
                                          </p:val>
                                        </p:tav>
                                        <p:tav tm="100000">
                                          <p:val>
                                            <p:strVal val="#ppt_y+0.31"/>
                                          </p:val>
                                        </p:tav>
                                      </p:tavLst>
                                    </p:anim>
                                    <p:anim calcmode="lin" valueType="num">
                                      <p:cBhvr>
                                        <p:cTn id="44" dur="600" decel="50000" fill="hold">
                                          <p:stCondLst>
                                            <p:cond delay="400"/>
                                          </p:stCondLst>
                                        </p:cTn>
                                        <p:tgtEl>
                                          <p:spTgt spid="186778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5" dur="600" decel="50000" fill="hold">
                                          <p:stCondLst>
                                            <p:cond delay="400"/>
                                          </p:stCondLst>
                                        </p:cTn>
                                        <p:tgtEl>
                                          <p:spTgt spid="186778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1867784"/>
                                        </p:tgtEl>
                                        <p:attrNameLst>
                                          <p:attrName>style.visibility</p:attrName>
                                        </p:attrNameLst>
                                      </p:cBhvr>
                                      <p:to>
                                        <p:strVal val="visible"/>
                                      </p:to>
                                    </p:set>
                                    <p:animEffect transition="in" filter="wipe(left)">
                                      <p:cBhvr>
                                        <p:cTn id="50" dur="3000"/>
                                        <p:tgtEl>
                                          <p:spTgt spid="1867784"/>
                                        </p:tgtEl>
                                      </p:cBhvr>
                                    </p:animEffect>
                                  </p:childTnLst>
                                </p:cTn>
                              </p:par>
                              <p:par>
                                <p:cTn id="51" presetID="43" presetClass="entr" presetSubtype="0" fill="hold" grpId="0" nodeType="withEffect">
                                  <p:stCondLst>
                                    <p:cond delay="0"/>
                                  </p:stCondLst>
                                  <p:childTnLst>
                                    <p:set>
                                      <p:cBhvr>
                                        <p:cTn id="52" dur="1" fill="hold">
                                          <p:stCondLst>
                                            <p:cond delay="0"/>
                                          </p:stCondLst>
                                        </p:cTn>
                                        <p:tgtEl>
                                          <p:spTgt spid="1867786"/>
                                        </p:tgtEl>
                                        <p:attrNameLst>
                                          <p:attrName>style.visibility</p:attrName>
                                        </p:attrNameLst>
                                      </p:cBhvr>
                                      <p:to>
                                        <p:strVal val="visible"/>
                                      </p:to>
                                    </p:set>
                                    <p:animEffect transition="in" filter="fade">
                                      <p:cBhvr>
                                        <p:cTn id="53" dur="100"/>
                                        <p:tgtEl>
                                          <p:spTgt spid="1867786"/>
                                        </p:tgtEl>
                                      </p:cBhvr>
                                    </p:animEffect>
                                    <p:anim calcmode="lin" valueType="num">
                                      <p:cBhvr>
                                        <p:cTn id="54" dur="400" fill="hold"/>
                                        <p:tgtEl>
                                          <p:spTgt spid="1867786"/>
                                        </p:tgtEl>
                                        <p:attrNameLst>
                                          <p:attrName>ppt_x</p:attrName>
                                        </p:attrNameLst>
                                      </p:cBhvr>
                                      <p:tavLst>
                                        <p:tav tm="0">
                                          <p:val>
                                            <p:strVal val="#ppt_x"/>
                                          </p:val>
                                        </p:tav>
                                        <p:tav tm="100000">
                                          <p:val>
                                            <p:strVal val="#ppt_x"/>
                                          </p:val>
                                        </p:tav>
                                      </p:tavLst>
                                    </p:anim>
                                    <p:anim calcmode="lin" valueType="num">
                                      <p:cBhvr>
                                        <p:cTn id="55" dur="400" fill="hold"/>
                                        <p:tgtEl>
                                          <p:spTgt spid="1867786"/>
                                        </p:tgtEl>
                                        <p:attrNameLst>
                                          <p:attrName>ppt_y</p:attrName>
                                        </p:attrNameLst>
                                      </p:cBhvr>
                                      <p:tavLst>
                                        <p:tav tm="0">
                                          <p:val>
                                            <p:strVal val="#ppt_y+0.31"/>
                                          </p:val>
                                        </p:tav>
                                        <p:tav tm="100000">
                                          <p:val>
                                            <p:strVal val="#ppt_y+0.31"/>
                                          </p:val>
                                        </p:tav>
                                      </p:tavLst>
                                    </p:anim>
                                    <p:anim calcmode="lin" valueType="num">
                                      <p:cBhvr>
                                        <p:cTn id="56" dur="600" decel="50000" fill="hold">
                                          <p:stCondLst>
                                            <p:cond delay="400"/>
                                          </p:stCondLst>
                                        </p:cTn>
                                        <p:tgtEl>
                                          <p:spTgt spid="186778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7" dur="600" decel="50000" fill="hold">
                                          <p:stCondLst>
                                            <p:cond delay="400"/>
                                          </p:stCondLst>
                                        </p:cTn>
                                        <p:tgtEl>
                                          <p:spTgt spid="186778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780" grpId="0" build="p"/>
      <p:bldP spid="1867781" grpId="0" build="p"/>
      <p:bldP spid="1867782" grpId="0"/>
      <p:bldP spid="1867783" grpId="0"/>
      <p:bldP spid="1867784" grpId="0" animBg="1"/>
      <p:bldP spid="1867785" grpId="0"/>
      <p:bldP spid="1867786"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63490"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63491"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defTabSz="914400"/>
            <a:endParaRPr lang="en-US" sz="2400">
              <a:solidFill>
                <a:srgbClr val="FFFFFF"/>
              </a:solidFill>
              <a:latin typeface="Times New Roman" charset="0"/>
              <a:cs typeface="+mn-cs"/>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defTabSz="914400">
              <a:defRPr/>
            </a:pPr>
            <a:endParaRPr lang="en-US" sz="2400">
              <a:solidFill>
                <a:srgbClr val="FFFFFF"/>
              </a:solidFill>
              <a:latin typeface="Times New Roman" charset="0"/>
              <a:cs typeface="+mn-cs"/>
            </a:endParaRPr>
          </a:p>
        </p:txBody>
      </p:sp>
      <p:sp>
        <p:nvSpPr>
          <p:cNvPr id="104454" name="Rectangle 6"/>
          <p:cNvSpPr>
            <a:spLocks noChangeArrowheads="1"/>
          </p:cNvSpPr>
          <p:nvPr/>
        </p:nvSpPr>
        <p:spPr bwMode="auto">
          <a:xfrm>
            <a:off x="1158875" y="1690688"/>
            <a:ext cx="2338388" cy="335989"/>
          </a:xfrm>
          <a:prstGeom prst="rect">
            <a:avLst/>
          </a:prstGeom>
          <a:noFill/>
          <a:ln w="12700">
            <a:noFill/>
            <a:miter lim="800000"/>
            <a:headEnd/>
            <a:tailEnd/>
          </a:ln>
          <a:effectLst/>
        </p:spPr>
        <p:txBody>
          <a:bodyPr lIns="90488" tIns="44450" rIns="90488" bIns="44450">
            <a:spAutoFit/>
          </a:bodyPr>
          <a:lstStyle/>
          <a:p>
            <a:pPr defTabSz="914400" eaLnBrk="0" hangingPunct="0">
              <a:defRPr/>
            </a:pPr>
            <a:r>
              <a:rPr lang="en-US" sz="1600" dirty="0" err="1">
                <a:solidFill>
                  <a:srgbClr val="FFFFFF"/>
                </a:solidFill>
                <a:effectLst>
                  <a:outerShdw blurRad="38100" dist="38100" dir="2700000" algn="tl">
                    <a:srgbClr val="000000"/>
                  </a:outerShdw>
                </a:effectLst>
                <a:latin typeface="Kosher-Normal" charset="0"/>
                <a:cs typeface="Kosher-Normal" charset="0"/>
              </a:rPr>
              <a:t>Perjanjian</a:t>
            </a:r>
            <a:r>
              <a:rPr lang="en-US" sz="1600" dirty="0">
                <a:solidFill>
                  <a:srgbClr val="FFFFFF"/>
                </a:solidFill>
                <a:effectLst>
                  <a:outerShdw blurRad="38100" dist="38100" dir="2700000" algn="tl">
                    <a:srgbClr val="000000"/>
                  </a:outerShdw>
                </a:effectLst>
                <a:latin typeface="Kosher-Normal" charset="0"/>
                <a:cs typeface="Kosher-Normal" charset="0"/>
              </a:rPr>
              <a:t> </a:t>
            </a:r>
            <a:r>
              <a:rPr lang="en-US" sz="1600" dirty="0" err="1">
                <a:solidFill>
                  <a:srgbClr val="FFFFFF"/>
                </a:solidFill>
                <a:effectLst>
                  <a:outerShdw blurRad="38100" dist="38100" dir="2700000" algn="tl">
                    <a:srgbClr val="000000"/>
                  </a:outerShdw>
                </a:effectLst>
                <a:latin typeface="Kosher-Normal" charset="0"/>
                <a:cs typeface="Kosher-Normal" charset="0"/>
              </a:rPr>
              <a:t>dengan</a:t>
            </a:r>
            <a:r>
              <a:rPr lang="en-US" sz="1600" dirty="0">
                <a:solidFill>
                  <a:srgbClr val="FFFFFF"/>
                </a:solidFill>
                <a:effectLst>
                  <a:outerShdw blurRad="38100" dist="38100" dir="2700000" algn="tl">
                    <a:srgbClr val="000000"/>
                  </a:outerShdw>
                </a:effectLst>
                <a:latin typeface="Kosher-Normal" charset="0"/>
                <a:cs typeface="Kosher-Normal" charset="0"/>
              </a:rPr>
              <a:t> </a:t>
            </a:r>
            <a:r>
              <a:rPr lang="en-US" sz="1600" dirty="0" err="1">
                <a:solidFill>
                  <a:srgbClr val="FFFFFF"/>
                </a:solidFill>
                <a:effectLst>
                  <a:outerShdw blurRad="38100" dist="38100" dir="2700000" algn="tl">
                    <a:srgbClr val="000000"/>
                  </a:outerShdw>
                </a:effectLst>
                <a:latin typeface="Kosher-Normal" charset="0"/>
                <a:cs typeface="Kosher-Normal" charset="0"/>
              </a:rPr>
              <a:t>Nuh</a:t>
            </a:r>
            <a:endParaRPr lang="en-US" dirty="0">
              <a:solidFill>
                <a:srgbClr val="FFFFFF"/>
              </a:solidFill>
              <a:effectLst>
                <a:outerShdw blurRad="38100" dist="38100" dir="2700000" algn="tl">
                  <a:srgbClr val="000000"/>
                </a:outerShdw>
              </a:effectLst>
              <a:latin typeface="Kosher-Normal" charset="0"/>
              <a:cs typeface="Kosher-Normal" charset="0"/>
            </a:endParaRPr>
          </a:p>
        </p:txBody>
      </p:sp>
      <p:sp>
        <p:nvSpPr>
          <p:cNvPr id="104455" name="Rectangle 7"/>
          <p:cNvSpPr>
            <a:spLocks noChangeArrowheads="1"/>
          </p:cNvSpPr>
          <p:nvPr/>
        </p:nvSpPr>
        <p:spPr bwMode="auto">
          <a:xfrm>
            <a:off x="-76200" y="947738"/>
            <a:ext cx="762000" cy="72071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800" b="1" dirty="0">
                <a:solidFill>
                  <a:srgbClr val="FFFFFF"/>
                </a:solidFill>
                <a:effectLst>
                  <a:outerShdw blurRad="38100" dist="38100" dir="2700000" algn="tl">
                    <a:srgbClr val="000000"/>
                  </a:outerShdw>
                </a:effectLst>
                <a:latin typeface="Arial"/>
                <a:cs typeface="Arial" charset="0"/>
              </a:rPr>
              <a:t>Adam </a:t>
            </a:r>
            <a:r>
              <a:rPr lang="en-US" sz="800" b="1" dirty="0" err="1">
                <a:solidFill>
                  <a:srgbClr val="FFFFFF"/>
                </a:solidFill>
                <a:effectLst>
                  <a:outerShdw blurRad="38100" dist="38100" dir="2700000" algn="tl">
                    <a:srgbClr val="000000"/>
                  </a:outerShdw>
                </a:effectLst>
                <a:latin typeface="Arial"/>
                <a:cs typeface="Arial" charset="0"/>
              </a:rPr>
              <a:t>memerintah</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dgn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Tuhan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Kej</a:t>
            </a:r>
            <a:r>
              <a:rPr lang="en-US" sz="800" b="1" dirty="0">
                <a:solidFill>
                  <a:srgbClr val="FFFFFF"/>
                </a:solidFill>
                <a:effectLst>
                  <a:outerShdw blurRad="38100" dist="38100" dir="2700000" algn="tl">
                    <a:srgbClr val="000000"/>
                  </a:outerShdw>
                </a:effectLst>
                <a:latin typeface="Arial"/>
                <a:cs typeface="Arial" charset="0"/>
              </a:rPr>
              <a:t>. 1:26, 28; 2:19)</a:t>
            </a:r>
            <a:r>
              <a:rPr lang="en-US" sz="900" b="1" dirty="0">
                <a:solidFill>
                  <a:srgbClr val="FFFFFF"/>
                </a:solidFill>
                <a:effectLst>
                  <a:outerShdw blurRad="38100" dist="38100" dir="2700000" algn="tl">
                    <a:srgbClr val="000000"/>
                  </a:outerShdw>
                </a:effectLst>
                <a:latin typeface="Arial"/>
                <a:cs typeface="Arial" charset="0"/>
              </a:rPr>
              <a:t> </a:t>
            </a:r>
          </a:p>
        </p:txBody>
      </p:sp>
      <p:sp>
        <p:nvSpPr>
          <p:cNvPr id="104456" name="Rectangle 8"/>
          <p:cNvSpPr>
            <a:spLocks noChangeArrowheads="1"/>
          </p:cNvSpPr>
          <p:nvPr/>
        </p:nvSpPr>
        <p:spPr bwMode="auto">
          <a:xfrm>
            <a:off x="685800" y="947738"/>
            <a:ext cx="876300"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800" b="1" dirty="0" err="1">
                <a:solidFill>
                  <a:srgbClr val="FFFFFF"/>
                </a:solidFill>
                <a:effectLst>
                  <a:outerShdw blurRad="38100" dist="38100" dir="2700000" algn="tl">
                    <a:srgbClr val="000000"/>
                  </a:outerShdw>
                </a:effectLst>
                <a:latin typeface="Arial"/>
                <a:cs typeface="Arial" charset="0"/>
              </a:rPr>
              <a:t>Setan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memerintah</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sbg</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tuhan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dari</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dunia</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ini</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Kej</a:t>
            </a:r>
            <a:r>
              <a:rPr lang="en-US" sz="800" b="1" dirty="0">
                <a:solidFill>
                  <a:srgbClr val="FFFFFF"/>
                </a:solidFill>
                <a:effectLst>
                  <a:outerShdw blurRad="38100" dist="38100" dir="2700000" algn="tl">
                    <a:srgbClr val="000000"/>
                  </a:outerShdw>
                </a:effectLst>
                <a:latin typeface="Arial"/>
                <a:cs typeface="Arial" charset="0"/>
              </a:rPr>
              <a:t>. 3:15; </a:t>
            </a:r>
          </a:p>
          <a:p>
            <a:pPr algn="ctr" defTabSz="914400" eaLnBrk="0" hangingPunct="0">
              <a:defRPr/>
            </a:pPr>
            <a:r>
              <a:rPr lang="en-US" sz="800" b="1" dirty="0">
                <a:solidFill>
                  <a:srgbClr val="FFFFFF"/>
                </a:solidFill>
                <a:effectLst>
                  <a:outerShdw blurRad="38100" dist="38100" dir="2700000" algn="tl">
                    <a:srgbClr val="000000"/>
                  </a:outerShdw>
                </a:effectLst>
                <a:latin typeface="Arial"/>
                <a:cs typeface="Arial" charset="0"/>
              </a:rPr>
              <a:t>2 Cor. 4:4)</a:t>
            </a:r>
          </a:p>
        </p:txBody>
      </p:sp>
      <p:sp>
        <p:nvSpPr>
          <p:cNvPr id="104457" name="Rectangle 9"/>
          <p:cNvSpPr>
            <a:spLocks noChangeArrowheads="1"/>
          </p:cNvSpPr>
          <p:nvPr/>
        </p:nvSpPr>
        <p:spPr bwMode="auto">
          <a:xfrm rot="16200000" flipH="1">
            <a:off x="-845344" y="3431860"/>
            <a:ext cx="3700463" cy="951543"/>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2800" b="1" dirty="0" err="1">
                <a:solidFill>
                  <a:srgbClr val="FFFFFF"/>
                </a:solidFill>
                <a:latin typeface="Kosher-Normal" pitchFamily="24" charset="0"/>
                <a:ea typeface="ＭＳ Ｐゴシック" charset="-128"/>
                <a:cs typeface="ＭＳ Ｐゴシック" charset="-128"/>
              </a:rPr>
              <a:t>Perjanjian</a:t>
            </a:r>
            <a:r>
              <a:rPr lang="en-US" sz="2800" b="1" dirty="0">
                <a:solidFill>
                  <a:srgbClr val="FFFFFF"/>
                </a:solidFill>
                <a:latin typeface="Kosher-Normal" pitchFamily="24" charset="0"/>
                <a:ea typeface="ＭＳ Ｐゴシック" charset="-128"/>
                <a:cs typeface="ＭＳ Ｐゴシック" charset="-128"/>
              </a:rPr>
              <a:t> </a:t>
            </a:r>
            <a:r>
              <a:rPr lang="en-US" sz="2800" b="1" dirty="0" err="1">
                <a:solidFill>
                  <a:srgbClr val="FFFFFF"/>
                </a:solidFill>
                <a:latin typeface="Kosher-Normal" pitchFamily="24" charset="0"/>
                <a:ea typeface="ＭＳ Ｐゴシック" charset="-128"/>
                <a:cs typeface="ＭＳ Ｐゴシック" charset="-128"/>
              </a:rPr>
              <a:t>dengan</a:t>
            </a:r>
            <a:r>
              <a:rPr lang="en-US" sz="2800" b="1" dirty="0">
                <a:solidFill>
                  <a:srgbClr val="FFFFFF"/>
                </a:solidFill>
                <a:latin typeface="Kosher-Normal" pitchFamily="24" charset="0"/>
                <a:ea typeface="ＭＳ Ｐゴシック" charset="-128"/>
                <a:cs typeface="ＭＳ Ｐゴシック" charset="-128"/>
              </a:rPr>
              <a:t> Abraham</a:t>
            </a:r>
          </a:p>
        </p:txBody>
      </p:sp>
      <p:sp>
        <p:nvSpPr>
          <p:cNvPr id="63497"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defTabSz="914400"/>
            <a:endParaRPr lang="en-US" sz="2400">
              <a:solidFill>
                <a:srgbClr val="FFFFFF"/>
              </a:solidFill>
              <a:latin typeface="Times New Roman" charset="0"/>
              <a:cs typeface="+mn-cs"/>
            </a:endParaRPr>
          </a:p>
        </p:txBody>
      </p:sp>
      <p:sp>
        <p:nvSpPr>
          <p:cNvPr id="63498"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defTabSz="914400"/>
            <a:endParaRPr lang="en-US" sz="2400">
              <a:solidFill>
                <a:srgbClr val="FFFFFF"/>
              </a:solidFill>
              <a:latin typeface="Times New Roman" charset="0"/>
              <a:cs typeface="+mn-cs"/>
            </a:endParaRPr>
          </a:p>
        </p:txBody>
      </p:sp>
      <p:sp>
        <p:nvSpPr>
          <p:cNvPr id="63499"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defTabSz="914400"/>
            <a:endParaRPr lang="en-US" sz="2400">
              <a:solidFill>
                <a:srgbClr val="FFFFFF"/>
              </a:solidFill>
              <a:latin typeface="Times New Roman" charset="0"/>
              <a:cs typeface="+mn-cs"/>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defTabSz="914400" eaLnBrk="0" hangingPunct="0">
              <a:defRPr/>
            </a:pPr>
            <a:r>
              <a:rPr lang="en-US" b="1" dirty="0">
                <a:solidFill>
                  <a:srgbClr val="FFFFFF"/>
                </a:solidFill>
                <a:effectLst>
                  <a:outerShdw blurRad="38100" dist="38100" dir="2700000" algn="tl">
                    <a:srgbClr val="000000"/>
                  </a:outerShdw>
                </a:effectLst>
                <a:latin typeface="Kosher-Normal" charset="0"/>
                <a:cs typeface="Kosher-Normal" charset="0"/>
              </a:rPr>
              <a:t>Tanah </a:t>
            </a:r>
            <a:r>
              <a:rPr lang="en-US" b="1" dirty="0" err="1">
                <a:solidFill>
                  <a:srgbClr val="FFFFFF"/>
                </a:solidFill>
                <a:effectLst>
                  <a:outerShdw blurRad="38100" dist="38100" dir="2700000" algn="tl">
                    <a:srgbClr val="000000"/>
                  </a:outerShdw>
                </a:effectLst>
                <a:latin typeface="Kosher-Normal" charset="0"/>
                <a:cs typeface="Kosher-Normal" charset="0"/>
              </a:rPr>
              <a:t>Perjanjian</a:t>
            </a:r>
            <a:endParaRPr lang="en-US" b="1" dirty="0">
              <a:solidFill>
                <a:srgbClr val="FFFFFF"/>
              </a:solidFill>
              <a:effectLst>
                <a:outerShdw blurRad="38100" dist="38100" dir="2700000" algn="tl">
                  <a:srgbClr val="000000"/>
                </a:outerShdw>
              </a:effectLst>
              <a:latin typeface="Kosher-Normal" charset="0"/>
              <a:cs typeface="Kosher-Normal"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defTabSz="914400">
              <a:defRPr/>
            </a:pPr>
            <a:endParaRPr lang="en-US" sz="2400">
              <a:solidFill>
                <a:srgbClr val="FFFFFF"/>
              </a:solidFill>
              <a:latin typeface="Times New Roman" charset="0"/>
              <a:cs typeface="+mn-cs"/>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defTabSz="914400" eaLnBrk="0" hangingPunct="0">
              <a:defRPr/>
            </a:pPr>
            <a:r>
              <a:rPr lang="en-US" b="1" dirty="0" err="1">
                <a:solidFill>
                  <a:srgbClr val="FFFFFF"/>
                </a:solidFill>
                <a:effectLst>
                  <a:outerShdw blurRad="38100" dist="38100" dir="2700000" algn="tl">
                    <a:srgbClr val="000000"/>
                  </a:outerShdw>
                </a:effectLst>
                <a:latin typeface="Kosher-Normal" charset="0"/>
                <a:cs typeface="Kosher-Normal" charset="0"/>
              </a:rPr>
              <a:t>Perjanjian</a:t>
            </a:r>
            <a:r>
              <a:rPr lang="en-US" b="1" dirty="0">
                <a:solidFill>
                  <a:srgbClr val="FFFFFF"/>
                </a:solidFill>
                <a:effectLst>
                  <a:outerShdw blurRad="38100" dist="38100" dir="2700000" algn="tl">
                    <a:srgbClr val="000000"/>
                  </a:outerShdw>
                </a:effectLst>
                <a:latin typeface="Kosher-Normal" charset="0"/>
                <a:cs typeface="Kosher-Normal" charset="0"/>
              </a:rPr>
              <a:t> </a:t>
            </a:r>
            <a:r>
              <a:rPr lang="en-US" b="1" dirty="0" err="1">
                <a:solidFill>
                  <a:srgbClr val="FFFFFF"/>
                </a:solidFill>
                <a:effectLst>
                  <a:outerShdw blurRad="38100" dist="38100" dir="2700000" algn="tl">
                    <a:srgbClr val="000000"/>
                  </a:outerShdw>
                </a:effectLst>
                <a:latin typeface="Kosher-Normal" charset="0"/>
                <a:cs typeface="Kosher-Normal" charset="0"/>
              </a:rPr>
              <a:t>dengan</a:t>
            </a:r>
            <a:r>
              <a:rPr lang="en-US" b="1" dirty="0">
                <a:solidFill>
                  <a:srgbClr val="FFFFFF"/>
                </a:solidFill>
                <a:effectLst>
                  <a:outerShdw blurRad="38100" dist="38100" dir="2700000" algn="tl">
                    <a:srgbClr val="000000"/>
                  </a:outerShdw>
                </a:effectLst>
                <a:latin typeface="Kosher-Normal" charset="0"/>
                <a:cs typeface="Kosher-Normal" charset="0"/>
              </a:rPr>
              <a:t> </a:t>
            </a:r>
            <a:r>
              <a:rPr lang="en-US" b="1" dirty="0" err="1">
                <a:solidFill>
                  <a:srgbClr val="FFFFFF"/>
                </a:solidFill>
                <a:effectLst>
                  <a:outerShdw blurRad="38100" dist="38100" dir="2700000" algn="tl">
                    <a:srgbClr val="000000"/>
                  </a:outerShdw>
                </a:effectLst>
                <a:latin typeface="Kosher-Normal" charset="0"/>
                <a:cs typeface="Kosher-Normal" charset="0"/>
              </a:rPr>
              <a:t>Daud</a:t>
            </a:r>
            <a:endParaRPr lang="en-US" b="1" dirty="0">
              <a:solidFill>
                <a:srgbClr val="FFFFFF"/>
              </a:solidFill>
              <a:effectLst>
                <a:outerShdw blurRad="38100" dist="38100" dir="2700000" algn="tl">
                  <a:srgbClr val="000000"/>
                </a:outerShdw>
              </a:effectLst>
              <a:latin typeface="Kosher-Normal" charset="0"/>
              <a:cs typeface="Kosher-Normal"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defTabSz="914400" eaLnBrk="0" hangingPunct="0">
              <a:defRPr/>
            </a:pPr>
            <a:r>
              <a:rPr lang="en-US" b="1" dirty="0" err="1">
                <a:solidFill>
                  <a:srgbClr val="FFFFFF"/>
                </a:solidFill>
                <a:effectLst>
                  <a:outerShdw blurRad="38100" dist="38100" dir="2700000" algn="tl">
                    <a:srgbClr val="000000"/>
                  </a:outerShdw>
                </a:effectLst>
                <a:latin typeface="Kosher-Normal" charset="0"/>
                <a:cs typeface="Kosher-Normal" charset="0"/>
              </a:rPr>
              <a:t>Perjanjian</a:t>
            </a:r>
            <a:r>
              <a:rPr lang="en-US" b="1" dirty="0">
                <a:solidFill>
                  <a:srgbClr val="FFFFFF"/>
                </a:solidFill>
                <a:effectLst>
                  <a:outerShdw blurRad="38100" dist="38100" dir="2700000" algn="tl">
                    <a:srgbClr val="000000"/>
                  </a:outerShdw>
                </a:effectLst>
                <a:latin typeface="Kosher-Normal" charset="0"/>
                <a:cs typeface="Kosher-Normal" charset="0"/>
              </a:rPr>
              <a:t> </a:t>
            </a:r>
            <a:r>
              <a:rPr lang="en-US" b="1" dirty="0" err="1">
                <a:solidFill>
                  <a:srgbClr val="FFFFFF"/>
                </a:solidFill>
                <a:effectLst>
                  <a:outerShdw blurRad="38100" dist="38100" dir="2700000" algn="tl">
                    <a:srgbClr val="000000"/>
                  </a:outerShdw>
                </a:effectLst>
                <a:latin typeface="Kosher-Normal" charset="0"/>
                <a:cs typeface="Kosher-Normal" charset="0"/>
              </a:rPr>
              <a:t>baru</a:t>
            </a:r>
            <a:endParaRPr lang="en-US" b="1" dirty="0">
              <a:solidFill>
                <a:srgbClr val="FFFFFF"/>
              </a:solidFill>
              <a:effectLst>
                <a:outerShdw blurRad="38100" dist="38100" dir="2700000" algn="tl">
                  <a:srgbClr val="000000"/>
                </a:outerShdw>
              </a:effectLst>
              <a:latin typeface="Kosher-Normal" charset="0"/>
              <a:cs typeface="Kosher-Normal"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hangingPunct="0">
              <a:defRPr/>
            </a:pPr>
            <a:r>
              <a:rPr lang="en-US" dirty="0" err="1">
                <a:solidFill>
                  <a:srgbClr val="FFFFFF"/>
                </a:solidFill>
                <a:latin typeface="Kosher-Normal"/>
                <a:ea typeface="ＭＳ Ｐゴシック" charset="-128"/>
                <a:cs typeface="Kosher-Normal"/>
              </a:rPr>
              <a:t>Perjanjian</a:t>
            </a:r>
            <a:r>
              <a:rPr lang="en-US" dirty="0">
                <a:solidFill>
                  <a:srgbClr val="FFFFFF"/>
                </a:solidFill>
                <a:latin typeface="Kosher-Normal"/>
                <a:ea typeface="ＭＳ Ｐゴシック" charset="-128"/>
                <a:cs typeface="Kosher-Normal"/>
              </a:rPr>
              <a:t> </a:t>
            </a:r>
            <a:r>
              <a:rPr lang="en-US" dirty="0" err="1">
                <a:solidFill>
                  <a:srgbClr val="FFFFFF"/>
                </a:solidFill>
                <a:latin typeface="Kosher-Normal"/>
                <a:ea typeface="ＭＳ Ｐゴシック" charset="-128"/>
                <a:cs typeface="Kosher-Normal"/>
              </a:rPr>
              <a:t>dengan</a:t>
            </a:r>
            <a:r>
              <a:rPr lang="en-US" dirty="0">
                <a:solidFill>
                  <a:srgbClr val="FFFFFF"/>
                </a:solidFill>
                <a:latin typeface="Kosher-Normal"/>
                <a:ea typeface="ＭＳ Ｐゴシック" charset="-128"/>
                <a:cs typeface="Kosher-Normal"/>
              </a:rPr>
              <a:t> Musa</a:t>
            </a:r>
          </a:p>
        </p:txBody>
      </p:sp>
      <p:grpSp>
        <p:nvGrpSpPr>
          <p:cNvPr id="2" name="Group 18"/>
          <p:cNvGrpSpPr>
            <a:grpSpLocks/>
          </p:cNvGrpSpPr>
          <p:nvPr/>
        </p:nvGrpSpPr>
        <p:grpSpPr bwMode="auto">
          <a:xfrm>
            <a:off x="5721350" y="1336675"/>
            <a:ext cx="165100" cy="279400"/>
            <a:chOff x="3584" y="867"/>
            <a:chExt cx="104" cy="176"/>
          </a:xfrm>
        </p:grpSpPr>
        <p:sp>
          <p:nvSpPr>
            <p:cNvPr id="63595"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63596"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grpSp>
      <p:sp>
        <p:nvSpPr>
          <p:cNvPr id="104469" name="Rectangle 21"/>
          <p:cNvSpPr>
            <a:spLocks noChangeArrowheads="1"/>
          </p:cNvSpPr>
          <p:nvPr/>
        </p:nvSpPr>
        <p:spPr bwMode="auto">
          <a:xfrm>
            <a:off x="1944687" y="947738"/>
            <a:ext cx="180657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800" b="1" dirty="0" err="1">
                <a:solidFill>
                  <a:srgbClr val="FFFFFF"/>
                </a:solidFill>
                <a:effectLst>
                  <a:outerShdw blurRad="38100" dist="38100" dir="2700000" algn="tl">
                    <a:srgbClr val="000000"/>
                  </a:outerShdw>
                </a:effectLst>
                <a:latin typeface="Arial"/>
                <a:cs typeface="Arial" charset="0"/>
              </a:rPr>
              <a:t>Perjanjian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Tuhan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dgn</a:t>
            </a:r>
            <a:r>
              <a:rPr lang="en-US" sz="800" b="1" dirty="0">
                <a:solidFill>
                  <a:srgbClr val="FFFFFF"/>
                </a:solidFill>
                <a:effectLst>
                  <a:outerShdw blurRad="38100" dist="38100" dir="2700000" algn="tl">
                    <a:srgbClr val="000000"/>
                  </a:outerShdw>
                </a:effectLst>
                <a:latin typeface="Arial"/>
                <a:cs typeface="Arial" charset="0"/>
              </a:rPr>
              <a:t> Abraham </a:t>
            </a:r>
            <a:r>
              <a:rPr lang="en-US" sz="800" b="1" dirty="0" err="1">
                <a:solidFill>
                  <a:srgbClr val="FFFFFF"/>
                </a:solidFill>
                <a:effectLst>
                  <a:outerShdw blurRad="38100" dist="38100" dir="2700000" algn="tl">
                    <a:srgbClr val="000000"/>
                  </a:outerShdw>
                </a:effectLst>
                <a:latin typeface="Arial"/>
                <a:cs typeface="Arial" charset="0"/>
              </a:rPr>
              <a:t>utk</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pengadaan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kekuasaan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manusia</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kembali</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melalui</a:t>
            </a:r>
            <a:r>
              <a:rPr lang="en-US" sz="800" b="1" dirty="0">
                <a:solidFill>
                  <a:srgbClr val="FFFFFF"/>
                </a:solidFill>
                <a:effectLst>
                  <a:outerShdw blurRad="38100" dist="38100" dir="2700000" algn="tl">
                    <a:srgbClr val="000000"/>
                  </a:outerShdw>
                </a:effectLst>
                <a:latin typeface="Arial"/>
                <a:cs typeface="Arial" charset="0"/>
              </a:rPr>
              <a:t> Israel </a:t>
            </a:r>
            <a:r>
              <a:rPr lang="en-US" sz="800" b="1" dirty="0" err="1">
                <a:solidFill>
                  <a:srgbClr val="FFFFFF"/>
                </a:solidFill>
                <a:effectLst>
                  <a:outerShdw blurRad="38100" dist="38100" dir="2700000" algn="tl">
                    <a:srgbClr val="000000"/>
                  </a:outerShdw>
                </a:effectLst>
                <a:latin typeface="Arial"/>
                <a:cs typeface="Arial" charset="0"/>
              </a:rPr>
              <a:t>sbg</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kerajaan</a:t>
            </a:r>
            <a:r>
              <a:rPr lang="en-US" sz="800" b="1" dirty="0">
                <a:solidFill>
                  <a:srgbClr val="FFFFFF"/>
                </a:solidFill>
                <a:effectLst>
                  <a:outerShdw blurRad="38100" dist="38100" dir="2700000" algn="tl">
                    <a:srgbClr val="000000"/>
                  </a:outerShdw>
                </a:effectLst>
                <a:latin typeface="Arial"/>
                <a:cs typeface="Arial" charset="0"/>
              </a:rPr>
              <a:t> imam” (</a:t>
            </a:r>
            <a:r>
              <a:rPr lang="en-US" sz="800" b="1" dirty="0" err="1">
                <a:solidFill>
                  <a:srgbClr val="FFFFFF"/>
                </a:solidFill>
                <a:effectLst>
                  <a:outerShdw blurRad="38100" dist="38100" dir="2700000" algn="tl">
                    <a:srgbClr val="000000"/>
                  </a:outerShdw>
                </a:effectLst>
                <a:latin typeface="Arial"/>
                <a:cs typeface="Arial" charset="0"/>
              </a:rPr>
              <a:t>Kej</a:t>
            </a:r>
            <a:r>
              <a:rPr lang="en-US" sz="800" b="1" dirty="0">
                <a:solidFill>
                  <a:srgbClr val="FFFFFF"/>
                </a:solidFill>
                <a:effectLst>
                  <a:outerShdw blurRad="38100" dist="38100" dir="2700000" algn="tl">
                    <a:srgbClr val="000000"/>
                  </a:outerShdw>
                </a:effectLst>
                <a:latin typeface="Arial"/>
                <a:cs typeface="Arial" charset="0"/>
              </a:rPr>
              <a:t>. 12:1-3; Exod. 19:6)</a:t>
            </a:r>
          </a:p>
        </p:txBody>
      </p:sp>
      <p:sp>
        <p:nvSpPr>
          <p:cNvPr id="104470" name="Rectangle 22"/>
          <p:cNvSpPr>
            <a:spLocks noChangeArrowheads="1"/>
          </p:cNvSpPr>
          <p:nvPr/>
        </p:nvSpPr>
        <p:spPr bwMode="auto">
          <a:xfrm>
            <a:off x="79375" y="730250"/>
            <a:ext cx="1942841" cy="274434"/>
          </a:xfrm>
          <a:prstGeom prst="rect">
            <a:avLst/>
          </a:prstGeom>
          <a:noFill/>
          <a:ln w="12700">
            <a:noFill/>
            <a:miter lim="800000"/>
            <a:headEnd/>
            <a:tailEnd/>
          </a:ln>
          <a:effectLst/>
        </p:spPr>
        <p:txBody>
          <a:bodyPr wrap="none" lIns="90488" tIns="44450" rIns="90488" bIns="44450">
            <a:spAutoFit/>
          </a:bodyPr>
          <a:lstStyle/>
          <a:p>
            <a:pPr defTabSz="914400" eaLnBrk="0" hangingPunct="0">
              <a:defRPr/>
            </a:pPr>
            <a:r>
              <a:rPr lang="en-US" sz="1200" b="1" dirty="0" err="1">
                <a:solidFill>
                  <a:srgbClr val="FFA040"/>
                </a:solidFill>
                <a:effectLst>
                  <a:outerShdw blurRad="38100" dist="38100" dir="2700000" algn="tl">
                    <a:srgbClr val="000000"/>
                  </a:outerShdw>
                </a:effectLst>
                <a:latin typeface="Arial"/>
                <a:cs typeface="Arial" charset="0"/>
              </a:rPr>
              <a:t>Kerajaan</a:t>
            </a:r>
            <a:r>
              <a:rPr lang="en-US" sz="1200" b="1" dirty="0">
                <a:solidFill>
                  <a:srgbClr val="FFA040"/>
                </a:solidFill>
                <a:effectLst>
                  <a:outerShdw blurRad="38100" dist="38100" dir="2700000" algn="tl">
                    <a:srgbClr val="000000"/>
                  </a:outerShdw>
                </a:effectLst>
                <a:latin typeface="Arial"/>
                <a:cs typeface="Arial" charset="0"/>
              </a:rPr>
              <a:t> </a:t>
            </a:r>
            <a:r>
              <a:rPr lang="en-US" sz="1200" b="1" dirty="0" err="1">
                <a:solidFill>
                  <a:srgbClr val="FFA040"/>
                </a:solidFill>
                <a:effectLst>
                  <a:outerShdw blurRad="38100" dist="38100" dir="2700000" algn="tl">
                    <a:srgbClr val="000000"/>
                  </a:outerShdw>
                </a:effectLst>
                <a:latin typeface="Arial"/>
                <a:cs typeface="Arial" charset="0"/>
              </a:rPr>
              <a:t>Mengajarkan</a:t>
            </a:r>
            <a:r>
              <a:rPr lang="en-US" sz="1200" b="1" dirty="0">
                <a:solidFill>
                  <a:srgbClr val="FFA040"/>
                </a:solidFill>
                <a:effectLst>
                  <a:outerShdw blurRad="38100" dist="38100" dir="2700000" algn="tl">
                    <a:srgbClr val="000000"/>
                  </a:outerShdw>
                </a:effectLst>
                <a:latin typeface="Arial"/>
                <a:cs typeface="Arial" charset="0"/>
              </a:rPr>
              <a:t>...</a:t>
            </a:r>
          </a:p>
        </p:txBody>
      </p:sp>
      <p:sp>
        <p:nvSpPr>
          <p:cNvPr id="63508"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63509"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algn="ctr" defTabSz="914400"/>
            <a:endParaRPr lang="en-US">
              <a:solidFill>
                <a:srgbClr val="FFFFFF"/>
              </a:solidFill>
              <a:latin typeface="Arial"/>
              <a:cs typeface="+mn-cs"/>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800" b="1" dirty="0" err="1">
                <a:solidFill>
                  <a:srgbClr val="FFFFFF"/>
                </a:solidFill>
                <a:effectLst>
                  <a:outerShdw blurRad="38100" dist="38100" dir="2700000" algn="tl">
                    <a:srgbClr val="000000"/>
                  </a:outerShdw>
                </a:effectLst>
                <a:latin typeface="Arial"/>
                <a:cs typeface="Arial" charset="0"/>
              </a:rPr>
              <a:t>Kejatuhan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GKej</a:t>
            </a:r>
            <a:r>
              <a:rPr lang="en-US" sz="800" b="1" dirty="0">
                <a:solidFill>
                  <a:srgbClr val="FFFFFF"/>
                </a:solidFill>
                <a:effectLst>
                  <a:outerShdw blurRad="38100" dist="38100" dir="2700000" algn="tl">
                    <a:srgbClr val="000000"/>
                  </a:outerShdw>
                </a:effectLst>
                <a:latin typeface="Arial"/>
                <a:cs typeface="Arial" charset="0"/>
              </a:rPr>
              <a:t> 3)</a:t>
            </a:r>
          </a:p>
        </p:txBody>
      </p:sp>
      <p:sp>
        <p:nvSpPr>
          <p:cNvPr id="104474" name="Rectangle 26"/>
          <p:cNvSpPr>
            <a:spLocks noChangeArrowheads="1"/>
          </p:cNvSpPr>
          <p:nvPr/>
        </p:nvSpPr>
        <p:spPr bwMode="auto">
          <a:xfrm>
            <a:off x="3571875"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800" b="1" dirty="0">
                <a:solidFill>
                  <a:srgbClr val="FFFFFF"/>
                </a:solidFill>
                <a:effectLst>
                  <a:outerShdw blurRad="38100" dist="38100" dir="2700000" algn="tl">
                    <a:srgbClr val="000000"/>
                  </a:outerShdw>
                </a:effectLst>
                <a:latin typeface="Arial"/>
                <a:cs typeface="Arial" charset="0"/>
              </a:rPr>
              <a:t>Israel </a:t>
            </a:r>
            <a:r>
              <a:rPr lang="en-US" sz="800" b="1" dirty="0" err="1">
                <a:solidFill>
                  <a:srgbClr val="FFFFFF"/>
                </a:solidFill>
                <a:effectLst>
                  <a:outerShdw blurRad="38100" dist="38100" dir="2700000" algn="tl">
                    <a:srgbClr val="000000"/>
                  </a:outerShdw>
                </a:effectLst>
                <a:latin typeface="Arial"/>
                <a:cs typeface="Arial" charset="0"/>
              </a:rPr>
              <a:t>gagal</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mjd</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kesaksian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bagi</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bangsa</a:t>
            </a:r>
            <a:r>
              <a:rPr lang="en-US" sz="800" b="1" dirty="0">
                <a:solidFill>
                  <a:srgbClr val="FFFFFF"/>
                </a:solidFill>
                <a:effectLst>
                  <a:outerShdw blurRad="38100" dist="38100" dir="2700000" algn="tl">
                    <a:srgbClr val="000000"/>
                  </a:outerShdw>
                </a:effectLst>
                <a:latin typeface="Arial"/>
                <a:cs typeface="Arial" charset="0"/>
              </a:rPr>
              <a:t> lain </a:t>
            </a:r>
            <a:r>
              <a:rPr lang="en-US" sz="800" b="1" dirty="0" err="1">
                <a:solidFill>
                  <a:srgbClr val="FFFFFF"/>
                </a:solidFill>
                <a:effectLst>
                  <a:outerShdw blurRad="38100" dist="38100" dir="2700000" algn="tl">
                    <a:srgbClr val="000000"/>
                  </a:outerShdw>
                </a:effectLst>
                <a:latin typeface="Arial"/>
                <a:cs typeface="Arial" charset="0"/>
              </a:rPr>
              <a:t>dan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dihakimi</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dgn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pengasingan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oleh</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kekuasaan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asing</a:t>
            </a:r>
            <a:endParaRPr lang="en-US" sz="800" b="1" dirty="0">
              <a:solidFill>
                <a:srgbClr val="FFFFFF"/>
              </a:solidFill>
              <a:effectLst>
                <a:outerShdw blurRad="38100" dist="38100" dir="2700000" algn="tl">
                  <a:srgbClr val="000000"/>
                </a:outerShdw>
              </a:effectLst>
              <a:latin typeface="Arial"/>
              <a:cs typeface="Arial" charset="0"/>
            </a:endParaRPr>
          </a:p>
        </p:txBody>
      </p:sp>
      <p:sp>
        <p:nvSpPr>
          <p:cNvPr id="104475" name="Rectangle 27"/>
          <p:cNvSpPr>
            <a:spLocks noChangeArrowheads="1"/>
          </p:cNvSpPr>
          <p:nvPr/>
        </p:nvSpPr>
        <p:spPr bwMode="auto">
          <a:xfrm>
            <a:off x="3216275" y="4740275"/>
            <a:ext cx="159338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hangingPunct="0">
              <a:defRPr/>
            </a:pPr>
            <a:r>
              <a:rPr lang="en-US" sz="800" b="1" dirty="0" err="1">
                <a:solidFill>
                  <a:srgbClr val="FFFFFF"/>
                </a:solidFill>
                <a:latin typeface="Arial"/>
                <a:ea typeface="ＭＳ Ｐゴシック" charset="-128"/>
                <a:cs typeface="ＭＳ Ｐゴシック" charset="-128"/>
              </a:rPr>
              <a:t>Perjanjian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Yer</a:t>
            </a:r>
            <a:r>
              <a:rPr lang="en-US" sz="800" b="1" dirty="0">
                <a:solidFill>
                  <a:srgbClr val="FFFFFF"/>
                </a:solidFill>
                <a:latin typeface="Arial"/>
                <a:ea typeface="ＭＳ Ｐゴシック" charset="-128"/>
                <a:cs typeface="ＭＳ Ｐゴシック" charset="-128"/>
              </a:rPr>
              <a:t> 31:31-34:</a:t>
            </a:r>
          </a:p>
          <a:p>
            <a:pPr defTabSz="914400" eaLnBrk="0" hangingPunct="0">
              <a:buSzPct val="100000"/>
              <a:buFontTx/>
              <a:buChar char="•"/>
              <a:defRPr/>
            </a:pPr>
            <a:r>
              <a:rPr lang="en-US" sz="800" b="1" dirty="0" err="1">
                <a:solidFill>
                  <a:srgbClr val="FFFFFF"/>
                </a:solidFill>
                <a:latin typeface="Arial"/>
                <a:ea typeface="ＭＳ Ｐゴシック" charset="-128"/>
                <a:cs typeface="ＭＳ Ｐゴシック" charset="-128"/>
              </a:rPr>
              <a:t>Pengampunan</a:t>
            </a:r>
            <a:endParaRPr lang="en-US" sz="800" b="1" dirty="0">
              <a:solidFill>
                <a:srgbClr val="FFFFFF"/>
              </a:solidFill>
              <a:latin typeface="Arial"/>
              <a:ea typeface="ＭＳ Ｐゴシック" charset="-128"/>
              <a:cs typeface="ＭＳ Ｐゴシック" charset="-128"/>
            </a:endParaRPr>
          </a:p>
          <a:p>
            <a:pPr defTabSz="914400" eaLnBrk="0" hangingPunct="0">
              <a:buSzPct val="100000"/>
              <a:buFontTx/>
              <a:buChar char="•"/>
              <a:defRPr/>
            </a:pPr>
            <a:r>
              <a:rPr lang="en-US" sz="800" b="1" dirty="0" err="1">
                <a:solidFill>
                  <a:srgbClr val="FFFFFF"/>
                </a:solidFill>
                <a:latin typeface="Arial"/>
                <a:ea typeface="ＭＳ Ｐゴシック" charset="-128"/>
                <a:cs typeface="ＭＳ Ｐゴシック" charset="-128"/>
              </a:rPr>
              <a:t>Roh</a:t>
            </a:r>
            <a:r>
              <a:rPr lang="en-US" sz="800" b="1" dirty="0">
                <a:solidFill>
                  <a:srgbClr val="FFFFFF"/>
                </a:solidFill>
                <a:latin typeface="Arial"/>
                <a:ea typeface="ＭＳ Ｐゴシック" charset="-128"/>
                <a:cs typeface="ＭＳ Ｐゴシック" charset="-128"/>
              </a:rPr>
              <a:t> yang </a:t>
            </a:r>
            <a:r>
              <a:rPr lang="en-US" sz="800" b="1" dirty="0" err="1">
                <a:solidFill>
                  <a:srgbClr val="FFFFFF"/>
                </a:solidFill>
                <a:latin typeface="Arial"/>
                <a:ea typeface="ＭＳ Ｐゴシック" charset="-128"/>
                <a:cs typeface="ＭＳ Ｐゴシック" charset="-128"/>
              </a:rPr>
              <a:t>tinggal</a:t>
            </a:r>
            <a:endParaRPr lang="en-US" sz="800" b="1" dirty="0">
              <a:solidFill>
                <a:srgbClr val="FFFFFF"/>
              </a:solidFill>
              <a:latin typeface="Arial"/>
              <a:ea typeface="ＭＳ Ｐゴシック" charset="-128"/>
              <a:cs typeface="ＭＳ Ｐゴシック" charset="-128"/>
            </a:endParaRPr>
          </a:p>
          <a:p>
            <a:pPr defTabSz="914400" eaLnBrk="0" hangingPunct="0">
              <a:buSzPct val="100000"/>
              <a:buFontTx/>
              <a:buChar char="•"/>
              <a:defRPr/>
            </a:pPr>
            <a:r>
              <a:rPr lang="en-US" sz="800" b="1" dirty="0" err="1">
                <a:solidFill>
                  <a:srgbClr val="FFFFFF"/>
                </a:solidFill>
                <a:latin typeface="Arial"/>
                <a:ea typeface="ＭＳ Ｐゴシック" charset="-128"/>
                <a:cs typeface="ＭＳ Ｐゴシック" charset="-128"/>
              </a:rPr>
              <a:t>Hati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pikiran</a:t>
            </a:r>
            <a:r>
              <a:rPr lang="en-US" sz="800" b="1" dirty="0">
                <a:solidFill>
                  <a:srgbClr val="FFFFFF"/>
                </a:solidFill>
                <a:latin typeface="Arial"/>
                <a:ea typeface="ＭＳ Ｐゴシック" charset="-128"/>
                <a:cs typeface="ＭＳ Ｐゴシック" charset="-128"/>
              </a:rPr>
              <a:t> yang </a:t>
            </a:r>
            <a:r>
              <a:rPr lang="en-US" sz="800" b="1" dirty="0" err="1">
                <a:solidFill>
                  <a:srgbClr val="FFFFFF"/>
                </a:solidFill>
                <a:latin typeface="Arial"/>
                <a:ea typeface="ＭＳ Ｐゴシック" charset="-128"/>
                <a:cs typeface="ＭＳ Ｐゴシック" charset="-128"/>
              </a:rPr>
              <a:t>baru</a:t>
            </a:r>
            <a:endParaRPr lang="en-US" sz="800" b="1" dirty="0">
              <a:solidFill>
                <a:srgbClr val="FFFFFF"/>
              </a:solidFill>
              <a:latin typeface="Arial"/>
              <a:ea typeface="ＭＳ Ｐゴシック" charset="-128"/>
              <a:cs typeface="ＭＳ Ｐゴシック" charset="-128"/>
            </a:endParaRPr>
          </a:p>
          <a:p>
            <a:pPr defTabSz="914400" eaLnBrk="0" hangingPunct="0">
              <a:buSzPct val="100000"/>
              <a:buFontTx/>
              <a:buChar char="•"/>
              <a:defRPr/>
            </a:pPr>
            <a:r>
              <a:rPr lang="en-US" sz="800" b="1" dirty="0" err="1">
                <a:solidFill>
                  <a:srgbClr val="FFFFFF"/>
                </a:solidFill>
                <a:latin typeface="Arial"/>
                <a:ea typeface="ＭＳ Ｐゴシック" charset="-128"/>
                <a:cs typeface="ＭＳ Ｐゴシック" charset="-128"/>
              </a:rPr>
              <a:t>Pertemuan</a:t>
            </a:r>
            <a:r>
              <a:rPr lang="en-US" sz="800" b="1" dirty="0">
                <a:solidFill>
                  <a:srgbClr val="FFFFFF"/>
                </a:solidFill>
                <a:latin typeface="Arial"/>
                <a:ea typeface="ＭＳ Ｐゴシック" charset="-128"/>
                <a:cs typeface="ＭＳ Ｐゴシック" charset="-128"/>
              </a:rPr>
              <a:t> Israel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Judah</a:t>
            </a:r>
          </a:p>
          <a:p>
            <a:pPr defTabSz="914400" eaLnBrk="0" hangingPunct="0">
              <a:buSzPct val="100000"/>
              <a:buFontTx/>
              <a:buChar char="•"/>
              <a:defRPr/>
            </a:pPr>
            <a:r>
              <a:rPr lang="en-US" sz="800" b="1" dirty="0" err="1">
                <a:solidFill>
                  <a:srgbClr val="FFFFFF"/>
                </a:solidFill>
                <a:latin typeface="Arial"/>
                <a:ea typeface="ＭＳ Ｐゴシック" charset="-128"/>
                <a:cs typeface="ＭＳ Ｐゴシック" charset="-128"/>
              </a:rPr>
              <a:t>Tidak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perlu</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penginjilan</a:t>
            </a:r>
            <a:endParaRPr lang="en-US" sz="800" b="1" dirty="0">
              <a:solidFill>
                <a:srgbClr val="FFFFFF"/>
              </a:solidFill>
              <a:latin typeface="Arial"/>
              <a:ea typeface="ＭＳ Ｐゴシック" charset="-128"/>
              <a:cs typeface="ＭＳ Ｐゴシック" charset="-128"/>
            </a:endParaRPr>
          </a:p>
        </p:txBody>
      </p:sp>
      <p:sp>
        <p:nvSpPr>
          <p:cNvPr id="104476" name="Rectangle 28"/>
          <p:cNvSpPr>
            <a:spLocks noChangeArrowheads="1"/>
          </p:cNvSpPr>
          <p:nvPr/>
        </p:nvSpPr>
        <p:spPr bwMode="auto">
          <a:xfrm>
            <a:off x="2682875" y="3632200"/>
            <a:ext cx="2122377"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hangingPunct="0">
              <a:defRPr/>
            </a:pPr>
            <a:r>
              <a:rPr lang="en-US" sz="800" b="1" dirty="0">
                <a:solidFill>
                  <a:srgbClr val="FFFFFF"/>
                </a:solidFill>
                <a:latin typeface="Arial"/>
                <a:ea typeface="ＭＳ Ｐゴシック" charset="-128"/>
                <a:cs typeface="ＭＳ Ｐゴシック" charset="-128"/>
              </a:rPr>
              <a:t>2 Samuel 7:12-16 </a:t>
            </a:r>
            <a:r>
              <a:rPr lang="en-US" sz="800" b="1" dirty="0" err="1">
                <a:solidFill>
                  <a:srgbClr val="FFFFFF"/>
                </a:solidFill>
                <a:latin typeface="Arial"/>
                <a:ea typeface="ＭＳ Ｐゴシック" charset="-128"/>
                <a:cs typeface="ＭＳ Ｐゴシック" charset="-128"/>
              </a:rPr>
              <a:t>perjanjian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termasuk</a:t>
            </a:r>
            <a:r>
              <a:rPr lang="en-US" sz="800" b="1" dirty="0">
                <a:solidFill>
                  <a:srgbClr val="FFFFFF"/>
                </a:solidFill>
                <a:latin typeface="Arial"/>
                <a:ea typeface="ＭＳ Ｐゴシック" charset="-128"/>
                <a:cs typeface="ＭＳ Ｐゴシック" charset="-128"/>
              </a:rPr>
              <a:t>:</a:t>
            </a:r>
          </a:p>
          <a:p>
            <a:pPr defTabSz="914400" eaLnBrk="0" hangingPunct="0">
              <a:buSzPct val="100000"/>
              <a:buFontTx/>
              <a:buChar char="•"/>
              <a:defRPr/>
            </a:pPr>
            <a:r>
              <a:rPr lang="en-US" sz="800" b="1" dirty="0" err="1">
                <a:solidFill>
                  <a:srgbClr val="FFFFFF"/>
                </a:solidFill>
                <a:latin typeface="Arial"/>
                <a:ea typeface="ＭＳ Ｐゴシック" charset="-128"/>
                <a:cs typeface="ＭＳ Ｐゴシック" charset="-128"/>
              </a:rPr>
              <a:t>Anak-anak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rumah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tdk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akan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musnah</a:t>
            </a:r>
            <a:r>
              <a:rPr lang="en-US" sz="800" b="1" dirty="0">
                <a:solidFill>
                  <a:srgbClr val="FFFFFF"/>
                </a:solidFill>
                <a:latin typeface="Arial"/>
                <a:ea typeface="ＭＳ Ｐゴシック" charset="-128"/>
                <a:cs typeface="ＭＳ Ｐゴシック" charset="-128"/>
              </a:rPr>
              <a:t>)</a:t>
            </a:r>
          </a:p>
          <a:p>
            <a:pPr defTabSz="914400" eaLnBrk="0" hangingPunct="0">
              <a:buSzPct val="100000"/>
              <a:buFontTx/>
              <a:buChar char="•"/>
              <a:defRPr/>
            </a:pPr>
            <a:r>
              <a:rPr lang="en-US" sz="800" b="1" dirty="0" err="1">
                <a:solidFill>
                  <a:srgbClr val="FFFFFF"/>
                </a:solidFill>
                <a:latin typeface="Arial"/>
                <a:ea typeface="ＭＳ Ｐゴシック" charset="-128"/>
                <a:cs typeface="ＭＳ Ｐゴシック" charset="-128"/>
              </a:rPr>
              <a:t>Kerajaan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dinasti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politik</a:t>
            </a:r>
            <a:r>
              <a:rPr lang="en-US" sz="800" b="1" dirty="0">
                <a:solidFill>
                  <a:srgbClr val="FFFFFF"/>
                </a:solidFill>
                <a:latin typeface="Arial"/>
                <a:ea typeface="ＭＳ Ｐゴシック" charset="-128"/>
                <a:cs typeface="ＭＳ Ｐゴシック" charset="-128"/>
              </a:rPr>
              <a:t>)</a:t>
            </a:r>
          </a:p>
          <a:p>
            <a:pPr defTabSz="914400" eaLnBrk="0" hangingPunct="0">
              <a:buSzPct val="100000"/>
              <a:buFontTx/>
              <a:buChar char="•"/>
              <a:defRPr/>
            </a:pPr>
            <a:r>
              <a:rPr lang="en-US" sz="800" b="1" dirty="0" err="1">
                <a:solidFill>
                  <a:srgbClr val="FFFFFF"/>
                </a:solidFill>
                <a:latin typeface="Arial"/>
                <a:ea typeface="ＭＳ Ｐゴシック" charset="-128"/>
                <a:cs typeface="ＭＳ Ｐゴシック" charset="-128"/>
              </a:rPr>
              <a:t>Tahta</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hak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keturunan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utk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memerintah</a:t>
            </a:r>
            <a:r>
              <a:rPr lang="en-US" sz="800" b="1" dirty="0">
                <a:solidFill>
                  <a:srgbClr val="FFFFFF"/>
                </a:solidFill>
                <a:latin typeface="Arial"/>
                <a:ea typeface="ＭＳ Ｐゴシック" charset="-128"/>
                <a:cs typeface="ＭＳ Ｐゴシック" charset="-128"/>
              </a:rPr>
              <a:t>)</a:t>
            </a:r>
          </a:p>
          <a:p>
            <a:pPr defTabSz="914400" eaLnBrk="0" hangingPunct="0">
              <a:buSzPct val="100000"/>
              <a:buFontTx/>
              <a:buChar char="•"/>
              <a:defRPr/>
            </a:pPr>
            <a:r>
              <a:rPr lang="en-US" sz="800" b="1" dirty="0">
                <a:solidFill>
                  <a:srgbClr val="FFFFFF"/>
                </a:solidFill>
                <a:latin typeface="Arial"/>
                <a:ea typeface="ＭＳ Ｐゴシック" charset="-128"/>
                <a:cs typeface="ＭＳ Ｐゴシック" charset="-128"/>
              </a:rPr>
              <a:t>Bait </a:t>
            </a:r>
            <a:r>
              <a:rPr lang="en-US" sz="800" b="1" dirty="0" err="1">
                <a:solidFill>
                  <a:srgbClr val="FFFFFF"/>
                </a:solidFill>
                <a:latin typeface="Arial"/>
                <a:ea typeface="ＭＳ Ｐゴシック" charset="-128"/>
                <a:cs typeface="ＭＳ Ｐゴシック" charset="-128"/>
              </a:rPr>
              <a:t>Suci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dibangun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oleh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putranya</a:t>
            </a:r>
            <a:r>
              <a:rPr lang="en-US" sz="800" b="1" dirty="0">
                <a:solidFill>
                  <a:srgbClr val="FFFFFF"/>
                </a:solidFill>
                <a:latin typeface="Arial"/>
                <a:ea typeface="ＭＳ Ｐゴシック" charset="-128"/>
                <a:cs typeface="ＭＳ Ｐゴシック" charset="-128"/>
              </a:rPr>
              <a:t>)</a:t>
            </a: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hangingPunct="0">
              <a:defRPr/>
            </a:pPr>
            <a:r>
              <a:rPr lang="en-US" sz="800" b="1" dirty="0" err="1">
                <a:solidFill>
                  <a:srgbClr val="FFFFFF"/>
                </a:solidFill>
                <a:latin typeface="Arial"/>
                <a:ea typeface="ＭＳ Ｐゴシック" charset="-128"/>
                <a:cs typeface="ＭＳ Ｐゴシック" charset="-128"/>
              </a:rPr>
              <a:t>Perjanjian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Kej</a:t>
            </a:r>
            <a:r>
              <a:rPr lang="en-US" sz="800" b="1" dirty="0">
                <a:solidFill>
                  <a:srgbClr val="FFFFFF"/>
                </a:solidFill>
                <a:latin typeface="Arial"/>
                <a:ea typeface="ＭＳ Ｐゴシック" charset="-128"/>
                <a:cs typeface="ＭＳ Ｐゴシック" charset="-128"/>
              </a:rPr>
              <a:t> 15:18 (cf. </a:t>
            </a:r>
            <a:r>
              <a:rPr lang="en-US" sz="800" b="1" dirty="0" err="1">
                <a:solidFill>
                  <a:srgbClr val="FFFFFF"/>
                </a:solidFill>
                <a:latin typeface="Arial"/>
                <a:ea typeface="ＭＳ Ｐゴシック" charset="-128"/>
                <a:cs typeface="ＭＳ Ｐゴシック" charset="-128"/>
              </a:rPr>
              <a:t>Ul</a:t>
            </a:r>
            <a:r>
              <a:rPr lang="en-US" sz="800" b="1" dirty="0">
                <a:solidFill>
                  <a:srgbClr val="FFFFFF"/>
                </a:solidFill>
                <a:latin typeface="Arial"/>
                <a:ea typeface="ＭＳ Ｐゴシック" charset="-128"/>
                <a:cs typeface="ＭＳ Ｐゴシック" charset="-128"/>
              </a:rPr>
              <a:t>. 30:1-10):</a:t>
            </a:r>
          </a:p>
          <a:p>
            <a:pPr defTabSz="914400" eaLnBrk="0" hangingPunct="0">
              <a:buSzPct val="100000"/>
              <a:buFontTx/>
              <a:buChar char="•"/>
              <a:defRPr/>
            </a:pPr>
            <a:r>
              <a:rPr lang="en-US" sz="800" b="1" dirty="0">
                <a:solidFill>
                  <a:srgbClr val="FFFFFF"/>
                </a:solidFill>
                <a:latin typeface="Arial"/>
                <a:ea typeface="ＭＳ Ｐゴシック" charset="-128"/>
                <a:cs typeface="ＭＳ Ｐゴシック" charset="-128"/>
              </a:rPr>
              <a:t>Tanah </a:t>
            </a:r>
            <a:r>
              <a:rPr lang="en-US" sz="800" b="1" dirty="0" err="1">
                <a:solidFill>
                  <a:srgbClr val="FFFFFF"/>
                </a:solidFill>
                <a:latin typeface="Arial"/>
                <a:ea typeface="ＭＳ Ｐゴシック" charset="-128"/>
                <a:cs typeface="ＭＳ Ｐゴシック" charset="-128"/>
              </a:rPr>
              <a:t>dari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Mesir</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sampai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sungai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Eufrat</a:t>
            </a:r>
            <a:r>
              <a:rPr lang="en-US" sz="800" b="1" dirty="0">
                <a:solidFill>
                  <a:srgbClr val="FFFFFF"/>
                </a:solidFill>
                <a:latin typeface="Arial"/>
                <a:ea typeface="ＭＳ Ｐゴシック" charset="-128"/>
                <a:cs typeface="ＭＳ Ｐゴシック" charset="-128"/>
              </a:rPr>
              <a:t>  (Yes. 27:12)</a:t>
            </a:r>
          </a:p>
          <a:p>
            <a:pPr defTabSz="914400" eaLnBrk="0" hangingPunct="0">
              <a:buSzPct val="100000"/>
              <a:buFontTx/>
              <a:buChar char="•"/>
              <a:defRPr/>
            </a:pPr>
            <a:r>
              <a:rPr lang="en-US" sz="800" b="1" dirty="0" err="1">
                <a:solidFill>
                  <a:srgbClr val="FFFFFF"/>
                </a:solidFill>
                <a:latin typeface="Arial"/>
                <a:ea typeface="ＭＳ Ｐゴシック" charset="-128"/>
                <a:cs typeface="ＭＳ Ｐゴシック" charset="-128"/>
              </a:rPr>
              <a:t>Kepemilikan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tanah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selamanya</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Kej</a:t>
            </a:r>
            <a:r>
              <a:rPr lang="en-US" sz="800" b="1" dirty="0">
                <a:solidFill>
                  <a:srgbClr val="FFFFFF"/>
                </a:solidFill>
                <a:latin typeface="Arial"/>
                <a:ea typeface="ＭＳ Ｐゴシック" charset="-128"/>
                <a:cs typeface="ＭＳ Ｐゴシック" charset="-128"/>
              </a:rPr>
              <a:t>. 17:8) </a:t>
            </a:r>
            <a:r>
              <a:rPr lang="en-US" sz="800" b="1" dirty="0" err="1">
                <a:solidFill>
                  <a:srgbClr val="FFFFFF"/>
                </a:solidFill>
                <a:latin typeface="Arial"/>
                <a:ea typeface="ＭＳ Ｐゴシック" charset="-128"/>
                <a:cs typeface="ＭＳ Ｐゴシック" charset="-128"/>
              </a:rPr>
              <a:t>stlh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pengasingan</a:t>
            </a:r>
            <a:endParaRPr lang="en-US" sz="800" b="1" dirty="0">
              <a:solidFill>
                <a:srgbClr val="FFFFFF"/>
              </a:solidFill>
              <a:latin typeface="Arial"/>
              <a:ea typeface="ＭＳ Ｐゴシック" charset="-128"/>
              <a:cs typeface="ＭＳ Ｐゴシック" charset="-128"/>
            </a:endParaRPr>
          </a:p>
          <a:p>
            <a:pPr defTabSz="914400" eaLnBrk="0" hangingPunct="0">
              <a:buSzPct val="100000"/>
              <a:buFontTx/>
              <a:buChar char="•"/>
              <a:defRPr/>
            </a:pPr>
            <a:r>
              <a:rPr lang="en-US" sz="800" b="1" dirty="0" err="1">
                <a:solidFill>
                  <a:srgbClr val="FFFFFF"/>
                </a:solidFill>
                <a:latin typeface="Arial"/>
                <a:ea typeface="ＭＳ Ｐゴシック" charset="-128"/>
                <a:cs typeface="ＭＳ Ｐゴシック" charset="-128"/>
              </a:rPr>
              <a:t>Seluruh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dunia</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diberkati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melalui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tanah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itu</a:t>
            </a:r>
            <a:r>
              <a:rPr lang="en-US" sz="800" b="1" dirty="0">
                <a:solidFill>
                  <a:srgbClr val="FFFFFF"/>
                </a:solidFill>
                <a:latin typeface="Arial"/>
                <a:ea typeface="ＭＳ Ｐゴシック" charset="-128"/>
                <a:cs typeface="ＭＳ Ｐゴシック" charset="-128"/>
              </a:rPr>
              <a:t> (Yes. 14:1-2)</a:t>
            </a:r>
          </a:p>
        </p:txBody>
      </p:sp>
      <p:sp>
        <p:nvSpPr>
          <p:cNvPr id="104478" name="Rectangle 30"/>
          <p:cNvSpPr>
            <a:spLocks noChangeArrowheads="1"/>
          </p:cNvSpPr>
          <p:nvPr/>
        </p:nvSpPr>
        <p:spPr bwMode="auto">
          <a:xfrm>
            <a:off x="5867400"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800" b="1" dirty="0" err="1">
                <a:solidFill>
                  <a:srgbClr val="FFFFFF"/>
                </a:solidFill>
                <a:effectLst>
                  <a:outerShdw blurRad="38100" dist="38100" dir="2700000" algn="tl">
                    <a:srgbClr val="000000"/>
                  </a:outerShdw>
                </a:effectLst>
                <a:latin typeface="Arial"/>
                <a:cs typeface="Arial" charset="0"/>
              </a:rPr>
              <a:t>Yesus</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menyatakan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kerajaanNya</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dlm</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btk</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misteri</a:t>
            </a:r>
            <a:r>
              <a:rPr lang="en-US" sz="800" b="1" dirty="0">
                <a:solidFill>
                  <a:srgbClr val="FFFFFF"/>
                </a:solidFill>
                <a:effectLst>
                  <a:outerShdw blurRad="38100" dist="38100" dir="2700000" algn="tl">
                    <a:srgbClr val="000000"/>
                  </a:outerShdw>
                </a:effectLst>
                <a:latin typeface="Arial"/>
                <a:cs typeface="Arial" charset="0"/>
              </a:rPr>
              <a:t> (Mat. 13)</a:t>
            </a: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800" b="1" dirty="0">
                <a:solidFill>
                  <a:srgbClr val="FFFFFF"/>
                </a:solidFill>
                <a:effectLst>
                  <a:outerShdw blurRad="38100" dist="38100" dir="2700000" algn="tl">
                    <a:srgbClr val="000000"/>
                  </a:outerShdw>
                </a:effectLst>
                <a:latin typeface="Arial"/>
                <a:cs typeface="Arial" charset="0"/>
              </a:rPr>
              <a:t>Israel </a:t>
            </a:r>
            <a:r>
              <a:rPr lang="en-US" sz="800" b="1" dirty="0" err="1">
                <a:solidFill>
                  <a:srgbClr val="FFFFFF"/>
                </a:solidFill>
                <a:effectLst>
                  <a:outerShdw blurRad="38100" dist="38100" dir="2700000" algn="tl">
                    <a:srgbClr val="000000"/>
                  </a:outerShdw>
                </a:effectLst>
                <a:latin typeface="Arial"/>
                <a:cs typeface="Arial" charset="0"/>
              </a:rPr>
              <a:t>menolak</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tawarn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Mesias</a:t>
            </a:r>
            <a:r>
              <a:rPr lang="en-US" sz="800" b="1" dirty="0">
                <a:solidFill>
                  <a:srgbClr val="FFFFFF"/>
                </a:solidFill>
                <a:effectLst>
                  <a:outerShdw blurRad="38100" dist="38100" dir="2700000" algn="tl">
                    <a:srgbClr val="000000"/>
                  </a:outerShdw>
                </a:effectLst>
                <a:latin typeface="Arial"/>
                <a:cs typeface="Arial" charset="0"/>
              </a:rPr>
              <a:t> (Mat. 12:41-42; 23:37-39)</a:t>
            </a:r>
          </a:p>
        </p:txBody>
      </p:sp>
      <p:sp>
        <p:nvSpPr>
          <p:cNvPr id="104480" name="Rectangle 32"/>
          <p:cNvSpPr>
            <a:spLocks noChangeArrowheads="1"/>
          </p:cNvSpPr>
          <p:nvPr/>
        </p:nvSpPr>
        <p:spPr bwMode="auto">
          <a:xfrm>
            <a:off x="6732588" y="949325"/>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800" b="1" dirty="0" err="1">
                <a:solidFill>
                  <a:srgbClr val="FFFFFF"/>
                </a:solidFill>
                <a:effectLst>
                  <a:outerShdw blurRad="38100" dist="38100" dir="2700000" algn="tl">
                    <a:srgbClr val="000000"/>
                  </a:outerShdw>
                </a:effectLst>
                <a:latin typeface="Arial"/>
                <a:cs typeface="Arial" charset="0"/>
              </a:rPr>
              <a:t>Kristus</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menaklukkan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musuh</a:t>
            </a:r>
            <a:r>
              <a:rPr lang="en-US" sz="800" b="1" dirty="0">
                <a:solidFill>
                  <a:srgbClr val="FFFFFF"/>
                </a:solidFill>
                <a:effectLst>
                  <a:outerShdw blurRad="38100" dist="38100" dir="2700000" algn="tl">
                    <a:srgbClr val="000000"/>
                  </a:outerShdw>
                </a:effectLst>
                <a:latin typeface="Arial"/>
                <a:cs typeface="Arial" charset="0"/>
              </a:rPr>
              <a:t> Israel (Rom. 11:26-27)</a:t>
            </a:r>
          </a:p>
        </p:txBody>
      </p:sp>
      <p:sp>
        <p:nvSpPr>
          <p:cNvPr id="63518"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Arial"/>
              <a:cs typeface="Arial" charset="0"/>
            </a:endParaRPr>
          </a:p>
        </p:txBody>
      </p:sp>
      <p:sp>
        <p:nvSpPr>
          <p:cNvPr id="63519"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cs typeface="+mn-cs"/>
            </a:endParaRPr>
          </a:p>
        </p:txBody>
      </p:sp>
      <p:sp>
        <p:nvSpPr>
          <p:cNvPr id="63520"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defTabSz="914400"/>
            <a:endParaRPr lang="en-US" sz="2400">
              <a:solidFill>
                <a:srgbClr val="FFFFFF"/>
              </a:solidFill>
              <a:latin typeface="Times New Roman" charset="0"/>
              <a:cs typeface="+mn-cs"/>
            </a:endParaRPr>
          </a:p>
        </p:txBody>
      </p:sp>
      <p:sp>
        <p:nvSpPr>
          <p:cNvPr id="63521"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cs typeface="+mn-cs"/>
            </a:endParaRPr>
          </a:p>
        </p:txBody>
      </p:sp>
      <p:sp>
        <p:nvSpPr>
          <p:cNvPr id="63522"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cs typeface="+mn-cs"/>
            </a:endParaRPr>
          </a:p>
        </p:txBody>
      </p:sp>
      <p:sp>
        <p:nvSpPr>
          <p:cNvPr id="104486" name="Rectangle 38"/>
          <p:cNvSpPr>
            <a:spLocks noChangeArrowheads="1"/>
          </p:cNvSpPr>
          <p:nvPr/>
        </p:nvSpPr>
        <p:spPr bwMode="auto">
          <a:xfrm>
            <a:off x="5818188" y="2362201"/>
            <a:ext cx="1719262"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algn="ctr" defTabSz="914400" eaLnBrk="0" hangingPunct="0">
              <a:defRPr/>
            </a:pPr>
            <a:r>
              <a:rPr lang="en-US" sz="800" b="1" dirty="0">
                <a:solidFill>
                  <a:srgbClr val="FFFFFF"/>
                </a:solidFill>
                <a:latin typeface="Arial"/>
                <a:ea typeface="ＭＳ Ｐゴシック" charset="-128"/>
                <a:cs typeface="ＭＳ Ｐゴシック" charset="-128"/>
              </a:rPr>
              <a:t>Israel </a:t>
            </a:r>
            <a:r>
              <a:rPr lang="en-US" sz="800" b="1" dirty="0" err="1">
                <a:solidFill>
                  <a:srgbClr val="FFFFFF"/>
                </a:solidFill>
                <a:latin typeface="Arial"/>
                <a:ea typeface="ＭＳ Ｐゴシック" charset="-128"/>
                <a:cs typeface="ＭＳ Ｐゴシック" charset="-128"/>
              </a:rPr>
              <a:t>dihakimi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karena</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menolak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Mesiias</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disebar</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selama</a:t>
            </a:r>
            <a:r>
              <a:rPr lang="en-US" sz="800" b="1" dirty="0">
                <a:solidFill>
                  <a:srgbClr val="FFFFFF"/>
                </a:solidFill>
                <a:latin typeface="Arial"/>
                <a:ea typeface="ＭＳ Ｐゴシック" charset="-128"/>
                <a:cs typeface="ＭＳ Ｐゴシック" charset="-128"/>
              </a:rPr>
              <a:t> 19 </a:t>
            </a:r>
            <a:r>
              <a:rPr lang="en-US" sz="800" b="1" dirty="0" err="1">
                <a:solidFill>
                  <a:srgbClr val="FFFFFF"/>
                </a:solidFill>
                <a:latin typeface="Arial"/>
                <a:ea typeface="ＭＳ Ｐゴシック" charset="-128"/>
                <a:cs typeface="ＭＳ Ｐゴシック" charset="-128"/>
              </a:rPr>
              <a:t>abad</a:t>
            </a:r>
            <a:endParaRPr lang="en-US" sz="800" b="1" dirty="0">
              <a:solidFill>
                <a:srgbClr val="FFFFFF"/>
              </a:solidFill>
              <a:latin typeface="Arial"/>
              <a:ea typeface="ＭＳ Ｐゴシック" charset="-128"/>
              <a:cs typeface="ＭＳ Ｐゴシック" charset="-128"/>
            </a:endParaRPr>
          </a:p>
          <a:p>
            <a:pPr algn="ctr" defTabSz="914400" eaLnBrk="0" hangingPunct="0">
              <a:defRPr/>
            </a:pPr>
            <a:r>
              <a:rPr lang="en-US" sz="800" b="1" dirty="0">
                <a:solidFill>
                  <a:srgbClr val="FFFFFF"/>
                </a:solidFill>
                <a:latin typeface="Arial"/>
                <a:ea typeface="ＭＳ Ｐゴシック" charset="-128"/>
                <a:cs typeface="ＭＳ Ｐゴシック" charset="-128"/>
              </a:rPr>
              <a:t>(</a:t>
            </a:r>
            <a:r>
              <a:rPr lang="en-US" sz="600" b="1" dirty="0">
                <a:solidFill>
                  <a:srgbClr val="FFFFFF"/>
                </a:solidFill>
                <a:latin typeface="Arial"/>
                <a:ea typeface="ＭＳ Ｐゴシック" charset="-128"/>
                <a:cs typeface="ＭＳ Ｐゴシック" charset="-128"/>
              </a:rPr>
              <a:t>AD</a:t>
            </a:r>
            <a:r>
              <a:rPr lang="en-US" sz="800" b="1" dirty="0">
                <a:solidFill>
                  <a:srgbClr val="FFFFFF"/>
                </a:solidFill>
                <a:latin typeface="Arial"/>
                <a:ea typeface="ＭＳ Ｐゴシック" charset="-128"/>
                <a:cs typeface="ＭＳ Ｐゴシック" charset="-128"/>
              </a:rPr>
              <a:t> 70–</a:t>
            </a:r>
            <a:r>
              <a:rPr lang="en-US" sz="600" b="1" dirty="0">
                <a:solidFill>
                  <a:srgbClr val="FFFFFF"/>
                </a:solidFill>
                <a:latin typeface="Arial"/>
                <a:ea typeface="ＭＳ Ｐゴシック" charset="-128"/>
                <a:cs typeface="ＭＳ Ｐゴシック" charset="-128"/>
              </a:rPr>
              <a:t>AD</a:t>
            </a:r>
            <a:r>
              <a:rPr lang="en-US" sz="800" b="1" dirty="0">
                <a:solidFill>
                  <a:srgbClr val="FFFFFF"/>
                </a:solidFill>
                <a:latin typeface="Arial"/>
                <a:ea typeface="ＭＳ Ｐゴシック" charset="-128"/>
                <a:cs typeface="ＭＳ Ｐゴシック" charset="-128"/>
              </a:rPr>
              <a:t> 1948) </a:t>
            </a:r>
            <a:r>
              <a:rPr lang="en-US" sz="800" b="1" dirty="0" err="1">
                <a:solidFill>
                  <a:srgbClr val="FFFFFF"/>
                </a:solidFill>
                <a:latin typeface="Arial"/>
                <a:ea typeface="ＭＳ Ｐゴシック" charset="-128"/>
                <a:cs typeface="ＭＳ Ｐゴシック" charset="-128"/>
              </a:rPr>
              <a:t>tetapi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skrg</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sudah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mulai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dipulihkan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Hez</a:t>
            </a:r>
            <a:r>
              <a:rPr lang="en-US" sz="800" b="1" dirty="0">
                <a:solidFill>
                  <a:srgbClr val="FFFFFF"/>
                </a:solidFill>
                <a:latin typeface="Arial"/>
                <a:ea typeface="ＭＳ Ｐゴシック" charset="-128"/>
                <a:cs typeface="ＭＳ Ｐゴシック" charset="-128"/>
              </a:rPr>
              <a:t> 37:1-7)</a:t>
            </a:r>
          </a:p>
        </p:txBody>
      </p:sp>
      <p:sp>
        <p:nvSpPr>
          <p:cNvPr id="104487" name="Rectangle 39"/>
          <p:cNvSpPr>
            <a:spLocks noChangeArrowheads="1"/>
          </p:cNvSpPr>
          <p:nvPr/>
        </p:nvSpPr>
        <p:spPr bwMode="auto">
          <a:xfrm>
            <a:off x="6054725" y="3389313"/>
            <a:ext cx="1336675" cy="70532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hangingPunct="0">
              <a:defRPr/>
            </a:pPr>
            <a:r>
              <a:rPr lang="en-US" sz="800" b="1" dirty="0" err="1">
                <a:solidFill>
                  <a:srgbClr val="000000"/>
                </a:solidFill>
                <a:latin typeface="Arial"/>
                <a:ea typeface="ＭＳ Ｐゴシック" charset="-128"/>
                <a:cs typeface="ＭＳ Ｐゴシック" charset="-128"/>
              </a:rPr>
              <a:t>Kristus</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adalah</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kepala</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dalam</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gerejaNya</a:t>
            </a:r>
            <a:r>
              <a:rPr lang="en-US" sz="800" b="1" dirty="0">
                <a:solidFill>
                  <a:srgbClr val="000000"/>
                </a:solidFill>
                <a:latin typeface="Arial"/>
                <a:ea typeface="ＭＳ Ｐゴシック" charset="-128"/>
                <a:cs typeface="ＭＳ Ｐゴシック" charset="-128"/>
              </a:rPr>
              <a:t>, yang </a:t>
            </a:r>
            <a:r>
              <a:rPr lang="en-US" sz="800" b="1" dirty="0" err="1">
                <a:solidFill>
                  <a:srgbClr val="000000"/>
                </a:solidFill>
                <a:latin typeface="Arial"/>
                <a:ea typeface="ＭＳ Ｐゴシック" charset="-128"/>
                <a:cs typeface="ＭＳ Ｐゴシック" charset="-128"/>
              </a:rPr>
              <a:t>merupakan</a:t>
            </a:r>
            <a:r>
              <a:rPr lang="en-US" sz="800" b="1" dirty="0">
                <a:solidFill>
                  <a:srgbClr val="000000"/>
                </a:solidFill>
                <a:latin typeface="Arial"/>
                <a:ea typeface="ＭＳ Ｐゴシック" charset="-128"/>
                <a:cs typeface="ＭＳ Ｐゴシック" charset="-128"/>
              </a:rPr>
              <a:t> bait </a:t>
            </a:r>
            <a:r>
              <a:rPr lang="en-US" sz="800" b="1" dirty="0" err="1">
                <a:solidFill>
                  <a:srgbClr val="000000"/>
                </a:solidFill>
                <a:latin typeface="Arial"/>
                <a:ea typeface="ＭＳ Ｐゴシック" charset="-128"/>
                <a:cs typeface="ＭＳ Ｐゴシック" charset="-128"/>
              </a:rPr>
              <a:t>suci</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sementara</a:t>
            </a:r>
            <a:r>
              <a:rPr lang="en-US" sz="800" b="1" dirty="0">
                <a:solidFill>
                  <a:srgbClr val="000000"/>
                </a:solidFill>
                <a:latin typeface="Arial"/>
                <a:ea typeface="ＭＳ Ｐゴシック" charset="-128"/>
                <a:cs typeface="ＭＳ Ｐゴシック" charset="-128"/>
              </a:rPr>
              <a:t>(Eph. 2:19-22; 2 Cor. 6:16)</a:t>
            </a:r>
          </a:p>
        </p:txBody>
      </p:sp>
      <p:sp>
        <p:nvSpPr>
          <p:cNvPr id="104488" name="Rectangle 40"/>
          <p:cNvSpPr>
            <a:spLocks noChangeArrowheads="1"/>
          </p:cNvSpPr>
          <p:nvPr/>
        </p:nvSpPr>
        <p:spPr bwMode="auto">
          <a:xfrm>
            <a:off x="5935663" y="4740275"/>
            <a:ext cx="1397000" cy="70532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hangingPunct="0">
              <a:defRPr/>
            </a:pPr>
            <a:r>
              <a:rPr lang="en-US" sz="800" b="1" dirty="0" err="1">
                <a:solidFill>
                  <a:srgbClr val="000000"/>
                </a:solidFill>
                <a:latin typeface="Arial"/>
                <a:ea typeface="ＭＳ Ｐゴシック" charset="-128"/>
                <a:cs typeface="ＭＳ Ｐゴシック" charset="-128"/>
              </a:rPr>
              <a:t>Perjanjian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dgn</a:t>
            </a:r>
            <a:r>
              <a:rPr lang="en-US" sz="800" b="1" dirty="0">
                <a:solidFill>
                  <a:srgbClr val="000000"/>
                </a:solidFill>
                <a:latin typeface="Arial"/>
                <a:ea typeface="ＭＳ Ｐゴシック" charset="-128"/>
                <a:cs typeface="ＭＳ Ｐゴシック" charset="-128"/>
              </a:rPr>
              <a:t> Musa </a:t>
            </a:r>
            <a:r>
              <a:rPr lang="en-US" sz="800" b="1" dirty="0" err="1">
                <a:solidFill>
                  <a:srgbClr val="000000"/>
                </a:solidFill>
                <a:latin typeface="Arial"/>
                <a:ea typeface="ＭＳ Ｐゴシック" charset="-128"/>
                <a:cs typeface="ＭＳ Ｐゴシック" charset="-128"/>
              </a:rPr>
              <a:t>menggantikan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tiga</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elemen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pertama</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dari</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perjanjian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baru</a:t>
            </a:r>
            <a:r>
              <a:rPr lang="en-US" sz="800" b="1" dirty="0">
                <a:solidFill>
                  <a:srgbClr val="000000"/>
                </a:solidFill>
                <a:latin typeface="Arial"/>
                <a:ea typeface="ＭＳ Ｐゴシック" charset="-128"/>
                <a:cs typeface="ＭＳ Ｐゴシック" charset="-128"/>
              </a:rPr>
              <a:t>(</a:t>
            </a:r>
            <a:r>
              <a:rPr lang="en-US" sz="800" b="1" dirty="0" err="1">
                <a:solidFill>
                  <a:srgbClr val="000000"/>
                </a:solidFill>
                <a:latin typeface="Arial"/>
                <a:ea typeface="ＭＳ Ｐゴシック" charset="-128"/>
                <a:cs typeface="ＭＳ Ｐゴシック" charset="-128"/>
              </a:rPr>
              <a:t>Luk</a:t>
            </a:r>
            <a:r>
              <a:rPr lang="en-US" sz="800" b="1" dirty="0">
                <a:solidFill>
                  <a:srgbClr val="000000"/>
                </a:solidFill>
                <a:latin typeface="Arial"/>
                <a:ea typeface="ＭＳ Ｐゴシック" charset="-128"/>
                <a:cs typeface="ＭＳ Ｐゴシック" charset="-128"/>
              </a:rPr>
              <a:t> 22:20; 2 Cor. 3:6)</a:t>
            </a:r>
          </a:p>
        </p:txBody>
      </p:sp>
      <p:sp>
        <p:nvSpPr>
          <p:cNvPr id="63526"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Arial"/>
              <a:cs typeface="Arial" charset="0"/>
            </a:endParaRPr>
          </a:p>
        </p:txBody>
      </p:sp>
      <p:sp>
        <p:nvSpPr>
          <p:cNvPr id="63527"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104491" name="Rectangle 43"/>
          <p:cNvSpPr>
            <a:spLocks noChangeArrowheads="1"/>
          </p:cNvSpPr>
          <p:nvPr/>
        </p:nvSpPr>
        <p:spPr bwMode="auto">
          <a:xfrm>
            <a:off x="77724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900" b="1" dirty="0">
                <a:solidFill>
                  <a:srgbClr val="FFFFFF"/>
                </a:solidFill>
                <a:latin typeface="Arial"/>
                <a:ea typeface="ＭＳ Ｐゴシック" charset="-128"/>
                <a:cs typeface="ＭＳ Ｐゴシック" charset="-128"/>
              </a:rPr>
              <a:t>MESIAS    KERAJAAN</a:t>
            </a:r>
          </a:p>
        </p:txBody>
      </p:sp>
      <p:sp>
        <p:nvSpPr>
          <p:cNvPr id="63529"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104493" name="Rectangle 45"/>
          <p:cNvSpPr>
            <a:spLocks noChangeArrowheads="1"/>
          </p:cNvSpPr>
          <p:nvPr/>
        </p:nvSpPr>
        <p:spPr bwMode="auto">
          <a:xfrm>
            <a:off x="7620000" y="2192338"/>
            <a:ext cx="1490663" cy="24365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defTabSz="914400" eaLnBrk="0" hangingPunct="0">
              <a:defRPr/>
            </a:pPr>
            <a:r>
              <a:rPr lang="en-US" sz="1000" b="1" dirty="0" err="1">
                <a:solidFill>
                  <a:srgbClr val="FFFFFF"/>
                </a:solidFill>
                <a:latin typeface="Arial"/>
                <a:ea typeface="ＭＳ Ｐゴシック" charset="-128"/>
                <a:cs typeface="ＭＳ Ｐゴシック" charset="-128"/>
              </a:rPr>
              <a:t>Seribu</a:t>
            </a:r>
            <a:r>
              <a:rPr lang="en-US" sz="1000" b="1" dirty="0">
                <a:solidFill>
                  <a:srgbClr val="FFFFFF"/>
                </a:solidFill>
                <a:latin typeface="Arial"/>
                <a:ea typeface="ＭＳ Ｐゴシック" charset="-128"/>
                <a:cs typeface="ＭＳ Ｐゴシック" charset="-128"/>
              </a:rPr>
              <a:t> </a:t>
            </a:r>
            <a:r>
              <a:rPr lang="en-US" sz="1000" b="1" dirty="0" err="1">
                <a:solidFill>
                  <a:srgbClr val="FFFFFF"/>
                </a:solidFill>
                <a:latin typeface="Arial"/>
                <a:ea typeface="ＭＳ Ｐゴシック" charset="-128"/>
                <a:cs typeface="ＭＳ Ｐゴシック" charset="-128"/>
              </a:rPr>
              <a:t>Thn</a:t>
            </a:r>
            <a:r>
              <a:rPr lang="en-US" sz="1000" b="1" dirty="0">
                <a:solidFill>
                  <a:srgbClr val="FFFFFF"/>
                </a:solidFill>
                <a:latin typeface="Arial"/>
                <a:ea typeface="ＭＳ Ｐゴシック" charset="-128"/>
                <a:cs typeface="ＭＳ Ｐゴシック" charset="-128"/>
              </a:rPr>
              <a:t>     </a:t>
            </a:r>
            <a:r>
              <a:rPr lang="en-US" sz="1000" b="1" dirty="0" err="1">
                <a:solidFill>
                  <a:srgbClr val="FFFFFF"/>
                </a:solidFill>
                <a:latin typeface="Arial"/>
                <a:ea typeface="ＭＳ Ｐゴシック" charset="-128"/>
                <a:cs typeface="ＭＳ Ｐゴシック" charset="-128"/>
              </a:rPr>
              <a:t>Kekal</a:t>
            </a:r>
            <a:endParaRPr lang="en-US" sz="1000" b="1" dirty="0">
              <a:solidFill>
                <a:srgbClr val="FFFFFF"/>
              </a:solidFill>
              <a:latin typeface="Arial"/>
              <a:ea typeface="ＭＳ Ｐゴシック" charset="-128"/>
              <a:cs typeface="ＭＳ Ｐゴシック" charset="-128"/>
            </a:endParaRPr>
          </a:p>
        </p:txBody>
      </p:sp>
      <p:sp>
        <p:nvSpPr>
          <p:cNvPr id="104494" name="Rectangle 46"/>
          <p:cNvSpPr>
            <a:spLocks noChangeArrowheads="1"/>
          </p:cNvSpPr>
          <p:nvPr/>
        </p:nvSpPr>
        <p:spPr bwMode="auto">
          <a:xfrm>
            <a:off x="7659688" y="2411413"/>
            <a:ext cx="911225"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800" b="1" dirty="0" err="1">
                <a:solidFill>
                  <a:srgbClr val="FFFFFF"/>
                </a:solidFill>
                <a:latin typeface="Arial"/>
                <a:ea typeface="ＭＳ Ｐゴシック" charset="-128"/>
                <a:cs typeface="ＭＳ Ｐゴシック" charset="-128"/>
              </a:rPr>
              <a:t>Pemulihan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penuh</a:t>
            </a:r>
            <a:r>
              <a:rPr lang="en-US" sz="800" b="1" dirty="0">
                <a:solidFill>
                  <a:srgbClr val="FFFFFF"/>
                </a:solidFill>
                <a:latin typeface="Arial"/>
                <a:ea typeface="ＭＳ Ｐゴシック" charset="-128"/>
                <a:cs typeface="ＭＳ Ｐゴシック" charset="-128"/>
              </a:rPr>
              <a:t> (Ezek. 37:8-28) Jerusalem world capital</a:t>
            </a:r>
          </a:p>
          <a:p>
            <a:pPr algn="ctr" defTabSz="914400" eaLnBrk="0" hangingPunct="0">
              <a:defRPr/>
            </a:pPr>
            <a:r>
              <a:rPr lang="en-US" sz="800" b="1" dirty="0">
                <a:solidFill>
                  <a:srgbClr val="FFFFFF"/>
                </a:solidFill>
                <a:latin typeface="Arial"/>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800" b="1" dirty="0" err="1">
                <a:solidFill>
                  <a:srgbClr val="FFFFFF"/>
                </a:solidFill>
                <a:latin typeface="Arial"/>
                <a:ea typeface="ＭＳ Ｐゴシック" charset="-128"/>
                <a:cs typeface="ＭＳ Ｐゴシック" charset="-128"/>
              </a:rPr>
              <a:t>Yerusalem</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baru</a:t>
            </a:r>
            <a:endParaRPr lang="en-US" sz="800" b="1" dirty="0">
              <a:solidFill>
                <a:srgbClr val="FFFFFF"/>
              </a:solidFill>
              <a:latin typeface="Arial"/>
              <a:ea typeface="ＭＳ Ｐゴシック" charset="-128"/>
              <a:cs typeface="ＭＳ Ｐゴシック" charset="-128"/>
            </a:endParaRPr>
          </a:p>
          <a:p>
            <a:pPr algn="ctr" defTabSz="914400" eaLnBrk="0" hangingPunct="0">
              <a:defRPr/>
            </a:pPr>
            <a:r>
              <a:rPr lang="en-US" sz="800" b="1" dirty="0">
                <a:solidFill>
                  <a:srgbClr val="FFFFFF"/>
                </a:solidFill>
                <a:latin typeface="Arial"/>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hangingPunct="0">
              <a:defRPr/>
            </a:pPr>
            <a:r>
              <a:rPr lang="en-US" sz="800" b="1" dirty="0" err="1">
                <a:solidFill>
                  <a:srgbClr val="000000"/>
                </a:solidFill>
                <a:latin typeface="Arial"/>
                <a:ea typeface="ＭＳ Ｐゴシック" charset="-128"/>
                <a:cs typeface="ＭＳ Ｐゴシック" charset="-128"/>
              </a:rPr>
              <a:t>Kristus</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memerintah</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dunia</a:t>
            </a:r>
            <a:endParaRPr lang="en-US" sz="800" b="1" dirty="0">
              <a:solidFill>
                <a:srgbClr val="000000"/>
              </a:solidFill>
              <a:latin typeface="Arial"/>
              <a:ea typeface="ＭＳ Ｐゴシック" charset="-128"/>
              <a:cs typeface="ＭＳ Ｐゴシック" charset="-128"/>
            </a:endParaRPr>
          </a:p>
          <a:p>
            <a:pPr algn="ctr" defTabSz="914400" eaLnBrk="0" hangingPunct="0">
              <a:defRPr/>
            </a:pPr>
            <a:r>
              <a:rPr lang="en-US" sz="800" b="1" dirty="0">
                <a:solidFill>
                  <a:srgbClr val="000000"/>
                </a:solidFill>
                <a:latin typeface="Arial"/>
                <a:ea typeface="ＭＳ Ｐゴシック" charset="-128"/>
                <a:cs typeface="ＭＳ Ｐゴシック" charset="-128"/>
              </a:rPr>
              <a:t>(Isa. 11) </a:t>
            </a:r>
          </a:p>
          <a:p>
            <a:pPr algn="ctr" defTabSz="914400" eaLnBrk="0" hangingPunct="0">
              <a:defRPr/>
            </a:pPr>
            <a:r>
              <a:rPr lang="en-US" sz="800" b="1" dirty="0" err="1">
                <a:solidFill>
                  <a:srgbClr val="000000"/>
                </a:solidFill>
                <a:latin typeface="Arial"/>
                <a:ea typeface="ＭＳ Ｐゴシック" charset="-128"/>
                <a:cs typeface="ＭＳ Ｐゴシック" charset="-128"/>
              </a:rPr>
              <a:t>Dgn</a:t>
            </a:r>
            <a:r>
              <a:rPr lang="en-US" sz="800" b="1" dirty="0">
                <a:solidFill>
                  <a:srgbClr val="000000"/>
                </a:solidFill>
                <a:latin typeface="Arial"/>
                <a:ea typeface="ＭＳ Ｐゴシック" charset="-128"/>
                <a:cs typeface="ＭＳ Ｐゴシック" charset="-128"/>
              </a:rPr>
              <a:t> org </a:t>
            </a:r>
            <a:r>
              <a:rPr lang="en-US" sz="800" b="1" dirty="0" err="1">
                <a:solidFill>
                  <a:srgbClr val="000000"/>
                </a:solidFill>
                <a:latin typeface="Arial"/>
                <a:ea typeface="ＭＳ Ｐゴシック" charset="-128"/>
                <a:cs typeface="ＭＳ Ｐゴシック" charset="-128"/>
              </a:rPr>
              <a:t>suci</a:t>
            </a:r>
            <a:r>
              <a:rPr lang="en-US" sz="800" b="1" dirty="0">
                <a:solidFill>
                  <a:srgbClr val="000000"/>
                </a:solidFill>
                <a:latin typeface="Arial"/>
                <a:ea typeface="ＭＳ Ｐゴシック" charset="-128"/>
                <a:cs typeface="ＭＳ Ｐゴシック" charset="-128"/>
              </a:rPr>
              <a:t> (Rev. 5:10; 20:4-6)</a:t>
            </a:r>
          </a:p>
        </p:txBody>
      </p:sp>
      <p:sp>
        <p:nvSpPr>
          <p:cNvPr id="104497" name="Rectangle 49"/>
          <p:cNvSpPr>
            <a:spLocks noChangeArrowheads="1"/>
          </p:cNvSpPr>
          <p:nvPr/>
        </p:nvSpPr>
        <p:spPr bwMode="auto">
          <a:xfrm>
            <a:off x="7772400" y="947738"/>
            <a:ext cx="1293812"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algn="ctr" defTabSz="914400" eaLnBrk="0" hangingPunct="0">
              <a:defRPr/>
            </a:pPr>
            <a:r>
              <a:rPr lang="en-US" sz="800" b="1" dirty="0" err="1">
                <a:solidFill>
                  <a:srgbClr val="FFFFFF"/>
                </a:solidFill>
                <a:effectLst>
                  <a:outerShdw blurRad="38100" dist="38100" dir="2700000" algn="tl">
                    <a:srgbClr val="000000"/>
                  </a:outerShdw>
                </a:effectLst>
                <a:latin typeface="Arial"/>
                <a:cs typeface="Arial" charset="0"/>
              </a:rPr>
              <a:t>Kristus</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memerintah</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segalanya</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brsama</a:t>
            </a:r>
            <a:r>
              <a:rPr lang="en-US" sz="800" b="1" dirty="0">
                <a:solidFill>
                  <a:srgbClr val="FFFFFF"/>
                </a:solidFill>
                <a:effectLst>
                  <a:outerShdw blurRad="38100" dist="38100" dir="2700000" algn="tl">
                    <a:srgbClr val="000000"/>
                  </a:outerShdw>
                </a:effectLst>
                <a:latin typeface="Arial"/>
                <a:cs typeface="Arial" charset="0"/>
              </a:rPr>
              <a:t> org </a:t>
            </a:r>
            <a:r>
              <a:rPr lang="en-US" sz="800" b="1" dirty="0" err="1">
                <a:solidFill>
                  <a:srgbClr val="FFFFFF"/>
                </a:solidFill>
                <a:effectLst>
                  <a:outerShdw blurRad="38100" dist="38100" dir="2700000" algn="tl">
                    <a:srgbClr val="000000"/>
                  </a:outerShdw>
                </a:effectLst>
                <a:latin typeface="Arial"/>
                <a:cs typeface="Arial" charset="0"/>
              </a:rPr>
              <a:t>suci</a:t>
            </a:r>
            <a:r>
              <a:rPr lang="en-US" sz="800" b="1" dirty="0">
                <a:solidFill>
                  <a:srgbClr val="FFFFFF"/>
                </a:solidFill>
                <a:effectLst>
                  <a:outerShdw blurRad="38100" dist="38100" dir="2700000" algn="tl">
                    <a:srgbClr val="000000"/>
                  </a:outerShdw>
                </a:effectLst>
                <a:latin typeface="Arial"/>
                <a:cs typeface="Arial" charset="0"/>
              </a:rPr>
              <a:t> (Eph. 1:9-10; Rev. 20:1-6; 22:5b)</a:t>
            </a:r>
          </a:p>
        </p:txBody>
      </p:sp>
      <p:grpSp>
        <p:nvGrpSpPr>
          <p:cNvPr id="3" name="Group 50"/>
          <p:cNvGrpSpPr>
            <a:grpSpLocks/>
          </p:cNvGrpSpPr>
          <p:nvPr/>
        </p:nvGrpSpPr>
        <p:grpSpPr bwMode="auto">
          <a:xfrm>
            <a:off x="4679950" y="4954588"/>
            <a:ext cx="76200" cy="304800"/>
            <a:chOff x="2928" y="3216"/>
            <a:chExt cx="48" cy="192"/>
          </a:xfrm>
        </p:grpSpPr>
        <p:sp>
          <p:nvSpPr>
            <p:cNvPr id="63592"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63593"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63594"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grpSp>
      <p:grpSp>
        <p:nvGrpSpPr>
          <p:cNvPr id="4" name="Group 54"/>
          <p:cNvGrpSpPr>
            <a:grpSpLocks/>
          </p:cNvGrpSpPr>
          <p:nvPr/>
        </p:nvGrpSpPr>
        <p:grpSpPr bwMode="auto">
          <a:xfrm>
            <a:off x="4946650" y="5311775"/>
            <a:ext cx="76200" cy="212725"/>
            <a:chOff x="3072" y="3418"/>
            <a:chExt cx="48" cy="134"/>
          </a:xfrm>
        </p:grpSpPr>
        <p:sp>
          <p:nvSpPr>
            <p:cNvPr id="63589"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63590"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63591"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grpSp>
      <p:sp>
        <p:nvSpPr>
          <p:cNvPr id="104506" name="Rectangle 58"/>
          <p:cNvSpPr>
            <a:spLocks noChangeArrowheads="1"/>
          </p:cNvSpPr>
          <p:nvPr/>
        </p:nvSpPr>
        <p:spPr bwMode="auto">
          <a:xfrm rot="16200000">
            <a:off x="1467292" y="2542662"/>
            <a:ext cx="72936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hangingPunct="0">
              <a:defRPr/>
            </a:pPr>
            <a:r>
              <a:rPr lang="en-US" sz="1600" b="1" dirty="0" err="1">
                <a:solidFill>
                  <a:srgbClr val="FFFFFF"/>
                </a:solidFill>
                <a:latin typeface="Nadianne" charset="0"/>
                <a:ea typeface="ＭＳ Ｐゴシック" charset="-128"/>
                <a:cs typeface="ＭＳ Ｐゴシック" charset="-128"/>
              </a:rPr>
              <a:t>tanah</a:t>
            </a:r>
            <a:endParaRPr lang="en-US" sz="1600" b="1" dirty="0">
              <a:solidFill>
                <a:srgbClr val="FFFFFF"/>
              </a:solidFill>
              <a:latin typeface="Nadianne" charset="0"/>
              <a:ea typeface="ＭＳ Ｐゴシック" charset="-128"/>
              <a:cs typeface="ＭＳ Ｐゴシック" charset="-128"/>
            </a:endParaRPr>
          </a:p>
        </p:txBody>
      </p:sp>
      <p:sp>
        <p:nvSpPr>
          <p:cNvPr id="104507" name="Rectangle 59"/>
          <p:cNvSpPr>
            <a:spLocks noChangeArrowheads="1"/>
          </p:cNvSpPr>
          <p:nvPr/>
        </p:nvSpPr>
        <p:spPr bwMode="auto">
          <a:xfrm rot="16200000">
            <a:off x="1851466" y="3692806"/>
            <a:ext cx="72936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hangingPunct="0">
              <a:defRPr/>
            </a:pPr>
            <a:r>
              <a:rPr lang="en-US" sz="1600" b="1" dirty="0" err="1">
                <a:solidFill>
                  <a:srgbClr val="FFFFFF"/>
                </a:solidFill>
                <a:latin typeface="Nadianne" charset="0"/>
                <a:ea typeface="ＭＳ Ｐゴシック" charset="-128"/>
                <a:cs typeface="ＭＳ Ｐゴシック" charset="-128"/>
              </a:rPr>
              <a:t>benih</a:t>
            </a:r>
            <a:endParaRPr lang="en-US" sz="1600" b="1" dirty="0">
              <a:solidFill>
                <a:srgbClr val="FFFFFF"/>
              </a:solidFill>
              <a:latin typeface="Nadianne" charset="0"/>
              <a:ea typeface="ＭＳ Ｐゴシック" charset="-128"/>
              <a:cs typeface="ＭＳ Ｐゴシック" charset="-128"/>
            </a:endParaRPr>
          </a:p>
        </p:txBody>
      </p:sp>
      <p:sp>
        <p:nvSpPr>
          <p:cNvPr id="104508" name="Rectangle 60"/>
          <p:cNvSpPr>
            <a:spLocks noChangeArrowheads="1"/>
          </p:cNvSpPr>
          <p:nvPr/>
        </p:nvSpPr>
        <p:spPr bwMode="auto">
          <a:xfrm rot="16200000">
            <a:off x="2482165" y="4896924"/>
            <a:ext cx="798296"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hangingPunct="0">
              <a:defRPr/>
            </a:pPr>
            <a:r>
              <a:rPr lang="en-US" sz="1600" b="1" dirty="0" err="1">
                <a:solidFill>
                  <a:srgbClr val="FFFFFF"/>
                </a:solidFill>
                <a:latin typeface="Nadianne" charset="0"/>
                <a:ea typeface="ＭＳ Ｐゴシック" charset="-128"/>
                <a:cs typeface="ＭＳ Ｐゴシック" charset="-128"/>
              </a:rPr>
              <a:t>berkat</a:t>
            </a:r>
            <a:endParaRPr lang="en-US" sz="1600" b="1" dirty="0">
              <a:solidFill>
                <a:srgbClr val="FFFFFF"/>
              </a:solidFill>
              <a:latin typeface="Nadianne" charset="0"/>
              <a:ea typeface="ＭＳ Ｐゴシック" charset="-128"/>
              <a:cs typeface="ＭＳ Ｐゴシック" charset="-128"/>
            </a:endParaRPr>
          </a:p>
        </p:txBody>
      </p:sp>
      <p:sp>
        <p:nvSpPr>
          <p:cNvPr id="104509" name="Rectangle 61"/>
          <p:cNvSpPr>
            <a:spLocks noChangeArrowheads="1"/>
          </p:cNvSpPr>
          <p:nvPr/>
        </p:nvSpPr>
        <p:spPr bwMode="auto">
          <a:xfrm rot="16200000">
            <a:off x="837326" y="3653426"/>
            <a:ext cx="149400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hangingPunct="0">
              <a:defRPr/>
            </a:pPr>
            <a:r>
              <a:rPr lang="en-US" sz="1400" b="1" dirty="0" err="1">
                <a:solidFill>
                  <a:srgbClr val="FFFFFF"/>
                </a:solidFill>
                <a:latin typeface="Arial"/>
                <a:ea typeface="ＭＳ Ｐゴシック" charset="-128"/>
                <a:cs typeface="ＭＳ Ｐゴシック" charset="-128"/>
              </a:rPr>
              <a:t>Kejadian</a:t>
            </a:r>
            <a:r>
              <a:rPr lang="en-US" sz="1400" b="1" dirty="0">
                <a:solidFill>
                  <a:srgbClr val="FFFFFF"/>
                </a:solidFill>
                <a:latin typeface="Arial"/>
                <a:ea typeface="ＭＳ Ｐゴシック" charset="-128"/>
                <a:cs typeface="ＭＳ Ｐゴシック" charset="-128"/>
              </a:rPr>
              <a:t> 12:1-3</a:t>
            </a:r>
          </a:p>
        </p:txBody>
      </p:sp>
      <p:sp>
        <p:nvSpPr>
          <p:cNvPr id="104510" name="Rectangle 62"/>
          <p:cNvSpPr>
            <a:spLocks noChangeArrowheads="1"/>
          </p:cNvSpPr>
          <p:nvPr/>
        </p:nvSpPr>
        <p:spPr bwMode="auto">
          <a:xfrm>
            <a:off x="8416925" y="3389313"/>
            <a:ext cx="750888" cy="70532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hangingPunct="0">
              <a:defRPr/>
            </a:pPr>
            <a:r>
              <a:rPr lang="en-US" sz="800" b="1" dirty="0" err="1">
                <a:solidFill>
                  <a:srgbClr val="000000"/>
                </a:solidFill>
                <a:latin typeface="Arial"/>
                <a:ea typeface="ＭＳ Ｐゴシック" charset="-128"/>
                <a:cs typeface="ＭＳ Ｐゴシック" charset="-128"/>
              </a:rPr>
              <a:t>Kristus</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menyerahkan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kerajaan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kpd</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Bapa</a:t>
            </a:r>
            <a:r>
              <a:rPr lang="en-US" sz="800" b="1" dirty="0">
                <a:solidFill>
                  <a:srgbClr val="000000"/>
                </a:solidFill>
                <a:latin typeface="Arial"/>
                <a:ea typeface="ＭＳ Ｐゴシック" charset="-128"/>
                <a:cs typeface="ＭＳ Ｐゴシック" charset="-128"/>
              </a:rPr>
              <a:t>(1  </a:t>
            </a:r>
          </a:p>
          <a:p>
            <a:pPr algn="ctr" defTabSz="914400" eaLnBrk="0" hangingPunct="0">
              <a:defRPr/>
            </a:pPr>
            <a:r>
              <a:rPr lang="en-US" sz="800" b="1" dirty="0">
                <a:solidFill>
                  <a:srgbClr val="000000"/>
                </a:solidFill>
                <a:latin typeface="Arial"/>
                <a:ea typeface="ＭＳ Ｐゴシック" charset="-128"/>
                <a:cs typeface="ＭＳ Ｐゴシック" charset="-128"/>
              </a:rPr>
              <a:t> Cor. 15:24)</a:t>
            </a:r>
          </a:p>
        </p:txBody>
      </p:sp>
      <p:grpSp>
        <p:nvGrpSpPr>
          <p:cNvPr id="5"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defTabSz="914400">
                <a:defRPr/>
              </a:pPr>
              <a:endParaRPr lang="en-US" sz="2400">
                <a:solidFill>
                  <a:srgbClr val="FFFFFF"/>
                </a:solidFill>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defTabSz="914400">
                <a:defRPr/>
              </a:pPr>
              <a:endParaRPr lang="en-US" sz="2400">
                <a:solidFill>
                  <a:srgbClr val="FFFFFF"/>
                </a:solidFill>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defTabSz="914400">
                <a:defRPr/>
              </a:pPr>
              <a:endParaRPr lang="en-US" sz="2400">
                <a:solidFill>
                  <a:srgbClr val="FFFFFF"/>
                </a:solidFill>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grpSp>
      <p:grpSp>
        <p:nvGrpSpPr>
          <p:cNvPr id="6" name="Group 69"/>
          <p:cNvGrpSpPr>
            <a:grpSpLocks/>
          </p:cNvGrpSpPr>
          <p:nvPr/>
        </p:nvGrpSpPr>
        <p:grpSpPr bwMode="auto">
          <a:xfrm>
            <a:off x="4832350" y="5053013"/>
            <a:ext cx="1184275" cy="104775"/>
            <a:chOff x="3024" y="3278"/>
            <a:chExt cx="746" cy="66"/>
          </a:xfrm>
        </p:grpSpPr>
        <p:sp>
          <p:nvSpPr>
            <p:cNvPr id="63582"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63583"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defTabSz="914400"/>
              <a:endParaRPr lang="en-US" sz="2400">
                <a:solidFill>
                  <a:srgbClr val="FFFFFF"/>
                </a:solidFill>
                <a:latin typeface="Times New Roman" charset="0"/>
                <a:cs typeface="+mn-cs"/>
              </a:endParaRPr>
            </a:p>
          </p:txBody>
        </p:sp>
      </p:grpSp>
      <p:grpSp>
        <p:nvGrpSpPr>
          <p:cNvPr id="7" name="Group 72"/>
          <p:cNvGrpSpPr>
            <a:grpSpLocks/>
          </p:cNvGrpSpPr>
          <p:nvPr/>
        </p:nvGrpSpPr>
        <p:grpSpPr bwMode="auto">
          <a:xfrm>
            <a:off x="5060950" y="5364163"/>
            <a:ext cx="3001963" cy="104775"/>
            <a:chOff x="3168" y="3458"/>
            <a:chExt cx="1891" cy="66"/>
          </a:xfrm>
        </p:grpSpPr>
        <p:sp>
          <p:nvSpPr>
            <p:cNvPr id="63580"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63581"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defTabSz="914400"/>
              <a:endParaRPr lang="en-US" sz="2400">
                <a:solidFill>
                  <a:srgbClr val="FFFFFF"/>
                </a:solidFill>
                <a:latin typeface="Times New Roman" charset="0"/>
                <a:cs typeface="+mn-cs"/>
              </a:endParaRPr>
            </a:p>
          </p:txBody>
        </p:sp>
      </p:grpSp>
      <p:sp>
        <p:nvSpPr>
          <p:cNvPr id="104524" name="Rectangle 76"/>
          <p:cNvSpPr>
            <a:spLocks noChangeArrowheads="1"/>
          </p:cNvSpPr>
          <p:nvPr/>
        </p:nvSpPr>
        <p:spPr bwMode="auto">
          <a:xfrm>
            <a:off x="0" y="6248400"/>
            <a:ext cx="9144000"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1000" b="1" dirty="0" err="1">
                <a:solidFill>
                  <a:srgbClr val="FFFFFF"/>
                </a:solidFill>
                <a:effectLst>
                  <a:outerShdw blurRad="38100" dist="38100" dir="2700000" algn="tl">
                    <a:srgbClr val="000000"/>
                  </a:outerShdw>
                </a:effectLst>
                <a:latin typeface="Arial"/>
                <a:cs typeface="Arial" charset="0"/>
              </a:rPr>
              <a:t>Alkitab</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memiliki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penekanan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terhadap</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dua</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perjanjian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kerajaan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Peran</a:t>
            </a:r>
            <a:r>
              <a:rPr lang="en-US" sz="1000" b="1" dirty="0">
                <a:solidFill>
                  <a:srgbClr val="FFFFFF"/>
                </a:solidFill>
                <a:effectLst>
                  <a:outerShdw blurRad="38100" dist="38100" dir="2700000" algn="tl">
                    <a:srgbClr val="000000"/>
                  </a:outerShdw>
                </a:effectLst>
                <a:latin typeface="Arial"/>
                <a:cs typeface="Arial" charset="0"/>
              </a:rPr>
              <a:t> Israel </a:t>
            </a:r>
            <a:r>
              <a:rPr lang="en-US" sz="1000" b="1" dirty="0" err="1">
                <a:solidFill>
                  <a:srgbClr val="FFFFFF"/>
                </a:solidFill>
                <a:effectLst>
                  <a:outerShdw blurRad="38100" dist="38100" dir="2700000" algn="tl">
                    <a:srgbClr val="000000"/>
                  </a:outerShdw>
                </a:effectLst>
                <a:latin typeface="Arial"/>
                <a:cs typeface="Arial" charset="0"/>
              </a:rPr>
              <a:t>dari</a:t>
            </a:r>
            <a:r>
              <a:rPr lang="en-US" sz="1000" b="1" dirty="0">
                <a:solidFill>
                  <a:srgbClr val="FFFFFF"/>
                </a:solidFill>
                <a:effectLst>
                  <a:outerShdw blurRad="38100" dist="38100" dir="2700000" algn="tl">
                    <a:srgbClr val="000000"/>
                  </a:outerShdw>
                </a:effectLst>
                <a:latin typeface="Arial"/>
                <a:cs typeface="Arial" charset="0"/>
              </a:rPr>
              <a:t> Abraham </a:t>
            </a:r>
            <a:r>
              <a:rPr lang="en-US" sz="1000" b="1" dirty="0" err="1">
                <a:solidFill>
                  <a:srgbClr val="FFFFFF"/>
                </a:solidFill>
                <a:effectLst>
                  <a:outerShdw blurRad="38100" dist="38100" dir="2700000" algn="tl">
                    <a:srgbClr val="000000"/>
                  </a:outerShdw>
                </a:effectLst>
                <a:latin typeface="Arial"/>
                <a:cs typeface="Arial" charset="0"/>
              </a:rPr>
              <a:t>sampai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Kristus</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termasuk</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gereja</a:t>
            </a:r>
            <a:r>
              <a:rPr lang="en-US" sz="1000" b="1" dirty="0">
                <a:solidFill>
                  <a:srgbClr val="FFFFFF"/>
                </a:solidFill>
                <a:effectLst>
                  <a:outerShdw blurRad="38100" dist="38100" dir="2700000" algn="tl">
                    <a:srgbClr val="000000"/>
                  </a:outerShdw>
                </a:effectLst>
                <a:latin typeface="Arial"/>
                <a:cs typeface="Arial" charset="0"/>
              </a:rPr>
              <a:t>(</a:t>
            </a:r>
            <a:r>
              <a:rPr lang="en-US" sz="1000" b="1" dirty="0" err="1">
                <a:solidFill>
                  <a:srgbClr val="FFFFFF"/>
                </a:solidFill>
                <a:effectLst>
                  <a:outerShdw blurRad="38100" dist="38100" dir="2700000" algn="tl">
                    <a:srgbClr val="000000"/>
                  </a:outerShdw>
                </a:effectLst>
                <a:latin typeface="Arial"/>
                <a:cs typeface="Arial" charset="0"/>
              </a:rPr>
              <a:t>berkesinambungan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akan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tetapi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Gereja</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tidak</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pernah</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menggantikan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bangsa</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itu</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sebagai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Isarel</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Baru</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tidak</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berkesinambungan</a:t>
            </a:r>
            <a:r>
              <a:rPr lang="en-US" sz="1000" b="1" dirty="0">
                <a:solidFill>
                  <a:srgbClr val="FFFFFF"/>
                </a:solidFill>
                <a:effectLst>
                  <a:outerShdw blurRad="38100" dist="38100" dir="2700000" algn="tl">
                    <a:srgbClr val="000000"/>
                  </a:outerShdw>
                </a:effectLst>
                <a:latin typeface="Arial"/>
                <a:cs typeface="Arial" charset="0"/>
              </a:rPr>
              <a:t>). Israel </a:t>
            </a:r>
            <a:r>
              <a:rPr lang="en-US" sz="1000" b="1" dirty="0" err="1">
                <a:solidFill>
                  <a:srgbClr val="FFFFFF"/>
                </a:solidFill>
                <a:effectLst>
                  <a:outerShdw blurRad="38100" dist="38100" dir="2700000" algn="tl">
                    <a:srgbClr val="000000"/>
                  </a:outerShdw>
                </a:effectLst>
                <a:latin typeface="Arial"/>
                <a:cs typeface="Arial" charset="0"/>
              </a:rPr>
              <a:t>akan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menimati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janji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Tuhan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kembali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setelah</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mempercayai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Kristus</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pada</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kedatanganNya</a:t>
            </a:r>
            <a:r>
              <a:rPr lang="en-US" sz="1000" b="1" dirty="0">
                <a:solidFill>
                  <a:srgbClr val="FFFFFF"/>
                </a:solidFill>
                <a:effectLst>
                  <a:outerShdw blurRad="38100" dist="38100" dir="2700000" algn="tl">
                    <a:srgbClr val="000000"/>
                  </a:outerShdw>
                </a:effectLst>
                <a:latin typeface="Arial"/>
                <a:cs typeface="Arial" charset="0"/>
              </a:rPr>
              <a:t> yang </a:t>
            </a:r>
            <a:r>
              <a:rPr lang="en-US" sz="1000" b="1" dirty="0" err="1">
                <a:solidFill>
                  <a:srgbClr val="FFFFFF"/>
                </a:solidFill>
                <a:effectLst>
                  <a:outerShdw blurRad="38100" dist="38100" dir="2700000" algn="tl">
                    <a:srgbClr val="000000"/>
                  </a:outerShdw>
                </a:effectLst>
                <a:latin typeface="Arial"/>
                <a:cs typeface="Arial" charset="0"/>
              </a:rPr>
              <a:t>kedua</a:t>
            </a:r>
            <a:r>
              <a:rPr lang="en-US" sz="1000" b="1" dirty="0">
                <a:solidFill>
                  <a:srgbClr val="FFFFFF"/>
                </a:solidFill>
                <a:effectLst>
                  <a:outerShdw blurRad="38100" dist="38100" dir="2700000" algn="tl">
                    <a:srgbClr val="000000"/>
                  </a:outerShdw>
                </a:effectLst>
                <a:latin typeface="Arial"/>
                <a:cs typeface="Arial" charset="0"/>
              </a:rPr>
              <a:t> kali. </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hangingPunct="0">
              <a:defRPr/>
            </a:pPr>
            <a:r>
              <a:rPr lang="en-US" sz="900" b="1" dirty="0">
                <a:solidFill>
                  <a:srgbClr val="FFFFFF"/>
                </a:solidFill>
                <a:latin typeface="Arial"/>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57232"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hangingPunct="0">
              <a:defRPr/>
            </a:pPr>
            <a:r>
              <a:rPr lang="en-US" sz="900" b="1" dirty="0">
                <a:solidFill>
                  <a:srgbClr val="FFFFFF"/>
                </a:solidFill>
                <a:latin typeface="Arial"/>
                <a:ea typeface="ＭＳ Ｐゴシック" charset="-128"/>
                <a:cs typeface="ＭＳ Ｐゴシック" charset="-128"/>
              </a:rPr>
              <a:t>GEREJA</a:t>
            </a:r>
          </a:p>
        </p:txBody>
      </p:sp>
      <p:sp>
        <p:nvSpPr>
          <p:cNvPr id="104527" name="Rectangle 79"/>
          <p:cNvSpPr>
            <a:spLocks noChangeArrowheads="1"/>
          </p:cNvSpPr>
          <p:nvPr/>
        </p:nvSpPr>
        <p:spPr bwMode="auto">
          <a:xfrm>
            <a:off x="4783005" y="2200275"/>
            <a:ext cx="1011496"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lgn="ctr" defTabSz="914400" eaLnBrk="0" hangingPunct="0">
              <a:defRPr/>
            </a:pPr>
            <a:r>
              <a:rPr lang="en-US" sz="800" b="1" dirty="0">
                <a:solidFill>
                  <a:srgbClr val="FFFFFF"/>
                </a:solidFill>
                <a:latin typeface="Arial"/>
                <a:ea typeface="ＭＳ Ｐゴシック" charset="-128"/>
                <a:cs typeface="ＭＳ Ｐゴシック" charset="-128"/>
              </a:rPr>
              <a:t>(</a:t>
            </a:r>
            <a:r>
              <a:rPr lang="en-US" sz="800" b="1" dirty="0" err="1">
                <a:solidFill>
                  <a:srgbClr val="FFFFFF"/>
                </a:solidFill>
                <a:latin typeface="Arial"/>
                <a:ea typeface="ＭＳ Ｐゴシック" charset="-128"/>
                <a:cs typeface="ＭＳ Ｐゴシック" charset="-128"/>
              </a:rPr>
              <a:t>Fokus</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Nasional</a:t>
            </a:r>
            <a:r>
              <a:rPr lang="en-US" sz="800" b="1" dirty="0">
                <a:solidFill>
                  <a:srgbClr val="FFFFFF"/>
                </a:solidFill>
                <a:latin typeface="Arial"/>
                <a:ea typeface="ＭＳ Ｐゴシック" charset="-128"/>
                <a:cs typeface="ＭＳ Ｐゴシック" charset="-128"/>
              </a:rPr>
              <a:t>)</a:t>
            </a:r>
          </a:p>
        </p:txBody>
      </p:sp>
      <p:graphicFrame>
        <p:nvGraphicFramePr>
          <p:cNvPr id="63549"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02760" imgH="2093400" progId="">
                  <p:embed/>
                </p:oleObj>
              </mc:Choice>
              <mc:Fallback>
                <p:oleObj name="Microsoft ClipArt Gallery" r:id="rId3" imgW="2102760" imgH="2093400" progId="">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47705" y="2200275"/>
            <a:ext cx="1449116"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lgn="ctr" defTabSz="914400" eaLnBrk="0" hangingPunct="0">
              <a:defRPr/>
            </a:pP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Manusia</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Baru</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Ef</a:t>
            </a:r>
            <a:r>
              <a:rPr lang="en-US" sz="800" b="1" dirty="0">
                <a:solidFill>
                  <a:srgbClr val="FFFFFF"/>
                </a:solidFill>
                <a:latin typeface="Arial"/>
                <a:ea typeface="ＭＳ Ｐゴシック" charset="-128"/>
                <a:cs typeface="ＭＳ Ｐゴシック" charset="-128"/>
              </a:rPr>
              <a:t>. 2:15)</a:t>
            </a:r>
          </a:p>
        </p:txBody>
      </p:sp>
      <p:sp>
        <p:nvSpPr>
          <p:cNvPr id="63551"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hangingPunct="0">
              <a:defRPr/>
            </a:pPr>
            <a:r>
              <a:rPr lang="en-US" sz="700" b="1" i="1" dirty="0">
                <a:solidFill>
                  <a:srgbClr val="FFFFFF"/>
                </a:solidFill>
                <a:latin typeface="Arial"/>
                <a:ea typeface="ＭＳ Ｐゴシック" charset="-128"/>
                <a:cs typeface="ＭＳ Ｐゴシック" charset="-128"/>
              </a:rPr>
              <a:t>Sixth Edition</a:t>
            </a:r>
          </a:p>
          <a:p>
            <a:pPr defTabSz="914400" eaLnBrk="0" hangingPunct="0">
              <a:defRPr/>
            </a:pPr>
            <a:r>
              <a:rPr lang="en-US" sz="700" b="1" i="1" dirty="0">
                <a:solidFill>
                  <a:srgbClr val="FFFFFF"/>
                </a:solidFill>
                <a:latin typeface="Arial"/>
                <a:ea typeface="ＭＳ Ｐゴシック" charset="-128"/>
                <a:cs typeface="ＭＳ Ｐゴシック" charset="-128"/>
              </a:rPr>
              <a:t>15 June 2012</a:t>
            </a:r>
          </a:p>
        </p:txBody>
      </p:sp>
      <p:grpSp>
        <p:nvGrpSpPr>
          <p:cNvPr id="8" name="Group 84"/>
          <p:cNvGrpSpPr>
            <a:grpSpLocks/>
          </p:cNvGrpSpPr>
          <p:nvPr/>
        </p:nvGrpSpPr>
        <p:grpSpPr bwMode="auto">
          <a:xfrm>
            <a:off x="1419225" y="2047875"/>
            <a:ext cx="165100" cy="176213"/>
            <a:chOff x="874" y="1315"/>
            <a:chExt cx="104" cy="111"/>
          </a:xfrm>
        </p:grpSpPr>
        <p:sp>
          <p:nvSpPr>
            <p:cNvPr id="63578"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cs typeface="+mn-cs"/>
              </a:endParaRPr>
            </a:p>
          </p:txBody>
        </p:sp>
        <p:sp>
          <p:nvSpPr>
            <p:cNvPr id="63579"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cs typeface="+mn-cs"/>
              </a:endParaRPr>
            </a:p>
          </p:txBody>
        </p:sp>
      </p:grpSp>
      <p:grpSp>
        <p:nvGrpSpPr>
          <p:cNvPr id="9" name="Group 87"/>
          <p:cNvGrpSpPr>
            <a:grpSpLocks/>
          </p:cNvGrpSpPr>
          <p:nvPr/>
        </p:nvGrpSpPr>
        <p:grpSpPr bwMode="auto">
          <a:xfrm>
            <a:off x="2336800" y="3294063"/>
            <a:ext cx="288925" cy="222250"/>
            <a:chOff x="1452" y="2100"/>
            <a:chExt cx="182" cy="140"/>
          </a:xfrm>
        </p:grpSpPr>
        <p:sp>
          <p:nvSpPr>
            <p:cNvPr id="63573"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algn="ctr" defTabSz="914400"/>
              <a:endParaRPr lang="en-US">
                <a:solidFill>
                  <a:srgbClr val="FFFFFF"/>
                </a:solidFill>
                <a:latin typeface="Arial"/>
                <a:cs typeface="+mn-cs"/>
              </a:endParaRPr>
            </a:p>
          </p:txBody>
        </p:sp>
        <p:sp>
          <p:nvSpPr>
            <p:cNvPr id="63574"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cs typeface="+mn-cs"/>
              </a:endParaRPr>
            </a:p>
          </p:txBody>
        </p:sp>
        <p:sp>
          <p:nvSpPr>
            <p:cNvPr id="63575"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defTabSz="914400"/>
              <a:endParaRPr lang="en-US" sz="2400">
                <a:solidFill>
                  <a:srgbClr val="FFFFFF"/>
                </a:solidFill>
                <a:latin typeface="Times New Roman" charset="0"/>
                <a:cs typeface="+mn-cs"/>
              </a:endParaRPr>
            </a:p>
          </p:txBody>
        </p:sp>
        <p:sp>
          <p:nvSpPr>
            <p:cNvPr id="63576"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sp>
          <p:nvSpPr>
            <p:cNvPr id="63577"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defTabSz="914400"/>
              <a:endParaRPr lang="en-US">
                <a:solidFill>
                  <a:srgbClr val="FFFFFF"/>
                </a:solidFill>
                <a:latin typeface="Arial"/>
                <a:cs typeface="+mn-cs"/>
              </a:endParaRPr>
            </a:p>
          </p:txBody>
        </p:sp>
      </p:grpSp>
      <p:grpSp>
        <p:nvGrpSpPr>
          <p:cNvPr id="10" name="Group 93"/>
          <p:cNvGrpSpPr>
            <a:grpSpLocks/>
          </p:cNvGrpSpPr>
          <p:nvPr/>
        </p:nvGrpSpPr>
        <p:grpSpPr bwMode="auto">
          <a:xfrm>
            <a:off x="1752600" y="1389063"/>
            <a:ext cx="298450" cy="238125"/>
            <a:chOff x="1118" y="900"/>
            <a:chExt cx="188" cy="150"/>
          </a:xfrm>
        </p:grpSpPr>
        <p:grpSp>
          <p:nvGrpSpPr>
            <p:cNvPr id="11" name="Group 94"/>
            <p:cNvGrpSpPr>
              <a:grpSpLocks/>
            </p:cNvGrpSpPr>
            <p:nvPr/>
          </p:nvGrpSpPr>
          <p:grpSpPr bwMode="auto">
            <a:xfrm>
              <a:off x="1118" y="900"/>
              <a:ext cx="84" cy="150"/>
              <a:chOff x="1118" y="900"/>
              <a:chExt cx="84" cy="150"/>
            </a:xfrm>
          </p:grpSpPr>
          <p:sp>
            <p:nvSpPr>
              <p:cNvPr id="63571"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Arial"/>
                  <a:cs typeface="Arial" charset="0"/>
                </a:endParaRPr>
              </a:p>
            </p:txBody>
          </p:sp>
          <p:sp>
            <p:nvSpPr>
              <p:cNvPr id="63572"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defTabSz="914400"/>
                <a:endParaRPr lang="en-US" sz="2400">
                  <a:solidFill>
                    <a:srgbClr val="FFFFFF"/>
                  </a:solidFill>
                  <a:latin typeface="Arial"/>
                  <a:cs typeface="Arial" charset="0"/>
                </a:endParaRPr>
              </a:p>
            </p:txBody>
          </p:sp>
        </p:grpSp>
        <p:grpSp>
          <p:nvGrpSpPr>
            <p:cNvPr id="12" name="Group 97"/>
            <p:cNvGrpSpPr>
              <a:grpSpLocks/>
            </p:cNvGrpSpPr>
            <p:nvPr/>
          </p:nvGrpSpPr>
          <p:grpSpPr bwMode="auto">
            <a:xfrm>
              <a:off x="1222" y="900"/>
              <a:ext cx="84" cy="150"/>
              <a:chOff x="1222" y="900"/>
              <a:chExt cx="84" cy="150"/>
            </a:xfrm>
          </p:grpSpPr>
          <p:sp>
            <p:nvSpPr>
              <p:cNvPr id="63569"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Arial"/>
                  <a:cs typeface="Arial" charset="0"/>
                </a:endParaRPr>
              </a:p>
            </p:txBody>
          </p:sp>
          <p:sp>
            <p:nvSpPr>
              <p:cNvPr id="63570"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defTabSz="914400"/>
                <a:endParaRPr lang="en-US" sz="2400">
                  <a:solidFill>
                    <a:srgbClr val="FFFFFF"/>
                  </a:solidFill>
                  <a:latin typeface="Arial"/>
                  <a:cs typeface="Arial" charset="0"/>
                </a:endParaRPr>
              </a:p>
            </p:txBody>
          </p:sp>
        </p:grpSp>
      </p:grpSp>
      <p:sp>
        <p:nvSpPr>
          <p:cNvPr id="104548" name="Rectangle 100"/>
          <p:cNvSpPr>
            <a:spLocks noChangeArrowheads="1"/>
          </p:cNvSpPr>
          <p:nvPr/>
        </p:nvSpPr>
        <p:spPr bwMode="auto">
          <a:xfrm>
            <a:off x="7761288" y="4587875"/>
            <a:ext cx="77152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hangingPunct="0">
              <a:defRPr/>
            </a:pPr>
            <a:r>
              <a:rPr lang="en-US" sz="800" b="1" dirty="0" err="1">
                <a:solidFill>
                  <a:srgbClr val="000000"/>
                </a:solidFill>
                <a:latin typeface="Arial"/>
                <a:ea typeface="ＭＳ Ｐゴシック" charset="-128"/>
                <a:cs typeface="ＭＳ Ｐゴシック" charset="-128"/>
              </a:rPr>
              <a:t>Kelima</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elemen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digenapi</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di</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pemulihan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sepenuhnya</a:t>
            </a:r>
            <a:r>
              <a:rPr lang="en-US" sz="800" b="1" dirty="0">
                <a:solidFill>
                  <a:srgbClr val="000000"/>
                </a:solidFill>
                <a:latin typeface="Arial"/>
                <a:ea typeface="ＭＳ Ｐゴシック" charset="-128"/>
                <a:cs typeface="ＭＳ Ｐゴシック" charset="-128"/>
              </a:rPr>
              <a:t>(Zech. 8)</a:t>
            </a:r>
          </a:p>
        </p:txBody>
      </p:sp>
      <p:sp>
        <p:nvSpPr>
          <p:cNvPr id="104549" name="Rectangle 101"/>
          <p:cNvSpPr>
            <a:spLocks noChangeArrowheads="1"/>
          </p:cNvSpPr>
          <p:nvPr/>
        </p:nvSpPr>
        <p:spPr bwMode="auto">
          <a:xfrm>
            <a:off x="8448675" y="4572000"/>
            <a:ext cx="669925" cy="70532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hangingPunct="0">
              <a:defRPr/>
            </a:pPr>
            <a:r>
              <a:rPr lang="en-US" sz="800" b="1" dirty="0" err="1">
                <a:solidFill>
                  <a:srgbClr val="000000"/>
                </a:solidFill>
                <a:latin typeface="Arial"/>
                <a:ea typeface="ＭＳ Ｐゴシック" charset="-128"/>
                <a:cs typeface="ＭＳ Ｐゴシック" charset="-128"/>
              </a:rPr>
              <a:t>Semua</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menjadi</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baru</a:t>
            </a:r>
            <a:r>
              <a:rPr lang="en-US" sz="800" b="1" dirty="0">
                <a:solidFill>
                  <a:srgbClr val="000000"/>
                </a:solidFill>
                <a:latin typeface="Arial"/>
                <a:ea typeface="ＭＳ Ｐゴシック" charset="-128"/>
                <a:cs typeface="ＭＳ Ｐゴシック" charset="-128"/>
              </a:rPr>
              <a:t>! </a:t>
            </a:r>
          </a:p>
          <a:p>
            <a:pPr algn="ctr" defTabSz="914400" eaLnBrk="0" hangingPunct="0">
              <a:defRPr/>
            </a:pPr>
            <a:r>
              <a:rPr lang="en-US" sz="800" b="1" dirty="0">
                <a:solidFill>
                  <a:srgbClr val="000000"/>
                </a:solidFill>
                <a:latin typeface="Arial"/>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hangingPunct="0">
              <a:defRPr/>
            </a:pPr>
            <a:r>
              <a:rPr lang="en-US" sz="800" b="1" dirty="0" err="1">
                <a:solidFill>
                  <a:srgbClr val="FFFFFF"/>
                </a:solidFill>
                <a:latin typeface="Arial"/>
                <a:ea typeface="ＭＳ Ｐゴシック" charset="-128"/>
                <a:cs typeface="ＭＳ Ｐゴシック" charset="-128"/>
              </a:rPr>
              <a:t>Sementara</a:t>
            </a:r>
            <a:r>
              <a:rPr lang="en-US" sz="800" b="1" dirty="0">
                <a:solidFill>
                  <a:srgbClr val="FFFFFF"/>
                </a:solidFill>
                <a:latin typeface="Arial"/>
                <a:ea typeface="ＭＳ Ｐゴシック" charset="-128"/>
                <a:cs typeface="ＭＳ Ｐゴシック" charset="-128"/>
              </a:rPr>
              <a:t> (Gal. 3:19)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bersyarat</a:t>
            </a:r>
            <a:r>
              <a:rPr lang="en-US" sz="800" b="1" dirty="0">
                <a:solidFill>
                  <a:srgbClr val="FFFFFF"/>
                </a:solidFill>
                <a:latin typeface="Arial"/>
                <a:ea typeface="ＭＳ Ｐゴシック" charset="-128"/>
                <a:cs typeface="ＭＳ Ｐゴシック" charset="-128"/>
              </a:rPr>
              <a:t>(Deut. 28) </a:t>
            </a:r>
            <a:r>
              <a:rPr lang="en-US" sz="800" b="1" dirty="0" err="1">
                <a:solidFill>
                  <a:srgbClr val="FFFFFF"/>
                </a:solidFill>
                <a:latin typeface="Arial"/>
                <a:ea typeface="ＭＳ Ｐゴシック" charset="-128"/>
                <a:cs typeface="ＭＳ Ｐゴシック" charset="-128"/>
              </a:rPr>
              <a:t>untuk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mengungkapkan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dosa</a:t>
            </a:r>
            <a:r>
              <a:rPr lang="en-US" sz="800" b="1" dirty="0">
                <a:solidFill>
                  <a:srgbClr val="FFFFFF"/>
                </a:solidFill>
                <a:latin typeface="Arial"/>
                <a:ea typeface="ＭＳ Ｐゴシック" charset="-128"/>
                <a:cs typeface="ＭＳ Ｐゴシック" charset="-128"/>
              </a:rPr>
              <a:t> (Rom. 7:7)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menobatkan</a:t>
            </a:r>
            <a:r>
              <a:rPr lang="en-US" sz="800" b="1" dirty="0">
                <a:solidFill>
                  <a:srgbClr val="FFFFFF"/>
                </a:solidFill>
                <a:latin typeface="Arial"/>
                <a:ea typeface="ＭＳ Ｐゴシック" charset="-128"/>
                <a:cs typeface="ＭＳ Ｐゴシック" charset="-128"/>
              </a:rPr>
              <a:t> Israel (Gal. 3:23-25)</a:t>
            </a:r>
          </a:p>
        </p:txBody>
      </p:sp>
      <p:sp>
        <p:nvSpPr>
          <p:cNvPr id="104551" name="Rectangle 103"/>
          <p:cNvSpPr>
            <a:spLocks noChangeArrowheads="1"/>
          </p:cNvSpPr>
          <p:nvPr/>
        </p:nvSpPr>
        <p:spPr bwMode="auto">
          <a:xfrm>
            <a:off x="5894388" y="5765800"/>
            <a:ext cx="18208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hangingPunct="0">
              <a:defRPr/>
            </a:pPr>
            <a:r>
              <a:rPr lang="en-US" sz="800" b="1" dirty="0" err="1">
                <a:solidFill>
                  <a:srgbClr val="FFFFFF"/>
                </a:solidFill>
                <a:latin typeface="Arial"/>
                <a:ea typeface="ＭＳ Ｐゴシック" charset="-128"/>
                <a:cs typeface="ＭＳ Ｐゴシック" charset="-128"/>
              </a:rPr>
              <a:t>Hukum</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dimusnahkan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digenaokan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kayu</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salib</a:t>
            </a:r>
            <a:r>
              <a:rPr lang="en-US" sz="800" b="1" dirty="0">
                <a:solidFill>
                  <a:srgbClr val="FFFFFF"/>
                </a:solidFill>
                <a:latin typeface="Arial"/>
                <a:ea typeface="ＭＳ Ｐゴシック" charset="-128"/>
                <a:cs typeface="ＭＳ Ｐゴシック" charset="-128"/>
              </a:rPr>
              <a:t> (Rom. 7:1-6;1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defTabSz="914400" eaLnBrk="0" hangingPunct="0">
              <a:defRPr/>
            </a:pPr>
            <a:r>
              <a:rPr lang="en-US" sz="900" b="1" dirty="0" err="1">
                <a:solidFill>
                  <a:srgbClr val="FFFFFF"/>
                </a:solidFill>
                <a:effectLst>
                  <a:outerShdw blurRad="38100" dist="38100" dir="2700000" algn="tl">
                    <a:srgbClr val="000000"/>
                  </a:outerShdw>
                </a:effectLst>
                <a:latin typeface="Arial"/>
                <a:cs typeface="Arial" charset="0"/>
              </a:rPr>
              <a:t>Kejadian</a:t>
            </a:r>
            <a:r>
              <a:rPr lang="en-US" sz="900" b="1" dirty="0">
                <a:solidFill>
                  <a:srgbClr val="FFFFFF"/>
                </a:solidFill>
                <a:effectLst>
                  <a:outerShdw blurRad="38100" dist="38100" dir="2700000" algn="tl">
                    <a:srgbClr val="000000"/>
                  </a:outerShdw>
                </a:effectLst>
                <a:latin typeface="Arial"/>
                <a:cs typeface="Arial" charset="0"/>
              </a:rPr>
              <a:t>  6:18; 9:8-17</a:t>
            </a:r>
          </a:p>
        </p:txBody>
      </p:sp>
      <p:sp>
        <p:nvSpPr>
          <p:cNvPr id="104553" name="Text Box 105"/>
          <p:cNvSpPr txBox="1">
            <a:spLocks noChangeArrowheads="1"/>
          </p:cNvSpPr>
          <p:nvPr/>
        </p:nvSpPr>
        <p:spPr bwMode="auto">
          <a:xfrm>
            <a:off x="8502730" y="116632"/>
            <a:ext cx="45832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hangingPunct="0">
              <a:defRPr/>
            </a:pPr>
            <a:r>
              <a:rPr lang="en-US" sz="2400" b="1" dirty="0">
                <a:solidFill>
                  <a:srgbClr val="FFFFFF"/>
                </a:solidFill>
                <a:latin typeface="Arial"/>
                <a:ea typeface="ＭＳ Ｐゴシック" charset="-128"/>
                <a:cs typeface="ＭＳ Ｐゴシック" charset="-128"/>
              </a:rPr>
              <a:t>9f</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defTabSz="914400" eaLnBrk="0" hangingPunct="0">
              <a:defRPr/>
            </a:pPr>
            <a:endParaRPr lang="en-US" sz="3200" b="1">
              <a:solidFill>
                <a:srgbClr val="FFA040"/>
              </a:solidFill>
              <a:effectLst>
                <a:outerShdw blurRad="38100" dist="38100" dir="2700000" algn="tl">
                  <a:srgbClr val="000000"/>
                </a:outerShdw>
              </a:effectLst>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228600"/>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err="1">
                <a:effectLst>
                  <a:glow rad="215900">
                    <a:schemeClr val="bg1">
                      <a:lumMod val="50000"/>
                      <a:alpha val="75000"/>
                    </a:schemeClr>
                  </a:glow>
                </a:effectLst>
                <a:latin typeface="Impact"/>
                <a:cs typeface="Impact"/>
              </a:rPr>
              <a:t>Waktu</a:t>
            </a:r>
            <a:r>
              <a:rPr lang="en-US" sz="4000" dirty="0">
                <a:effectLst>
                  <a:glow rad="215900">
                    <a:schemeClr val="bg1">
                      <a:lumMod val="50000"/>
                      <a:alpha val="75000"/>
                    </a:schemeClr>
                  </a:glow>
                </a:effectLst>
                <a:latin typeface="Impact"/>
                <a:cs typeface="Impact"/>
              </a:rPr>
              <a:t> </a:t>
            </a:r>
            <a:r>
              <a:rPr lang="en-US" sz="4000" dirty="0" err="1">
                <a:effectLst>
                  <a:glow rad="215900">
                    <a:schemeClr val="bg1">
                      <a:lumMod val="50000"/>
                      <a:alpha val="75000"/>
                    </a:schemeClr>
                  </a:glow>
                </a:effectLst>
                <a:latin typeface="Impact"/>
                <a:cs typeface="Impact"/>
              </a:rPr>
              <a:t>Kerajaan</a:t>
            </a:r>
            <a:r>
              <a:rPr lang="en-US" sz="4000" dirty="0">
                <a:effectLst>
                  <a:glow rad="215900">
                    <a:schemeClr val="bg1">
                      <a:lumMod val="50000"/>
                      <a:alpha val="75000"/>
                    </a:schemeClr>
                  </a:glow>
                </a:effectLst>
                <a:latin typeface="Impact"/>
                <a:cs typeface="Impact"/>
              </a:rPr>
              <a:t> &amp; </a:t>
            </a:r>
            <a:r>
              <a:rPr lang="en-US" sz="4000" dirty="0" err="1">
                <a:effectLst>
                  <a:glow rad="215900">
                    <a:schemeClr val="bg1">
                      <a:lumMod val="50000"/>
                      <a:alpha val="75000"/>
                    </a:schemeClr>
                  </a:glow>
                </a:effectLst>
                <a:latin typeface="Impact"/>
                <a:cs typeface="Impact"/>
              </a:rPr>
              <a:t>Perjanjian</a:t>
            </a:r>
            <a:r>
              <a:rPr lang="en-US" sz="4000" dirty="0">
                <a:effectLst>
                  <a:glow rad="215900">
                    <a:schemeClr val="bg1">
                      <a:lumMod val="50000"/>
                      <a:alpha val="75000"/>
                    </a:schemeClr>
                  </a:glow>
                </a:effectLst>
                <a:latin typeface="Impact"/>
                <a:cs typeface="Impact"/>
              </a:rPr>
              <a:t> </a:t>
            </a:r>
            <a:endParaRPr lang="en-US" sz="5400" dirty="0">
              <a:effectLst>
                <a:glow rad="215900">
                  <a:schemeClr val="bg1">
                    <a:lumMod val="50000"/>
                    <a:alpha val="75000"/>
                  </a:schemeClr>
                </a:glow>
              </a:effectLst>
              <a:latin typeface="Impact"/>
              <a:cs typeface="Impact"/>
            </a:endParaRPr>
          </a:p>
        </p:txBody>
      </p:sp>
      <p:sp>
        <p:nvSpPr>
          <p:cNvPr id="107" name="Text Box 105"/>
          <p:cNvSpPr txBox="1">
            <a:spLocks noChangeArrowheads="1"/>
          </p:cNvSpPr>
          <p:nvPr/>
        </p:nvSpPr>
        <p:spPr bwMode="auto">
          <a:xfrm>
            <a:off x="9972675" y="-26988"/>
            <a:ext cx="828675" cy="82232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hangingPunct="0">
              <a:defRPr/>
            </a:pPr>
            <a:r>
              <a:rPr lang="en-US" sz="2400" b="1" dirty="0">
                <a:solidFill>
                  <a:srgbClr val="FFFFFF"/>
                </a:solidFill>
                <a:latin typeface="Arial"/>
                <a:cs typeface="+mn-cs"/>
              </a:rPr>
              <a:t>22 &amp;</a:t>
            </a:r>
          </a:p>
          <a:p>
            <a:pPr algn="ctr" defTabSz="914400" eaLnBrk="0" hangingPunct="0">
              <a:defRPr/>
            </a:pPr>
            <a:r>
              <a:rPr lang="en-US" sz="2400" b="1" dirty="0">
                <a:solidFill>
                  <a:srgbClr val="FFFFFF"/>
                </a:solidFill>
                <a:latin typeface="Arial"/>
                <a:cs typeface="+mn-cs"/>
              </a:rPr>
              <a:t>337</a:t>
            </a:r>
          </a:p>
        </p:txBody>
      </p:sp>
      <p:sp>
        <p:nvSpPr>
          <p:cNvPr id="108" name="Text Box 105"/>
          <p:cNvSpPr txBox="1">
            <a:spLocks noChangeArrowheads="1"/>
          </p:cNvSpPr>
          <p:nvPr/>
        </p:nvSpPr>
        <p:spPr bwMode="auto">
          <a:xfrm>
            <a:off x="9396536" y="836712"/>
            <a:ext cx="527050"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hangingPunct="0">
              <a:defRPr/>
            </a:pPr>
            <a:r>
              <a:rPr lang="en-US" sz="2400" b="1" dirty="0">
                <a:solidFill>
                  <a:srgbClr val="FFFFFF"/>
                </a:solidFill>
                <a:latin typeface="Arial"/>
                <a:ea typeface="ＭＳ Ｐゴシック" charset="-128"/>
                <a:cs typeface="ＭＳ Ｐゴシック" charset="-128"/>
              </a:rPr>
              <a:t>22</a:t>
            </a:r>
          </a:p>
        </p:txBody>
      </p:sp>
      <p:sp>
        <p:nvSpPr>
          <p:cNvPr id="109" name="Oval 1131"/>
          <p:cNvSpPr>
            <a:spLocks noChangeArrowheads="1"/>
          </p:cNvSpPr>
          <p:nvPr/>
        </p:nvSpPr>
        <p:spPr bwMode="auto">
          <a:xfrm>
            <a:off x="1905000" y="3048000"/>
            <a:ext cx="3505200" cy="1752600"/>
          </a:xfrm>
          <a:prstGeom prst="ellipse">
            <a:avLst/>
          </a:pr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defTabSz="914400"/>
            <a:endParaRPr lang="en-US">
              <a:solidFill>
                <a:srgbClr val="FFFFFF"/>
              </a:solidFill>
              <a:latin typeface="Arial"/>
              <a:cs typeface="+mn-cs"/>
            </a:endParaRPr>
          </a:p>
        </p:txBody>
      </p:sp>
    </p:spTree>
    <p:extLst>
      <p:ext uri="{BB962C8B-B14F-4D97-AF65-F5344CB8AC3E}">
        <p14:creationId xmlns:p14="http://schemas.microsoft.com/office/powerpoint/2010/main" val="41899885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1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286146" name="Picture 2" descr="Bright Sun Rising in Dark Sk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4763"/>
            <a:ext cx="9091613" cy="6818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6147" name="Rectangle 3"/>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Arial" charset="0"/>
              <a:cs typeface="Arial" charset="0"/>
            </a:endParaRPr>
          </a:p>
        </p:txBody>
      </p:sp>
      <p:pic>
        <p:nvPicPr>
          <p:cNvPr id="1112067" name="Picture 3" descr="img8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80288" y="5013325"/>
            <a:ext cx="1763712" cy="1871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6149" name="Rectangle 2"/>
          <p:cNvSpPr>
            <a:spLocks noGrp="1" noChangeArrowheads="1"/>
          </p:cNvSpPr>
          <p:nvPr>
            <p:ph type="title"/>
          </p:nvPr>
        </p:nvSpPr>
        <p:spPr>
          <a:xfrm>
            <a:off x="-3175" y="0"/>
            <a:ext cx="9144000" cy="908050"/>
          </a:xfrm>
        </p:spPr>
        <p:txBody>
          <a:bodyPr/>
          <a:lstStyle/>
          <a:p>
            <a:r>
              <a:rPr lang="en-US" sz="4800" dirty="0">
                <a:latin typeface="Arial" charset="0"/>
                <a:ea typeface="ＭＳ Ｐゴシック" charset="0"/>
              </a:rPr>
              <a:t>The Bible</a:t>
            </a:r>
            <a:r>
              <a:rPr lang="fr-FR" sz="4800" dirty="0">
                <a:latin typeface="Arial" charset="0"/>
                <a:ea typeface="ＭＳ Ｐゴシック" charset="0"/>
              </a:rPr>
              <a:t>'</a:t>
            </a:r>
            <a:r>
              <a:rPr lang="en-US" sz="4800" dirty="0">
                <a:latin typeface="Arial" charset="0"/>
                <a:ea typeface="ＭＳ Ｐゴシック" charset="0"/>
              </a:rPr>
              <a:t>s Chiasm</a:t>
            </a:r>
            <a:endParaRPr lang="en-US" sz="3600" dirty="0">
              <a:latin typeface="Arial" charset="0"/>
              <a:ea typeface="ＭＳ Ｐゴシック" charset="0"/>
            </a:endParaRPr>
          </a:p>
        </p:txBody>
      </p:sp>
      <p:sp>
        <p:nvSpPr>
          <p:cNvPr id="1286150" name="Rectangle 2"/>
          <p:cNvSpPr txBox="1">
            <a:spLocks noChangeArrowheads="1"/>
          </p:cNvSpPr>
          <p:nvPr/>
        </p:nvSpPr>
        <p:spPr bwMode="auto">
          <a:xfrm>
            <a:off x="-3175" y="692150"/>
            <a:ext cx="9144000" cy="43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i="1">
                <a:solidFill>
                  <a:srgbClr val="FFFFFF"/>
                </a:solidFill>
                <a:latin typeface="Arial" charset="0"/>
                <a:cs typeface="Arial" charset="0"/>
              </a:rPr>
              <a:t>Repeated Patterns in Reverse Order</a:t>
            </a:r>
            <a:endParaRPr lang="en-US" sz="1600" i="1">
              <a:solidFill>
                <a:srgbClr val="FFFFFF"/>
              </a:solidFill>
              <a:latin typeface="Arial" charset="0"/>
              <a:cs typeface="Arial" charset="0"/>
            </a:endParaRPr>
          </a:p>
        </p:txBody>
      </p:sp>
      <p:pic>
        <p:nvPicPr>
          <p:cNvPr id="10" name="Picture 3" descr="EARTH"/>
          <p:cNvPicPr>
            <a:picLocks noChangeAspect="1" noChangeArrowheads="1"/>
          </p:cNvPicPr>
          <p:nvPr/>
        </p:nvPicPr>
        <p:blipFill>
          <a:blip r:embed="rId5" cstate="screen">
            <a:lum bright="-24000"/>
            <a:extLst>
              <a:ext uri="{28A0092B-C50C-407E-A947-70E740481C1C}">
                <a14:useLocalDpi xmlns:a14="http://schemas.microsoft.com/office/drawing/2010/main"/>
              </a:ext>
            </a:extLst>
          </a:blip>
          <a:srcRect/>
          <a:stretch>
            <a:fillRect/>
          </a:stretch>
        </p:blipFill>
        <p:spPr bwMode="auto">
          <a:xfrm>
            <a:off x="34925" y="5368925"/>
            <a:ext cx="2089150" cy="151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 Jesus.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698750" y="1268413"/>
            <a:ext cx="374015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2"/>
          <p:cNvSpPr txBox="1">
            <a:spLocks noChangeArrowheads="1"/>
          </p:cNvSpPr>
          <p:nvPr/>
        </p:nvSpPr>
        <p:spPr bwMode="auto">
          <a:xfrm>
            <a:off x="34925" y="5229225"/>
            <a:ext cx="20304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Creation</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6" name="Rectangle 2"/>
          <p:cNvSpPr txBox="1">
            <a:spLocks noChangeArrowheads="1"/>
          </p:cNvSpPr>
          <p:nvPr/>
        </p:nvSpPr>
        <p:spPr bwMode="auto">
          <a:xfrm>
            <a:off x="7254875" y="5157788"/>
            <a:ext cx="2070100"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New Creation</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11" name="Rectangle 2"/>
          <p:cNvSpPr txBox="1">
            <a:spLocks noChangeArrowheads="1"/>
          </p:cNvSpPr>
          <p:nvPr/>
        </p:nvSpPr>
        <p:spPr bwMode="auto">
          <a:xfrm>
            <a:off x="755650" y="2784475"/>
            <a:ext cx="1533525" cy="2408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Man</a:t>
            </a:r>
            <a:r>
              <a:rPr lang="fr-FR" sz="3200" b="1" dirty="0">
                <a:solidFill>
                  <a:srgbClr val="FFFFFF"/>
                </a:solidFill>
                <a:effectLst>
                  <a:outerShdw blurRad="38100" dist="38100" dir="2700000" algn="tl">
                    <a:srgbClr val="000000">
                      <a:alpha val="43137"/>
                    </a:srgbClr>
                  </a:outerShdw>
                </a:effectLst>
                <a:ea typeface="ＭＳ Ｐゴシック" charset="0"/>
              </a:rPr>
              <a:t>'</a:t>
            </a:r>
            <a:r>
              <a:rPr lang="en-US" sz="3200" b="1" dirty="0">
                <a:solidFill>
                  <a:srgbClr val="FFFFFF"/>
                </a:solidFill>
                <a:effectLst>
                  <a:outerShdw blurRad="38100" dist="38100" dir="2700000" algn="tl">
                    <a:srgbClr val="000000">
                      <a:alpha val="43137"/>
                    </a:srgbClr>
                  </a:outerShdw>
                </a:effectLst>
                <a:ea typeface="ＭＳ Ｐゴシック" charset="0"/>
              </a:rPr>
              <a:t>s Rule Lost at </a:t>
            </a:r>
            <a:br>
              <a:rPr lang="en-US" sz="3200" b="1" dirty="0">
                <a:solidFill>
                  <a:srgbClr val="FFFFFF"/>
                </a:solidFill>
                <a:effectLst>
                  <a:outerShdw blurRad="38100" dist="38100" dir="2700000" algn="tl">
                    <a:srgbClr val="000000">
                      <a:alpha val="43137"/>
                    </a:srgbClr>
                  </a:outerShdw>
                </a:effectLst>
                <a:ea typeface="ＭＳ Ｐゴシック" charset="0"/>
              </a:rPr>
            </a:br>
            <a:r>
              <a:rPr lang="en-US" sz="3200" b="1" dirty="0">
                <a:solidFill>
                  <a:srgbClr val="FFFFFF"/>
                </a:solidFill>
                <a:effectLst>
                  <a:outerShdw blurRad="38100" dist="38100" dir="2700000" algn="tl">
                    <a:srgbClr val="000000">
                      <a:alpha val="43137"/>
                    </a:srgbClr>
                  </a:outerShdw>
                </a:effectLst>
                <a:ea typeface="ＭＳ Ｐゴシック" charset="0"/>
              </a:rPr>
              <a:t>Fall</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12" name="Rectangle 2"/>
          <p:cNvSpPr txBox="1">
            <a:spLocks noChangeArrowheads="1"/>
          </p:cNvSpPr>
          <p:nvPr/>
        </p:nvSpPr>
        <p:spPr bwMode="auto">
          <a:xfrm>
            <a:off x="5795963" y="2781300"/>
            <a:ext cx="2520950" cy="2452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Man</a:t>
            </a:r>
            <a:r>
              <a:rPr lang="fr-FR" sz="3200" b="1" dirty="0">
                <a:solidFill>
                  <a:srgbClr val="FFFFFF"/>
                </a:solidFill>
                <a:effectLst>
                  <a:outerShdw blurRad="38100" dist="38100" dir="2700000" algn="tl">
                    <a:srgbClr val="000000">
                      <a:alpha val="43137"/>
                    </a:srgbClr>
                  </a:outerShdw>
                </a:effectLst>
                <a:ea typeface="ＭＳ Ｐゴシック" charset="0"/>
              </a:rPr>
              <a:t>'</a:t>
            </a:r>
            <a:r>
              <a:rPr lang="en-US" sz="3200" b="1" dirty="0">
                <a:solidFill>
                  <a:srgbClr val="FFFFFF"/>
                </a:solidFill>
                <a:effectLst>
                  <a:outerShdw blurRad="38100" dist="38100" dir="2700000" algn="tl">
                    <a:srgbClr val="000000">
                      <a:alpha val="43137"/>
                    </a:srgbClr>
                  </a:outerShdw>
                </a:effectLst>
                <a:ea typeface="ＭＳ Ｐゴシック" charset="0"/>
              </a:rPr>
              <a:t>s</a:t>
            </a:r>
            <a:br>
              <a:rPr lang="en-US" sz="3200" b="1" dirty="0">
                <a:solidFill>
                  <a:srgbClr val="FFFFFF"/>
                </a:solidFill>
                <a:effectLst>
                  <a:outerShdw blurRad="38100" dist="38100" dir="2700000" algn="tl">
                    <a:srgbClr val="000000">
                      <a:alpha val="43137"/>
                    </a:srgbClr>
                  </a:outerShdw>
                </a:effectLst>
                <a:ea typeface="ＭＳ Ｐゴシック" charset="0"/>
              </a:rPr>
            </a:br>
            <a:r>
              <a:rPr lang="en-US" sz="3200" b="1" dirty="0">
                <a:solidFill>
                  <a:srgbClr val="FFFFFF"/>
                </a:solidFill>
                <a:effectLst>
                  <a:outerShdw blurRad="38100" dist="38100" dir="2700000" algn="tl">
                    <a:srgbClr val="000000">
                      <a:alpha val="43137"/>
                    </a:srgbClr>
                  </a:outerShdw>
                </a:effectLst>
                <a:ea typeface="ＭＳ Ｐゴシック" charset="0"/>
              </a:rPr>
              <a:t>Rule Restored at Millennium</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13" name="Rectangle 2"/>
          <p:cNvSpPr txBox="1">
            <a:spLocks noChangeArrowheads="1"/>
          </p:cNvSpPr>
          <p:nvPr/>
        </p:nvSpPr>
        <p:spPr bwMode="auto">
          <a:xfrm>
            <a:off x="1514475" y="1773238"/>
            <a:ext cx="2913063" cy="79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Christ</a:t>
            </a:r>
            <a:r>
              <a:rPr lang="fr-FR" sz="3200" b="1" dirty="0">
                <a:solidFill>
                  <a:srgbClr val="FFFFFF"/>
                </a:solidFill>
                <a:effectLst>
                  <a:outerShdw blurRad="38100" dist="38100" dir="2700000" algn="tl">
                    <a:srgbClr val="000000">
                      <a:alpha val="43137"/>
                    </a:srgbClr>
                  </a:outerShdw>
                </a:effectLst>
                <a:ea typeface="ＭＳ Ｐゴシック" charset="0"/>
              </a:rPr>
              <a:t>'</a:t>
            </a:r>
            <a:r>
              <a:rPr lang="en-US" sz="3200" b="1" dirty="0">
                <a:solidFill>
                  <a:srgbClr val="FFFFFF"/>
                </a:solidFill>
                <a:effectLst>
                  <a:outerShdw blurRad="38100" dist="38100" dir="2700000" algn="tl">
                    <a:srgbClr val="000000">
                      <a:alpha val="43137"/>
                    </a:srgbClr>
                  </a:outerShdw>
                </a:effectLst>
                <a:ea typeface="ＭＳ Ｐゴシック" charset="0"/>
              </a:rPr>
              <a:t>s Redemption</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14" name="Rectangle 2"/>
          <p:cNvSpPr txBox="1">
            <a:spLocks noChangeArrowheads="1"/>
          </p:cNvSpPr>
          <p:nvPr/>
        </p:nvSpPr>
        <p:spPr bwMode="auto">
          <a:xfrm>
            <a:off x="4846638" y="1773238"/>
            <a:ext cx="2605087" cy="79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Christ</a:t>
            </a:r>
            <a:r>
              <a:rPr lang="fr-FR" sz="3200" b="1" dirty="0">
                <a:solidFill>
                  <a:srgbClr val="FFFFFF"/>
                </a:solidFill>
                <a:effectLst>
                  <a:outerShdw blurRad="38100" dist="38100" dir="2700000" algn="tl">
                    <a:srgbClr val="000000">
                      <a:alpha val="43137"/>
                    </a:srgbClr>
                  </a:outerShdw>
                </a:effectLst>
                <a:ea typeface="ＭＳ Ｐゴシック" charset="0"/>
              </a:rPr>
              <a:t>'</a:t>
            </a:r>
            <a:r>
              <a:rPr lang="en-US" sz="3200" b="1" dirty="0">
                <a:solidFill>
                  <a:srgbClr val="FFFFFF"/>
                </a:solidFill>
                <a:effectLst>
                  <a:outerShdw blurRad="38100" dist="38100" dir="2700000" algn="tl">
                    <a:srgbClr val="000000">
                      <a:alpha val="43137"/>
                    </a:srgbClr>
                  </a:outerShdw>
                </a:effectLst>
                <a:ea typeface="ＭＳ Ｐゴシック" charset="0"/>
              </a:rPr>
              <a:t>s Rule</a:t>
            </a:r>
            <a:endParaRPr lang="en-US" sz="2000" b="1" dirty="0">
              <a:solidFill>
                <a:srgbClr val="FFFFFF"/>
              </a:solidFill>
              <a:effectLst>
                <a:outerShdw blurRad="38100" dist="38100" dir="2700000" algn="tl">
                  <a:srgbClr val="000000">
                    <a:alpha val="43137"/>
                  </a:srgbClr>
                </a:outerShdw>
              </a:effectLst>
              <a:ea typeface="ＭＳ Ｐゴシック" charset="0"/>
            </a:endParaRPr>
          </a:p>
        </p:txBody>
      </p:sp>
      <p:sp>
        <p:nvSpPr>
          <p:cNvPr id="1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446</a:t>
            </a:r>
            <a:endParaRPr lang="en-US" b="1" dirty="0">
              <a:solidFill>
                <a:srgbClr val="000000"/>
              </a:solidFill>
              <a:latin typeface="Arial"/>
              <a:cs typeface="Arial"/>
            </a:endParaRPr>
          </a:p>
        </p:txBody>
      </p:sp>
    </p:spTree>
    <p:extLst>
      <p:ext uri="{BB962C8B-B14F-4D97-AF65-F5344CB8AC3E}">
        <p14:creationId xmlns:p14="http://schemas.microsoft.com/office/powerpoint/2010/main" val="8960083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112067"/>
                                        </p:tgtEl>
                                        <p:attrNameLst>
                                          <p:attrName>style.visibility</p:attrName>
                                        </p:attrNameLst>
                                      </p:cBhvr>
                                      <p:to>
                                        <p:strVal val="visible"/>
                                      </p:to>
                                    </p:set>
                                    <p:animEffect transition="in" filter="fade">
                                      <p:cBhvr>
                                        <p:cTn id="15" dur="500"/>
                                        <p:tgtEl>
                                          <p:spTgt spid="111206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1" grpId="0"/>
      <p:bldP spid="12" grpId="0"/>
      <p:bldP spid="13" grpId="0"/>
      <p:bldP spid="14" grpId="0"/>
    </p:bldLst>
  </p:timing>
</p:sld>
</file>

<file path=ppt/slides/slide1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28205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282051" name="Picture 3" descr="img8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950" y="333375"/>
            <a:ext cx="5876925" cy="6237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2052" name="Rectangle 2"/>
          <p:cNvSpPr>
            <a:spLocks noGrp="1" noChangeArrowheads="1"/>
          </p:cNvSpPr>
          <p:nvPr>
            <p:ph type="title"/>
          </p:nvPr>
        </p:nvSpPr>
        <p:spPr>
          <a:xfrm>
            <a:off x="6011863" y="609600"/>
            <a:ext cx="3132137" cy="5638800"/>
          </a:xfrm>
        </p:spPr>
        <p:txBody>
          <a:bodyPr/>
          <a:lstStyle/>
          <a:p>
            <a:r>
              <a:rPr lang="en-US" sz="6000">
                <a:latin typeface="Creampuff" charset="0"/>
                <a:ea typeface="ＭＳ Ｐゴシック" charset="0"/>
                <a:cs typeface="ＭＳ Ｐゴシック" charset="0"/>
              </a:rPr>
              <a:t>The New Heaven &amp; New Earth</a:t>
            </a:r>
            <a:endParaRPr lang="en-US">
              <a:latin typeface="Gadget" charset="0"/>
              <a:ea typeface="ＭＳ Ｐゴシック" charset="0"/>
              <a:cs typeface="ＭＳ Ｐゴシック" charset="0"/>
            </a:endParaRPr>
          </a:p>
        </p:txBody>
      </p:sp>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447</a:t>
            </a:r>
            <a:endParaRPr lang="en-US" b="1" dirty="0">
              <a:solidFill>
                <a:srgbClr val="000000"/>
              </a:solidFill>
              <a:latin typeface="Arial"/>
              <a:cs typeface="Arial"/>
            </a:endParaRPr>
          </a:p>
        </p:txBody>
      </p:sp>
    </p:spTree>
    <p:extLst>
      <p:ext uri="{BB962C8B-B14F-4D97-AF65-F5344CB8AC3E}">
        <p14:creationId xmlns:p14="http://schemas.microsoft.com/office/powerpoint/2010/main" val="256750233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a:solidFill>
                  <a:schemeClr val="tx1"/>
                </a:solidFill>
                <a:latin typeface="Arial" charset="0"/>
                <a:ea typeface="Osaka" charset="0"/>
                <a:cs typeface="Arial" charset="0"/>
              </a:rPr>
            </a:br>
            <a:r>
              <a:rPr lang="en-US" sz="8800">
                <a:solidFill>
                  <a:schemeClr val="bg1"/>
                </a:solidFill>
                <a:latin typeface="Arial" charset="0"/>
                <a:ea typeface="Osaka" charset="0"/>
                <a:cs typeface="Arial" charset="0"/>
              </a:rPr>
              <a:t>Wahyu </a:t>
            </a:r>
            <a:r>
              <a:rPr lang="en-US" sz="8800" dirty="0">
                <a:solidFill>
                  <a:schemeClr val="bg1"/>
                </a:solidFill>
                <a:latin typeface="Arial" charset="0"/>
                <a:ea typeface="Osaka" charset="0"/>
                <a:cs typeface="Arial" charset="0"/>
              </a:rPr>
              <a:t>21</a:t>
            </a:r>
          </a:p>
        </p:txBody>
      </p:sp>
    </p:spTree>
    <p:extLst>
      <p:ext uri="{BB962C8B-B14F-4D97-AF65-F5344CB8AC3E}">
        <p14:creationId xmlns:p14="http://schemas.microsoft.com/office/powerpoint/2010/main" val="285731683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288194" name="Picture 12" descr="npo0000c6"/>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20156"/>
            <a:ext cx="9144000" cy="690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rev 21 780px-stellar_fireworks_finale_.jpg"/>
          <p:cNvPicPr>
            <a:picLocks noChangeAspect="1"/>
          </p:cNvPicPr>
          <p:nvPr/>
        </p:nvPicPr>
        <p:blipFill rotWithShape="1">
          <a:blip r:embed="rId4" cstate="screen">
            <a:extLst>
              <a:ext uri="{28A0092B-C50C-407E-A947-70E740481C1C}">
                <a14:useLocalDpi xmlns:a14="http://schemas.microsoft.com/office/drawing/2010/main"/>
              </a:ext>
            </a:extLst>
          </a:blip>
          <a:srcRect r="-2"/>
          <a:stretch/>
        </p:blipFill>
        <p:spPr bwMode="auto">
          <a:xfrm>
            <a:off x="4454833" y="0"/>
            <a:ext cx="462824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a:ea typeface="新細明體" charset="0"/>
                <a:cs typeface="Arial"/>
              </a:rPr>
              <a:t>The Consummation of All Things</a:t>
            </a:r>
            <a:endParaRPr lang="en-US" sz="1400" b="1" dirty="0">
              <a:solidFill>
                <a:schemeClr val="bg1"/>
              </a:solidFill>
              <a:latin typeface="Arial"/>
              <a:ea typeface="ＭＳ Ｐゴシック" charset="0"/>
              <a:cs typeface="Arial"/>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latin typeface="Arial"/>
                <a:cs typeface="Arial"/>
              </a:rPr>
              <a:t>Genesis 1–3</a:t>
            </a:r>
            <a:endParaRPr lang="en-US" sz="2800" b="1" i="1" u="sng" dirty="0">
              <a:solidFill>
                <a:srgbClr val="FFFFFF"/>
              </a:solidFill>
              <a:latin typeface="Arial"/>
              <a:cs typeface="Arial"/>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latin typeface="Arial"/>
                <a:cs typeface="Arial"/>
              </a:rPr>
              <a:t>Revelation 20–22</a:t>
            </a:r>
            <a:endParaRPr lang="en-US" sz="2800" b="1" i="1" u="sng" dirty="0">
              <a:solidFill>
                <a:srgbClr val="FFFFFF"/>
              </a:solidFill>
              <a:latin typeface="Arial"/>
              <a:cs typeface="Arial"/>
            </a:endParaRPr>
          </a:p>
        </p:txBody>
      </p:sp>
      <p:sp>
        <p:nvSpPr>
          <p:cNvPr id="3090" name="Text Box 18"/>
          <p:cNvSpPr txBox="1">
            <a:spLocks noChangeArrowheads="1"/>
          </p:cNvSpPr>
          <p:nvPr/>
        </p:nvSpPr>
        <p:spPr bwMode="auto">
          <a:xfrm>
            <a:off x="317500" y="1552575"/>
            <a:ext cx="4038600" cy="2308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FF"/>
                </a:solidFill>
                <a:latin typeface="Arial"/>
                <a:cs typeface="Arial"/>
              </a:rPr>
              <a:t>"In the beginning God created the </a:t>
            </a:r>
            <a:r>
              <a:rPr lang="en-US" sz="3600" b="1" dirty="0">
                <a:solidFill>
                  <a:srgbClr val="FFFF00"/>
                </a:solidFill>
                <a:latin typeface="Arial"/>
                <a:cs typeface="Arial"/>
              </a:rPr>
              <a:t>heavens and the earth</a:t>
            </a:r>
            <a:r>
              <a:rPr lang="en-US" sz="3600" b="1" dirty="0">
                <a:solidFill>
                  <a:srgbClr val="FFFFFF"/>
                </a:solidFill>
                <a:latin typeface="Arial"/>
                <a:cs typeface="Arial"/>
              </a:rPr>
              <a:t>" (1:1) </a:t>
            </a:r>
            <a:endParaRPr lang="en-US" sz="2800" b="1" i="1" dirty="0">
              <a:solidFill>
                <a:srgbClr val="FFFFFF"/>
              </a:solidFill>
              <a:latin typeface="Arial"/>
              <a:cs typeface="Arial"/>
            </a:endParaRPr>
          </a:p>
        </p:txBody>
      </p:sp>
      <p:sp>
        <p:nvSpPr>
          <p:cNvPr id="3091" name="Text Box 19"/>
          <p:cNvSpPr txBox="1">
            <a:spLocks noChangeArrowheads="1"/>
          </p:cNvSpPr>
          <p:nvPr/>
        </p:nvSpPr>
        <p:spPr bwMode="auto">
          <a:xfrm>
            <a:off x="4572000" y="1552575"/>
            <a:ext cx="45720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FF"/>
                </a:solidFill>
                <a:latin typeface="Arial"/>
                <a:cs typeface="Arial"/>
              </a:rPr>
              <a:t>"Then I saw a </a:t>
            </a:r>
            <a:r>
              <a:rPr lang="en-US" sz="3600" b="1" dirty="0">
                <a:solidFill>
                  <a:srgbClr val="FFFF00"/>
                </a:solidFill>
                <a:latin typeface="Arial"/>
                <a:cs typeface="Arial"/>
              </a:rPr>
              <a:t>new heaven and a new earth</a:t>
            </a:r>
            <a:r>
              <a:rPr lang="en-US" sz="3600" b="1" dirty="0">
                <a:solidFill>
                  <a:srgbClr val="FFFFFF"/>
                </a:solidFill>
                <a:latin typeface="Arial"/>
                <a:cs typeface="Arial"/>
              </a:rPr>
              <a:t>" (21:1) </a:t>
            </a:r>
            <a:endParaRPr lang="en-US" sz="2800" b="1" i="1" dirty="0">
              <a:solidFill>
                <a:srgbClr val="FFFFFF"/>
              </a:solidFill>
              <a:latin typeface="Arial"/>
              <a:cs typeface="Arial"/>
            </a:endParaRPr>
          </a:p>
        </p:txBody>
      </p:sp>
      <p:sp>
        <p:nvSpPr>
          <p:cNvPr id="11"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448</a:t>
            </a:r>
            <a:endParaRPr lang="en-US" b="1" dirty="0">
              <a:solidFill>
                <a:srgbClr val="000000"/>
              </a:solidFill>
              <a:latin typeface="Arial"/>
              <a:cs typeface="Aria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childTnLst>
                          </p:cTn>
                        </p:par>
                        <p:par>
                          <p:cTn id="12" fill="hold" nodeType="afterGroup">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309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1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284098" name="Picture 4" descr="the last begin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4099" name="Rectangle 2"/>
          <p:cNvSpPr>
            <a:spLocks noGrp="1" noChangeArrowheads="1"/>
          </p:cNvSpPr>
          <p:nvPr>
            <p:ph type="title" idx="4294967295"/>
          </p:nvPr>
        </p:nvSpPr>
        <p:spPr>
          <a:xfrm>
            <a:off x="685800" y="152400"/>
            <a:ext cx="7772400" cy="914400"/>
          </a:xfrm>
          <a:solidFill>
            <a:schemeClr val="tx1"/>
          </a:solidFill>
        </p:spPr>
        <p:txBody>
          <a:bodyPr/>
          <a:lstStyle/>
          <a:p>
            <a:r>
              <a:rPr lang="en-US" b="1">
                <a:solidFill>
                  <a:srgbClr val="FFFFFF"/>
                </a:solidFill>
                <a:latin typeface="Arial" charset="0"/>
                <a:ea typeface="ＭＳ Ｐゴシック" charset="0"/>
              </a:rPr>
              <a:t>The Last Beginning</a:t>
            </a:r>
          </a:p>
        </p:txBody>
      </p:sp>
      <p:pic>
        <p:nvPicPr>
          <p:cNvPr id="1284100" name="Picture 4" descr="the last begin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37260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4101" name="Oval 4"/>
          <p:cNvSpPr>
            <a:spLocks noChangeArrowheads="1"/>
          </p:cNvSpPr>
          <p:nvPr/>
        </p:nvSpPr>
        <p:spPr bwMode="auto">
          <a:xfrm>
            <a:off x="9525000" y="1905000"/>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endParaRPr lang="en-US"/>
          </a:p>
        </p:txBody>
      </p:sp>
      <p:sp>
        <p:nvSpPr>
          <p:cNvPr id="1284102" name="Rectangle 2"/>
          <p:cNvSpPr txBox="1">
            <a:spLocks noChangeArrowheads="1"/>
          </p:cNvSpPr>
          <p:nvPr/>
        </p:nvSpPr>
        <p:spPr bwMode="auto">
          <a:xfrm>
            <a:off x="10972800" y="2286000"/>
            <a:ext cx="5791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altLang="ja-JP" sz="2000" b="1" i="1">
                <a:solidFill>
                  <a:srgbClr val="D2B844"/>
                </a:solidFill>
                <a:latin typeface="Arial" charset="0"/>
                <a:cs typeface="Arial" charset="0"/>
              </a:rPr>
              <a:t>Revelation 21:</a:t>
            </a:r>
            <a:br>
              <a:rPr lang="en-US" altLang="ja-JP" sz="2000" b="1" i="1">
                <a:solidFill>
                  <a:srgbClr val="D2B844"/>
                </a:solidFill>
                <a:latin typeface="Arial" charset="0"/>
                <a:cs typeface="Arial" charset="0"/>
              </a:rPr>
            </a:br>
            <a:r>
              <a:rPr lang="en-US" altLang="ja-JP" sz="2000" b="1">
                <a:solidFill>
                  <a:srgbClr val="D2B844"/>
                </a:solidFill>
                <a:latin typeface="Arial" charset="0"/>
                <a:cs typeface="Arial" charset="0"/>
              </a:rPr>
              <a:t>A new heaven and earth this time unspoiled by sin, death, pain or sorrow</a:t>
            </a:r>
            <a:endParaRPr lang="en-US" sz="2000" b="1">
              <a:solidFill>
                <a:srgbClr val="D2B844"/>
              </a:solidFill>
              <a:latin typeface="Arial" charset="0"/>
              <a:cs typeface="Arial" charset="0"/>
            </a:endParaRPr>
          </a:p>
        </p:txBody>
      </p:sp>
      <p:sp>
        <p:nvSpPr>
          <p:cNvPr id="1284103" name="Rectangle 2"/>
          <p:cNvSpPr txBox="1">
            <a:spLocks noChangeArrowheads="1"/>
          </p:cNvSpPr>
          <p:nvPr/>
        </p:nvSpPr>
        <p:spPr bwMode="auto">
          <a:xfrm>
            <a:off x="9829800" y="3657600"/>
            <a:ext cx="78486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altLang="ja-JP" sz="2000" b="1">
                <a:solidFill>
                  <a:schemeClr val="bg1"/>
                </a:solidFill>
                <a:latin typeface="Arial" charset="0"/>
                <a:cs typeface="Arial" charset="0"/>
              </a:rPr>
              <a:t>(Translate from left)</a:t>
            </a:r>
            <a:endParaRPr lang="en-US" sz="2000" b="1">
              <a:solidFill>
                <a:schemeClr val="bg1"/>
              </a:solidFill>
              <a:latin typeface="Arial" charset="0"/>
              <a:cs typeface="Arial" charset="0"/>
            </a:endParaRPr>
          </a:p>
        </p:txBody>
      </p:sp>
      <p:sp>
        <p:nvSpPr>
          <p:cNvPr id="1284104" name="Rectangle 2"/>
          <p:cNvSpPr txBox="1">
            <a:spLocks noChangeArrowheads="1"/>
          </p:cNvSpPr>
          <p:nvPr/>
        </p:nvSpPr>
        <p:spPr bwMode="auto">
          <a:xfrm>
            <a:off x="9982200" y="228600"/>
            <a:ext cx="7772400" cy="914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altLang="ja-JP" sz="4400" b="1">
                <a:solidFill>
                  <a:srgbClr val="FFFFFF"/>
                </a:solidFill>
                <a:latin typeface="Arial" charset="0"/>
                <a:cs typeface="Arial" charset="0"/>
              </a:rPr>
              <a:t>The Last Beginning</a:t>
            </a:r>
            <a:endParaRPr lang="en-US" sz="4400" b="1">
              <a:solidFill>
                <a:srgbClr val="FFFFFF"/>
              </a:solidFill>
              <a:latin typeface="Arial" charset="0"/>
              <a:cs typeface="Arial" charset="0"/>
            </a:endParaRPr>
          </a:p>
        </p:txBody>
      </p:sp>
      <p:sp>
        <p:nvSpPr>
          <p:cNvPr id="9"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448</a:t>
            </a:r>
            <a:endParaRPr lang="en-US" b="1" dirty="0">
              <a:solidFill>
                <a:srgbClr val="000000"/>
              </a:solidFill>
              <a:latin typeface="Arial"/>
              <a:cs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49186" name="Picture 2" descr="supreme_decision_qx_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extLst>
            <a:ext uri="{909E8E84-426E-40dd-AFC4-6F175D3DCCD1}">
              <a14:hiddenFill xmlns="" xmlns:a14="http://schemas.microsoft.com/office/drawing/2010/main">
                <a:solidFill>
                  <a:srgbClr val="FFFFFF"/>
                </a:solidFill>
              </a14:hiddenFill>
            </a:ext>
          </a:extLst>
        </p:spPr>
      </p:pic>
      <p:sp>
        <p:nvSpPr>
          <p:cNvPr id="349187" name="Rectangle 3"/>
          <p:cNvSpPr>
            <a:spLocks noGrp="1" noChangeArrowheads="1"/>
          </p:cNvSpPr>
          <p:nvPr>
            <p:ph type="ctrTitle"/>
          </p:nvPr>
        </p:nvSpPr>
        <p:spPr>
          <a:xfrm>
            <a:off x="0" y="3352800"/>
            <a:ext cx="7543800" cy="3276600"/>
          </a:xfrm>
          <a:noFill/>
          <a:effectLst>
            <a:outerShdw blurRad="63500" dist="107763" dir="8100000" algn="ctr" rotWithShape="0">
              <a:schemeClr val="tx2">
                <a:alpha val="74998"/>
              </a:schemeClr>
            </a:outerShdw>
          </a:effectLst>
        </p:spPr>
        <p:txBody>
          <a:bodyPr/>
          <a:lstStyle/>
          <a:p>
            <a:r>
              <a:rPr lang="en-US" b="1" dirty="0">
                <a:solidFill>
                  <a:schemeClr val="bg1"/>
                </a:solidFill>
              </a:rPr>
              <a:t>We are more </a:t>
            </a:r>
            <a:r>
              <a:rPr lang="en-US" b="1" dirty="0">
                <a:solidFill>
                  <a:srgbClr val="FFFF00"/>
                </a:solidFill>
              </a:rPr>
              <a:t>competent</a:t>
            </a:r>
            <a:r>
              <a:rPr lang="en-US" b="1" dirty="0">
                <a:solidFill>
                  <a:schemeClr val="bg1"/>
                </a:solidFill>
              </a:rPr>
              <a:t> than unbelievers to solve Christian disputes </a:t>
            </a:r>
            <a:br>
              <a:rPr lang="en-US" b="1" dirty="0">
                <a:solidFill>
                  <a:schemeClr val="bg1"/>
                </a:solidFill>
              </a:rPr>
            </a:br>
            <a:r>
              <a:rPr lang="en-US" b="1" dirty="0">
                <a:solidFill>
                  <a:schemeClr val="bg1"/>
                </a:solidFill>
              </a:rPr>
              <a:t>(1 Cor. 6:2-6, 9-11)</a:t>
            </a:r>
            <a:endParaRPr lang="en-US" sz="4000" dirty="0">
              <a:solidFill>
                <a:schemeClr val="bg1"/>
              </a:solidFill>
            </a:endParaRPr>
          </a:p>
        </p:txBody>
      </p:sp>
    </p:spTree>
    <p:extLst>
      <p:ext uri="{BB962C8B-B14F-4D97-AF65-F5344CB8AC3E}">
        <p14:creationId xmlns:p14="http://schemas.microsoft.com/office/powerpoint/2010/main" val="41975984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49" name="Rectangle 2"/>
          <p:cNvSpPr>
            <a:spLocks noChangeArrowheads="1"/>
          </p:cNvSpPr>
          <p:nvPr/>
        </p:nvSpPr>
        <p:spPr bwMode="auto">
          <a:xfrm>
            <a:off x="0" y="0"/>
            <a:ext cx="9144000" cy="6858000"/>
          </a:xfrm>
          <a:prstGeom prst="rect">
            <a:avLst/>
          </a:prstGeom>
          <a:solidFill>
            <a:srgbClr val="000000"/>
          </a:solidFill>
          <a:ln w="9360">
            <a:solidFill>
              <a:srgbClr val="000000"/>
            </a:solidFill>
            <a:miter lim="800000"/>
            <a:headEnd/>
            <a:tailEnd/>
          </a:ln>
        </p:spPr>
        <p:txBody>
          <a:bodyPr wrap="none" anchor="ctr"/>
          <a:lstStyle/>
          <a:p>
            <a:pPr defTabSz="914400" eaLnBrk="0" hangingPunct="0">
              <a:lnSpc>
                <a:spcPct val="100000"/>
              </a:lnSpc>
              <a:buClrTx/>
              <a:buSzTx/>
              <a:buFontTx/>
              <a:buNone/>
              <a:defRPr/>
            </a:pPr>
            <a:endParaRPr lang="en-US" sz="1600">
              <a:solidFill>
                <a:srgbClr val="000000"/>
              </a:solidFill>
              <a:effectLst>
                <a:glow rad="101600">
                  <a:srgbClr val="000000"/>
                </a:glow>
              </a:effectLst>
              <a:latin typeface="Arial"/>
              <a:ea typeface="ＭＳ Ｐゴシック" charset="0"/>
              <a:cs typeface="Arial"/>
            </a:endParaRPr>
          </a:p>
        </p:txBody>
      </p:sp>
      <p:pic>
        <p:nvPicPr>
          <p:cNvPr id="270338" name="Picture 3"/>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2019300" y="1843088"/>
            <a:ext cx="4914900" cy="3567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386051" name="Text Box 4"/>
          <p:cNvSpPr txBox="1">
            <a:spLocks noChangeArrowheads="1"/>
          </p:cNvSpPr>
          <p:nvPr/>
        </p:nvSpPr>
        <p:spPr bwMode="auto">
          <a:xfrm>
            <a:off x="457200" y="1508125"/>
            <a:ext cx="3657600" cy="648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cs typeface="ＭＳ Ｐゴシック" charset="0"/>
              </a:defRPr>
            </a:lvl1pPr>
            <a:lvl2pPr marL="742950" indent="-28575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2pPr>
            <a:lvl3pPr marL="11430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3pPr>
            <a:lvl4pPr marL="16002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4pPr>
            <a:lvl5pPr marL="20574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9pPr>
          </a:lstStyle>
          <a:p>
            <a:pPr eaLnBrk="1" hangingPunct="1">
              <a:lnSpc>
                <a:spcPct val="100000"/>
              </a:lnSpc>
              <a:spcBef>
                <a:spcPts val="2500"/>
              </a:spcBef>
              <a:buClr>
                <a:srgbClr val="FFFF00"/>
              </a:buClr>
              <a:buFont typeface="Times New Roman" charset="0"/>
              <a:buNone/>
              <a:defRPr/>
            </a:pPr>
            <a:r>
              <a:rPr lang="en-GB" sz="3600" b="1" dirty="0" err="1">
                <a:solidFill>
                  <a:srgbClr val="FFFF00"/>
                </a:solidFill>
                <a:effectLst>
                  <a:glow rad="101600">
                    <a:srgbClr val="000000"/>
                  </a:glow>
                </a:effectLst>
                <a:latin typeface="Arial"/>
                <a:cs typeface="Arial"/>
              </a:rPr>
              <a:t>Hari</a:t>
            </a:r>
            <a:r>
              <a:rPr lang="en-GB" sz="3600" b="1" dirty="0">
                <a:solidFill>
                  <a:srgbClr val="FFFF00"/>
                </a:solidFill>
                <a:effectLst>
                  <a:glow rad="101600">
                    <a:srgbClr val="000000"/>
                  </a:glow>
                </a:effectLst>
                <a:latin typeface="Arial"/>
                <a:cs typeface="Arial"/>
              </a:rPr>
              <a:t> 1:</a:t>
            </a:r>
            <a:r>
              <a:rPr lang="en-GB" sz="3600" b="1" dirty="0">
                <a:solidFill>
                  <a:srgbClr val="FFFFFF"/>
                </a:solidFill>
                <a:effectLst>
                  <a:glow rad="101600">
                    <a:srgbClr val="000000"/>
                  </a:glow>
                </a:effectLst>
                <a:latin typeface="Arial"/>
                <a:cs typeface="Arial"/>
              </a:rPr>
              <a:t> </a:t>
            </a:r>
            <a:r>
              <a:rPr lang="en-GB" sz="3600" b="1" dirty="0" err="1">
                <a:solidFill>
                  <a:srgbClr val="FFFFFF"/>
                </a:solidFill>
                <a:effectLst>
                  <a:glow rad="101600">
                    <a:srgbClr val="000000"/>
                  </a:glow>
                </a:effectLst>
                <a:latin typeface="Arial"/>
                <a:cs typeface="Arial"/>
              </a:rPr>
              <a:t>Terang</a:t>
            </a:r>
            <a:endParaRPr lang="en-GB" sz="3600" b="1" dirty="0">
              <a:solidFill>
                <a:srgbClr val="FFFFFF"/>
              </a:solidFill>
              <a:effectLst>
                <a:glow rad="101600">
                  <a:srgbClr val="000000"/>
                </a:glow>
              </a:effectLst>
              <a:latin typeface="Arial"/>
              <a:cs typeface="Arial"/>
            </a:endParaRPr>
          </a:p>
        </p:txBody>
      </p:sp>
      <p:sp>
        <p:nvSpPr>
          <p:cNvPr id="386052" name="Text Box 5"/>
          <p:cNvSpPr txBox="1">
            <a:spLocks noChangeArrowheads="1"/>
          </p:cNvSpPr>
          <p:nvPr/>
        </p:nvSpPr>
        <p:spPr bwMode="auto">
          <a:xfrm>
            <a:off x="457200" y="2879725"/>
            <a:ext cx="3970784" cy="12025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cs typeface="ＭＳ Ｐゴシック" charset="0"/>
              </a:defRPr>
            </a:lvl1pPr>
            <a:lvl2pPr marL="742950" indent="-28575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2pPr>
            <a:lvl3pPr marL="11430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3pPr>
            <a:lvl4pPr marL="16002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4pPr>
            <a:lvl5pPr marL="20574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9pPr>
          </a:lstStyle>
          <a:p>
            <a:pPr eaLnBrk="1" hangingPunct="1">
              <a:lnSpc>
                <a:spcPct val="100000"/>
              </a:lnSpc>
              <a:spcBef>
                <a:spcPts val="2500"/>
              </a:spcBef>
              <a:buClr>
                <a:srgbClr val="FFFF00"/>
              </a:buClr>
              <a:buFont typeface="Times New Roman" charset="0"/>
              <a:buNone/>
              <a:defRPr/>
            </a:pPr>
            <a:r>
              <a:rPr lang="en-GB" sz="3600" b="1" dirty="0" err="1">
                <a:solidFill>
                  <a:srgbClr val="FFFF00"/>
                </a:solidFill>
                <a:effectLst>
                  <a:glow rad="101600">
                    <a:srgbClr val="000000"/>
                  </a:glow>
                </a:effectLst>
                <a:latin typeface="Arial"/>
                <a:cs typeface="Arial"/>
              </a:rPr>
              <a:t>Hari</a:t>
            </a:r>
            <a:r>
              <a:rPr lang="en-GB" sz="3600" b="1" dirty="0">
                <a:solidFill>
                  <a:srgbClr val="FFFF00"/>
                </a:solidFill>
                <a:effectLst>
                  <a:glow rad="101600">
                    <a:srgbClr val="000000"/>
                  </a:glow>
                </a:effectLst>
                <a:latin typeface="Arial"/>
                <a:cs typeface="Arial"/>
              </a:rPr>
              <a:t> 2:</a:t>
            </a:r>
            <a:r>
              <a:rPr lang="en-GB" sz="3600" b="1" dirty="0">
                <a:solidFill>
                  <a:srgbClr val="FFFFFF"/>
                </a:solidFill>
                <a:effectLst>
                  <a:glow rad="101600">
                    <a:srgbClr val="000000"/>
                  </a:glow>
                </a:effectLst>
                <a:latin typeface="Arial"/>
                <a:cs typeface="Arial"/>
              </a:rPr>
              <a:t> Air &amp;  </a:t>
            </a:r>
            <a:br>
              <a:rPr lang="en-GB" sz="3600" b="1" dirty="0">
                <a:solidFill>
                  <a:srgbClr val="FFFFFF"/>
                </a:solidFill>
                <a:effectLst>
                  <a:glow rad="101600">
                    <a:srgbClr val="000000"/>
                  </a:glow>
                </a:effectLst>
                <a:latin typeface="Arial"/>
                <a:cs typeface="Arial"/>
              </a:rPr>
            </a:br>
            <a:r>
              <a:rPr lang="en-GB" sz="3600" b="1" dirty="0" err="1">
                <a:solidFill>
                  <a:srgbClr val="FFFFFF"/>
                </a:solidFill>
                <a:effectLst>
                  <a:glow rad="101600">
                    <a:srgbClr val="000000"/>
                  </a:glow>
                </a:effectLst>
                <a:latin typeface="Arial"/>
                <a:cs typeface="Arial"/>
              </a:rPr>
              <a:t>udara</a:t>
            </a:r>
            <a:r>
              <a:rPr lang="en-GB" sz="3600" b="1" dirty="0">
                <a:solidFill>
                  <a:srgbClr val="FFFFFF"/>
                </a:solidFill>
                <a:effectLst>
                  <a:glow rad="101600">
                    <a:srgbClr val="000000"/>
                  </a:glow>
                </a:effectLst>
                <a:latin typeface="Arial"/>
                <a:cs typeface="Arial"/>
              </a:rPr>
              <a:t> </a:t>
            </a:r>
            <a:r>
              <a:rPr lang="en-GB" sz="3600" b="1" dirty="0" err="1">
                <a:solidFill>
                  <a:srgbClr val="FFFFFF"/>
                </a:solidFill>
                <a:effectLst>
                  <a:glow rad="101600">
                    <a:srgbClr val="000000"/>
                  </a:glow>
                </a:effectLst>
                <a:latin typeface="Arial"/>
                <a:cs typeface="Arial"/>
              </a:rPr>
              <a:t>dipisahkan</a:t>
            </a:r>
            <a:endParaRPr lang="en-GB" sz="3600" b="1" dirty="0">
              <a:solidFill>
                <a:srgbClr val="FFFFFF"/>
              </a:solidFill>
              <a:effectLst>
                <a:glow rad="101600">
                  <a:srgbClr val="000000"/>
                </a:glow>
              </a:effectLst>
              <a:latin typeface="Arial"/>
              <a:cs typeface="Arial"/>
            </a:endParaRPr>
          </a:p>
        </p:txBody>
      </p:sp>
      <p:sp>
        <p:nvSpPr>
          <p:cNvPr id="386053" name="Text Box 6"/>
          <p:cNvSpPr txBox="1">
            <a:spLocks noChangeArrowheads="1"/>
          </p:cNvSpPr>
          <p:nvPr/>
        </p:nvSpPr>
        <p:spPr bwMode="auto">
          <a:xfrm>
            <a:off x="457200" y="4708525"/>
            <a:ext cx="4038600" cy="12025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55563" indent="-55563" defTabSz="457200" eaLnBrk="0" hangingPunct="0">
              <a:tabLst>
                <a:tab pos="55563" algn="l"/>
                <a:tab pos="969963" algn="l"/>
                <a:tab pos="1884363" algn="l"/>
                <a:tab pos="2798763" algn="l"/>
                <a:tab pos="3713163" algn="l"/>
                <a:tab pos="4627563" algn="l"/>
                <a:tab pos="5541963" algn="l"/>
                <a:tab pos="6456363" algn="l"/>
                <a:tab pos="7370763" algn="l"/>
                <a:tab pos="8285163" algn="l"/>
                <a:tab pos="9199563" algn="l"/>
                <a:tab pos="10113963" algn="l"/>
              </a:tabLst>
              <a:defRPr sz="2400">
                <a:solidFill>
                  <a:schemeClr val="tx1"/>
                </a:solidFill>
                <a:latin typeface="Times New Roman" charset="0"/>
                <a:ea typeface="ＭＳ Ｐゴシック" charset="0"/>
                <a:cs typeface="ＭＳ Ｐゴシック" charset="0"/>
              </a:defRPr>
            </a:lvl1pPr>
            <a:lvl2pPr marL="742950" indent="-285750" defTabSz="457200" eaLnBrk="0" hangingPunct="0">
              <a:tabLst>
                <a:tab pos="55563" algn="l"/>
                <a:tab pos="969963" algn="l"/>
                <a:tab pos="1884363" algn="l"/>
                <a:tab pos="2798763" algn="l"/>
                <a:tab pos="3713163" algn="l"/>
                <a:tab pos="4627563" algn="l"/>
                <a:tab pos="5541963" algn="l"/>
                <a:tab pos="6456363" algn="l"/>
                <a:tab pos="7370763" algn="l"/>
                <a:tab pos="8285163" algn="l"/>
                <a:tab pos="9199563" algn="l"/>
                <a:tab pos="10113963" algn="l"/>
              </a:tabLst>
              <a:defRPr sz="2400">
                <a:solidFill>
                  <a:schemeClr val="tx1"/>
                </a:solidFill>
                <a:latin typeface="Times New Roman" charset="0"/>
                <a:ea typeface="ＭＳ Ｐゴシック" charset="0"/>
              </a:defRPr>
            </a:lvl2pPr>
            <a:lvl3pPr marL="1143000" indent="-228600" defTabSz="457200" eaLnBrk="0" hangingPunct="0">
              <a:tabLst>
                <a:tab pos="55563" algn="l"/>
                <a:tab pos="969963" algn="l"/>
                <a:tab pos="1884363" algn="l"/>
                <a:tab pos="2798763" algn="l"/>
                <a:tab pos="3713163" algn="l"/>
                <a:tab pos="4627563" algn="l"/>
                <a:tab pos="5541963" algn="l"/>
                <a:tab pos="6456363" algn="l"/>
                <a:tab pos="7370763" algn="l"/>
                <a:tab pos="8285163" algn="l"/>
                <a:tab pos="9199563" algn="l"/>
                <a:tab pos="10113963" algn="l"/>
              </a:tabLst>
              <a:defRPr sz="2400">
                <a:solidFill>
                  <a:schemeClr val="tx1"/>
                </a:solidFill>
                <a:latin typeface="Times New Roman" charset="0"/>
                <a:ea typeface="ＭＳ Ｐゴシック" charset="0"/>
              </a:defRPr>
            </a:lvl3pPr>
            <a:lvl4pPr marL="1600200" indent="-228600" defTabSz="457200" eaLnBrk="0" hangingPunct="0">
              <a:tabLst>
                <a:tab pos="55563" algn="l"/>
                <a:tab pos="969963" algn="l"/>
                <a:tab pos="1884363" algn="l"/>
                <a:tab pos="2798763" algn="l"/>
                <a:tab pos="3713163" algn="l"/>
                <a:tab pos="4627563" algn="l"/>
                <a:tab pos="5541963" algn="l"/>
                <a:tab pos="6456363" algn="l"/>
                <a:tab pos="7370763" algn="l"/>
                <a:tab pos="8285163" algn="l"/>
                <a:tab pos="9199563" algn="l"/>
                <a:tab pos="10113963" algn="l"/>
              </a:tabLst>
              <a:defRPr sz="2400">
                <a:solidFill>
                  <a:schemeClr val="tx1"/>
                </a:solidFill>
                <a:latin typeface="Times New Roman" charset="0"/>
                <a:ea typeface="ＭＳ Ｐゴシック" charset="0"/>
              </a:defRPr>
            </a:lvl4pPr>
            <a:lvl5pPr marL="2057400" indent="-228600" defTabSz="457200" eaLnBrk="0" hangingPunct="0">
              <a:tabLst>
                <a:tab pos="55563" algn="l"/>
                <a:tab pos="969963" algn="l"/>
                <a:tab pos="1884363" algn="l"/>
                <a:tab pos="2798763" algn="l"/>
                <a:tab pos="3713163" algn="l"/>
                <a:tab pos="4627563" algn="l"/>
                <a:tab pos="5541963" algn="l"/>
                <a:tab pos="6456363" algn="l"/>
                <a:tab pos="7370763" algn="l"/>
                <a:tab pos="8285163" algn="l"/>
                <a:tab pos="9199563" algn="l"/>
                <a:tab pos="10113963"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55563" algn="l"/>
                <a:tab pos="969963" algn="l"/>
                <a:tab pos="1884363" algn="l"/>
                <a:tab pos="2798763" algn="l"/>
                <a:tab pos="3713163" algn="l"/>
                <a:tab pos="4627563" algn="l"/>
                <a:tab pos="5541963" algn="l"/>
                <a:tab pos="6456363" algn="l"/>
                <a:tab pos="7370763" algn="l"/>
                <a:tab pos="8285163" algn="l"/>
                <a:tab pos="9199563" algn="l"/>
                <a:tab pos="10113963"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55563" algn="l"/>
                <a:tab pos="969963" algn="l"/>
                <a:tab pos="1884363" algn="l"/>
                <a:tab pos="2798763" algn="l"/>
                <a:tab pos="3713163" algn="l"/>
                <a:tab pos="4627563" algn="l"/>
                <a:tab pos="5541963" algn="l"/>
                <a:tab pos="6456363" algn="l"/>
                <a:tab pos="7370763" algn="l"/>
                <a:tab pos="8285163" algn="l"/>
                <a:tab pos="9199563" algn="l"/>
                <a:tab pos="10113963"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55563" algn="l"/>
                <a:tab pos="969963" algn="l"/>
                <a:tab pos="1884363" algn="l"/>
                <a:tab pos="2798763" algn="l"/>
                <a:tab pos="3713163" algn="l"/>
                <a:tab pos="4627563" algn="l"/>
                <a:tab pos="5541963" algn="l"/>
                <a:tab pos="6456363" algn="l"/>
                <a:tab pos="7370763" algn="l"/>
                <a:tab pos="8285163" algn="l"/>
                <a:tab pos="9199563" algn="l"/>
                <a:tab pos="10113963"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55563" algn="l"/>
                <a:tab pos="969963" algn="l"/>
                <a:tab pos="1884363" algn="l"/>
                <a:tab pos="2798763" algn="l"/>
                <a:tab pos="3713163" algn="l"/>
                <a:tab pos="4627563" algn="l"/>
                <a:tab pos="5541963" algn="l"/>
                <a:tab pos="6456363" algn="l"/>
                <a:tab pos="7370763" algn="l"/>
                <a:tab pos="8285163" algn="l"/>
                <a:tab pos="9199563" algn="l"/>
                <a:tab pos="10113963" algn="l"/>
              </a:tabLst>
              <a:defRPr sz="2400">
                <a:solidFill>
                  <a:schemeClr val="tx1"/>
                </a:solidFill>
                <a:latin typeface="Times New Roman" charset="0"/>
                <a:ea typeface="ＭＳ Ｐゴシック" charset="0"/>
              </a:defRPr>
            </a:lvl9pPr>
          </a:lstStyle>
          <a:p>
            <a:pPr eaLnBrk="1" hangingPunct="1">
              <a:lnSpc>
                <a:spcPct val="100000"/>
              </a:lnSpc>
              <a:spcBef>
                <a:spcPts val="2500"/>
              </a:spcBef>
              <a:buClr>
                <a:srgbClr val="FFFF00"/>
              </a:buClr>
              <a:buFont typeface="Times New Roman" charset="0"/>
              <a:buNone/>
              <a:defRPr/>
            </a:pPr>
            <a:r>
              <a:rPr lang="en-GB" sz="3600" b="1" dirty="0" err="1">
                <a:solidFill>
                  <a:srgbClr val="FFFF00"/>
                </a:solidFill>
                <a:effectLst>
                  <a:glow rad="101600">
                    <a:srgbClr val="000000"/>
                  </a:glow>
                </a:effectLst>
                <a:latin typeface="Arial"/>
                <a:cs typeface="Arial"/>
              </a:rPr>
              <a:t>Hari</a:t>
            </a:r>
            <a:r>
              <a:rPr lang="en-GB" sz="3600" b="1" dirty="0">
                <a:solidFill>
                  <a:srgbClr val="FFFF00"/>
                </a:solidFill>
                <a:effectLst>
                  <a:glow rad="101600">
                    <a:srgbClr val="000000"/>
                  </a:glow>
                </a:effectLst>
                <a:latin typeface="Arial"/>
                <a:cs typeface="Arial"/>
              </a:rPr>
              <a:t> 3:</a:t>
            </a:r>
            <a:r>
              <a:rPr lang="en-GB" sz="3600" b="1" dirty="0">
                <a:solidFill>
                  <a:srgbClr val="FFFFFF"/>
                </a:solidFill>
                <a:effectLst>
                  <a:glow rad="101600">
                    <a:srgbClr val="000000"/>
                  </a:glow>
                </a:effectLst>
                <a:latin typeface="Arial"/>
                <a:cs typeface="Arial"/>
              </a:rPr>
              <a:t> </a:t>
            </a:r>
            <a:r>
              <a:rPr lang="en-GB" sz="3600" b="1" dirty="0" err="1">
                <a:solidFill>
                  <a:srgbClr val="FFFFFF"/>
                </a:solidFill>
                <a:effectLst>
                  <a:glow rad="101600">
                    <a:srgbClr val="000000"/>
                  </a:glow>
                </a:effectLst>
                <a:latin typeface="Arial"/>
                <a:cs typeface="Arial"/>
              </a:rPr>
              <a:t>Darat</a:t>
            </a:r>
            <a:r>
              <a:rPr lang="en-GB" sz="3600" b="1" dirty="0">
                <a:solidFill>
                  <a:srgbClr val="FFFFFF"/>
                </a:solidFill>
                <a:effectLst>
                  <a:glow rad="101600">
                    <a:srgbClr val="000000"/>
                  </a:glow>
                </a:effectLst>
                <a:latin typeface="Arial"/>
                <a:cs typeface="Arial"/>
              </a:rPr>
              <a:t> &amp; </a:t>
            </a:r>
            <a:r>
              <a:rPr lang="en-GB" sz="3600" b="1" dirty="0" err="1">
                <a:solidFill>
                  <a:srgbClr val="FFFFFF"/>
                </a:solidFill>
                <a:effectLst>
                  <a:glow rad="101600">
                    <a:srgbClr val="000000"/>
                  </a:glow>
                </a:effectLst>
                <a:latin typeface="Arial"/>
                <a:cs typeface="Arial"/>
              </a:rPr>
              <a:t>laut</a:t>
            </a:r>
            <a:r>
              <a:rPr lang="en-GB" sz="3600" b="1" dirty="0">
                <a:solidFill>
                  <a:srgbClr val="FFFFFF"/>
                </a:solidFill>
                <a:effectLst>
                  <a:glow rad="101600">
                    <a:srgbClr val="000000"/>
                  </a:glow>
                </a:effectLst>
                <a:latin typeface="Arial"/>
                <a:cs typeface="Arial"/>
              </a:rPr>
              <a:t> </a:t>
            </a:r>
            <a:r>
              <a:rPr lang="en-GB" sz="3600" b="1" dirty="0" err="1">
                <a:solidFill>
                  <a:srgbClr val="FFFFFF"/>
                </a:solidFill>
                <a:effectLst>
                  <a:glow rad="101600">
                    <a:srgbClr val="000000"/>
                  </a:glow>
                </a:effectLst>
                <a:latin typeface="Arial"/>
                <a:cs typeface="Arial"/>
              </a:rPr>
              <a:t>dipisahkan</a:t>
            </a:r>
            <a:endParaRPr lang="en-GB" sz="3600" b="1" dirty="0">
              <a:solidFill>
                <a:srgbClr val="FFFFFF"/>
              </a:solidFill>
              <a:effectLst>
                <a:glow rad="101600">
                  <a:srgbClr val="000000"/>
                </a:glow>
              </a:effectLst>
              <a:latin typeface="Arial"/>
              <a:cs typeface="Arial"/>
            </a:endParaRPr>
          </a:p>
        </p:txBody>
      </p:sp>
      <p:sp>
        <p:nvSpPr>
          <p:cNvPr id="386054" name="Text Box 7"/>
          <p:cNvSpPr txBox="1">
            <a:spLocks noChangeArrowheads="1"/>
          </p:cNvSpPr>
          <p:nvPr/>
        </p:nvSpPr>
        <p:spPr bwMode="auto">
          <a:xfrm>
            <a:off x="4495800" y="1219200"/>
            <a:ext cx="4648200" cy="10793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cs typeface="ＭＳ Ｐゴシック" charset="0"/>
              </a:defRPr>
            </a:lvl1pPr>
            <a:lvl2pPr marL="742950" indent="-28575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2pPr>
            <a:lvl3pPr marL="11430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3pPr>
            <a:lvl4pPr marL="16002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4pPr>
            <a:lvl5pPr marL="20574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9pPr>
          </a:lstStyle>
          <a:p>
            <a:pPr eaLnBrk="1" hangingPunct="1">
              <a:lnSpc>
                <a:spcPct val="100000"/>
              </a:lnSpc>
              <a:spcBef>
                <a:spcPts val="2000"/>
              </a:spcBef>
              <a:buClr>
                <a:srgbClr val="FFFF00"/>
              </a:buClr>
              <a:buFont typeface="Times New Roman" charset="0"/>
              <a:buNone/>
              <a:defRPr/>
            </a:pPr>
            <a:r>
              <a:rPr lang="en-GB" sz="3600" b="1">
                <a:solidFill>
                  <a:srgbClr val="FFFF00"/>
                </a:solidFill>
                <a:effectLst>
                  <a:glow rad="101600">
                    <a:srgbClr val="000000"/>
                  </a:glow>
                </a:effectLst>
                <a:latin typeface="Arial"/>
                <a:cs typeface="Arial"/>
              </a:rPr>
              <a:t>Hari 4:</a:t>
            </a:r>
            <a:r>
              <a:rPr lang="en-GB" sz="3600" b="1">
                <a:solidFill>
                  <a:srgbClr val="FFFFFF"/>
                </a:solidFill>
                <a:effectLst>
                  <a:glow rad="101600">
                    <a:srgbClr val="000000"/>
                  </a:glow>
                </a:effectLst>
                <a:latin typeface="Arial"/>
                <a:cs typeface="Arial"/>
              </a:rPr>
              <a:t>  </a:t>
            </a:r>
            <a:r>
              <a:rPr lang="en-GB" sz="2800" b="1">
                <a:solidFill>
                  <a:srgbClr val="FFFFFF"/>
                </a:solidFill>
                <a:effectLst>
                  <a:glow rad="101600">
                    <a:srgbClr val="000000"/>
                  </a:glow>
                </a:effectLst>
                <a:latin typeface="Arial"/>
                <a:cs typeface="Arial"/>
              </a:rPr>
              <a:t>Matahari, bulan &amp; bintang diatur</a:t>
            </a:r>
          </a:p>
        </p:txBody>
      </p:sp>
      <p:sp>
        <p:nvSpPr>
          <p:cNvPr id="386055" name="Text Box 8"/>
          <p:cNvSpPr txBox="1">
            <a:spLocks noChangeArrowheads="1"/>
          </p:cNvSpPr>
          <p:nvPr/>
        </p:nvSpPr>
        <p:spPr bwMode="auto">
          <a:xfrm>
            <a:off x="4495800" y="2879725"/>
            <a:ext cx="4191000" cy="12025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cs typeface="ＭＳ Ｐゴシック" charset="0"/>
              </a:defRPr>
            </a:lvl1pPr>
            <a:lvl2pPr marL="742950" indent="-28575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2pPr>
            <a:lvl3pPr marL="11430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3pPr>
            <a:lvl4pPr marL="16002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4pPr>
            <a:lvl5pPr marL="20574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9pPr>
          </a:lstStyle>
          <a:p>
            <a:pPr eaLnBrk="1" hangingPunct="1">
              <a:lnSpc>
                <a:spcPct val="100000"/>
              </a:lnSpc>
              <a:spcBef>
                <a:spcPts val="2500"/>
              </a:spcBef>
              <a:buClr>
                <a:srgbClr val="FFFF00"/>
              </a:buClr>
              <a:buFont typeface="Times New Roman" charset="0"/>
              <a:buNone/>
              <a:defRPr/>
            </a:pPr>
            <a:r>
              <a:rPr lang="en-GB" sz="3600" b="1" dirty="0" err="1">
                <a:solidFill>
                  <a:srgbClr val="FFFF00"/>
                </a:solidFill>
                <a:effectLst>
                  <a:glow rad="101600">
                    <a:srgbClr val="000000"/>
                  </a:glow>
                </a:effectLst>
                <a:latin typeface="Arial"/>
                <a:cs typeface="Arial"/>
              </a:rPr>
              <a:t>Hari</a:t>
            </a:r>
            <a:r>
              <a:rPr lang="en-GB" sz="3600" b="1" dirty="0">
                <a:solidFill>
                  <a:srgbClr val="FFFF00"/>
                </a:solidFill>
                <a:effectLst>
                  <a:glow rad="101600">
                    <a:srgbClr val="000000"/>
                  </a:glow>
                </a:effectLst>
                <a:latin typeface="Arial"/>
                <a:cs typeface="Arial"/>
              </a:rPr>
              <a:t> 5:</a:t>
            </a:r>
            <a:r>
              <a:rPr lang="en-GB" sz="3600" b="1" dirty="0">
                <a:solidFill>
                  <a:srgbClr val="FFFFFF"/>
                </a:solidFill>
                <a:effectLst>
                  <a:glow rad="101600">
                    <a:srgbClr val="000000"/>
                  </a:glow>
                </a:effectLst>
                <a:latin typeface="Arial"/>
                <a:cs typeface="Arial"/>
              </a:rPr>
              <a:t>  </a:t>
            </a:r>
            <a:r>
              <a:rPr lang="en-GB" sz="3600" b="1" dirty="0" err="1">
                <a:solidFill>
                  <a:srgbClr val="FFFFFF"/>
                </a:solidFill>
                <a:effectLst>
                  <a:glow rad="101600">
                    <a:srgbClr val="000000"/>
                  </a:glow>
                </a:effectLst>
                <a:latin typeface="Arial"/>
                <a:cs typeface="Arial"/>
              </a:rPr>
              <a:t>Ikan</a:t>
            </a:r>
            <a:r>
              <a:rPr lang="en-GB" sz="3600" b="1" dirty="0">
                <a:solidFill>
                  <a:srgbClr val="FFFFFF"/>
                </a:solidFill>
                <a:effectLst>
                  <a:glow rad="101600">
                    <a:srgbClr val="000000"/>
                  </a:glow>
                </a:effectLst>
                <a:latin typeface="Arial"/>
                <a:cs typeface="Arial"/>
              </a:rPr>
              <a:t> &amp; </a:t>
            </a:r>
            <a:r>
              <a:rPr lang="en-GB" sz="3600" b="1" dirty="0" err="1">
                <a:solidFill>
                  <a:srgbClr val="FFFFFF"/>
                </a:solidFill>
                <a:effectLst>
                  <a:glow rad="101600">
                    <a:srgbClr val="000000"/>
                  </a:glow>
                </a:effectLst>
                <a:latin typeface="Arial"/>
                <a:cs typeface="Arial"/>
              </a:rPr>
              <a:t>unggas</a:t>
            </a:r>
            <a:endParaRPr lang="en-GB" sz="3600" b="1" dirty="0">
              <a:solidFill>
                <a:srgbClr val="FFFFFF"/>
              </a:solidFill>
              <a:effectLst>
                <a:glow rad="101600">
                  <a:srgbClr val="000000"/>
                </a:glow>
              </a:effectLst>
              <a:latin typeface="Arial"/>
              <a:cs typeface="Arial"/>
            </a:endParaRPr>
          </a:p>
        </p:txBody>
      </p:sp>
      <p:sp>
        <p:nvSpPr>
          <p:cNvPr id="386056" name="Text Box 9"/>
          <p:cNvSpPr txBox="1">
            <a:spLocks noChangeArrowheads="1"/>
          </p:cNvSpPr>
          <p:nvPr/>
        </p:nvSpPr>
        <p:spPr bwMode="auto">
          <a:xfrm>
            <a:off x="4495800" y="4708525"/>
            <a:ext cx="4191000" cy="12025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cs typeface="ＭＳ Ｐゴシック" charset="0"/>
              </a:defRPr>
            </a:lvl1pPr>
            <a:lvl2pPr marL="742950" indent="-28575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2pPr>
            <a:lvl3pPr marL="11430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3pPr>
            <a:lvl4pPr marL="16002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4pPr>
            <a:lvl5pPr marL="20574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9pPr>
          </a:lstStyle>
          <a:p>
            <a:pPr eaLnBrk="1" hangingPunct="1">
              <a:lnSpc>
                <a:spcPct val="100000"/>
              </a:lnSpc>
              <a:spcBef>
                <a:spcPts val="2500"/>
              </a:spcBef>
              <a:buClr>
                <a:srgbClr val="FFFF00"/>
              </a:buClr>
              <a:buFont typeface="Times New Roman" charset="0"/>
              <a:buNone/>
              <a:defRPr/>
            </a:pPr>
            <a:r>
              <a:rPr lang="en-GB" sz="3600" b="1" dirty="0" err="1">
                <a:solidFill>
                  <a:srgbClr val="FFFF00"/>
                </a:solidFill>
                <a:effectLst>
                  <a:glow rad="101600">
                    <a:srgbClr val="000000"/>
                  </a:glow>
                </a:effectLst>
                <a:latin typeface="Arial"/>
                <a:cs typeface="Arial"/>
              </a:rPr>
              <a:t>Hari</a:t>
            </a:r>
            <a:r>
              <a:rPr lang="en-GB" sz="3600" b="1" dirty="0">
                <a:solidFill>
                  <a:srgbClr val="FFFF00"/>
                </a:solidFill>
                <a:effectLst>
                  <a:glow rad="101600">
                    <a:srgbClr val="000000"/>
                  </a:glow>
                </a:effectLst>
                <a:latin typeface="Arial"/>
                <a:cs typeface="Arial"/>
              </a:rPr>
              <a:t> 6:</a:t>
            </a:r>
            <a:r>
              <a:rPr lang="en-GB" sz="3600" b="1" dirty="0">
                <a:solidFill>
                  <a:srgbClr val="FFFFFF"/>
                </a:solidFill>
                <a:effectLst>
                  <a:glow rad="101600">
                    <a:srgbClr val="000000"/>
                  </a:glow>
                </a:effectLst>
                <a:latin typeface="Arial"/>
                <a:cs typeface="Arial"/>
              </a:rPr>
              <a:t>  </a:t>
            </a:r>
            <a:r>
              <a:rPr lang="en-GB" sz="3600" b="1" dirty="0" err="1">
                <a:solidFill>
                  <a:srgbClr val="FFFFFF"/>
                </a:solidFill>
                <a:effectLst>
                  <a:glow rad="101600">
                    <a:srgbClr val="000000"/>
                  </a:glow>
                </a:effectLst>
                <a:latin typeface="Arial"/>
                <a:cs typeface="Arial"/>
              </a:rPr>
              <a:t>Binatang</a:t>
            </a:r>
            <a:r>
              <a:rPr lang="en-GB" sz="3600" b="1" dirty="0">
                <a:solidFill>
                  <a:srgbClr val="FFFFFF"/>
                </a:solidFill>
                <a:effectLst>
                  <a:glow rad="101600">
                    <a:srgbClr val="000000"/>
                  </a:glow>
                </a:effectLst>
                <a:latin typeface="Arial"/>
                <a:cs typeface="Arial"/>
              </a:rPr>
              <a:t> &amp; </a:t>
            </a:r>
            <a:r>
              <a:rPr lang="en-GB" sz="3600" b="1" dirty="0" err="1">
                <a:solidFill>
                  <a:srgbClr val="FFFFFF"/>
                </a:solidFill>
                <a:effectLst>
                  <a:glow rad="101600">
                    <a:srgbClr val="000000"/>
                  </a:glow>
                </a:effectLst>
                <a:latin typeface="Arial"/>
                <a:cs typeface="Arial"/>
              </a:rPr>
              <a:t>manusia</a:t>
            </a:r>
            <a:endParaRPr lang="en-GB" sz="3600" b="1" dirty="0">
              <a:solidFill>
                <a:srgbClr val="FFFFFF"/>
              </a:solidFill>
              <a:effectLst>
                <a:glow rad="101600">
                  <a:srgbClr val="000000"/>
                </a:glow>
              </a:effectLst>
              <a:latin typeface="Arial"/>
              <a:cs typeface="Arial"/>
            </a:endParaRPr>
          </a:p>
        </p:txBody>
      </p:sp>
      <p:sp>
        <p:nvSpPr>
          <p:cNvPr id="386057" name="Text Box 10"/>
          <p:cNvSpPr txBox="1">
            <a:spLocks noChangeArrowheads="1"/>
          </p:cNvSpPr>
          <p:nvPr/>
        </p:nvSpPr>
        <p:spPr bwMode="auto">
          <a:xfrm>
            <a:off x="4876800" y="6248400"/>
            <a:ext cx="4267200"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cs typeface="ＭＳ Ｐゴシック" charset="0"/>
              </a:defRPr>
            </a:lvl1pPr>
            <a:lvl2pPr marL="742950" indent="-28575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2pPr>
            <a:lvl3pPr marL="11430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3pPr>
            <a:lvl4pPr marL="16002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4pPr>
            <a:lvl5pPr marL="20574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9pPr>
          </a:lstStyle>
          <a:p>
            <a:pPr algn="r" eaLnBrk="1" hangingPunct="1">
              <a:lnSpc>
                <a:spcPct val="100000"/>
              </a:lnSpc>
              <a:spcBef>
                <a:spcPts val="2000"/>
              </a:spcBef>
              <a:buClr>
                <a:srgbClr val="FFFFFF"/>
              </a:buClr>
              <a:buFont typeface="Times New Roman" charset="0"/>
              <a:buNone/>
              <a:defRPr/>
            </a:pPr>
            <a:r>
              <a:rPr lang="en-GB" sz="2800" b="1">
                <a:solidFill>
                  <a:srgbClr val="FFFFFF"/>
                </a:solidFill>
                <a:effectLst>
                  <a:glow rad="101600">
                    <a:srgbClr val="000000"/>
                  </a:glow>
                </a:effectLst>
                <a:latin typeface="Arial"/>
                <a:cs typeface="Arial"/>
              </a:rPr>
              <a:t>Kejadian 1:3-31</a:t>
            </a:r>
          </a:p>
        </p:txBody>
      </p:sp>
      <p:sp>
        <p:nvSpPr>
          <p:cNvPr id="386058" name="Rectangle 11"/>
          <p:cNvSpPr>
            <a:spLocks noChangeArrowheads="1"/>
          </p:cNvSpPr>
          <p:nvPr/>
        </p:nvSpPr>
        <p:spPr bwMode="auto">
          <a:xfrm>
            <a:off x="257175" y="1219200"/>
            <a:ext cx="8572500" cy="4981575"/>
          </a:xfrm>
          <a:prstGeom prst="rect">
            <a:avLst/>
          </a:prstGeom>
          <a:noFill/>
          <a:ln w="381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hangingPunct="0">
              <a:lnSpc>
                <a:spcPct val="100000"/>
              </a:lnSpc>
              <a:buClrTx/>
              <a:buSzTx/>
              <a:buFontTx/>
              <a:buNone/>
              <a:defRPr/>
            </a:pPr>
            <a:endParaRPr lang="en-US" sz="1600">
              <a:solidFill>
                <a:srgbClr val="000000"/>
              </a:solidFill>
              <a:effectLst>
                <a:glow rad="101600">
                  <a:srgbClr val="000000"/>
                </a:glow>
              </a:effectLst>
              <a:latin typeface="Arial"/>
              <a:ea typeface="ＭＳ Ｐゴシック" charset="0"/>
              <a:cs typeface="Arial"/>
            </a:endParaRPr>
          </a:p>
        </p:txBody>
      </p:sp>
      <p:sp>
        <p:nvSpPr>
          <p:cNvPr id="386059" name="Line 12"/>
          <p:cNvSpPr>
            <a:spLocks noChangeShapeType="1"/>
          </p:cNvSpPr>
          <p:nvPr/>
        </p:nvSpPr>
        <p:spPr bwMode="auto">
          <a:xfrm>
            <a:off x="4343400" y="1219200"/>
            <a:ext cx="1588" cy="4953000"/>
          </a:xfrm>
          <a:prstGeom prst="line">
            <a:avLst/>
          </a:prstGeom>
          <a:noFill/>
          <a:ln w="38160">
            <a:solidFill>
              <a:srgbClr val="FFFFFF"/>
            </a:solidFill>
            <a:miter lim="800000"/>
            <a:headEnd/>
            <a:tailEnd/>
          </a:ln>
          <a:extLst>
            <a:ext uri="{909E8E84-426E-40dd-AFC4-6F175D3DCCD1}">
              <a14:hiddenFill xmlns="" xmlns:a14="http://schemas.microsoft.com/office/drawing/2010/main">
                <a:noFill/>
              </a14:hiddenFill>
            </a:ext>
          </a:extLst>
        </p:spPr>
        <p:txBody>
          <a:bodyPr/>
          <a:lstStyle/>
          <a:p>
            <a:pPr defTabSz="914400">
              <a:lnSpc>
                <a:spcPct val="100000"/>
              </a:lnSpc>
              <a:buClrTx/>
              <a:buSzTx/>
              <a:buFontTx/>
              <a:buNone/>
              <a:defRPr/>
            </a:pPr>
            <a:endParaRPr lang="en-US" sz="2000">
              <a:solidFill>
                <a:srgbClr val="000000"/>
              </a:solidFill>
              <a:effectLst>
                <a:glow rad="101600">
                  <a:srgbClr val="000000"/>
                </a:glow>
              </a:effectLst>
              <a:latin typeface="Arial"/>
              <a:ea typeface="ＭＳ Ｐゴシック" charset="0"/>
              <a:cs typeface="Arial"/>
            </a:endParaRPr>
          </a:p>
        </p:txBody>
      </p:sp>
      <p:sp>
        <p:nvSpPr>
          <p:cNvPr id="386060" name="Line 13"/>
          <p:cNvSpPr>
            <a:spLocks noChangeShapeType="1"/>
          </p:cNvSpPr>
          <p:nvPr/>
        </p:nvSpPr>
        <p:spPr bwMode="auto">
          <a:xfrm>
            <a:off x="304800" y="2743200"/>
            <a:ext cx="8534400" cy="1588"/>
          </a:xfrm>
          <a:prstGeom prst="line">
            <a:avLst/>
          </a:prstGeom>
          <a:noFill/>
          <a:ln w="38160">
            <a:solidFill>
              <a:srgbClr val="FFFFFF"/>
            </a:solidFill>
            <a:miter lim="800000"/>
            <a:headEnd/>
            <a:tailEnd/>
          </a:ln>
          <a:extLst>
            <a:ext uri="{909E8E84-426E-40dd-AFC4-6F175D3DCCD1}">
              <a14:hiddenFill xmlns="" xmlns:a14="http://schemas.microsoft.com/office/drawing/2010/main">
                <a:noFill/>
              </a14:hiddenFill>
            </a:ext>
          </a:extLst>
        </p:spPr>
        <p:txBody>
          <a:bodyPr/>
          <a:lstStyle/>
          <a:p>
            <a:pPr defTabSz="914400">
              <a:lnSpc>
                <a:spcPct val="100000"/>
              </a:lnSpc>
              <a:buClrTx/>
              <a:buSzTx/>
              <a:buFontTx/>
              <a:buNone/>
              <a:defRPr/>
            </a:pPr>
            <a:endParaRPr lang="en-US" sz="2000">
              <a:solidFill>
                <a:srgbClr val="000000"/>
              </a:solidFill>
              <a:effectLst>
                <a:glow rad="101600">
                  <a:srgbClr val="000000"/>
                </a:glow>
              </a:effectLst>
              <a:latin typeface="Arial"/>
              <a:ea typeface="ＭＳ Ｐゴシック" charset="0"/>
              <a:cs typeface="Arial"/>
            </a:endParaRPr>
          </a:p>
        </p:txBody>
      </p:sp>
      <p:sp>
        <p:nvSpPr>
          <p:cNvPr id="386061" name="Line 14"/>
          <p:cNvSpPr>
            <a:spLocks noChangeShapeType="1"/>
          </p:cNvSpPr>
          <p:nvPr/>
        </p:nvSpPr>
        <p:spPr bwMode="auto">
          <a:xfrm>
            <a:off x="228600" y="4419600"/>
            <a:ext cx="8534400" cy="1588"/>
          </a:xfrm>
          <a:prstGeom prst="line">
            <a:avLst/>
          </a:prstGeom>
          <a:noFill/>
          <a:ln w="38160">
            <a:solidFill>
              <a:srgbClr val="FFFFFF"/>
            </a:solidFill>
            <a:miter lim="800000"/>
            <a:headEnd/>
            <a:tailEnd/>
          </a:ln>
          <a:extLst>
            <a:ext uri="{909E8E84-426E-40dd-AFC4-6F175D3DCCD1}">
              <a14:hiddenFill xmlns="" xmlns:a14="http://schemas.microsoft.com/office/drawing/2010/main">
                <a:noFill/>
              </a14:hiddenFill>
            </a:ext>
          </a:extLst>
        </p:spPr>
        <p:txBody>
          <a:bodyPr/>
          <a:lstStyle/>
          <a:p>
            <a:pPr defTabSz="914400">
              <a:lnSpc>
                <a:spcPct val="100000"/>
              </a:lnSpc>
              <a:buClrTx/>
              <a:buSzTx/>
              <a:buFontTx/>
              <a:buNone/>
              <a:defRPr/>
            </a:pPr>
            <a:endParaRPr lang="en-US" sz="2000">
              <a:solidFill>
                <a:srgbClr val="000000"/>
              </a:solidFill>
              <a:effectLst>
                <a:glow rad="101600">
                  <a:srgbClr val="000000"/>
                </a:glow>
              </a:effectLst>
              <a:latin typeface="Arial"/>
              <a:ea typeface="ＭＳ Ｐゴシック" charset="0"/>
              <a:cs typeface="Arial"/>
            </a:endParaRPr>
          </a:p>
        </p:txBody>
      </p:sp>
      <p:sp>
        <p:nvSpPr>
          <p:cNvPr id="386062" name="Text Box 15"/>
          <p:cNvSpPr txBox="1">
            <a:spLocks noChangeArrowheads="1"/>
          </p:cNvSpPr>
          <p:nvPr/>
        </p:nvSpPr>
        <p:spPr bwMode="auto">
          <a:xfrm>
            <a:off x="8580438" y="76200"/>
            <a:ext cx="467042"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cs typeface="ＭＳ Ｐゴシック" charset="0"/>
              </a:defRPr>
            </a:lvl1pPr>
            <a:lvl2pPr marL="742950" indent="-28575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2pPr>
            <a:lvl3pPr marL="11430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3pPr>
            <a:lvl4pPr marL="16002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4pPr>
            <a:lvl5pPr marL="20574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9pPr>
          </a:lstStyle>
          <a:p>
            <a:pPr eaLnBrk="1" hangingPunct="1">
              <a:lnSpc>
                <a:spcPct val="100000"/>
              </a:lnSpc>
              <a:buClr>
                <a:srgbClr val="FFFFFF"/>
              </a:buClr>
              <a:buFont typeface="Times New Roman" charset="0"/>
              <a:buNone/>
              <a:defRPr/>
            </a:pPr>
            <a:r>
              <a:rPr lang="en-GB" sz="2000" b="1">
                <a:solidFill>
                  <a:srgbClr val="FFFFFF"/>
                </a:solidFill>
                <a:effectLst>
                  <a:glow rad="101600">
                    <a:srgbClr val="000000"/>
                  </a:glow>
                </a:effectLst>
                <a:latin typeface="Arial"/>
                <a:cs typeface="Arial"/>
              </a:rPr>
              <a:t>64</a:t>
            </a:r>
          </a:p>
        </p:txBody>
      </p:sp>
      <p:sp>
        <p:nvSpPr>
          <p:cNvPr id="270351" name="WordArt 16"/>
          <p:cNvSpPr>
            <a:spLocks noChangeArrowheads="1" noChangeShapeType="1" noTextEdit="1"/>
          </p:cNvSpPr>
          <p:nvPr/>
        </p:nvSpPr>
        <p:spPr bwMode="auto">
          <a:xfrm>
            <a:off x="152400" y="771525"/>
            <a:ext cx="2057400" cy="657225"/>
          </a:xfrm>
          <a:prstGeom prst="rect">
            <a:avLst/>
          </a:prstGeom>
        </p:spPr>
        <p:txBody>
          <a:bodyPr wrap="none" fromWordArt="1">
            <a:prstTxWarp prst="textDoubleWave1">
              <a:avLst>
                <a:gd name="adj1" fmla="val 6481"/>
                <a:gd name="adj2" fmla="val 0"/>
              </a:avLst>
            </a:prstTxWarp>
          </a:bodyPr>
          <a:lstStyle/>
          <a:p>
            <a:pPr algn="ctr"/>
            <a:r>
              <a:rPr lang="en-US" sz="3600" kern="10">
                <a:ln w="12600">
                  <a:solidFill>
                    <a:srgbClr val="000099"/>
                  </a:solidFill>
                  <a:miter lim="800000"/>
                  <a:headEnd/>
                  <a:tailEnd/>
                </a:ln>
                <a:solidFill>
                  <a:srgbClr val="33CCFF"/>
                </a:solidFill>
                <a:effectLst>
                  <a:outerShdw blurRad="63500" dist="125752" dir="18900000" algn="ctr" rotWithShape="0">
                    <a:srgbClr val="000099"/>
                  </a:outerShdw>
                </a:effectLst>
                <a:latin typeface="Impact"/>
                <a:ea typeface="Impact"/>
                <a:cs typeface="Impact"/>
              </a:rPr>
              <a:t>Tidak berbentuk</a:t>
            </a:r>
          </a:p>
        </p:txBody>
      </p:sp>
      <p:sp>
        <p:nvSpPr>
          <p:cNvPr id="270352" name="WordArt 17"/>
          <p:cNvSpPr>
            <a:spLocks noChangeArrowheads="1" noChangeShapeType="1" noTextEdit="1"/>
          </p:cNvSpPr>
          <p:nvPr/>
        </p:nvSpPr>
        <p:spPr bwMode="auto">
          <a:xfrm>
            <a:off x="4876800" y="381000"/>
            <a:ext cx="1279525" cy="1285875"/>
          </a:xfrm>
          <a:prstGeom prst="rect">
            <a:avLst/>
          </a:prstGeom>
        </p:spPr>
        <p:txBody>
          <a:bodyPr wrap="none" fromWordArt="1">
            <a:prstTxWarp prst="textSlantUp">
              <a:avLst>
                <a:gd name="adj" fmla="val 32056"/>
              </a:avLst>
            </a:prstTxWarp>
          </a:bodyPr>
          <a:lstStyle/>
          <a:p>
            <a:pPr algn="ctr"/>
            <a:r>
              <a:rPr lang="en-US" sz="3600" kern="10">
                <a:ln w="9360">
                  <a:solidFill>
                    <a:srgbClr val="CC99FF"/>
                  </a:solidFill>
                  <a:miter lim="800000"/>
                  <a:headEnd/>
                  <a:tailEnd/>
                </a:ln>
                <a:gradFill rotWithShape="1">
                  <a:gsLst>
                    <a:gs pos="0">
                      <a:srgbClr val="6600CC"/>
                    </a:gs>
                    <a:gs pos="100000">
                      <a:srgbClr val="CC00CC"/>
                    </a:gs>
                  </a:gsLst>
                  <a:lin ang="5400000" scaled="1"/>
                </a:gradFill>
                <a:effectLst>
                  <a:outerShdw blurRad="63500" dist="53966" dir="2700000" algn="ctr" rotWithShape="0">
                    <a:srgbClr val="9999FF">
                      <a:alpha val="80011"/>
                    </a:srgbClr>
                  </a:outerShdw>
                </a:effectLst>
                <a:latin typeface="Impact"/>
                <a:ea typeface="Impact"/>
                <a:cs typeface="Impact"/>
              </a:rPr>
              <a:t>Kosong</a:t>
            </a:r>
          </a:p>
        </p:txBody>
      </p:sp>
      <p:sp>
        <p:nvSpPr>
          <p:cNvPr id="270353" name="WordArt 18"/>
          <p:cNvSpPr>
            <a:spLocks noChangeArrowheads="1" noChangeShapeType="1" noTextEdit="1"/>
          </p:cNvSpPr>
          <p:nvPr/>
        </p:nvSpPr>
        <p:spPr bwMode="auto">
          <a:xfrm>
            <a:off x="2667000" y="762000"/>
            <a:ext cx="1714500" cy="657225"/>
          </a:xfrm>
          <a:prstGeom prst="rect">
            <a:avLst/>
          </a:prstGeom>
        </p:spPr>
        <p:txBody>
          <a:bodyPr wrap="none" fromWordArt="1">
            <a:prstTxWarp prst="textPlain">
              <a:avLst>
                <a:gd name="adj" fmla="val 50000"/>
              </a:avLst>
            </a:prstTxWarp>
          </a:bodyPr>
          <a:lstStyle/>
          <a:p>
            <a:pPr algn="ctr"/>
            <a:r>
              <a:rPr lang="en-US" sz="3600" kern="10">
                <a:ln w="19080">
                  <a:solidFill>
                    <a:srgbClr val="99CCFF"/>
                  </a:solidFill>
                  <a:miter lim="800000"/>
                  <a:headEnd/>
                  <a:tailEnd/>
                </a:ln>
                <a:solidFill>
                  <a:srgbClr val="0066CC"/>
                </a:solidFill>
                <a:effectLst>
                  <a:outerShdw blurRad="63500" dist="17819" dir="2700000" algn="ctr" rotWithShape="0">
                    <a:srgbClr val="990000"/>
                  </a:outerShdw>
                </a:effectLst>
                <a:latin typeface="Impact"/>
                <a:ea typeface="Impact"/>
                <a:cs typeface="Impact"/>
              </a:rPr>
              <a:t>Dibentuk</a:t>
            </a:r>
          </a:p>
        </p:txBody>
      </p:sp>
      <p:sp>
        <p:nvSpPr>
          <p:cNvPr id="270354" name="WordArt 19"/>
          <p:cNvSpPr>
            <a:spLocks noChangeArrowheads="1" noChangeShapeType="1" noTextEdit="1"/>
          </p:cNvSpPr>
          <p:nvPr/>
        </p:nvSpPr>
        <p:spPr bwMode="auto">
          <a:xfrm>
            <a:off x="6858000" y="771525"/>
            <a:ext cx="1714500" cy="657225"/>
          </a:xfrm>
          <a:prstGeom prst="rect">
            <a:avLst/>
          </a:prstGeom>
        </p:spPr>
        <p:txBody>
          <a:bodyPr wrap="none" fromWordArt="1">
            <a:prstTxWarp prst="textPlain">
              <a:avLst>
                <a:gd name="adj" fmla="val 50000"/>
              </a:avLst>
            </a:prstTxWarp>
          </a:bodyPr>
          <a:lstStyle/>
          <a:p>
            <a:pPr algn="ctr"/>
            <a:r>
              <a:rPr lang="en-US" sz="3600" kern="10">
                <a:ln w="19080">
                  <a:solidFill>
                    <a:srgbClr val="99CCFF"/>
                  </a:solidFill>
                  <a:miter lim="800000"/>
                  <a:headEnd/>
                  <a:tailEnd/>
                </a:ln>
                <a:solidFill>
                  <a:srgbClr val="0066CC"/>
                </a:solidFill>
                <a:effectLst>
                  <a:outerShdw blurRad="63500" dist="17819" dir="2700000" algn="ctr" rotWithShape="0">
                    <a:srgbClr val="990000"/>
                  </a:outerShdw>
                </a:effectLst>
                <a:latin typeface="Impact"/>
                <a:ea typeface="Impact"/>
                <a:cs typeface="Impact"/>
              </a:rPr>
              <a:t>Diisi</a:t>
            </a:r>
          </a:p>
        </p:txBody>
      </p:sp>
      <p:sp>
        <p:nvSpPr>
          <p:cNvPr id="386067" name="AutoShape 20"/>
          <p:cNvSpPr>
            <a:spLocks noChangeArrowheads="1"/>
          </p:cNvSpPr>
          <p:nvPr/>
        </p:nvSpPr>
        <p:spPr bwMode="auto">
          <a:xfrm>
            <a:off x="2286000" y="914400"/>
            <a:ext cx="381000" cy="304800"/>
          </a:xfrm>
          <a:prstGeom prst="rightArrow">
            <a:avLst>
              <a:gd name="adj1" fmla="val 50000"/>
              <a:gd name="adj2" fmla="val 31250"/>
            </a:avLst>
          </a:prstGeom>
          <a:solidFill>
            <a:srgbClr val="00FFFF"/>
          </a:solidFill>
          <a:ln w="9360">
            <a:solidFill>
              <a:srgbClr val="000000"/>
            </a:solidFill>
            <a:miter lim="800000"/>
            <a:headEnd/>
            <a:tailEnd/>
          </a:ln>
        </p:spPr>
        <p:txBody>
          <a:bodyPr wrap="none" anchor="ctr"/>
          <a:lstStyle/>
          <a:p>
            <a:pPr defTabSz="914400" eaLnBrk="0" hangingPunct="0">
              <a:lnSpc>
                <a:spcPct val="100000"/>
              </a:lnSpc>
              <a:buClrTx/>
              <a:buSzTx/>
              <a:buFontTx/>
              <a:buNone/>
              <a:defRPr/>
            </a:pPr>
            <a:endParaRPr lang="en-US" sz="1600">
              <a:solidFill>
                <a:srgbClr val="000000"/>
              </a:solidFill>
              <a:effectLst>
                <a:glow rad="101600">
                  <a:srgbClr val="000000"/>
                </a:glow>
              </a:effectLst>
              <a:latin typeface="Arial"/>
              <a:ea typeface="ＭＳ Ｐゴシック" charset="0"/>
              <a:cs typeface="Arial"/>
            </a:endParaRPr>
          </a:p>
        </p:txBody>
      </p:sp>
      <p:sp>
        <p:nvSpPr>
          <p:cNvPr id="386068" name="AutoShape 21"/>
          <p:cNvSpPr>
            <a:spLocks noChangeArrowheads="1"/>
          </p:cNvSpPr>
          <p:nvPr/>
        </p:nvSpPr>
        <p:spPr bwMode="auto">
          <a:xfrm>
            <a:off x="6248400" y="914400"/>
            <a:ext cx="609600" cy="304800"/>
          </a:xfrm>
          <a:prstGeom prst="rightArrow">
            <a:avLst>
              <a:gd name="adj1" fmla="val 50000"/>
              <a:gd name="adj2" fmla="val 50000"/>
            </a:avLst>
          </a:prstGeom>
          <a:solidFill>
            <a:srgbClr val="00FFFF"/>
          </a:solidFill>
          <a:ln w="9360">
            <a:solidFill>
              <a:srgbClr val="000000"/>
            </a:solidFill>
            <a:miter lim="800000"/>
            <a:headEnd/>
            <a:tailEnd/>
          </a:ln>
        </p:spPr>
        <p:txBody>
          <a:bodyPr wrap="none" anchor="ctr"/>
          <a:lstStyle/>
          <a:p>
            <a:pPr defTabSz="914400" eaLnBrk="0" hangingPunct="0">
              <a:lnSpc>
                <a:spcPct val="100000"/>
              </a:lnSpc>
              <a:buClrTx/>
              <a:buSzTx/>
              <a:buFontTx/>
              <a:buNone/>
              <a:defRPr/>
            </a:pPr>
            <a:endParaRPr lang="en-US" sz="1600">
              <a:solidFill>
                <a:srgbClr val="000000"/>
              </a:solidFill>
              <a:effectLst>
                <a:glow rad="101600">
                  <a:srgbClr val="000000"/>
                </a:glow>
              </a:effectLst>
              <a:latin typeface="Arial"/>
              <a:ea typeface="ＭＳ Ｐゴシック" charset="0"/>
              <a:cs typeface="Arial"/>
            </a:endParaRPr>
          </a:p>
        </p:txBody>
      </p:sp>
      <p:sp>
        <p:nvSpPr>
          <p:cNvPr id="386069" name="Text Box 22"/>
          <p:cNvSpPr txBox="1">
            <a:spLocks noChangeArrowheads="1"/>
          </p:cNvSpPr>
          <p:nvPr/>
        </p:nvSpPr>
        <p:spPr bwMode="auto">
          <a:xfrm>
            <a:off x="152400" y="-153988"/>
            <a:ext cx="6629400" cy="917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ctr"/>
          <a:lstStyle>
            <a:lvl1pPr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cs typeface="ＭＳ Ｐゴシック" charset="0"/>
              </a:defRPr>
            </a:lvl1pPr>
            <a:lvl2pPr marL="742950" indent="-28575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2pPr>
            <a:lvl3pPr marL="11430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3pPr>
            <a:lvl4pPr marL="16002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4pPr>
            <a:lvl5pPr marL="20574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Times New Roman" charset="0"/>
                <a:ea typeface="ＭＳ Ｐゴシック" charset="0"/>
              </a:defRPr>
            </a:lvl9pPr>
          </a:lstStyle>
          <a:p>
            <a:pPr eaLnBrk="1" hangingPunct="1">
              <a:lnSpc>
                <a:spcPct val="100000"/>
              </a:lnSpc>
              <a:buClr>
                <a:srgbClr val="FAFE1E"/>
              </a:buClr>
              <a:buFont typeface="Times New Roman" charset="0"/>
              <a:buNone/>
              <a:defRPr/>
            </a:pPr>
            <a:r>
              <a:rPr lang="en-GB" sz="4800" b="1">
                <a:solidFill>
                  <a:srgbClr val="FAFE1E"/>
                </a:solidFill>
                <a:effectLst>
                  <a:glow rad="101600">
                    <a:srgbClr val="000000"/>
                  </a:glow>
                </a:effectLst>
                <a:latin typeface="Arial"/>
                <a:cs typeface="Arial"/>
              </a:rPr>
              <a:t>Hari-hari penciptaan</a:t>
            </a:r>
          </a:p>
        </p:txBody>
      </p:sp>
      <p:sp>
        <p:nvSpPr>
          <p:cNvPr id="270358" name="Title 1"/>
          <p:cNvSpPr>
            <a:spLocks noGrp="1"/>
          </p:cNvSpPr>
          <p:nvPr>
            <p:ph type="title" idx="4294967295"/>
          </p:nvPr>
        </p:nvSpPr>
        <p:spPr>
          <a:xfrm>
            <a:off x="-31750" y="-674688"/>
            <a:ext cx="9067800" cy="571500"/>
          </a:xfrm>
        </p:spPr>
        <p:txBody>
          <a:bodyPr/>
          <a:lstStyle/>
          <a:p>
            <a:r>
              <a:rPr lang="en-US" sz="3200">
                <a:latin typeface="Arial" charset="0"/>
                <a:ea typeface="ＭＳ Ｐゴシック" charset="0"/>
                <a:cs typeface="Arial" charset="0"/>
              </a:rPr>
              <a:t>Days of Creation in Bahasa Indonesian</a:t>
            </a:r>
          </a:p>
        </p:txBody>
      </p:sp>
    </p:spTree>
    <p:extLst>
      <p:ext uri="{BB962C8B-B14F-4D97-AF65-F5344CB8AC3E}">
        <p14:creationId xmlns:p14="http://schemas.microsoft.com/office/powerpoint/2010/main" val="2427076108"/>
      </p:ext>
    </p:extLst>
  </p:cSld>
  <p:clrMapOvr>
    <a:masterClrMapping/>
  </p:clrMapOvr>
  <p:transition spd="med">
    <p:randomBar dir="vert"/>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3"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48130" name="Text Box 2"/>
          <p:cNvSpPr txBox="1">
            <a:spLocks noChangeArrowheads="1"/>
          </p:cNvSpPr>
          <p:nvPr/>
        </p:nvSpPr>
        <p:spPr bwMode="auto">
          <a:xfrm>
            <a:off x="0" y="4343400"/>
            <a:ext cx="9372600" cy="2309813"/>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defTabSz="457200" eaLnBrk="1" hangingPunct="1">
              <a:buClr>
                <a:srgbClr val="000000"/>
              </a:buClr>
              <a:buSzPct val="100000"/>
              <a:buFont typeface="Arial" charset="0"/>
              <a:buNone/>
              <a:defRPr/>
            </a:pPr>
            <a:r>
              <a:rPr lang="en-GB" b="1" dirty="0" err="1">
                <a:solidFill>
                  <a:srgbClr val="FFFFFF"/>
                </a:solidFill>
              </a:rPr>
              <a:t>Berfirmanlah</a:t>
            </a:r>
            <a:r>
              <a:rPr lang="en-GB" b="1" dirty="0">
                <a:solidFill>
                  <a:srgbClr val="FFFFFF"/>
                </a:solidFill>
              </a:rPr>
              <a:t> Allah: </a:t>
            </a:r>
            <a:r>
              <a:rPr lang="ja-JP" altLang="en-GB" b="1" dirty="0">
                <a:solidFill>
                  <a:srgbClr val="FFFFFF"/>
                </a:solidFill>
              </a:rPr>
              <a:t>“</a:t>
            </a:r>
            <a:r>
              <a:rPr lang="en-GB" b="1" dirty="0" err="1">
                <a:solidFill>
                  <a:srgbClr val="FFFFFF"/>
                </a:solidFill>
              </a:rPr>
              <a:t>Hendaklah</a:t>
            </a:r>
            <a:r>
              <a:rPr lang="en-GB" b="1" dirty="0">
                <a:solidFill>
                  <a:srgbClr val="FFFFFF"/>
                </a:solidFill>
              </a:rPr>
              <a:t> </a:t>
            </a:r>
            <a:r>
              <a:rPr lang="en-GB" b="1" dirty="0" err="1">
                <a:solidFill>
                  <a:srgbClr val="FFFFFF"/>
                </a:solidFill>
              </a:rPr>
              <a:t>bumi</a:t>
            </a:r>
            <a:r>
              <a:rPr lang="en-GB" b="1" dirty="0">
                <a:solidFill>
                  <a:srgbClr val="FFFFFF"/>
                </a:solidFill>
              </a:rPr>
              <a:t> </a:t>
            </a:r>
            <a:r>
              <a:rPr lang="en-GB" b="1" dirty="0" err="1">
                <a:solidFill>
                  <a:srgbClr val="FFFFFF"/>
                </a:solidFill>
              </a:rPr>
              <a:t>mengeluarkan</a:t>
            </a:r>
            <a:r>
              <a:rPr lang="en-GB" b="1" dirty="0">
                <a:solidFill>
                  <a:srgbClr val="FFFFFF"/>
                </a:solidFill>
              </a:rPr>
              <a:t> </a:t>
            </a:r>
            <a:r>
              <a:rPr lang="en-GB" b="1" dirty="0" err="1">
                <a:solidFill>
                  <a:srgbClr val="FFFFFF"/>
                </a:solidFill>
              </a:rPr>
              <a:t>segala</a:t>
            </a:r>
            <a:r>
              <a:rPr lang="en-GB" b="1" dirty="0">
                <a:solidFill>
                  <a:srgbClr val="FFFFFF"/>
                </a:solidFill>
              </a:rPr>
              <a:t> </a:t>
            </a:r>
            <a:r>
              <a:rPr lang="en-GB" b="1" dirty="0" err="1">
                <a:solidFill>
                  <a:srgbClr val="FFFFFF"/>
                </a:solidFill>
              </a:rPr>
              <a:t>jenis</a:t>
            </a:r>
            <a:r>
              <a:rPr lang="en-GB" b="1" dirty="0">
                <a:solidFill>
                  <a:srgbClr val="FFFFFF"/>
                </a:solidFill>
              </a:rPr>
              <a:t> </a:t>
            </a:r>
            <a:r>
              <a:rPr lang="en-GB" b="1" dirty="0" err="1">
                <a:solidFill>
                  <a:srgbClr val="FFFFFF"/>
                </a:solidFill>
              </a:rPr>
              <a:t>makhluk</a:t>
            </a:r>
            <a:r>
              <a:rPr lang="en-GB" b="1" dirty="0">
                <a:solidFill>
                  <a:srgbClr val="FFFFFF"/>
                </a:solidFill>
              </a:rPr>
              <a:t> yang </a:t>
            </a:r>
            <a:r>
              <a:rPr lang="en-GB" b="1" dirty="0" err="1">
                <a:solidFill>
                  <a:srgbClr val="FFFFFF"/>
                </a:solidFill>
              </a:rPr>
              <a:t>hidup</a:t>
            </a:r>
            <a:r>
              <a:rPr lang="en-GB" b="1" dirty="0">
                <a:solidFill>
                  <a:srgbClr val="FFFFFF"/>
                </a:solidFill>
              </a:rPr>
              <a:t>, </a:t>
            </a:r>
            <a:r>
              <a:rPr lang="en-GB" b="1" dirty="0" err="1">
                <a:solidFill>
                  <a:srgbClr val="FFFFFF"/>
                </a:solidFill>
              </a:rPr>
              <a:t>ternak</a:t>
            </a:r>
            <a:r>
              <a:rPr lang="en-GB" b="1" dirty="0">
                <a:solidFill>
                  <a:srgbClr val="FFFFFF"/>
                </a:solidFill>
              </a:rPr>
              <a:t> </a:t>
            </a:r>
            <a:r>
              <a:rPr lang="en-GB" b="1" dirty="0" err="1">
                <a:solidFill>
                  <a:srgbClr val="FFFFFF"/>
                </a:solidFill>
              </a:rPr>
              <a:t>dan</a:t>
            </a:r>
            <a:r>
              <a:rPr lang="en-GB" b="1" dirty="0">
                <a:solidFill>
                  <a:srgbClr val="FFFFFF"/>
                </a:solidFill>
              </a:rPr>
              <a:t> </a:t>
            </a:r>
            <a:r>
              <a:rPr lang="en-GB" b="1" dirty="0" err="1">
                <a:solidFill>
                  <a:srgbClr val="FFFFFF"/>
                </a:solidFill>
              </a:rPr>
              <a:t>binatang</a:t>
            </a:r>
            <a:r>
              <a:rPr lang="en-GB" b="1" dirty="0">
                <a:solidFill>
                  <a:srgbClr val="FFFFFF"/>
                </a:solidFill>
              </a:rPr>
              <a:t> </a:t>
            </a:r>
            <a:r>
              <a:rPr lang="en-GB" b="1" dirty="0" err="1">
                <a:solidFill>
                  <a:srgbClr val="FFFFFF"/>
                </a:solidFill>
              </a:rPr>
              <a:t>melata</a:t>
            </a:r>
            <a:r>
              <a:rPr lang="en-GB" b="1" dirty="0">
                <a:solidFill>
                  <a:srgbClr val="FFFFFF"/>
                </a:solidFill>
              </a:rPr>
              <a:t> </a:t>
            </a:r>
            <a:r>
              <a:rPr lang="en-GB" b="1" dirty="0" err="1">
                <a:solidFill>
                  <a:srgbClr val="FFFFFF"/>
                </a:solidFill>
              </a:rPr>
              <a:t>dan</a:t>
            </a:r>
            <a:r>
              <a:rPr lang="en-GB" b="1" dirty="0">
                <a:solidFill>
                  <a:srgbClr val="FFFFFF"/>
                </a:solidFill>
              </a:rPr>
              <a:t> </a:t>
            </a:r>
            <a:r>
              <a:rPr lang="en-GB" b="1" dirty="0" err="1">
                <a:solidFill>
                  <a:srgbClr val="FFFFFF"/>
                </a:solidFill>
              </a:rPr>
              <a:t>segala</a:t>
            </a:r>
            <a:r>
              <a:rPr lang="en-GB" b="1" dirty="0">
                <a:solidFill>
                  <a:srgbClr val="FFFFFF"/>
                </a:solidFill>
              </a:rPr>
              <a:t> </a:t>
            </a:r>
            <a:r>
              <a:rPr lang="en-GB" b="1" dirty="0" err="1">
                <a:solidFill>
                  <a:srgbClr val="FFFFFF"/>
                </a:solidFill>
              </a:rPr>
              <a:t>jenis</a:t>
            </a:r>
            <a:r>
              <a:rPr lang="en-GB" b="1" dirty="0">
                <a:solidFill>
                  <a:srgbClr val="FFFFFF"/>
                </a:solidFill>
              </a:rPr>
              <a:t> </a:t>
            </a:r>
            <a:r>
              <a:rPr lang="en-GB" b="1" dirty="0" err="1">
                <a:solidFill>
                  <a:srgbClr val="FFFFFF"/>
                </a:solidFill>
              </a:rPr>
              <a:t>binatang</a:t>
            </a:r>
            <a:r>
              <a:rPr lang="en-GB" b="1" dirty="0">
                <a:solidFill>
                  <a:srgbClr val="FFFFFF"/>
                </a:solidFill>
              </a:rPr>
              <a:t> liar.</a:t>
            </a:r>
            <a:r>
              <a:rPr lang="ja-JP" altLang="en-GB" b="1" dirty="0">
                <a:solidFill>
                  <a:srgbClr val="FFFFFF"/>
                </a:solidFill>
              </a:rPr>
              <a:t>”</a:t>
            </a:r>
            <a:r>
              <a:rPr lang="en-GB" b="1" dirty="0">
                <a:solidFill>
                  <a:srgbClr val="FFFFFF"/>
                </a:solidFill>
              </a:rPr>
              <a:t> Dan </a:t>
            </a:r>
            <a:r>
              <a:rPr lang="en-GB" b="1" dirty="0" err="1">
                <a:solidFill>
                  <a:srgbClr val="FFFFFF"/>
                </a:solidFill>
              </a:rPr>
              <a:t>jadilah</a:t>
            </a:r>
            <a:r>
              <a:rPr lang="en-GB" b="1" dirty="0">
                <a:solidFill>
                  <a:srgbClr val="FFFFFF"/>
                </a:solidFill>
              </a:rPr>
              <a:t> </a:t>
            </a:r>
            <a:r>
              <a:rPr lang="en-GB" b="1" dirty="0" err="1">
                <a:solidFill>
                  <a:srgbClr val="FFFFFF"/>
                </a:solidFill>
              </a:rPr>
              <a:t>demikian</a:t>
            </a:r>
            <a:r>
              <a:rPr lang="en-GB" b="1" dirty="0">
                <a:solidFill>
                  <a:srgbClr val="FFFFFF"/>
                </a:solidFill>
              </a:rPr>
              <a:t>. Allah </a:t>
            </a:r>
            <a:r>
              <a:rPr lang="en-GB" b="1" dirty="0" err="1">
                <a:solidFill>
                  <a:srgbClr val="FFFFFF"/>
                </a:solidFill>
              </a:rPr>
              <a:t>menjadikan</a:t>
            </a:r>
            <a:r>
              <a:rPr lang="en-GB" b="1" dirty="0">
                <a:solidFill>
                  <a:srgbClr val="FFFFFF"/>
                </a:solidFill>
              </a:rPr>
              <a:t> </a:t>
            </a:r>
            <a:r>
              <a:rPr lang="en-GB" b="1" dirty="0" err="1">
                <a:solidFill>
                  <a:srgbClr val="FFFFFF"/>
                </a:solidFill>
              </a:rPr>
              <a:t>segala</a:t>
            </a:r>
            <a:r>
              <a:rPr lang="en-GB" b="1" dirty="0">
                <a:solidFill>
                  <a:srgbClr val="FFFFFF"/>
                </a:solidFill>
              </a:rPr>
              <a:t> </a:t>
            </a:r>
            <a:r>
              <a:rPr lang="en-GB" b="1" dirty="0" err="1">
                <a:solidFill>
                  <a:srgbClr val="FFFFFF"/>
                </a:solidFill>
              </a:rPr>
              <a:t>jenis</a:t>
            </a:r>
            <a:r>
              <a:rPr lang="en-GB" b="1" dirty="0">
                <a:solidFill>
                  <a:srgbClr val="FFFFFF"/>
                </a:solidFill>
              </a:rPr>
              <a:t> </a:t>
            </a:r>
            <a:r>
              <a:rPr lang="en-GB" b="1" dirty="0" err="1">
                <a:solidFill>
                  <a:srgbClr val="FFFFFF"/>
                </a:solidFill>
              </a:rPr>
              <a:t>binatang</a:t>
            </a:r>
            <a:r>
              <a:rPr lang="en-GB" b="1" dirty="0">
                <a:solidFill>
                  <a:srgbClr val="FFFFFF"/>
                </a:solidFill>
              </a:rPr>
              <a:t> liar </a:t>
            </a:r>
            <a:r>
              <a:rPr lang="en-GB" b="1" dirty="0" err="1">
                <a:solidFill>
                  <a:srgbClr val="FFFFFF"/>
                </a:solidFill>
              </a:rPr>
              <a:t>dan</a:t>
            </a:r>
            <a:r>
              <a:rPr lang="en-GB" b="1" dirty="0">
                <a:solidFill>
                  <a:srgbClr val="FFFFFF"/>
                </a:solidFill>
              </a:rPr>
              <a:t> </a:t>
            </a:r>
            <a:r>
              <a:rPr lang="en-GB" b="1" dirty="0" err="1">
                <a:solidFill>
                  <a:srgbClr val="FFFFFF"/>
                </a:solidFill>
              </a:rPr>
              <a:t>segala</a:t>
            </a:r>
            <a:r>
              <a:rPr lang="en-GB" b="1" dirty="0">
                <a:solidFill>
                  <a:srgbClr val="FFFFFF"/>
                </a:solidFill>
              </a:rPr>
              <a:t> </a:t>
            </a:r>
            <a:r>
              <a:rPr lang="en-GB" b="1" dirty="0" err="1">
                <a:solidFill>
                  <a:srgbClr val="FFFFFF"/>
                </a:solidFill>
              </a:rPr>
              <a:t>jenis</a:t>
            </a:r>
            <a:r>
              <a:rPr lang="en-GB" b="1" dirty="0">
                <a:solidFill>
                  <a:srgbClr val="FFFFFF"/>
                </a:solidFill>
              </a:rPr>
              <a:t> </a:t>
            </a:r>
            <a:r>
              <a:rPr lang="en-GB" b="1" dirty="0" err="1">
                <a:solidFill>
                  <a:srgbClr val="FFFFFF"/>
                </a:solidFill>
              </a:rPr>
              <a:t>ternak</a:t>
            </a:r>
            <a:r>
              <a:rPr lang="en-GB" b="1" dirty="0">
                <a:solidFill>
                  <a:srgbClr val="FFFFFF"/>
                </a:solidFill>
              </a:rPr>
              <a:t> </a:t>
            </a:r>
            <a:r>
              <a:rPr lang="en-GB" b="1" dirty="0" err="1">
                <a:solidFill>
                  <a:srgbClr val="FFFFFF"/>
                </a:solidFill>
              </a:rPr>
              <a:t>dan</a:t>
            </a:r>
            <a:r>
              <a:rPr lang="en-GB" b="1" dirty="0">
                <a:solidFill>
                  <a:srgbClr val="FFFFFF"/>
                </a:solidFill>
              </a:rPr>
              <a:t> </a:t>
            </a:r>
            <a:r>
              <a:rPr lang="en-GB" b="1" dirty="0" err="1">
                <a:solidFill>
                  <a:srgbClr val="FFFFFF"/>
                </a:solidFill>
              </a:rPr>
              <a:t>segala</a:t>
            </a:r>
            <a:r>
              <a:rPr lang="en-GB" b="1" dirty="0">
                <a:solidFill>
                  <a:srgbClr val="FFFFFF"/>
                </a:solidFill>
              </a:rPr>
              <a:t> </a:t>
            </a:r>
            <a:r>
              <a:rPr lang="en-GB" b="1" dirty="0" err="1">
                <a:solidFill>
                  <a:srgbClr val="FFFFFF"/>
                </a:solidFill>
              </a:rPr>
              <a:t>jenis</a:t>
            </a:r>
            <a:r>
              <a:rPr lang="en-GB" b="1" dirty="0">
                <a:solidFill>
                  <a:srgbClr val="FFFFFF"/>
                </a:solidFill>
              </a:rPr>
              <a:t> </a:t>
            </a:r>
            <a:r>
              <a:rPr lang="en-GB" b="1" dirty="0" err="1">
                <a:solidFill>
                  <a:srgbClr val="FFFFFF"/>
                </a:solidFill>
              </a:rPr>
              <a:t>binatang</a:t>
            </a:r>
            <a:r>
              <a:rPr lang="en-GB" b="1" dirty="0">
                <a:solidFill>
                  <a:srgbClr val="FFFFFF"/>
                </a:solidFill>
              </a:rPr>
              <a:t> </a:t>
            </a:r>
            <a:r>
              <a:rPr lang="en-GB" b="1" dirty="0" err="1">
                <a:solidFill>
                  <a:srgbClr val="FFFFFF"/>
                </a:solidFill>
              </a:rPr>
              <a:t>melata</a:t>
            </a:r>
            <a:r>
              <a:rPr lang="en-GB" b="1" dirty="0">
                <a:solidFill>
                  <a:srgbClr val="FFFFFF"/>
                </a:solidFill>
              </a:rPr>
              <a:t> di </a:t>
            </a:r>
            <a:r>
              <a:rPr lang="en-GB" b="1" dirty="0" err="1">
                <a:solidFill>
                  <a:srgbClr val="FFFFFF"/>
                </a:solidFill>
              </a:rPr>
              <a:t>muka</a:t>
            </a:r>
            <a:r>
              <a:rPr lang="en-GB" b="1" dirty="0">
                <a:solidFill>
                  <a:srgbClr val="FFFFFF"/>
                </a:solidFill>
              </a:rPr>
              <a:t> </a:t>
            </a:r>
            <a:r>
              <a:rPr lang="en-GB" b="1" dirty="0" err="1">
                <a:solidFill>
                  <a:srgbClr val="FFFFFF"/>
                </a:solidFill>
              </a:rPr>
              <a:t>bumi</a:t>
            </a:r>
            <a:r>
              <a:rPr lang="en-GB" b="1" dirty="0">
                <a:solidFill>
                  <a:srgbClr val="FFFFFF"/>
                </a:solidFill>
              </a:rPr>
              <a:t>. Allah </a:t>
            </a:r>
            <a:r>
              <a:rPr lang="en-GB" b="1" dirty="0" err="1">
                <a:solidFill>
                  <a:srgbClr val="FFFFFF"/>
                </a:solidFill>
              </a:rPr>
              <a:t>melihat</a:t>
            </a:r>
            <a:r>
              <a:rPr lang="en-GB" b="1" dirty="0">
                <a:solidFill>
                  <a:srgbClr val="FFFFFF"/>
                </a:solidFill>
              </a:rPr>
              <a:t> </a:t>
            </a:r>
            <a:r>
              <a:rPr lang="en-GB" b="1" dirty="0" err="1">
                <a:solidFill>
                  <a:srgbClr val="FFFFFF"/>
                </a:solidFill>
              </a:rPr>
              <a:t>bahwa</a:t>
            </a:r>
            <a:r>
              <a:rPr lang="en-GB" b="1" dirty="0">
                <a:solidFill>
                  <a:srgbClr val="FFFFFF"/>
                </a:solidFill>
              </a:rPr>
              <a:t> </a:t>
            </a:r>
            <a:r>
              <a:rPr lang="en-GB" b="1" dirty="0" err="1">
                <a:solidFill>
                  <a:srgbClr val="FFFFFF"/>
                </a:solidFill>
              </a:rPr>
              <a:t>semuanya</a:t>
            </a:r>
            <a:r>
              <a:rPr lang="en-GB" b="1" dirty="0">
                <a:solidFill>
                  <a:srgbClr val="FFFFFF"/>
                </a:solidFill>
              </a:rPr>
              <a:t> </a:t>
            </a:r>
            <a:r>
              <a:rPr lang="en-GB" b="1" dirty="0" err="1">
                <a:solidFill>
                  <a:srgbClr val="FFFFFF"/>
                </a:solidFill>
              </a:rPr>
              <a:t>itu</a:t>
            </a:r>
            <a:r>
              <a:rPr lang="en-GB" b="1" dirty="0">
                <a:solidFill>
                  <a:srgbClr val="FFFFFF"/>
                </a:solidFill>
              </a:rPr>
              <a:t> </a:t>
            </a:r>
            <a:r>
              <a:rPr lang="en-GB" b="1" dirty="0" err="1">
                <a:solidFill>
                  <a:srgbClr val="FFFFFF"/>
                </a:solidFill>
              </a:rPr>
              <a:t>baik</a:t>
            </a:r>
            <a:r>
              <a:rPr lang="en-GB" b="1" dirty="0">
                <a:solidFill>
                  <a:srgbClr val="FFFFFF"/>
                </a:solidFill>
              </a:rPr>
              <a:t> (</a:t>
            </a:r>
            <a:r>
              <a:rPr lang="en-GB" b="1" dirty="0">
                <a:solidFill>
                  <a:srgbClr val="FFFFFF"/>
                </a:solidFill>
                <a:effectLst>
                  <a:outerShdw blurRad="38100" dist="38100" dir="2700000" algn="tl">
                    <a:srgbClr val="000000"/>
                  </a:outerShdw>
                </a:effectLst>
                <a:latin typeface="Papyrus" charset="0"/>
                <a:ea typeface="ＭＳ Ｐゴシック" charset="0"/>
                <a:cs typeface="ＭＳ Ｐゴシック" charset="0"/>
              </a:rPr>
              <a:t>24-25).</a:t>
            </a:r>
          </a:p>
        </p:txBody>
      </p:sp>
      <p:sp>
        <p:nvSpPr>
          <p:cNvPr id="48131" name="Text Box 3"/>
          <p:cNvSpPr txBox="1">
            <a:spLocks noChangeArrowheads="1"/>
          </p:cNvSpPr>
          <p:nvPr/>
        </p:nvSpPr>
        <p:spPr bwMode="auto">
          <a:xfrm>
            <a:off x="5867400" y="0"/>
            <a:ext cx="3200400" cy="534988"/>
          </a:xfrm>
          <a:prstGeom prst="rect">
            <a:avLst/>
          </a:prstGeom>
          <a:noFill/>
          <a:ln w="9525">
            <a:noFill/>
            <a:round/>
            <a:headEnd/>
            <a:tailEnd/>
          </a:ln>
          <a:effectLst/>
        </p:spPr>
        <p:txBody>
          <a:bodyPr lIns="90000" tIns="46800" rIns="90000" bIns="46800"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algn="r" defTabSz="457200" eaLnBrk="1" hangingPunct="1">
              <a:buClr>
                <a:srgbClr val="FFFFCC"/>
              </a:buClr>
              <a:buSzPct val="100000"/>
              <a:buFont typeface="Tahoma" charset="0"/>
              <a:buNone/>
              <a:defRPr/>
            </a:pPr>
            <a:r>
              <a:rPr lang="en-GB">
                <a:solidFill>
                  <a:srgbClr val="FFFFCC"/>
                </a:solidFill>
                <a:effectLst>
                  <a:outerShdw blurRad="38100" dist="38100" dir="2700000" algn="tl">
                    <a:srgbClr val="000000"/>
                  </a:outerShdw>
                </a:effectLst>
                <a:latin typeface="Tahoma" charset="0"/>
              </a:rPr>
              <a:t>Binatang</a:t>
            </a:r>
          </a:p>
        </p:txBody>
      </p:sp>
      <p:grpSp>
        <p:nvGrpSpPr>
          <p:cNvPr id="253956" name="Group 4"/>
          <p:cNvGrpSpPr>
            <a:grpSpLocks/>
          </p:cNvGrpSpPr>
          <p:nvPr/>
        </p:nvGrpSpPr>
        <p:grpSpPr bwMode="auto">
          <a:xfrm>
            <a:off x="152400" y="228600"/>
            <a:ext cx="1219200" cy="838200"/>
            <a:chOff x="96" y="144"/>
            <a:chExt cx="768" cy="528"/>
          </a:xfrm>
        </p:grpSpPr>
        <p:sp>
          <p:nvSpPr>
            <p:cNvPr id="253958" name="AutoShape 5"/>
            <p:cNvSpPr>
              <a:spLocks noChangeArrowheads="1"/>
            </p:cNvSpPr>
            <p:nvPr/>
          </p:nvSpPr>
          <p:spPr bwMode="auto">
            <a:xfrm>
              <a:off x="96" y="144"/>
              <a:ext cx="768" cy="528"/>
            </a:xfrm>
            <a:prstGeom prst="cloudCallout">
              <a:avLst>
                <a:gd name="adj1" fmla="val 67111"/>
                <a:gd name="adj2" fmla="val 62310"/>
              </a:avLst>
            </a:prstGeom>
            <a:solidFill>
              <a:srgbClr val="FFFFCC"/>
            </a:solidFill>
            <a:ln w="12600">
              <a:solidFill>
                <a:srgbClr val="FFFFFF"/>
              </a:solidFill>
              <a:miter lim="800000"/>
              <a:headEnd/>
              <a:tailEnd/>
            </a:ln>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253959" name="Text Box 6"/>
            <p:cNvSpPr txBox="1">
              <a:spLocks noChangeArrowheads="1"/>
            </p:cNvSpPr>
            <p:nvPr/>
          </p:nvSpPr>
          <p:spPr bwMode="auto">
            <a:xfrm>
              <a:off x="151" y="288"/>
              <a:ext cx="713"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algn="ctr" defTabSz="457200" eaLnBrk="1" hangingPunct="1">
                <a:spcBef>
                  <a:spcPts val="875"/>
                </a:spcBef>
                <a:buClr>
                  <a:srgbClr val="000000"/>
                </a:buClr>
                <a:buSzPct val="100000"/>
                <a:buFont typeface="Times New Roman" charset="0"/>
                <a:buNone/>
              </a:pPr>
              <a:r>
                <a:rPr lang="en-GB" sz="1400" b="1">
                  <a:solidFill>
                    <a:srgbClr val="000000"/>
                  </a:solidFill>
                  <a:latin typeface="Times New Roman" charset="0"/>
                  <a:ea typeface="ＭＳ Ｐゴシック" charset="0"/>
                  <a:cs typeface="ＭＳ Ｐゴシック" charset="0"/>
                </a:rPr>
                <a:t>Penciptaan</a:t>
              </a:r>
            </a:p>
          </p:txBody>
        </p:sp>
      </p:grpSp>
      <p:sp>
        <p:nvSpPr>
          <p:cNvPr id="48135" name="Text Box 7"/>
          <p:cNvSpPr txBox="1">
            <a:spLocks noChangeArrowheads="1"/>
          </p:cNvSpPr>
          <p:nvPr/>
        </p:nvSpPr>
        <p:spPr bwMode="auto">
          <a:xfrm>
            <a:off x="3124200" y="455613"/>
            <a:ext cx="3276600" cy="396875"/>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defTabSz="457200" eaLnBrk="1" hangingPunct="1">
              <a:spcBef>
                <a:spcPts val="1250"/>
              </a:spcBef>
              <a:buClr>
                <a:srgbClr val="FFFFFF"/>
              </a:buClr>
              <a:buSzPct val="100000"/>
              <a:buFont typeface="Papyrus" charset="0"/>
              <a:buNone/>
              <a:defRPr/>
            </a:pPr>
            <a:r>
              <a:rPr lang="en-GB" sz="2000" b="1">
                <a:solidFill>
                  <a:srgbClr val="FFFFFF"/>
                </a:solidFill>
                <a:effectLst>
                  <a:outerShdw blurRad="38100" dist="38100" dir="2700000" algn="tl">
                    <a:srgbClr val="000000"/>
                  </a:outerShdw>
                </a:effectLst>
                <a:latin typeface="Papyrus" charset="0"/>
                <a:ea typeface="ＭＳ Ｐゴシック" charset="0"/>
                <a:cs typeface="ＭＳ Ｐゴシック" charset="0"/>
              </a:rPr>
              <a:t>Penciptaan Allah…Hari 6</a:t>
            </a:r>
          </a:p>
        </p:txBody>
      </p:sp>
    </p:spTree>
    <p:extLst>
      <p:ext uri="{BB962C8B-B14F-4D97-AF65-F5344CB8AC3E}">
        <p14:creationId xmlns:p14="http://schemas.microsoft.com/office/powerpoint/2010/main" val="13317148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49154" name="Text Box 2"/>
          <p:cNvSpPr txBox="1">
            <a:spLocks noChangeArrowheads="1"/>
          </p:cNvSpPr>
          <p:nvPr/>
        </p:nvSpPr>
        <p:spPr bwMode="auto">
          <a:xfrm>
            <a:off x="1676400" y="3505200"/>
            <a:ext cx="6019800" cy="3013075"/>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defTabSz="457200" eaLnBrk="1" hangingPunct="1">
              <a:buClr>
                <a:srgbClr val="000000"/>
              </a:buClr>
              <a:buSzPct val="100000"/>
              <a:buFont typeface="Arial" charset="0"/>
              <a:buNone/>
              <a:defRPr/>
            </a:pPr>
            <a:r>
              <a:rPr lang="en-GB" b="1">
                <a:solidFill>
                  <a:srgbClr val="000000"/>
                </a:solidFill>
                <a:effectLst>
                  <a:outerShdw blurRad="38100" dist="38100" dir="2700000" algn="tl">
                    <a:srgbClr val="FFFFFF"/>
                  </a:outerShdw>
                </a:effectLst>
              </a:rPr>
              <a:t>Berfirmanlah Allah: </a:t>
            </a:r>
            <a:r>
              <a:rPr lang="ja-JP" altLang="en-GB" b="1">
                <a:solidFill>
                  <a:srgbClr val="000000"/>
                </a:solidFill>
                <a:effectLst>
                  <a:outerShdw blurRad="38100" dist="38100" dir="2700000" algn="tl">
                    <a:srgbClr val="FFFFFF"/>
                  </a:outerShdw>
                </a:effectLst>
              </a:rPr>
              <a:t>“</a:t>
            </a:r>
            <a:r>
              <a:rPr lang="en-GB" b="1">
                <a:solidFill>
                  <a:srgbClr val="000000"/>
                </a:solidFill>
                <a:effectLst>
                  <a:outerShdw blurRad="38100" dist="38100" dir="2700000" algn="tl">
                    <a:srgbClr val="FFFFFF"/>
                  </a:outerShdw>
                </a:effectLst>
              </a:rPr>
              <a:t>Baiklah Kita menjadikan manusia menurut gambar dan rupa Kita, supaya mereka berkuasa atas ikan-ikan di laut dan burung-burung di udara dan atas ternak dan atas seluruh bumi dan atas segala binatang melata yang merayap di bumi.</a:t>
            </a:r>
            <a:r>
              <a:rPr lang="ja-JP" altLang="en-GB" b="1">
                <a:solidFill>
                  <a:srgbClr val="000000"/>
                </a:solidFill>
                <a:effectLst>
                  <a:outerShdw blurRad="38100" dist="38100" dir="2700000" algn="tl">
                    <a:srgbClr val="FFFFFF"/>
                  </a:outerShdw>
                </a:effectLst>
                <a:latin typeface="Papyrus" charset="0"/>
                <a:ea typeface="ＭＳ Ｐゴシック" charset="0"/>
                <a:cs typeface="ＭＳ Ｐゴシック" charset="0"/>
              </a:rPr>
              <a:t>”</a:t>
            </a:r>
            <a:r>
              <a:rPr lang="en-GB" b="1">
                <a:solidFill>
                  <a:srgbClr val="000000"/>
                </a:solidFill>
                <a:effectLst>
                  <a:outerShdw blurRad="38100" dist="38100" dir="2700000" algn="tl">
                    <a:srgbClr val="FFFFFF"/>
                  </a:outerShdw>
                </a:effectLst>
                <a:latin typeface="Papyrus" charset="0"/>
                <a:ea typeface="ＭＳ Ｐゴシック" charset="0"/>
                <a:cs typeface="ＭＳ Ｐゴシック" charset="0"/>
              </a:rPr>
              <a:t> (26).</a:t>
            </a:r>
          </a:p>
        </p:txBody>
      </p:sp>
      <p:sp>
        <p:nvSpPr>
          <p:cNvPr id="49155" name="Text Box 3"/>
          <p:cNvSpPr txBox="1">
            <a:spLocks noChangeArrowheads="1"/>
          </p:cNvSpPr>
          <p:nvPr/>
        </p:nvSpPr>
        <p:spPr bwMode="auto">
          <a:xfrm>
            <a:off x="6705600" y="-1588"/>
            <a:ext cx="2362200" cy="460376"/>
          </a:xfrm>
          <a:prstGeom prst="rect">
            <a:avLst/>
          </a:prstGeom>
          <a:noFill/>
          <a:ln w="9525">
            <a:noFill/>
            <a:round/>
            <a:headEnd/>
            <a:tailEnd/>
          </a:ln>
          <a:effectLst/>
        </p:spPr>
        <p:txBody>
          <a:bodyPr lIns="90000" tIns="46800" rIns="90000" bIns="46800"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algn="r" defTabSz="457200" eaLnBrk="1" hangingPunct="1">
              <a:buClr>
                <a:srgbClr val="FFFFCC"/>
              </a:buClr>
              <a:buSzPct val="100000"/>
              <a:buFont typeface="Tahoma" charset="0"/>
              <a:buNone/>
              <a:defRPr/>
            </a:pPr>
            <a:r>
              <a:rPr lang="en-GB">
                <a:solidFill>
                  <a:srgbClr val="FFFFCC"/>
                </a:solidFill>
                <a:effectLst>
                  <a:outerShdw blurRad="38100" dist="38100" dir="2700000" algn="tl">
                    <a:srgbClr val="000000"/>
                  </a:outerShdw>
                </a:effectLst>
                <a:latin typeface="Tahoma" charset="0"/>
              </a:rPr>
              <a:t>Manusia</a:t>
            </a:r>
          </a:p>
        </p:txBody>
      </p:sp>
      <p:grpSp>
        <p:nvGrpSpPr>
          <p:cNvPr id="256004" name="Group 4"/>
          <p:cNvGrpSpPr>
            <a:grpSpLocks/>
          </p:cNvGrpSpPr>
          <p:nvPr/>
        </p:nvGrpSpPr>
        <p:grpSpPr bwMode="auto">
          <a:xfrm>
            <a:off x="152400" y="228600"/>
            <a:ext cx="1219200" cy="838200"/>
            <a:chOff x="96" y="144"/>
            <a:chExt cx="768" cy="528"/>
          </a:xfrm>
        </p:grpSpPr>
        <p:sp>
          <p:nvSpPr>
            <p:cNvPr id="256006" name="AutoShape 5"/>
            <p:cNvSpPr>
              <a:spLocks noChangeArrowheads="1"/>
            </p:cNvSpPr>
            <p:nvPr/>
          </p:nvSpPr>
          <p:spPr bwMode="auto">
            <a:xfrm>
              <a:off x="96" y="144"/>
              <a:ext cx="768" cy="528"/>
            </a:xfrm>
            <a:prstGeom prst="cloudCallout">
              <a:avLst>
                <a:gd name="adj1" fmla="val 67111"/>
                <a:gd name="adj2" fmla="val 62310"/>
              </a:avLst>
            </a:prstGeom>
            <a:solidFill>
              <a:srgbClr val="FFFFCC"/>
            </a:solidFill>
            <a:ln w="12600">
              <a:solidFill>
                <a:srgbClr val="FFFFFF"/>
              </a:solidFill>
              <a:miter lim="800000"/>
              <a:headEnd/>
              <a:tailEnd/>
            </a:ln>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256007" name="Text Box 6"/>
            <p:cNvSpPr txBox="1">
              <a:spLocks noChangeArrowheads="1"/>
            </p:cNvSpPr>
            <p:nvPr/>
          </p:nvSpPr>
          <p:spPr bwMode="auto">
            <a:xfrm>
              <a:off x="151" y="288"/>
              <a:ext cx="713"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algn="ctr" defTabSz="457200" eaLnBrk="1" hangingPunct="1">
                <a:spcBef>
                  <a:spcPts val="875"/>
                </a:spcBef>
                <a:buClr>
                  <a:srgbClr val="000000"/>
                </a:buClr>
                <a:buSzPct val="100000"/>
                <a:buFont typeface="Times New Roman" charset="0"/>
                <a:buNone/>
              </a:pPr>
              <a:r>
                <a:rPr lang="en-GB" sz="1400" b="1">
                  <a:solidFill>
                    <a:srgbClr val="000000"/>
                  </a:solidFill>
                  <a:latin typeface="Times New Roman" charset="0"/>
                  <a:ea typeface="ＭＳ Ｐゴシック" charset="0"/>
                  <a:cs typeface="ＭＳ Ｐゴシック" charset="0"/>
                </a:rPr>
                <a:t>Penciptaan</a:t>
              </a:r>
            </a:p>
          </p:txBody>
        </p:sp>
      </p:grpSp>
      <p:sp>
        <p:nvSpPr>
          <p:cNvPr id="49159" name="Text Box 7"/>
          <p:cNvSpPr txBox="1">
            <a:spLocks noChangeArrowheads="1"/>
          </p:cNvSpPr>
          <p:nvPr/>
        </p:nvSpPr>
        <p:spPr bwMode="auto">
          <a:xfrm>
            <a:off x="3124200" y="455613"/>
            <a:ext cx="3276600" cy="396875"/>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defTabSz="457200" eaLnBrk="1" hangingPunct="1">
              <a:spcBef>
                <a:spcPts val="1250"/>
              </a:spcBef>
              <a:buClr>
                <a:srgbClr val="000000"/>
              </a:buClr>
              <a:buSzPct val="100000"/>
              <a:buFont typeface="Papyrus" charset="0"/>
              <a:buNone/>
              <a:defRPr/>
            </a:pPr>
            <a:r>
              <a:rPr lang="en-GB" sz="2000" b="1">
                <a:solidFill>
                  <a:srgbClr val="000000"/>
                </a:solidFill>
                <a:effectLst>
                  <a:outerShdw blurRad="38100" dist="38100" dir="2700000" algn="tl">
                    <a:srgbClr val="FFFFFF"/>
                  </a:outerShdw>
                </a:effectLst>
                <a:latin typeface="Papyrus" charset="0"/>
                <a:ea typeface="ＭＳ Ｐゴシック" charset="0"/>
                <a:cs typeface="ＭＳ Ｐゴシック" charset="0"/>
              </a:rPr>
              <a:t>Penciptaan Allah…Hari 6</a:t>
            </a:r>
          </a:p>
        </p:txBody>
      </p:sp>
    </p:spTree>
    <p:extLst>
      <p:ext uri="{BB962C8B-B14F-4D97-AF65-F5344CB8AC3E}">
        <p14:creationId xmlns:p14="http://schemas.microsoft.com/office/powerpoint/2010/main" val="26028834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stretch>
            <a:fillRect/>
          </a:stretch>
        </p:blipFill>
        <p:spPr>
          <a:xfrm>
            <a:off x="1" y="-16934"/>
            <a:ext cx="9144000" cy="6874934"/>
          </a:xfrm>
          <a:prstGeom prst="rect">
            <a:avLst/>
          </a:prstGeom>
        </p:spPr>
      </p:pic>
      <p:sp>
        <p:nvSpPr>
          <p:cNvPr id="50178" name="Text Box 2"/>
          <p:cNvSpPr txBox="1">
            <a:spLocks noChangeArrowheads="1"/>
          </p:cNvSpPr>
          <p:nvPr/>
        </p:nvSpPr>
        <p:spPr bwMode="auto">
          <a:xfrm>
            <a:off x="2971800" y="609600"/>
            <a:ext cx="3352800" cy="396875"/>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defTabSz="457200" eaLnBrk="1" hangingPunct="1">
              <a:spcBef>
                <a:spcPts val="1250"/>
              </a:spcBef>
              <a:buClr>
                <a:srgbClr val="FFFFFF"/>
              </a:buClr>
              <a:buSzPct val="100000"/>
              <a:buFont typeface="Papyrus" charset="0"/>
              <a:buNone/>
              <a:defRPr/>
            </a:pPr>
            <a:r>
              <a:rPr lang="en-GB" sz="2000" b="1">
                <a:solidFill>
                  <a:srgbClr val="FFFFFF"/>
                </a:solidFill>
                <a:effectLst>
                  <a:outerShdw blurRad="38100" dist="38100" dir="2700000" algn="tl">
                    <a:srgbClr val="000000"/>
                  </a:outerShdw>
                </a:effectLst>
                <a:latin typeface="Papyrus" charset="0"/>
                <a:ea typeface="ＭＳ Ｐゴシック" charset="0"/>
                <a:cs typeface="ＭＳ Ｐゴシック" charset="0"/>
              </a:rPr>
              <a:t>Penciptaan Allah…Hari 6</a:t>
            </a:r>
          </a:p>
        </p:txBody>
      </p:sp>
      <p:sp>
        <p:nvSpPr>
          <p:cNvPr id="50179" name="Text Box 3"/>
          <p:cNvSpPr txBox="1">
            <a:spLocks noChangeArrowheads="1"/>
          </p:cNvSpPr>
          <p:nvPr/>
        </p:nvSpPr>
        <p:spPr bwMode="auto">
          <a:xfrm>
            <a:off x="6172200" y="0"/>
            <a:ext cx="2895600" cy="609600"/>
          </a:xfrm>
          <a:prstGeom prst="rect">
            <a:avLst/>
          </a:prstGeom>
          <a:noFill/>
          <a:ln w="9525">
            <a:noFill/>
            <a:round/>
            <a:headEnd/>
            <a:tailEnd/>
          </a:ln>
          <a:effectLst/>
        </p:spPr>
        <p:txBody>
          <a:bodyPr lIns="90000" tIns="46800" rIns="90000" bIns="46800"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algn="r" defTabSz="457200" eaLnBrk="1" hangingPunct="1">
              <a:buClr>
                <a:srgbClr val="FFFFCC"/>
              </a:buClr>
              <a:buSzPct val="100000"/>
              <a:buFont typeface="Tahoma" charset="0"/>
              <a:buNone/>
              <a:defRPr/>
            </a:pPr>
            <a:r>
              <a:rPr lang="en-GB">
                <a:solidFill>
                  <a:srgbClr val="FFFFCC"/>
                </a:solidFill>
                <a:effectLst>
                  <a:outerShdw blurRad="38100" dist="38100" dir="2700000" algn="tl">
                    <a:srgbClr val="000000"/>
                  </a:outerShdw>
                </a:effectLst>
                <a:latin typeface="Tahoma" charset="0"/>
              </a:rPr>
              <a:t>Wanita</a:t>
            </a:r>
          </a:p>
        </p:txBody>
      </p:sp>
      <p:sp>
        <p:nvSpPr>
          <p:cNvPr id="50181" name="Text Box 5"/>
          <p:cNvSpPr txBox="1">
            <a:spLocks noChangeArrowheads="1"/>
          </p:cNvSpPr>
          <p:nvPr/>
        </p:nvSpPr>
        <p:spPr bwMode="auto">
          <a:xfrm>
            <a:off x="1295400" y="4772025"/>
            <a:ext cx="6400800" cy="457200"/>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defTabSz="457200" eaLnBrk="1" hangingPunct="1">
              <a:spcBef>
                <a:spcPts val="1500"/>
              </a:spcBef>
              <a:buClr>
                <a:srgbClr val="FFFFFF"/>
              </a:buClr>
              <a:buSzPct val="100000"/>
              <a:buFont typeface="Arial" charset="0"/>
              <a:buNone/>
              <a:defRPr/>
            </a:pPr>
            <a:r>
              <a:rPr lang="en-GB" b="1">
                <a:solidFill>
                  <a:srgbClr val="FFFFFF"/>
                </a:solidFill>
                <a:effectLst>
                  <a:outerShdw blurRad="38100" dist="38100" dir="2700000" algn="tl">
                    <a:srgbClr val="000000"/>
                  </a:outerShdw>
                </a:effectLst>
              </a:rPr>
              <a:t>menurut gambar Allah diciptakan-Nya dia</a:t>
            </a:r>
          </a:p>
        </p:txBody>
      </p:sp>
      <p:sp>
        <p:nvSpPr>
          <p:cNvPr id="50182" name="Text Box 6"/>
          <p:cNvSpPr txBox="1">
            <a:spLocks noChangeArrowheads="1"/>
          </p:cNvSpPr>
          <p:nvPr/>
        </p:nvSpPr>
        <p:spPr bwMode="auto">
          <a:xfrm>
            <a:off x="304800" y="1219200"/>
            <a:ext cx="5410200" cy="822325"/>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defTabSz="457200" eaLnBrk="1" hangingPunct="1">
              <a:spcBef>
                <a:spcPts val="1500"/>
              </a:spcBef>
              <a:buClr>
                <a:srgbClr val="FFFFFF"/>
              </a:buClr>
              <a:buSzPct val="100000"/>
              <a:buFont typeface="Arial" charset="0"/>
              <a:buNone/>
              <a:defRPr/>
            </a:pPr>
            <a:r>
              <a:rPr lang="en-GB" b="1">
                <a:solidFill>
                  <a:srgbClr val="FFFFFF"/>
                </a:solidFill>
                <a:effectLst>
                  <a:outerShdw blurRad="38100" dist="38100" dir="2700000" algn="tl">
                    <a:srgbClr val="000000"/>
                  </a:outerShdw>
                </a:effectLst>
              </a:rPr>
              <a:t>Maka Allah menciptakan manusia itu menurut gambar-Nya</a:t>
            </a:r>
          </a:p>
        </p:txBody>
      </p:sp>
      <p:sp>
        <p:nvSpPr>
          <p:cNvPr id="50183" name="Text Box 7"/>
          <p:cNvSpPr txBox="1">
            <a:spLocks noChangeArrowheads="1"/>
          </p:cNvSpPr>
          <p:nvPr/>
        </p:nvSpPr>
        <p:spPr bwMode="auto">
          <a:xfrm>
            <a:off x="3429000" y="5686425"/>
            <a:ext cx="5410200" cy="822325"/>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defTabSz="457200" eaLnBrk="1" hangingPunct="1">
              <a:spcBef>
                <a:spcPts val="1500"/>
              </a:spcBef>
              <a:buClr>
                <a:srgbClr val="FFFFFF"/>
              </a:buClr>
              <a:buSzPct val="100000"/>
              <a:buFont typeface="Arial" charset="0"/>
              <a:buNone/>
              <a:defRPr/>
            </a:pPr>
            <a:r>
              <a:rPr lang="en-GB" b="1">
                <a:solidFill>
                  <a:srgbClr val="FFFFFF"/>
                </a:solidFill>
                <a:effectLst>
                  <a:outerShdw blurRad="38100" dist="38100" dir="2700000" algn="tl">
                    <a:srgbClr val="000000"/>
                  </a:outerShdw>
                </a:effectLst>
              </a:rPr>
              <a:t>laki-laki dan perempuan diciptakan-Nya mereka </a:t>
            </a:r>
            <a:r>
              <a:rPr lang="en-GB" b="1">
                <a:solidFill>
                  <a:srgbClr val="FFFFFF"/>
                </a:solidFill>
                <a:effectLst>
                  <a:outerShdw blurRad="38100" dist="38100" dir="2700000" algn="tl">
                    <a:srgbClr val="000000"/>
                  </a:outerShdw>
                </a:effectLst>
                <a:latin typeface="Papyrus" charset="0"/>
                <a:ea typeface="ＭＳ Ｐゴシック" charset="0"/>
                <a:cs typeface="ＭＳ Ｐゴシック" charset="0"/>
              </a:rPr>
              <a:t> (27).</a:t>
            </a:r>
          </a:p>
        </p:txBody>
      </p:sp>
      <p:grpSp>
        <p:nvGrpSpPr>
          <p:cNvPr id="258056" name="Group 8"/>
          <p:cNvGrpSpPr>
            <a:grpSpLocks/>
          </p:cNvGrpSpPr>
          <p:nvPr/>
        </p:nvGrpSpPr>
        <p:grpSpPr bwMode="auto">
          <a:xfrm>
            <a:off x="152400" y="228600"/>
            <a:ext cx="1219200" cy="838200"/>
            <a:chOff x="96" y="144"/>
            <a:chExt cx="768" cy="528"/>
          </a:xfrm>
        </p:grpSpPr>
        <p:sp>
          <p:nvSpPr>
            <p:cNvPr id="258057" name="AutoShape 9"/>
            <p:cNvSpPr>
              <a:spLocks noChangeArrowheads="1"/>
            </p:cNvSpPr>
            <p:nvPr/>
          </p:nvSpPr>
          <p:spPr bwMode="auto">
            <a:xfrm>
              <a:off x="96" y="144"/>
              <a:ext cx="768" cy="528"/>
            </a:xfrm>
            <a:prstGeom prst="cloudCallout">
              <a:avLst>
                <a:gd name="adj1" fmla="val 67111"/>
                <a:gd name="adj2" fmla="val 62310"/>
              </a:avLst>
            </a:prstGeom>
            <a:solidFill>
              <a:srgbClr val="FFFFCC"/>
            </a:solidFill>
            <a:ln w="12600">
              <a:solidFill>
                <a:srgbClr val="FFFFFF"/>
              </a:solidFill>
              <a:miter lim="800000"/>
              <a:headEnd/>
              <a:tailEnd/>
            </a:ln>
          </p:spPr>
          <p:txBody>
            <a:bodyPr wrap="none" anchor="ctr"/>
            <a:lstStyle/>
            <a:p>
              <a:pPr defTabSz="457200" eaLnBrk="1" hangingPunct="1">
                <a:lnSpc>
                  <a:spcPct val="93000"/>
                </a:lnSpc>
                <a:buClr>
                  <a:srgbClr val="000000"/>
                </a:buClr>
                <a:buSzPct val="100000"/>
                <a:buFont typeface="Arial" charset="0"/>
                <a:buNone/>
              </a:pPr>
              <a:endParaRPr lang="en-US" sz="1800">
                <a:solidFill>
                  <a:srgbClr val="FFFFFF"/>
                </a:solidFill>
                <a:latin typeface="Arial" charset="0"/>
                <a:ea typeface="MS Gothic" charset="0"/>
                <a:cs typeface="MS Gothic" charset="0"/>
              </a:endParaRPr>
            </a:p>
          </p:txBody>
        </p:sp>
        <p:sp>
          <p:nvSpPr>
            <p:cNvPr id="258058" name="Text Box 10"/>
            <p:cNvSpPr txBox="1">
              <a:spLocks noChangeArrowheads="1"/>
            </p:cNvSpPr>
            <p:nvPr/>
          </p:nvSpPr>
          <p:spPr bwMode="auto">
            <a:xfrm>
              <a:off x="151" y="288"/>
              <a:ext cx="713"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algn="ctr" defTabSz="457200" eaLnBrk="1" hangingPunct="1">
                <a:spcBef>
                  <a:spcPts val="875"/>
                </a:spcBef>
                <a:buClr>
                  <a:srgbClr val="000000"/>
                </a:buClr>
                <a:buSzPct val="100000"/>
                <a:buFont typeface="Times New Roman" charset="0"/>
                <a:buNone/>
              </a:pPr>
              <a:r>
                <a:rPr lang="en-GB" sz="1400" b="1">
                  <a:solidFill>
                    <a:srgbClr val="000000"/>
                  </a:solidFill>
                  <a:latin typeface="Times New Roman" charset="0"/>
                  <a:ea typeface="ＭＳ Ｐゴシック" charset="0"/>
                  <a:cs typeface="ＭＳ Ｐゴシック" charset="0"/>
                </a:rPr>
                <a:t>Penciptaan</a:t>
              </a:r>
            </a:p>
          </p:txBody>
        </p:sp>
      </p:grpSp>
    </p:spTree>
    <p:extLst>
      <p:ext uri="{BB962C8B-B14F-4D97-AF65-F5344CB8AC3E}">
        <p14:creationId xmlns:p14="http://schemas.microsoft.com/office/powerpoint/2010/main" val="170035191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0"/>
                      </p:stCondLst>
                      <p:childTnLst>
                        <p:par>
                          <p:cTn id="4" fill="hold" nodeType="withGroup">
                            <p:stCondLst>
                              <p:cond delay="0"/>
                            </p:stCondLst>
                            <p:childTnLst>
                              <p:par>
                                <p:cTn id="5" presetID="9" presetClass="entr" fill="hold" nodeType="afterEffect">
                                  <p:stCondLst>
                                    <p:cond delay="0"/>
                                  </p:stCondLst>
                                  <p:childTnLst>
                                    <p:set>
                                      <p:cBhvr>
                                        <p:cTn id="6" dur="1" fill="hold">
                                          <p:stCondLst>
                                            <p:cond delay="0"/>
                                          </p:stCondLst>
                                        </p:cTn>
                                        <p:tgtEl>
                                          <p:spTgt spid="50182"/>
                                        </p:tgtEl>
                                        <p:attrNameLst>
                                          <p:attrName>style.visibility</p:attrName>
                                        </p:attrNameLst>
                                      </p:cBhvr>
                                      <p:to>
                                        <p:strVal val="visible"/>
                                      </p:to>
                                    </p:set>
                                    <p:animEffect transition="in" filter="dissolve">
                                      <p:cBhvr>
                                        <p:cTn id="7" dur="1000"/>
                                        <p:tgtEl>
                                          <p:spTgt spid="50182"/>
                                        </p:tgtEl>
                                      </p:cBhvr>
                                    </p:animEffect>
                                  </p:childTnLst>
                                </p:cTn>
                              </p:par>
                            </p:childTnLst>
                          </p:cTn>
                        </p:par>
                        <p:par>
                          <p:cTn id="8" fill="hold" nodeType="afterGroup">
                            <p:stCondLst>
                              <p:cond delay="0"/>
                            </p:stCondLst>
                            <p:childTnLst>
                              <p:par>
                                <p:cTn id="9" presetID="9" presetClass="entr" fill="hold" nodeType="afterEffect">
                                  <p:stCondLst>
                                    <p:cond delay="0"/>
                                  </p:stCondLst>
                                  <p:childTnLst>
                                    <p:set>
                                      <p:cBhvr>
                                        <p:cTn id="10" dur="1" fill="hold">
                                          <p:stCondLst>
                                            <p:cond delay="0"/>
                                          </p:stCondLst>
                                        </p:cTn>
                                        <p:tgtEl>
                                          <p:spTgt spid="50181"/>
                                        </p:tgtEl>
                                        <p:attrNameLst>
                                          <p:attrName>style.visibility</p:attrName>
                                        </p:attrNameLst>
                                      </p:cBhvr>
                                      <p:to>
                                        <p:strVal val="visible"/>
                                      </p:to>
                                    </p:set>
                                    <p:animEffect transition="in" filter="dissolve">
                                      <p:cBhvr>
                                        <p:cTn id="11" dur="2000"/>
                                        <p:tgtEl>
                                          <p:spTgt spid="50181"/>
                                        </p:tgtEl>
                                      </p:cBhvr>
                                    </p:animEffect>
                                  </p:childTnLst>
                                </p:cTn>
                              </p:par>
                            </p:childTnLst>
                          </p:cTn>
                        </p:par>
                        <p:par>
                          <p:cTn id="12" fill="hold" nodeType="afterGroup">
                            <p:stCondLst>
                              <p:cond delay="0"/>
                            </p:stCondLst>
                            <p:childTnLst>
                              <p:par>
                                <p:cTn id="13" presetID="9" presetClass="entr" fill="hold" nodeType="afterEffect">
                                  <p:stCondLst>
                                    <p:cond delay="0"/>
                                  </p:stCondLst>
                                  <p:childTnLst>
                                    <p:set>
                                      <p:cBhvr>
                                        <p:cTn id="14" dur="1" fill="hold">
                                          <p:stCondLst>
                                            <p:cond delay="0"/>
                                          </p:stCondLst>
                                        </p:cTn>
                                        <p:tgtEl>
                                          <p:spTgt spid="50183"/>
                                        </p:tgtEl>
                                        <p:attrNameLst>
                                          <p:attrName>style.visibility</p:attrName>
                                        </p:attrNameLst>
                                      </p:cBhvr>
                                      <p:to>
                                        <p:strVal val="visible"/>
                                      </p:to>
                                    </p:set>
                                    <p:animEffect transition="in" filter="dissolve">
                                      <p:cBhvr>
                                        <p:cTn id="15" dur="2000"/>
                                        <p:tgtEl>
                                          <p:spTgt spid="50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type="stealth" w="lg" len="lg"/>
          </a:ln>
          <a:effectLst/>
        </p:spPr>
        <p:txBody>
          <a:bodyPr lIns="90000" tIns="46800" rIns="90000" bIns="46800">
            <a:spAutoFit/>
          </a:bodyPr>
          <a:lstStyle/>
          <a:p>
            <a:pPr defTabSz="914400" eaLnBrk="0" fontAlgn="base" hangingPunct="0">
              <a:spcBef>
                <a:spcPct val="0"/>
              </a:spcBef>
              <a:spcAft>
                <a:spcPct val="0"/>
              </a:spcAft>
              <a:defRPr/>
            </a:pPr>
            <a:endParaRPr lang="en-US" sz="2400" kern="0">
              <a:solidFill>
                <a:srgbClr val="000000"/>
              </a:solidFill>
              <a:latin typeface="Comic Sans MS" charset="0"/>
              <a:ea typeface="ＭＳ Ｐゴシック" charset="0"/>
              <a:cs typeface="ＭＳ Ｐゴシック" charset="0"/>
            </a:endParaRPr>
          </a:p>
        </p:txBody>
      </p:sp>
      <p:pic>
        <p:nvPicPr>
          <p:cNvPr id="15" name="Picture 14"/>
          <p:cNvPicPr>
            <a:picLocks noChangeAspect="1"/>
          </p:cNvPicPr>
          <p:nvPr/>
        </p:nvPicPr>
        <p:blipFill>
          <a:blip r:embed="rId3"/>
          <a:stretch>
            <a:fillRect/>
          </a:stretch>
        </p:blipFill>
        <p:spPr>
          <a:xfrm>
            <a:off x="1143000" y="0"/>
            <a:ext cx="6858000" cy="6858000"/>
          </a:xfrm>
          <a:prstGeom prst="rect">
            <a:avLst/>
          </a:prstGeom>
          <a:effectLst/>
        </p:spPr>
      </p:pic>
      <p:sp>
        <p:nvSpPr>
          <p:cNvPr id="51202" name="Text Box 2"/>
          <p:cNvSpPr txBox="1">
            <a:spLocks noChangeArrowheads="1"/>
          </p:cNvSpPr>
          <p:nvPr/>
        </p:nvSpPr>
        <p:spPr bwMode="auto">
          <a:xfrm>
            <a:off x="6172200" y="0"/>
            <a:ext cx="2895600" cy="609600"/>
          </a:xfrm>
          <a:prstGeom prst="rect">
            <a:avLst/>
          </a:prstGeom>
          <a:noFill/>
          <a:ln w="9525">
            <a:noFill/>
            <a:round/>
            <a:headEnd/>
            <a:tailEnd/>
          </a:ln>
          <a:effectLst/>
        </p:spPr>
        <p:txBody>
          <a:bodyPr lIns="90000" tIns="46800" rIns="90000" bIns="46800"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algn="r" eaLnBrk="1" hangingPunct="1">
              <a:lnSpc>
                <a:spcPct val="100000"/>
              </a:lnSpc>
              <a:buClr>
                <a:srgbClr val="FFFFCC"/>
              </a:buClr>
              <a:buFont typeface="Tahoma" charset="0"/>
              <a:buNone/>
              <a:defRPr/>
            </a:pPr>
            <a:r>
              <a:rPr lang="en-GB" u="sng">
                <a:solidFill>
                  <a:srgbClr val="FFFFCC"/>
                </a:solidFill>
                <a:effectLst>
                  <a:outerShdw blurRad="38100" dist="38100" dir="2700000" algn="tl">
                    <a:srgbClr val="000000"/>
                  </a:outerShdw>
                </a:effectLst>
                <a:latin typeface="Tahoma" charset="0"/>
              </a:rPr>
              <a:t>Mandat</a:t>
            </a:r>
          </a:p>
        </p:txBody>
      </p:sp>
      <p:sp>
        <p:nvSpPr>
          <p:cNvPr id="51203" name="Text Box 3"/>
          <p:cNvSpPr txBox="1">
            <a:spLocks noChangeArrowheads="1"/>
          </p:cNvSpPr>
          <p:nvPr/>
        </p:nvSpPr>
        <p:spPr bwMode="auto">
          <a:xfrm>
            <a:off x="0" y="5638800"/>
            <a:ext cx="8610600" cy="457200"/>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eaLnBrk="1" hangingPunct="1">
              <a:lnSpc>
                <a:spcPct val="100000"/>
              </a:lnSpc>
              <a:spcBef>
                <a:spcPts val="1500"/>
              </a:spcBef>
              <a:buClr>
                <a:srgbClr val="FFFFFF"/>
              </a:buClr>
              <a:defRPr/>
            </a:pPr>
            <a:r>
              <a:rPr lang="en-GB" b="1">
                <a:solidFill>
                  <a:srgbClr val="FFFFFF"/>
                </a:solidFill>
                <a:effectLst>
                  <a:outerShdw blurRad="38100" dist="38100" dir="2700000" algn="tl">
                    <a:srgbClr val="000000"/>
                  </a:outerShdw>
                </a:effectLst>
              </a:rPr>
              <a:t>dan atas </a:t>
            </a:r>
            <a:r>
              <a:rPr lang="en-GB" b="1" u="sng">
                <a:solidFill>
                  <a:srgbClr val="FFFFFF"/>
                </a:solidFill>
                <a:effectLst>
                  <a:outerShdw blurRad="38100" dist="38100" dir="2700000" algn="tl">
                    <a:srgbClr val="000000"/>
                  </a:outerShdw>
                </a:effectLst>
              </a:rPr>
              <a:t>segala</a:t>
            </a:r>
            <a:r>
              <a:rPr lang="en-GB" b="1">
                <a:solidFill>
                  <a:srgbClr val="FFFFFF"/>
                </a:solidFill>
                <a:effectLst>
                  <a:outerShdw blurRad="38100" dist="38100" dir="2700000" algn="tl">
                    <a:srgbClr val="000000"/>
                  </a:outerShdw>
                </a:effectLst>
              </a:rPr>
              <a:t> binatang yang merayap di </a:t>
            </a:r>
            <a:r>
              <a:rPr lang="en-GB" b="1" u="sng">
                <a:solidFill>
                  <a:srgbClr val="FFFFFF"/>
                </a:solidFill>
                <a:effectLst>
                  <a:outerShdw blurRad="38100" dist="38100" dir="2700000" algn="tl">
                    <a:srgbClr val="000000"/>
                  </a:outerShdw>
                </a:effectLst>
              </a:rPr>
              <a:t>bumi</a:t>
            </a:r>
            <a:r>
              <a:rPr lang="ja-JP" altLang="en-GB" b="1">
                <a:solidFill>
                  <a:srgbClr val="FFFFFF"/>
                </a:solidFill>
                <a:effectLst>
                  <a:outerShdw blurRad="38100" dist="38100" dir="2700000" algn="tl">
                    <a:srgbClr val="000000"/>
                  </a:outerShdw>
                </a:effectLst>
                <a:latin typeface="Papyrus" charset="0"/>
                <a:ea typeface="ＭＳ Ｐゴシック" charset="0"/>
                <a:cs typeface="ＭＳ Ｐゴシック" charset="0"/>
              </a:rPr>
              <a:t>”</a:t>
            </a:r>
            <a:r>
              <a:rPr lang="en-GB" b="1">
                <a:solidFill>
                  <a:srgbClr val="FFFFFF"/>
                </a:solidFill>
                <a:effectLst>
                  <a:outerShdw blurRad="38100" dist="38100" dir="2700000" algn="tl">
                    <a:srgbClr val="000000"/>
                  </a:outerShdw>
                </a:effectLst>
                <a:latin typeface="Papyrus" charset="0"/>
                <a:ea typeface="ＭＳ Ｐゴシック" charset="0"/>
                <a:cs typeface="ＭＳ Ｐゴシック" charset="0"/>
              </a:rPr>
              <a:t> (28).</a:t>
            </a:r>
          </a:p>
        </p:txBody>
      </p:sp>
      <p:sp>
        <p:nvSpPr>
          <p:cNvPr id="51204" name="Text Box 4"/>
          <p:cNvSpPr txBox="1">
            <a:spLocks noChangeArrowheads="1"/>
          </p:cNvSpPr>
          <p:nvPr/>
        </p:nvSpPr>
        <p:spPr bwMode="auto">
          <a:xfrm>
            <a:off x="1524000" y="457200"/>
            <a:ext cx="4495800" cy="457200"/>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eaLnBrk="1" hangingPunct="1">
              <a:lnSpc>
                <a:spcPct val="100000"/>
              </a:lnSpc>
              <a:spcBef>
                <a:spcPts val="1500"/>
              </a:spcBef>
              <a:buClr>
                <a:srgbClr val="FFFFFF"/>
              </a:buClr>
              <a:defRPr/>
            </a:pPr>
            <a:r>
              <a:rPr lang="en-GB" b="1">
                <a:solidFill>
                  <a:srgbClr val="FFFFFF"/>
                </a:solidFill>
                <a:effectLst>
                  <a:outerShdw blurRad="38100" dist="38100" dir="2700000" algn="tl">
                    <a:srgbClr val="000000"/>
                  </a:outerShdw>
                </a:effectLst>
              </a:rPr>
              <a:t>dan </a:t>
            </a:r>
            <a:r>
              <a:rPr lang="en-GB" b="1" u="sng">
                <a:solidFill>
                  <a:srgbClr val="FFFFFF"/>
                </a:solidFill>
                <a:effectLst>
                  <a:outerShdw blurRad="38100" dist="38100" dir="2700000" algn="tl">
                    <a:srgbClr val="000000"/>
                  </a:outerShdw>
                </a:effectLst>
              </a:rPr>
              <a:t>burung-burung</a:t>
            </a:r>
            <a:r>
              <a:rPr lang="en-GB" b="1">
                <a:solidFill>
                  <a:srgbClr val="FFFFFF"/>
                </a:solidFill>
                <a:effectLst>
                  <a:outerShdw blurRad="38100" dist="38100" dir="2700000" algn="tl">
                    <a:srgbClr val="000000"/>
                  </a:outerShdw>
                </a:effectLst>
              </a:rPr>
              <a:t> di </a:t>
            </a:r>
            <a:r>
              <a:rPr lang="en-GB" b="1" u="sng">
                <a:solidFill>
                  <a:srgbClr val="FFFFFF"/>
                </a:solidFill>
                <a:effectLst>
                  <a:outerShdw blurRad="38100" dist="38100" dir="2700000" algn="tl">
                    <a:srgbClr val="000000"/>
                  </a:outerShdw>
                </a:effectLst>
              </a:rPr>
              <a:t>udara</a:t>
            </a:r>
          </a:p>
        </p:txBody>
      </p:sp>
      <p:sp>
        <p:nvSpPr>
          <p:cNvPr id="51205" name="AutoShape 5"/>
          <p:cNvSpPr>
            <a:spLocks noChangeArrowheads="1"/>
          </p:cNvSpPr>
          <p:nvPr/>
        </p:nvSpPr>
        <p:spPr bwMode="auto">
          <a:xfrm>
            <a:off x="1676400" y="3505200"/>
            <a:ext cx="1905000" cy="1066800"/>
          </a:xfrm>
          <a:prstGeom prst="irregularSeal1">
            <a:avLst/>
          </a:prstGeom>
          <a:solidFill>
            <a:srgbClr val="800080"/>
          </a:solidFill>
          <a:ln w="9360">
            <a:solidFill>
              <a:srgbClr val="FFFFFF"/>
            </a:solidFill>
            <a:miter lim="800000"/>
            <a:headEnd/>
            <a:tailEnd/>
          </a:ln>
        </p:spPr>
        <p:txBody>
          <a:bodyPr wrap="none" anchor="ctr"/>
          <a:lstStyle/>
          <a:p>
            <a:endParaRPr lang="en-US"/>
          </a:p>
        </p:txBody>
      </p:sp>
      <p:sp>
        <p:nvSpPr>
          <p:cNvPr id="51206" name="Text Box 6"/>
          <p:cNvSpPr txBox="1">
            <a:spLocks noChangeArrowheads="1"/>
          </p:cNvSpPr>
          <p:nvPr/>
        </p:nvSpPr>
        <p:spPr bwMode="auto">
          <a:xfrm>
            <a:off x="609600" y="3705225"/>
            <a:ext cx="6096000" cy="457200"/>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eaLnBrk="1" hangingPunct="1">
              <a:lnSpc>
                <a:spcPct val="100000"/>
              </a:lnSpc>
              <a:spcBef>
                <a:spcPts val="1500"/>
              </a:spcBef>
              <a:buClr>
                <a:srgbClr val="FFFFFF"/>
              </a:buClr>
              <a:defRPr/>
            </a:pPr>
            <a:r>
              <a:rPr lang="en-GB" b="1">
                <a:solidFill>
                  <a:srgbClr val="FFFFFF"/>
                </a:solidFill>
                <a:effectLst>
                  <a:outerShdw blurRad="38100" dist="38100" dir="2700000" algn="tl">
                    <a:srgbClr val="000000"/>
                  </a:outerShdw>
                </a:effectLst>
              </a:rPr>
              <a:t>berkuasalah atas </a:t>
            </a:r>
            <a:r>
              <a:rPr lang="en-GB" b="1" u="sng">
                <a:solidFill>
                  <a:srgbClr val="FFFFFF"/>
                </a:solidFill>
                <a:effectLst>
                  <a:outerShdw blurRad="38100" dist="38100" dir="2700000" algn="tl">
                    <a:srgbClr val="000000"/>
                  </a:outerShdw>
                </a:effectLst>
              </a:rPr>
              <a:t>ikan-ikan</a:t>
            </a:r>
            <a:r>
              <a:rPr lang="en-GB" b="1">
                <a:solidFill>
                  <a:srgbClr val="FFFFFF"/>
                </a:solidFill>
                <a:effectLst>
                  <a:outerShdw blurRad="38100" dist="38100" dir="2700000" algn="tl">
                    <a:srgbClr val="000000"/>
                  </a:outerShdw>
                </a:effectLst>
              </a:rPr>
              <a:t> di </a:t>
            </a:r>
            <a:r>
              <a:rPr lang="en-GB" b="1" u="sng">
                <a:solidFill>
                  <a:srgbClr val="FFFFFF"/>
                </a:solidFill>
                <a:effectLst>
                  <a:outerShdw blurRad="38100" dist="38100" dir="2700000" algn="tl">
                    <a:srgbClr val="000000"/>
                  </a:outerShdw>
                </a:effectLst>
              </a:rPr>
              <a:t>laut</a:t>
            </a:r>
          </a:p>
        </p:txBody>
      </p:sp>
      <p:sp>
        <p:nvSpPr>
          <p:cNvPr id="51207" name="AutoShape 7"/>
          <p:cNvSpPr>
            <a:spLocks noChangeArrowheads="1"/>
          </p:cNvSpPr>
          <p:nvPr/>
        </p:nvSpPr>
        <p:spPr bwMode="auto">
          <a:xfrm>
            <a:off x="7162800" y="2819400"/>
            <a:ext cx="1905000" cy="1066800"/>
          </a:xfrm>
          <a:prstGeom prst="irregularSeal1">
            <a:avLst/>
          </a:prstGeom>
          <a:solidFill>
            <a:srgbClr val="800080"/>
          </a:solidFill>
          <a:ln w="9360">
            <a:solidFill>
              <a:srgbClr val="FFFFFF"/>
            </a:solidFill>
            <a:miter lim="800000"/>
            <a:headEnd/>
            <a:tailEnd/>
          </a:ln>
        </p:spPr>
        <p:txBody>
          <a:bodyPr wrap="none" anchor="ctr"/>
          <a:lstStyle/>
          <a:p>
            <a:endParaRPr lang="en-US"/>
          </a:p>
        </p:txBody>
      </p:sp>
      <p:sp>
        <p:nvSpPr>
          <p:cNvPr id="51208" name="Text Box 8"/>
          <p:cNvSpPr txBox="1">
            <a:spLocks noChangeArrowheads="1"/>
          </p:cNvSpPr>
          <p:nvPr/>
        </p:nvSpPr>
        <p:spPr bwMode="auto">
          <a:xfrm>
            <a:off x="5105400" y="685800"/>
            <a:ext cx="3962400" cy="2647950"/>
          </a:xfrm>
          <a:prstGeom prst="rect">
            <a:avLst/>
          </a:prstGeom>
          <a:noFill/>
          <a:ln w="9525">
            <a:noFill/>
            <a:round/>
            <a:headEnd/>
            <a:tailEnd/>
          </a:ln>
          <a:effec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4572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9144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13716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1828800" eaLnBrk="0" fontAlgn="base" hangingPunct="0">
              <a:lnSpc>
                <a:spcPct val="93000"/>
              </a:lnSpc>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algn="r" eaLnBrk="1" hangingPunct="1">
              <a:lnSpc>
                <a:spcPct val="100000"/>
              </a:lnSpc>
              <a:spcBef>
                <a:spcPts val="1500"/>
              </a:spcBef>
              <a:buClr>
                <a:srgbClr val="FFFFFF"/>
              </a:buClr>
              <a:defRPr/>
            </a:pPr>
            <a:r>
              <a:rPr lang="en-GB" b="1">
                <a:solidFill>
                  <a:srgbClr val="FFFFFF"/>
                </a:solidFill>
                <a:effectLst>
                  <a:outerShdw blurRad="38100" dist="38100" dir="2700000" algn="tl">
                    <a:srgbClr val="000000"/>
                  </a:outerShdw>
                </a:effectLst>
              </a:rPr>
              <a:t>Allah memberkati mereka, lalu Allah berfirman kepada mereka: </a:t>
            </a:r>
            <a:r>
              <a:rPr lang="ja-JP" altLang="en-GB" b="1">
                <a:solidFill>
                  <a:srgbClr val="FFFFFF"/>
                </a:solidFill>
                <a:effectLst>
                  <a:outerShdw blurRad="38100" dist="38100" dir="2700000" algn="tl">
                    <a:srgbClr val="000000"/>
                  </a:outerShdw>
                </a:effectLst>
              </a:rPr>
              <a:t>“</a:t>
            </a:r>
            <a:r>
              <a:rPr lang="en-GB" b="1">
                <a:solidFill>
                  <a:srgbClr val="FFFFFF"/>
                </a:solidFill>
                <a:effectLst>
                  <a:outerShdw blurRad="38100" dist="38100" dir="2700000" algn="tl">
                    <a:srgbClr val="000000"/>
                  </a:outerShdw>
                </a:effectLst>
              </a:rPr>
              <a:t>Beranakcuculah dan bertambah banyak, penuhilah bumi dan taklukkanlah itu;</a:t>
            </a:r>
          </a:p>
        </p:txBody>
      </p:sp>
      <p:grpSp>
        <p:nvGrpSpPr>
          <p:cNvPr id="260105" name="Group 9"/>
          <p:cNvGrpSpPr>
            <a:grpSpLocks/>
          </p:cNvGrpSpPr>
          <p:nvPr/>
        </p:nvGrpSpPr>
        <p:grpSpPr bwMode="auto">
          <a:xfrm>
            <a:off x="152400" y="228600"/>
            <a:ext cx="1219200" cy="838200"/>
            <a:chOff x="96" y="144"/>
            <a:chExt cx="768" cy="528"/>
          </a:xfrm>
        </p:grpSpPr>
        <p:sp>
          <p:nvSpPr>
            <p:cNvPr id="260106" name="AutoShape 10"/>
            <p:cNvSpPr>
              <a:spLocks noChangeArrowheads="1"/>
            </p:cNvSpPr>
            <p:nvPr/>
          </p:nvSpPr>
          <p:spPr bwMode="auto">
            <a:xfrm>
              <a:off x="96" y="144"/>
              <a:ext cx="768" cy="528"/>
            </a:xfrm>
            <a:prstGeom prst="cloudCallout">
              <a:avLst>
                <a:gd name="adj1" fmla="val 67111"/>
                <a:gd name="adj2" fmla="val 62310"/>
              </a:avLst>
            </a:prstGeom>
            <a:solidFill>
              <a:srgbClr val="FFFFCC"/>
            </a:solidFill>
            <a:ln w="12600">
              <a:solidFill>
                <a:srgbClr val="FFFFFF"/>
              </a:solidFill>
              <a:miter lim="800000"/>
              <a:headEnd/>
              <a:tailEnd/>
            </a:ln>
          </p:spPr>
          <p:txBody>
            <a:bodyPr wrap="none" anchor="ctr"/>
            <a:lstStyle/>
            <a:p>
              <a:endParaRPr lang="en-US"/>
            </a:p>
          </p:txBody>
        </p:sp>
        <p:sp>
          <p:nvSpPr>
            <p:cNvPr id="260107" name="Text Box 11"/>
            <p:cNvSpPr txBox="1">
              <a:spLocks noChangeArrowheads="1"/>
            </p:cNvSpPr>
            <p:nvPr/>
          </p:nvSpPr>
          <p:spPr bwMode="auto">
            <a:xfrm>
              <a:off x="151" y="288"/>
              <a:ext cx="713"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5pPr>
              <a:lvl6pPr marL="25146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6pPr>
              <a:lvl7pPr marL="29718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7pPr>
              <a:lvl8pPr marL="34290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8pPr>
              <a:lvl9pPr marL="3886200" indent="-228600" eaLnBrk="0" fontAlgn="base" hangingPunct="0">
                <a:lnSpc>
                  <a:spcPct val="93000"/>
                </a:lnSpc>
                <a:spcBef>
                  <a:spcPct val="0"/>
                </a:spcBef>
                <a:spcAft>
                  <a:spcPct val="0"/>
                </a:spcAft>
                <a:buClr>
                  <a:srgbClr val="000000"/>
                </a:buClr>
                <a:buSzPct val="100000"/>
                <a:buFont typeface="Arial"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MS Gothic" charset="0"/>
                  <a:cs typeface="MS Gothic" charset="0"/>
                </a:defRPr>
              </a:lvl9pPr>
            </a:lstStyle>
            <a:p>
              <a:pPr algn="ctr" eaLnBrk="1" hangingPunct="1">
                <a:lnSpc>
                  <a:spcPct val="100000"/>
                </a:lnSpc>
                <a:spcBef>
                  <a:spcPts val="875"/>
                </a:spcBef>
                <a:buFont typeface="Times New Roman" charset="0"/>
                <a:buNone/>
              </a:pPr>
              <a:r>
                <a:rPr lang="en-GB" sz="1400" b="1">
                  <a:solidFill>
                    <a:srgbClr val="000000"/>
                  </a:solidFill>
                  <a:latin typeface="Times New Roman" charset="0"/>
                  <a:ea typeface="ＭＳ Ｐゴシック" charset="0"/>
                  <a:cs typeface="ＭＳ Ｐゴシック" charset="0"/>
                </a:rPr>
                <a:t>Penciptaan</a:t>
              </a:r>
            </a:p>
          </p:txBody>
        </p:sp>
      </p:grpSp>
    </p:spTree>
    <p:extLst>
      <p:ext uri="{BB962C8B-B14F-4D97-AF65-F5344CB8AC3E}">
        <p14:creationId xmlns:p14="http://schemas.microsoft.com/office/powerpoint/2010/main" val="23002652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p:cTn id="6" dur="1" fill="hold">
                                          <p:stCondLst>
                                            <p:cond delay="0"/>
                                          </p:stCondLst>
                                        </p:cTn>
                                        <p:tgtEl>
                                          <p:spTgt spid="51206"/>
                                        </p:tgtEl>
                                        <p:attrNameLst>
                                          <p:attrName>style.visibility</p:attrName>
                                        </p:attrNameLst>
                                      </p:cBhvr>
                                      <p:to>
                                        <p:strVal val="visible"/>
                                      </p:to>
                                    </p:set>
                                    <p:animEffect transition="in" filter="dissolve">
                                      <p:cBhvr>
                                        <p:cTn id="7" dur="500"/>
                                        <p:tgtEl>
                                          <p:spTgt spid="512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p:cTn id="11" dur="1" fill="hold">
                                          <p:stCondLst>
                                            <p:cond delay="0"/>
                                          </p:stCondLst>
                                        </p:cTn>
                                        <p:tgtEl>
                                          <p:spTgt spid="51204"/>
                                        </p:tgtEl>
                                        <p:attrNameLst>
                                          <p:attrName>style.visibility</p:attrName>
                                        </p:attrNameLst>
                                      </p:cBhvr>
                                      <p:to>
                                        <p:strVal val="visible"/>
                                      </p:to>
                                    </p:set>
                                    <p:animEffect transition="in" filter="dissolve">
                                      <p:cBhvr>
                                        <p:cTn id="12" dur="500"/>
                                        <p:tgtEl>
                                          <p:spTgt spid="512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p:cTn id="16" dur="1" fill="hold">
                                          <p:stCondLst>
                                            <p:cond delay="0"/>
                                          </p:stCondLst>
                                        </p:cTn>
                                        <p:tgtEl>
                                          <p:spTgt spid="51203"/>
                                        </p:tgtEl>
                                        <p:attrNameLst>
                                          <p:attrName>style.visibility</p:attrName>
                                        </p:attrNameLst>
                                      </p:cBhvr>
                                      <p:to>
                                        <p:strVal val="visible"/>
                                      </p:to>
                                    </p:set>
                                    <p:animEffect transition="in" filter="dissolve">
                                      <p:cBhvr>
                                        <p:cTn id="17" dur="500"/>
                                        <p:tgtEl>
                                          <p:spTgt spid="5120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51207"/>
                                        </p:tgtEl>
                                        <p:attrNameLst>
                                          <p:attrName>style.visibility</p:attrName>
                                        </p:attrNameLst>
                                      </p:cBhvr>
                                      <p:to>
                                        <p:strVal val="visible"/>
                                      </p:to>
                                    </p:set>
                                    <p:anim calcmode="lin" valueType="num">
                                      <p:cBhvr>
                                        <p:cTn id="22" dur="500" fill="hold"/>
                                        <p:tgtEl>
                                          <p:spTgt spid="51207"/>
                                        </p:tgtEl>
                                        <p:attrNameLst>
                                          <p:attrName>ppt_x</p:attrName>
                                        </p:attrNameLst>
                                      </p:cBhvr>
                                      <p:tavLst>
                                        <p:tav tm="100000">
                                          <p:val>
                                            <p:strVal val="0-#ppt_w/2"/>
                                          </p:val>
                                        </p:tav>
                                        <p:tav>
                                          <p:val>
                                            <p:strVal val="#ppt_x"/>
                                          </p:val>
                                        </p:tav>
                                      </p:tavLst>
                                    </p:anim>
                                    <p:anim calcmode="lin" valueType="num">
                                      <p:cBhvr>
                                        <p:cTn id="23" dur="500" fill="hold"/>
                                        <p:tgtEl>
                                          <p:spTgt spid="51207"/>
                                        </p:tgtEl>
                                        <p:attrNameLst>
                                          <p:attrName>ppt_y</p:attrName>
                                        </p:attrNameLst>
                                      </p:cBhvr>
                                      <p:tavLst>
                                        <p:tav tm="100000">
                                          <p:val>
                                            <p:strVal val="#ppt_y"/>
                                          </p:val>
                                        </p:tav>
                                        <p:tav>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51205"/>
                                        </p:tgtEl>
                                        <p:attrNameLst>
                                          <p:attrName>style.visibility</p:attrName>
                                        </p:attrNameLst>
                                      </p:cBhvr>
                                      <p:to>
                                        <p:strVal val="visible"/>
                                      </p:to>
                                    </p:set>
                                    <p:anim calcmode="lin" valueType="num">
                                      <p:cBhvr>
                                        <p:cTn id="28" dur="500" fill="hold"/>
                                        <p:tgtEl>
                                          <p:spTgt spid="51205"/>
                                        </p:tgtEl>
                                        <p:attrNameLst>
                                          <p:attrName>ppt_x</p:attrName>
                                        </p:attrNameLst>
                                      </p:cBhvr>
                                      <p:tavLst>
                                        <p:tav tm="100000">
                                          <p:val>
                                            <p:strVal val="0-#ppt_w/2"/>
                                          </p:val>
                                        </p:tav>
                                        <p:tav>
                                          <p:val>
                                            <p:strVal val="#ppt_x"/>
                                          </p:val>
                                        </p:tav>
                                      </p:tavLst>
                                    </p:anim>
                                    <p:anim calcmode="lin" valueType="num">
                                      <p:cBhvr>
                                        <p:cTn id="29" dur="500" fill="hold"/>
                                        <p:tgtEl>
                                          <p:spTgt spid="51205"/>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5" grpId="0" animBg="1"/>
      <p:bldP spid="51207" grpId="0" animBg="1"/>
    </p:bldLst>
  </p:timing>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89350" name="Rectangle 6"/>
          <p:cNvSpPr>
            <a:spLocks noGrp="1" noRot="1" noChangeArrowheads="1"/>
          </p:cNvSpPr>
          <p:nvPr>
            <p:ph type="title" idx="4294967295"/>
          </p:nvPr>
        </p:nvSpPr>
        <p:spPr>
          <a:xfrm>
            <a:off x="6172200" y="0"/>
            <a:ext cx="2895600" cy="609600"/>
          </a:xfrm>
        </p:spPr>
        <p:txBody>
          <a:bodyPr/>
          <a:lstStyle/>
          <a:p>
            <a:pPr algn="r" eaLnBrk="1" hangingPunct="1">
              <a:defRPr/>
            </a:pPr>
            <a:r>
              <a:rPr lang="en-US" sz="3600" b="1" u="sng">
                <a:latin typeface="Arial" charset="0"/>
                <a:ea typeface="ＭＳ Ｐゴシック" charset="0"/>
                <a:cs typeface="Arial" charset="0"/>
              </a:rPr>
              <a:t>Food</a:t>
            </a:r>
            <a:endParaRPr lang="en-US" sz="3600" b="1">
              <a:latin typeface="Arial" charset="0"/>
              <a:ea typeface="ＭＳ Ｐゴシック" charset="0"/>
              <a:cs typeface="Arial" charset="0"/>
            </a:endParaRPr>
          </a:p>
        </p:txBody>
      </p:sp>
      <p:pic>
        <p:nvPicPr>
          <p:cNvPr id="1255426" name="Picture 2" descr="MixedFruits"/>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89351" name="Text Box 7"/>
          <p:cNvSpPr txBox="1">
            <a:spLocks noChangeArrowheads="1"/>
          </p:cNvSpPr>
          <p:nvPr/>
        </p:nvSpPr>
        <p:spPr bwMode="auto">
          <a:xfrm>
            <a:off x="1676400" y="685800"/>
            <a:ext cx="7239000" cy="3970338"/>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spcBef>
                <a:spcPct val="50000"/>
              </a:spcBef>
              <a:defRPr/>
            </a:pPr>
            <a:r>
              <a:rPr lang="en-US" sz="3600" b="1" dirty="0">
                <a:solidFill>
                  <a:srgbClr val="FFFFFF"/>
                </a:solidFill>
                <a:effectLst>
                  <a:outerShdw blurRad="38100" dist="38100" dir="2700000" algn="tl">
                    <a:srgbClr val="000000"/>
                  </a:outerShdw>
                </a:effectLst>
                <a:latin typeface="Arial" charset="0"/>
                <a:cs typeface="Arial" charset="0"/>
              </a:rPr>
              <a:t>Then God said, </a:t>
            </a:r>
            <a:r>
              <a:rPr lang="en-US" altLang="ja-JP" sz="3600" b="1" dirty="0">
                <a:solidFill>
                  <a:srgbClr val="FFFFFF"/>
                </a:solidFill>
                <a:effectLst>
                  <a:outerShdw blurRad="38100" dist="38100" dir="2700000" algn="tl">
                    <a:srgbClr val="000000"/>
                  </a:outerShdw>
                </a:effectLst>
                <a:latin typeface="Arial" charset="0"/>
                <a:cs typeface="Arial" charset="0"/>
              </a:rPr>
              <a:t>"Look, I have given you every green plant yielding seed that is on the surface of the all the earth, and every tree which has fruit yielding seed; it shall be food for you" (29) </a:t>
            </a:r>
            <a:endParaRPr lang="en-US" sz="3600" b="1" dirty="0">
              <a:solidFill>
                <a:srgbClr val="FFFFFF"/>
              </a:solidFill>
              <a:effectLst>
                <a:outerShdw blurRad="38100" dist="38100" dir="2700000" algn="tl">
                  <a:srgbClr val="000000"/>
                </a:outerShdw>
              </a:effectLst>
              <a:latin typeface="Arial" charset="0"/>
              <a:cs typeface="Arial" charset="0"/>
            </a:endParaRPr>
          </a:p>
        </p:txBody>
      </p:sp>
      <p:sp>
        <p:nvSpPr>
          <p:cNvPr id="5"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448</a:t>
            </a:r>
            <a:endParaRPr lang="en-US" b="1" dirty="0">
              <a:solidFill>
                <a:srgbClr val="000000"/>
              </a:solidFill>
              <a:latin typeface="Arial"/>
              <a:cs typeface="Arial"/>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91398" name="Rectangle 6"/>
          <p:cNvSpPr>
            <a:spLocks noGrp="1" noRot="1" noChangeArrowheads="1"/>
          </p:cNvSpPr>
          <p:nvPr>
            <p:ph type="title" idx="4294967295"/>
          </p:nvPr>
        </p:nvSpPr>
        <p:spPr>
          <a:xfrm>
            <a:off x="6172200" y="0"/>
            <a:ext cx="2895600" cy="609600"/>
          </a:xfrm>
        </p:spPr>
        <p:txBody>
          <a:bodyPr/>
          <a:lstStyle/>
          <a:p>
            <a:pPr algn="r" eaLnBrk="1" hangingPunct="1">
              <a:defRPr/>
            </a:pPr>
            <a:r>
              <a:rPr lang="en-US" sz="3600" b="1" u="sng">
                <a:latin typeface="Arial" charset="0"/>
                <a:ea typeface="ＭＳ Ｐゴシック" charset="0"/>
                <a:cs typeface="Arial" charset="0"/>
              </a:rPr>
              <a:t>Food</a:t>
            </a:r>
            <a:endParaRPr lang="en-US" sz="3600" b="1">
              <a:latin typeface="Arial" charset="0"/>
              <a:ea typeface="ＭＳ Ｐゴシック" charset="0"/>
              <a:cs typeface="Arial" charset="0"/>
            </a:endParaRPr>
          </a:p>
        </p:txBody>
      </p:sp>
      <p:pic>
        <p:nvPicPr>
          <p:cNvPr id="1257474" name="Picture 2" descr="Harvest Image   Zucchini"/>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8"/>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1399" name="Text Box 7"/>
          <p:cNvSpPr txBox="1">
            <a:spLocks noChangeArrowheads="1"/>
          </p:cNvSpPr>
          <p:nvPr/>
        </p:nvSpPr>
        <p:spPr bwMode="auto">
          <a:xfrm>
            <a:off x="-152400" y="3962400"/>
            <a:ext cx="9144000" cy="28622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spcBef>
                <a:spcPct val="50000"/>
              </a:spcBef>
              <a:defRPr/>
            </a:pPr>
            <a:r>
              <a:rPr lang="en-US" altLang="ja-JP" sz="3600" b="1" dirty="0">
                <a:solidFill>
                  <a:srgbClr val="FFFFFF"/>
                </a:solidFill>
                <a:effectLst>
                  <a:outerShdw blurRad="38100" dist="38100" dir="2700000" algn="tl">
                    <a:srgbClr val="000000"/>
                  </a:outerShdw>
                </a:effectLst>
                <a:latin typeface="Arial" charset="0"/>
                <a:cs typeface="Arial" charset="0"/>
              </a:rPr>
              <a:t>"and to every beast of the earth and to every bird of the sky and to every thing that moves on the earth which has life, I have given every green plant for food"; and it was so (30). </a:t>
            </a:r>
            <a:endParaRPr lang="en-US" sz="3600" b="1" dirty="0">
              <a:solidFill>
                <a:srgbClr val="FFFFFF"/>
              </a:solidFill>
              <a:effectLst>
                <a:outerShdw blurRad="38100" dist="38100" dir="2700000" algn="tl">
                  <a:srgbClr val="000000"/>
                </a:outerShdw>
              </a:effectLst>
              <a:latin typeface="Arial" charset="0"/>
              <a:cs typeface="Arial" charset="0"/>
            </a:endParaRPr>
          </a:p>
        </p:txBody>
      </p:sp>
      <p:sp>
        <p:nvSpPr>
          <p:cNvPr id="5"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448</a:t>
            </a:r>
            <a:endParaRPr lang="en-US" b="1" dirty="0">
              <a:solidFill>
                <a:srgbClr val="000000"/>
              </a:solidFill>
              <a:latin typeface="Arial"/>
              <a:cs typeface="Arial"/>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93448" name="Rectangle 8"/>
          <p:cNvSpPr>
            <a:spLocks noGrp="1" noRot="1" noChangeArrowheads="1"/>
          </p:cNvSpPr>
          <p:nvPr>
            <p:ph type="title" idx="4294967295"/>
          </p:nvPr>
        </p:nvSpPr>
        <p:spPr>
          <a:xfrm>
            <a:off x="6477000" y="152400"/>
            <a:ext cx="2514600" cy="533400"/>
          </a:xfrm>
        </p:spPr>
        <p:txBody>
          <a:bodyPr/>
          <a:lstStyle/>
          <a:p>
            <a:pPr algn="r" eaLnBrk="1" hangingPunct="1">
              <a:defRPr/>
            </a:pPr>
            <a:r>
              <a:rPr lang="en-US" sz="3600">
                <a:latin typeface="Arial" charset="0"/>
                <a:ea typeface="ＭＳ Ｐゴシック" charset="0"/>
                <a:cs typeface="Arial" charset="0"/>
              </a:rPr>
              <a:t>Sixth Day</a:t>
            </a:r>
          </a:p>
        </p:txBody>
      </p:sp>
      <p:pic>
        <p:nvPicPr>
          <p:cNvPr id="1259522" name="Picture 2" descr="Bright Sun Rising in Dark Sk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3443"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outerShdw>
                </a:effectLst>
                <a:latin typeface="Arial" charset="0"/>
                <a:cs typeface="Arial" charset="0"/>
              </a:rPr>
              <a:t>God</a:t>
            </a:r>
            <a:r>
              <a:rPr lang="fr-FR" altLang="ja-JP" sz="3600" b="1" dirty="0">
                <a:solidFill>
                  <a:srgbClr val="FFFFFF"/>
                </a:solidFill>
                <a:effectLst>
                  <a:outerShdw blurRad="38100" dist="38100" dir="2700000" algn="tl">
                    <a:srgbClr val="000000"/>
                  </a:outerShdw>
                </a:effectLst>
                <a:latin typeface="Arial" charset="0"/>
                <a:cs typeface="Arial" charset="0"/>
              </a:rPr>
              <a:t>'</a:t>
            </a:r>
            <a:r>
              <a:rPr lang="en-US" altLang="ja-JP" sz="3600" b="1" dirty="0">
                <a:solidFill>
                  <a:srgbClr val="FFFFFF"/>
                </a:solidFill>
                <a:effectLst>
                  <a:outerShdw blurRad="38100" dist="38100" dir="2700000" algn="tl">
                    <a:srgbClr val="000000"/>
                  </a:outerShdw>
                </a:effectLst>
                <a:latin typeface="Arial" charset="0"/>
                <a:cs typeface="Arial" charset="0"/>
              </a:rPr>
              <a:t>s Creation…Day 6</a:t>
            </a:r>
            <a:endParaRPr lang="en-US" sz="3600" b="1" dirty="0">
              <a:solidFill>
                <a:srgbClr val="FFFFFF"/>
              </a:solidFill>
              <a:effectLst>
                <a:outerShdw blurRad="38100" dist="38100" dir="2700000" algn="tl">
                  <a:srgbClr val="000000"/>
                </a:outerShdw>
              </a:effectLst>
              <a:latin typeface="Arial" charset="0"/>
              <a:cs typeface="Arial" charset="0"/>
            </a:endParaRPr>
          </a:p>
        </p:txBody>
      </p:sp>
      <p:sp>
        <p:nvSpPr>
          <p:cNvPr id="2493444" name="Text Box 4"/>
          <p:cNvSpPr txBox="1">
            <a:spLocks noChangeArrowheads="1"/>
          </p:cNvSpPr>
          <p:nvPr/>
        </p:nvSpPr>
        <p:spPr bwMode="auto">
          <a:xfrm>
            <a:off x="4419600" y="1295400"/>
            <a:ext cx="4495800" cy="507841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defRPr/>
            </a:pPr>
            <a:r>
              <a:rPr lang="en-US" sz="3600" b="1">
                <a:solidFill>
                  <a:srgbClr val="FFFFFF"/>
                </a:solidFill>
                <a:effectLst>
                  <a:outerShdw blurRad="38100" dist="38100" dir="2700000" algn="tl">
                    <a:srgbClr val="000000"/>
                  </a:outerShdw>
                </a:effectLst>
                <a:latin typeface="Arial" charset="0"/>
                <a:cs typeface="Arial" charset="0"/>
              </a:rPr>
              <a:t>God saw all that He had made, and it was very good.</a:t>
            </a:r>
          </a:p>
          <a:p>
            <a:pPr eaLnBrk="1" hangingPunct="1">
              <a:spcBef>
                <a:spcPct val="50000"/>
              </a:spcBef>
              <a:defRPr/>
            </a:pPr>
            <a:endParaRPr lang="en-US" sz="3600" b="1">
              <a:solidFill>
                <a:srgbClr val="FFFFFF"/>
              </a:solidFill>
              <a:effectLst>
                <a:outerShdw blurRad="38100" dist="38100" dir="2700000" algn="tl">
                  <a:srgbClr val="000000"/>
                </a:outerShdw>
              </a:effectLst>
              <a:latin typeface="Arial" charset="0"/>
              <a:cs typeface="Arial" charset="0"/>
            </a:endParaRPr>
          </a:p>
          <a:p>
            <a:pPr eaLnBrk="1" hangingPunct="1">
              <a:spcBef>
                <a:spcPct val="50000"/>
              </a:spcBef>
              <a:defRPr/>
            </a:pPr>
            <a:r>
              <a:rPr lang="en-US" sz="3600" b="1">
                <a:solidFill>
                  <a:srgbClr val="FFFFFF"/>
                </a:solidFill>
                <a:effectLst>
                  <a:outerShdw blurRad="38100" dist="38100" dir="2700000" algn="tl">
                    <a:srgbClr val="000000"/>
                  </a:outerShdw>
                </a:effectLst>
                <a:latin typeface="Arial" charset="0"/>
                <a:cs typeface="Arial" charset="0"/>
              </a:rPr>
              <a:t>And there was evening and there was morning, the sixth day (31).</a:t>
            </a:r>
          </a:p>
        </p:txBody>
      </p:sp>
      <p:sp>
        <p:nvSpPr>
          <p:cNvPr id="6"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448</a:t>
            </a:r>
            <a:endParaRPr lang="en-US" b="1" dirty="0">
              <a:solidFill>
                <a:srgbClr val="000000"/>
              </a:solidFill>
              <a:latin typeface="Arial"/>
              <a:cs typeface="Arial"/>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95496" name="Rectangle 8"/>
          <p:cNvSpPr>
            <a:spLocks noGrp="1" noRot="1" noChangeArrowheads="1"/>
          </p:cNvSpPr>
          <p:nvPr>
            <p:ph type="title" idx="4294967295"/>
          </p:nvPr>
        </p:nvSpPr>
        <p:spPr>
          <a:xfrm>
            <a:off x="6172200" y="76200"/>
            <a:ext cx="2819400" cy="533400"/>
          </a:xfrm>
        </p:spPr>
        <p:txBody>
          <a:bodyPr/>
          <a:lstStyle/>
          <a:p>
            <a:pPr algn="r" eaLnBrk="1" hangingPunct="1">
              <a:defRPr/>
            </a:pPr>
            <a:r>
              <a:rPr lang="en-US" sz="3600" b="1">
                <a:latin typeface="Arial" charset="0"/>
                <a:ea typeface="ＭＳ Ｐゴシック" charset="0"/>
                <a:cs typeface="Arial" charset="0"/>
              </a:rPr>
              <a:t>Summary</a:t>
            </a:r>
          </a:p>
        </p:txBody>
      </p:sp>
      <p:pic>
        <p:nvPicPr>
          <p:cNvPr id="1261570" name="Picture 2" descr="npo0000f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5491"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outerShdw>
                </a:effectLst>
                <a:latin typeface="Arial" charset="0"/>
                <a:cs typeface="Arial" charset="0"/>
              </a:rPr>
              <a:t>God</a:t>
            </a:r>
            <a:r>
              <a:rPr lang="fr-FR" altLang="ja-JP" sz="3600" b="1" dirty="0">
                <a:solidFill>
                  <a:srgbClr val="FFFFFF"/>
                </a:solidFill>
                <a:effectLst>
                  <a:outerShdw blurRad="38100" dist="38100" dir="2700000" algn="tl">
                    <a:srgbClr val="000000"/>
                  </a:outerShdw>
                </a:effectLst>
                <a:latin typeface="Arial" charset="0"/>
                <a:cs typeface="Arial" charset="0"/>
              </a:rPr>
              <a:t>'</a:t>
            </a:r>
            <a:r>
              <a:rPr lang="en-US" altLang="ja-JP" sz="3600" b="1" dirty="0">
                <a:solidFill>
                  <a:srgbClr val="FFFFFF"/>
                </a:solidFill>
                <a:effectLst>
                  <a:outerShdw blurRad="38100" dist="38100" dir="2700000" algn="tl">
                    <a:srgbClr val="000000"/>
                  </a:outerShdw>
                </a:effectLst>
                <a:latin typeface="Arial" charset="0"/>
                <a:cs typeface="Arial" charset="0"/>
              </a:rPr>
              <a:t>s Creation…Day 7</a:t>
            </a:r>
            <a:endParaRPr lang="en-US" sz="3600" b="1" dirty="0">
              <a:solidFill>
                <a:srgbClr val="FFFFFF"/>
              </a:solidFill>
              <a:effectLst>
                <a:outerShdw blurRad="38100" dist="38100" dir="2700000" algn="tl">
                  <a:srgbClr val="000000"/>
                </a:outerShdw>
              </a:effectLst>
              <a:latin typeface="Arial" charset="0"/>
              <a:cs typeface="Arial" charset="0"/>
            </a:endParaRPr>
          </a:p>
        </p:txBody>
      </p:sp>
      <p:sp>
        <p:nvSpPr>
          <p:cNvPr id="2495492" name="Text Box 4"/>
          <p:cNvSpPr txBox="1">
            <a:spLocks noChangeArrowheads="1"/>
          </p:cNvSpPr>
          <p:nvPr/>
        </p:nvSpPr>
        <p:spPr bwMode="auto">
          <a:xfrm>
            <a:off x="4114800" y="3886200"/>
            <a:ext cx="4876800" cy="286226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spcBef>
                <a:spcPct val="50000"/>
              </a:spcBef>
              <a:defRPr/>
            </a:pPr>
            <a:r>
              <a:rPr lang="en-US" sz="3600" b="1">
                <a:solidFill>
                  <a:srgbClr val="FFFFFF"/>
                </a:solidFill>
                <a:effectLst>
                  <a:outerShdw blurRad="38100" dist="38100" dir="2700000" algn="tl">
                    <a:srgbClr val="000000"/>
                  </a:outerShdw>
                </a:effectLst>
                <a:latin typeface="Arial" charset="0"/>
                <a:cs typeface="Arial" charset="0"/>
              </a:rPr>
              <a:t>Thus the heavens and the earth were completed, </a:t>
            </a:r>
            <a:br>
              <a:rPr lang="en-US" sz="3600" b="1">
                <a:solidFill>
                  <a:srgbClr val="FFFFFF"/>
                </a:solidFill>
                <a:effectLst>
                  <a:outerShdw blurRad="38100" dist="38100" dir="2700000" algn="tl">
                    <a:srgbClr val="000000"/>
                  </a:outerShdw>
                </a:effectLst>
                <a:latin typeface="Arial" charset="0"/>
                <a:cs typeface="Arial" charset="0"/>
              </a:rPr>
            </a:br>
            <a:r>
              <a:rPr lang="en-US" sz="3600" b="1">
                <a:solidFill>
                  <a:srgbClr val="FFFFFF"/>
                </a:solidFill>
                <a:effectLst>
                  <a:outerShdw blurRad="38100" dist="38100" dir="2700000" algn="tl">
                    <a:srgbClr val="000000"/>
                  </a:outerShdw>
                </a:effectLst>
                <a:latin typeface="Arial" charset="0"/>
                <a:cs typeface="Arial" charset="0"/>
              </a:rPr>
              <a:t>and all their hosts (2:1)</a:t>
            </a:r>
          </a:p>
        </p:txBody>
      </p:sp>
      <p:sp>
        <p:nvSpPr>
          <p:cNvPr id="6"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448</a:t>
            </a:r>
            <a:endParaRPr lang="en-US" b="1" dirty="0">
              <a:solidFill>
                <a:srgbClr val="000000"/>
              </a:solidFill>
              <a:latin typeface="Arial"/>
              <a:cs typeface="Arial"/>
            </a:endParaRP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290242" name="Picture 3" descr="rev 21 newearth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05913" cy="685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0243" name="Rectangle 3"/>
          <p:cNvSpPr>
            <a:spLocks noGrp="1" noChangeArrowheads="1"/>
          </p:cNvSpPr>
          <p:nvPr>
            <p:ph type="ctrTitle"/>
          </p:nvPr>
        </p:nvSpPr>
        <p:spPr>
          <a:xfrm>
            <a:off x="6372225" y="287338"/>
            <a:ext cx="2771775" cy="6310312"/>
          </a:xfrm>
        </p:spPr>
        <p:txBody>
          <a:bodyPr/>
          <a:lstStyle/>
          <a:p>
            <a:r>
              <a:rPr lang="en-US" sz="3200" b="1">
                <a:latin typeface="Arial" charset="0"/>
                <a:ea typeface="ＭＳ Ｐゴシック" charset="0"/>
              </a:rPr>
              <a:t>Then I saw a new heaven and a new earth, for the old heaven and the old earth had disappeared (21:1a </a:t>
            </a:r>
            <a:r>
              <a:rPr lang="en-US" sz="2400" b="1">
                <a:latin typeface="Arial" charset="0"/>
                <a:ea typeface="ＭＳ Ｐゴシック" charset="0"/>
              </a:rPr>
              <a:t>NLT</a:t>
            </a:r>
            <a:r>
              <a:rPr lang="en-US" sz="3200" b="1">
                <a:latin typeface="Arial" charset="0"/>
                <a:ea typeface="ＭＳ Ｐゴシック" charset="0"/>
              </a:rPr>
              <a:t>).</a:t>
            </a:r>
            <a:endParaRPr lang="en-US" sz="3200" b="1">
              <a:solidFill>
                <a:srgbClr val="CC0000"/>
              </a:solidFill>
              <a:latin typeface="Arial" charset="0"/>
              <a:ea typeface="ＭＳ Ｐゴシック" charset="0"/>
            </a:endParaRPr>
          </a:p>
        </p:txBody>
      </p:sp>
      <p:sp>
        <p:nvSpPr>
          <p:cNvPr id="5"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449</a:t>
            </a:r>
            <a:endParaRPr lang="en-US" b="1" dirty="0">
              <a:solidFill>
                <a:srgbClr val="000000"/>
              </a:solidFill>
              <a:latin typeface="Arial"/>
              <a:cs typeface="Arial"/>
            </a:endParaRPr>
          </a:p>
        </p:txBody>
      </p:sp>
    </p:spTree>
    <p:extLst>
      <p:ext uri="{BB962C8B-B14F-4D97-AF65-F5344CB8AC3E}">
        <p14:creationId xmlns:p14="http://schemas.microsoft.com/office/powerpoint/2010/main" val="59082272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3282" name="Rectangle 2"/>
          <p:cNvSpPr>
            <a:spLocks noGrp="1" noChangeArrowheads="1"/>
          </p:cNvSpPr>
          <p:nvPr>
            <p:ph type="ctrTitle"/>
          </p:nvPr>
        </p:nvSpPr>
        <p:spPr>
          <a:xfrm>
            <a:off x="1907703" y="1124744"/>
            <a:ext cx="7043645" cy="5184576"/>
          </a:xfrm>
        </p:spPr>
        <p:txBody>
          <a:bodyPr/>
          <a:lstStyle/>
          <a:p>
            <a:r>
              <a:rPr lang="ru-RU" altLang="ja-JP" sz="3200" b="1" dirty="0">
                <a:latin typeface="Arial"/>
                <a:cs typeface="Arial"/>
              </a:rPr>
              <a:t>"</a:t>
            </a:r>
            <a:r>
              <a:rPr lang="en-US" sz="3200" b="1" i="0" dirty="0">
                <a:latin typeface="Arial"/>
                <a:cs typeface="Arial"/>
              </a:rPr>
              <a:t>Don</a:t>
            </a:r>
            <a:r>
              <a:rPr lang="uk-UA" sz="3200" b="1" i="0" dirty="0">
                <a:latin typeface="Arial"/>
                <a:cs typeface="Arial"/>
              </a:rPr>
              <a:t>'</a:t>
            </a:r>
            <a:r>
              <a:rPr lang="en-US" sz="3200" b="1" i="0" dirty="0">
                <a:latin typeface="Arial"/>
                <a:cs typeface="Arial"/>
              </a:rPr>
              <a:t>t you realize that someday we believers will judge the world? And since you are going to judge the world, can</a:t>
            </a:r>
            <a:r>
              <a:rPr lang="uk-UA" sz="3200" b="1" i="0" dirty="0">
                <a:latin typeface="Arial"/>
                <a:cs typeface="Arial"/>
              </a:rPr>
              <a:t>'</a:t>
            </a:r>
            <a:r>
              <a:rPr lang="en-US" sz="3200" b="1" i="0" dirty="0">
                <a:latin typeface="Arial"/>
                <a:cs typeface="Arial"/>
              </a:rPr>
              <a:t>t you decide even these little things among yourselves?  </a:t>
            </a:r>
            <a:r>
              <a:rPr lang="en-US" sz="3200" b="1" i="0" baseline="30000" dirty="0">
                <a:latin typeface="Arial"/>
                <a:cs typeface="Arial"/>
              </a:rPr>
              <a:t>3</a:t>
            </a:r>
            <a:r>
              <a:rPr lang="en-US" sz="3200" b="1" i="0" dirty="0">
                <a:latin typeface="Arial"/>
                <a:cs typeface="Arial"/>
              </a:rPr>
              <a:t>Don</a:t>
            </a:r>
            <a:r>
              <a:rPr lang="uk-UA" sz="3200" b="1" i="0" dirty="0">
                <a:latin typeface="Arial"/>
                <a:cs typeface="Arial"/>
              </a:rPr>
              <a:t>'</a:t>
            </a:r>
            <a:r>
              <a:rPr lang="en-US" sz="3200" b="1" i="0" dirty="0">
                <a:latin typeface="Arial"/>
                <a:cs typeface="Arial"/>
              </a:rPr>
              <a:t>t you realize that we will judge angels? So you should surely be able to resolve ordinary disputes in this life</a:t>
            </a:r>
            <a:r>
              <a:rPr lang="ru-RU" altLang="ja-JP" sz="3200" b="1" dirty="0">
                <a:latin typeface="Arial"/>
                <a:cs typeface="Arial"/>
              </a:rPr>
              <a:t>"</a:t>
            </a:r>
            <a:br>
              <a:rPr lang="en-US" sz="3200" b="1" dirty="0">
                <a:latin typeface="Arial"/>
                <a:cs typeface="Arial"/>
              </a:rPr>
            </a:br>
            <a:r>
              <a:rPr lang="en-US" sz="3200" b="1" dirty="0">
                <a:latin typeface="Arial"/>
                <a:cs typeface="Arial"/>
              </a:rPr>
              <a:t>(1 Cor. 6:6:2-3 </a:t>
            </a:r>
            <a:r>
              <a:rPr lang="en-US" sz="2400" b="1" dirty="0">
                <a:latin typeface="Arial"/>
                <a:cs typeface="Arial"/>
              </a:rPr>
              <a:t>NLT</a:t>
            </a:r>
            <a:r>
              <a:rPr lang="en-US" sz="3200" b="1" dirty="0">
                <a:latin typeface="Arial"/>
                <a:cs typeface="Arial"/>
              </a:rPr>
              <a:t>)</a:t>
            </a:r>
          </a:p>
        </p:txBody>
      </p:sp>
    </p:spTree>
    <p:extLst>
      <p:ext uri="{BB962C8B-B14F-4D97-AF65-F5344CB8AC3E}">
        <p14:creationId xmlns:p14="http://schemas.microsoft.com/office/powerpoint/2010/main" val="239551965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eaLnBrk="1" hangingPunct="1">
              <a:defRPr/>
            </a:pP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Isaiah v. John on the </a:t>
            </a:r>
            <a:b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b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New Heaven(s) and New Earth</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1594320175"/>
              </p:ext>
            </p:extLst>
          </p:nvPr>
        </p:nvGraphicFramePr>
        <p:xfrm>
          <a:off x="0" y="1364426"/>
          <a:ext cx="9144000" cy="548640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en-US" sz="2400" b="1" dirty="0">
                          <a:solidFill>
                            <a:srgbClr val="FFFFFF"/>
                          </a:solidFill>
                          <a:effectLst/>
                          <a:latin typeface="Arial"/>
                          <a:ea typeface="Times"/>
                          <a:cs typeface="Arial"/>
                        </a:rPr>
                        <a:t>Isaiah</a:t>
                      </a:r>
                      <a:r>
                        <a:rPr lang="fr-FR"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Heavens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(Isa.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en-US" sz="2400" b="1" dirty="0">
                          <a:solidFill>
                            <a:srgbClr val="FFFFFF"/>
                          </a:solidFill>
                          <a:effectLst/>
                          <a:latin typeface="Arial"/>
                          <a:ea typeface="Times"/>
                          <a:cs typeface="Arial"/>
                        </a:rPr>
                        <a:t>John</a:t>
                      </a:r>
                      <a:r>
                        <a:rPr lang="fr-FR"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(Rev. 21:1)</a:t>
                      </a: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en-US" sz="2400" b="1" i="1" dirty="0">
                          <a:effectLst/>
                          <a:latin typeface="Arial"/>
                          <a:ea typeface="Times"/>
                          <a:cs typeface="Arial"/>
                        </a:rPr>
                        <a:t>English Term</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en-US" sz="2400" b="1" dirty="0">
                          <a:effectLst/>
                          <a:latin typeface="Arial"/>
                          <a:ea typeface="Times"/>
                          <a:cs typeface="Arial"/>
                        </a:rPr>
                        <a:t>Plural: "new heavens" </a:t>
                      </a: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Singular: "new heaven"</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en-US" sz="2400" b="1" i="1">
                          <a:effectLst/>
                          <a:latin typeface="Arial"/>
                          <a:ea typeface="Times"/>
                          <a:cs typeface="Arial"/>
                        </a:rPr>
                        <a:t>Time Period</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dirty="0">
                          <a:effectLst/>
                          <a:latin typeface="Arial"/>
                          <a:ea typeface="Times"/>
                          <a:cs typeface="Arial"/>
                        </a:rPr>
                        <a:t>Millennium</a:t>
                      </a:r>
                    </a:p>
                  </a:txBody>
                  <a:tcPr marL="50800" marR="50800" marT="0" marB="0"/>
                </a:tc>
                <a:tc>
                  <a:txBody>
                    <a:bodyPr/>
                    <a:lstStyle/>
                    <a:p>
                      <a:pPr marL="0" marR="63500">
                        <a:spcBef>
                          <a:spcPts val="0"/>
                        </a:spcBef>
                        <a:spcAft>
                          <a:spcPts val="0"/>
                        </a:spcAft>
                      </a:pPr>
                      <a:r>
                        <a:rPr lang="en-US" sz="2400" b="1">
                          <a:effectLst/>
                          <a:latin typeface="Arial"/>
                          <a:ea typeface="Times"/>
                          <a:cs typeface="Arial"/>
                        </a:rPr>
                        <a:t>Eternal State</a:t>
                      </a:r>
                    </a:p>
                    <a:p>
                      <a:pPr marL="0" marR="63500">
                        <a:spcBef>
                          <a:spcPts val="0"/>
                        </a:spcBef>
                        <a:spcAft>
                          <a:spcPts val="0"/>
                        </a:spcAft>
                      </a:pPr>
                      <a:r>
                        <a:rPr lang="en-US" sz="2400" b="1">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en-US" sz="2400" b="1" i="1" dirty="0">
                          <a:effectLst/>
                          <a:latin typeface="Arial"/>
                          <a:ea typeface="Times"/>
                          <a:cs typeface="Arial"/>
                        </a:rPr>
                        <a:t>Life span of Inhabitants</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en-US" sz="2400" b="1" dirty="0">
                          <a:effectLst/>
                          <a:latin typeface="Arial"/>
                          <a:ea typeface="Times"/>
                          <a:cs typeface="Arial"/>
                        </a:rPr>
                        <a:t>Extended yet not infinite life (</a:t>
                      </a:r>
                      <a:r>
                        <a:rPr lang="en-US" sz="2400" b="1" kern="1200" dirty="0">
                          <a:solidFill>
                            <a:schemeClr val="dk1"/>
                          </a:solidFill>
                          <a:effectLst/>
                          <a:latin typeface="Arial"/>
                          <a:ea typeface="Times"/>
                          <a:cs typeface="Arial"/>
                        </a:rPr>
                        <a:t>65</a:t>
                      </a:r>
                      <a:r>
                        <a:rPr lang="en-US" sz="2400" b="1" dirty="0">
                          <a:effectLst/>
                          <a:latin typeface="Arial"/>
                          <a:ea typeface="Times"/>
                          <a:cs typeface="Arial"/>
                        </a:rPr>
                        <a:t>:20)</a:t>
                      </a:r>
                    </a:p>
                    <a:p>
                      <a:pPr marL="0" marR="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Eternal Life</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spcBef>
                          <a:spcPts val="0"/>
                        </a:spcBef>
                        <a:spcAft>
                          <a:spcPts val="0"/>
                        </a:spcAft>
                      </a:pPr>
                      <a:r>
                        <a:rPr lang="en-US" sz="2400" b="1" i="1" dirty="0">
                          <a:effectLst/>
                          <a:latin typeface="Arial"/>
                          <a:ea typeface="Times"/>
                          <a:cs typeface="Arial"/>
                        </a:rPr>
                        <a:t>Death</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en-US" sz="2400" b="1" dirty="0">
                          <a:effectLst/>
                          <a:latin typeface="Arial"/>
                          <a:ea typeface="Times"/>
                          <a:cs typeface="Arial"/>
                        </a:rPr>
                        <a:t>Possible, though dying at 100 years old is "young" (65:20; cf. 66:24)! </a:t>
                      </a: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No death (Rev. 21:4) as death is abolished at the Great White Throne Judgment (Rev. 20:14) </a:t>
                      </a:r>
                    </a:p>
                    <a:p>
                      <a:pPr marL="0" marR="63500">
                        <a:spcBef>
                          <a:spcPts val="0"/>
                        </a:spcBef>
                        <a:spcAft>
                          <a:spcPts val="0"/>
                        </a:spcAft>
                      </a:pPr>
                      <a:endParaRPr lang="en-US" sz="2400" b="1" dirty="0">
                        <a:effectLst/>
                        <a:latin typeface="Arial"/>
                        <a:ea typeface="Times"/>
                        <a:cs typeface="Arial"/>
                      </a:endParaRPr>
                    </a:p>
                  </a:txBody>
                  <a:tcPr marL="50800" marR="50800" marT="0" marB="0"/>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85310011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eaLnBrk="1" hangingPunct="1">
              <a:defRPr/>
            </a:pP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Isaiah v. John on the </a:t>
            </a:r>
            <a:b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b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New Heaven(s) and New Earth</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3160722269"/>
              </p:ext>
            </p:extLst>
          </p:nvPr>
        </p:nvGraphicFramePr>
        <p:xfrm>
          <a:off x="0" y="1364426"/>
          <a:ext cx="9144000" cy="548640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en-US" sz="2400" b="1" dirty="0">
                          <a:solidFill>
                            <a:srgbClr val="FFFFFF"/>
                          </a:solidFill>
                          <a:effectLst/>
                          <a:latin typeface="Arial"/>
                          <a:ea typeface="Times"/>
                          <a:cs typeface="Arial"/>
                        </a:rPr>
                        <a:t>Isaiah</a:t>
                      </a:r>
                      <a:r>
                        <a:rPr lang="fr-FR"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Heavens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(Isa.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en-US" sz="2400" b="1" dirty="0">
                          <a:solidFill>
                            <a:srgbClr val="FFFFFF"/>
                          </a:solidFill>
                          <a:effectLst/>
                          <a:latin typeface="Arial"/>
                          <a:ea typeface="Times"/>
                          <a:cs typeface="Arial"/>
                        </a:rPr>
                        <a:t>John</a:t>
                      </a:r>
                      <a:r>
                        <a:rPr lang="fr-FR"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(Rev. 21:1)</a:t>
                      </a: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en-US" sz="2400" b="1" i="1">
                          <a:effectLst/>
                          <a:latin typeface="Arial"/>
                          <a:ea typeface="Times"/>
                          <a:cs typeface="Arial"/>
                        </a:rPr>
                        <a:t>Marriage &amp; Childbirth</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Possible (65:23)</a:t>
                      </a:r>
                    </a:p>
                  </a:txBody>
                  <a:tcPr marL="50800" marR="50800" marT="0" marB="0"/>
                </a:tc>
                <a:tc>
                  <a:txBody>
                    <a:bodyPr/>
                    <a:lstStyle/>
                    <a:p>
                      <a:pPr marL="0" marR="63500">
                        <a:spcBef>
                          <a:spcPts val="0"/>
                        </a:spcBef>
                        <a:spcAft>
                          <a:spcPts val="0"/>
                        </a:spcAft>
                      </a:pPr>
                      <a:r>
                        <a:rPr lang="en-US" sz="2400" b="1">
                          <a:effectLst/>
                          <a:latin typeface="Arial"/>
                          <a:ea typeface="Times"/>
                          <a:cs typeface="Arial"/>
                        </a:rPr>
                        <a:t>Impossible (Matt. 22:30)</a:t>
                      </a:r>
                    </a:p>
                    <a:p>
                      <a:pPr marL="0" marR="63500">
                        <a:spcBef>
                          <a:spcPts val="0"/>
                        </a:spcBef>
                        <a:spcAft>
                          <a:spcPts val="0"/>
                        </a:spcAft>
                      </a:pPr>
                      <a:r>
                        <a:rPr lang="en-US" sz="2400" b="1">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en-US" sz="2400" b="1" i="1" dirty="0">
                          <a:effectLst/>
                          <a:latin typeface="Arial"/>
                          <a:ea typeface="Times"/>
                          <a:cs typeface="Arial"/>
                        </a:rPr>
                        <a:t>Activity</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Building of houses and planting of vineyards (65:21)</a:t>
                      </a: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Christ claimed that he would prepare a place for us (John 14:1f.).</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en-US" sz="2400" b="1" i="1">
                          <a:effectLst/>
                          <a:latin typeface="Arial"/>
                          <a:ea typeface="Times"/>
                          <a:cs typeface="Arial"/>
                        </a:rPr>
                        <a:t>Animal Activity</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Peaceful cohabitation of wild animals (65:25a)</a:t>
                      </a:r>
                    </a:p>
                  </a:txBody>
                  <a:tcPr marL="50800" marR="50800" marT="0" marB="0"/>
                </a:tc>
                <a:tc>
                  <a:txBody>
                    <a:bodyPr/>
                    <a:lstStyle/>
                    <a:p>
                      <a:pPr marL="0" marR="63500">
                        <a:spcBef>
                          <a:spcPts val="0"/>
                        </a:spcBef>
                        <a:spcAft>
                          <a:spcPts val="0"/>
                        </a:spcAft>
                      </a:pPr>
                      <a:r>
                        <a:rPr lang="en-US" sz="2400" b="1">
                          <a:effectLst/>
                          <a:latin typeface="Arial"/>
                          <a:ea typeface="Times"/>
                          <a:cs typeface="Arial"/>
                        </a:rPr>
                        <a:t>No animals are noted by John or in any other text on heaven</a:t>
                      </a:r>
                    </a:p>
                    <a:p>
                      <a:pPr marL="0" marR="63500">
                        <a:spcBef>
                          <a:spcPts val="0"/>
                        </a:spcBef>
                        <a:spcAft>
                          <a:spcPts val="0"/>
                        </a:spcAft>
                      </a:pPr>
                      <a:r>
                        <a:rPr lang="en-US" sz="2400" b="1">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spcBef>
                          <a:spcPts val="0"/>
                        </a:spcBef>
                        <a:spcAft>
                          <a:spcPts val="0"/>
                        </a:spcAft>
                      </a:pPr>
                      <a:r>
                        <a:rPr lang="en-US" sz="2400" b="1" i="1">
                          <a:effectLst/>
                          <a:latin typeface="Arial"/>
                          <a:ea typeface="Times"/>
                          <a:cs typeface="Arial"/>
                        </a:rPr>
                        <a:t>Associated City</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Protection of God in Jerusalem (65:25b)</a:t>
                      </a: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Focus is the new Jerusalem (Rev. 20–21) </a:t>
                      </a:r>
                    </a:p>
                  </a:txBody>
                  <a:tcPr marL="50800" marR="50800" marT="0" marB="0"/>
                </a:tc>
                <a:extLst>
                  <a:ext uri="{0D108BD9-81ED-4DB2-BD59-A6C34878D82A}">
                    <a16:rowId xmlns:a16="http://schemas.microsoft.com/office/drawing/2014/main" val="10004"/>
                  </a:ext>
                </a:extLst>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eaLnBrk="1" hangingPunct="1">
              <a:defRPr/>
            </a:pP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Isaiah v. John on the </a:t>
            </a:r>
            <a:b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b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New Heaven(s) and New Earth</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2034452248"/>
              </p:ext>
            </p:extLst>
          </p:nvPr>
        </p:nvGraphicFramePr>
        <p:xfrm>
          <a:off x="0" y="1364426"/>
          <a:ext cx="9144000" cy="585216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en-US" sz="2400" b="1" dirty="0">
                          <a:solidFill>
                            <a:srgbClr val="FFFFFF"/>
                          </a:solidFill>
                          <a:effectLst/>
                          <a:latin typeface="Arial"/>
                          <a:ea typeface="Times"/>
                          <a:cs typeface="Arial"/>
                        </a:rPr>
                        <a:t>Isaiah</a:t>
                      </a:r>
                      <a:r>
                        <a:rPr lang="fr-FR"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Heavens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(Isa.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en-US" sz="2400" b="1" dirty="0">
                          <a:solidFill>
                            <a:srgbClr val="FFFFFF"/>
                          </a:solidFill>
                          <a:effectLst/>
                          <a:latin typeface="Arial"/>
                          <a:ea typeface="Times"/>
                          <a:cs typeface="Arial"/>
                        </a:rPr>
                        <a:t>John</a:t>
                      </a:r>
                      <a:r>
                        <a:rPr lang="fr-FR" sz="2400" b="1" dirty="0">
                          <a:solidFill>
                            <a:srgbClr val="FFFFFF"/>
                          </a:solidFill>
                          <a:effectLst/>
                          <a:latin typeface="Arial"/>
                          <a:ea typeface="Times"/>
                          <a:cs typeface="Arial"/>
                        </a:rPr>
                        <a:t>'</a:t>
                      </a:r>
                      <a:r>
                        <a:rPr lang="en-US" sz="2400" b="1" dirty="0">
                          <a:solidFill>
                            <a:srgbClr val="FFFFFF"/>
                          </a:solidFill>
                          <a:effectLst/>
                          <a:latin typeface="Arial"/>
                          <a:ea typeface="Times"/>
                          <a:cs typeface="Arial"/>
                        </a:rPr>
                        <a:t>s New Heaven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and New Earth </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(Rev. 21:1)</a:t>
                      </a: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en-US" sz="2400" b="1" i="1">
                          <a:effectLst/>
                          <a:latin typeface="Arial"/>
                          <a:ea typeface="Times"/>
                          <a:cs typeface="Arial"/>
                        </a:rPr>
                        <a:t>Gathering of Nations</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dirty="0">
                          <a:effectLst/>
                          <a:latin typeface="Arial"/>
                          <a:ea typeface="Times"/>
                          <a:cs typeface="Arial"/>
                        </a:rPr>
                        <a:t>Brought to Jerusalem to see God</a:t>
                      </a:r>
                      <a:r>
                        <a:rPr lang="fr-FR" sz="2400" b="1" dirty="0">
                          <a:effectLst/>
                          <a:latin typeface="Arial"/>
                          <a:ea typeface="Times"/>
                          <a:cs typeface="Arial"/>
                        </a:rPr>
                        <a:t>'</a:t>
                      </a:r>
                      <a:r>
                        <a:rPr lang="en-US" sz="2400" b="1" dirty="0">
                          <a:effectLst/>
                          <a:latin typeface="Arial"/>
                          <a:ea typeface="Times"/>
                          <a:cs typeface="Arial"/>
                        </a:rPr>
                        <a:t>s glory (66:18-20; cf. Zech. 14:16-19)</a:t>
                      </a:r>
                    </a:p>
                    <a:p>
                      <a:pPr marL="0" marR="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God</a:t>
                      </a:r>
                      <a:r>
                        <a:rPr lang="fr-FR" sz="2400" b="1" dirty="0">
                          <a:effectLst/>
                          <a:latin typeface="Arial"/>
                          <a:ea typeface="Times"/>
                          <a:cs typeface="Arial"/>
                        </a:rPr>
                        <a:t>'</a:t>
                      </a:r>
                      <a:r>
                        <a:rPr lang="en-US" sz="2400" b="1" dirty="0">
                          <a:effectLst/>
                          <a:latin typeface="Arial"/>
                          <a:ea typeface="Times"/>
                          <a:cs typeface="Arial"/>
                        </a:rPr>
                        <a:t>s glory provides light for the nations (21:23-24)</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en-US" sz="2400" b="1" i="1" dirty="0">
                          <a:effectLst/>
                          <a:latin typeface="Arial"/>
                          <a:ea typeface="Times"/>
                          <a:cs typeface="Arial"/>
                        </a:rPr>
                        <a:t>Priesthood &amp; Temple</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Has a temple, priests, and Levites (66:20-21; cf. Ezek. 40—43)</a:t>
                      </a:r>
                    </a:p>
                  </a:txBody>
                  <a:tcPr marL="50800" marR="50800" marT="0" marB="0"/>
                </a:tc>
                <a:tc>
                  <a:txBody>
                    <a:bodyPr/>
                    <a:lstStyle/>
                    <a:p>
                      <a:pPr marL="0" marR="63500">
                        <a:spcBef>
                          <a:spcPts val="0"/>
                        </a:spcBef>
                        <a:spcAft>
                          <a:spcPts val="0"/>
                        </a:spcAft>
                      </a:pPr>
                      <a:r>
                        <a:rPr lang="en-US" sz="2400" b="1">
                          <a:effectLst/>
                          <a:latin typeface="Arial"/>
                          <a:ea typeface="Times"/>
                          <a:cs typeface="Arial"/>
                        </a:rPr>
                        <a:t>Has no temple (21:22), so by implication no priests are needed</a:t>
                      </a:r>
                    </a:p>
                    <a:p>
                      <a:pPr marL="0" marR="63500">
                        <a:spcBef>
                          <a:spcPts val="0"/>
                        </a:spcBef>
                        <a:spcAft>
                          <a:spcPts val="0"/>
                        </a:spcAft>
                      </a:pPr>
                      <a:r>
                        <a:rPr lang="en-US" sz="2400" b="1">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en-US" sz="2400" b="1" i="1">
                          <a:effectLst/>
                          <a:latin typeface="Arial"/>
                          <a:ea typeface="Times"/>
                          <a:cs typeface="Arial"/>
                        </a:rPr>
                        <a:t>Celebrations</a:t>
                      </a:r>
                      <a:endParaRPr lang="en-US" sz="2400" b="1">
                        <a:effectLst/>
                        <a:latin typeface="Arial"/>
                        <a:ea typeface="Times"/>
                        <a:cs typeface="Arial"/>
                      </a:endParaRPr>
                    </a:p>
                  </a:txBody>
                  <a:tcPr marL="50800" marR="50800" marT="0" marB="0"/>
                </a:tc>
                <a:tc>
                  <a:txBody>
                    <a:bodyPr/>
                    <a:lstStyle/>
                    <a:p>
                      <a:pPr marL="0" marR="0">
                        <a:spcBef>
                          <a:spcPts val="0"/>
                        </a:spcBef>
                        <a:spcAft>
                          <a:spcPts val="0"/>
                        </a:spcAft>
                      </a:pPr>
                      <a:r>
                        <a:rPr lang="en-US" sz="2400" b="1">
                          <a:effectLst/>
                          <a:latin typeface="Arial"/>
                          <a:ea typeface="Times"/>
                          <a:cs typeface="Arial"/>
                        </a:rPr>
                        <a:t>New Moon and the Sabbath (56:6-7a; 66:23)</a:t>
                      </a:r>
                    </a:p>
                  </a:txBody>
                  <a:tcPr marL="50800" marR="50800" marT="0" marB="0"/>
                </a:tc>
                <a:tc>
                  <a:txBody>
                    <a:bodyPr/>
                    <a:lstStyle/>
                    <a:p>
                      <a:pPr marL="0" marR="63500">
                        <a:spcBef>
                          <a:spcPts val="0"/>
                        </a:spcBef>
                        <a:spcAft>
                          <a:spcPts val="0"/>
                        </a:spcAft>
                      </a:pPr>
                      <a:r>
                        <a:rPr lang="en-US" sz="2400" b="1" dirty="0">
                          <a:effectLst/>
                          <a:latin typeface="Arial"/>
                          <a:ea typeface="Times"/>
                          <a:cs typeface="Arial"/>
                        </a:rPr>
                        <a:t>No need for these since there will be no need for rest in eternity </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00650005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1092048"/>
          </a:xfrm>
        </p:spPr>
        <p:txBody>
          <a:bodyPr/>
          <a:lstStyle/>
          <a:p>
            <a:pPr eaLnBrk="1" hangingPunct="1">
              <a:defRPr/>
            </a:pP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Isaiah v. John on the </a:t>
            </a:r>
            <a:b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br>
            <a:r>
              <a:rPr lang="en-GB" sz="3200" kern="1200" dirty="0">
                <a:solidFill>
                  <a:srgbClr val="FFFFFF"/>
                </a:solidFill>
                <a:effectLst>
                  <a:outerShdw blurRad="38100" dist="38100" dir="2700000" algn="tl" rotWithShape="0">
                    <a:srgbClr val="000000"/>
                  </a:outerShdw>
                </a:effectLst>
                <a:latin typeface="Arial"/>
                <a:ea typeface="ＭＳ Ｐゴシック"/>
                <a:cs typeface="ＭＳ Ｐゴシック"/>
              </a:rPr>
              <a:t>New Heaven(s) and New Earth</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299076230"/>
              </p:ext>
            </p:extLst>
          </p:nvPr>
        </p:nvGraphicFramePr>
        <p:xfrm>
          <a:off x="0" y="1364426"/>
          <a:ext cx="9144000" cy="548640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p>
                  </a:txBody>
                  <a:tcPr>
                    <a:solidFill>
                      <a:srgbClr val="000000"/>
                    </a:solidFill>
                  </a:tcPr>
                </a:tc>
                <a:tc>
                  <a:txBody>
                    <a:bodyPr/>
                    <a:lstStyle/>
                    <a:p>
                      <a:pPr marL="0" marR="0" algn="ctr">
                        <a:spcBef>
                          <a:spcPts val="0"/>
                        </a:spcBef>
                        <a:spcAft>
                          <a:spcPts val="0"/>
                        </a:spcAft>
                      </a:pPr>
                      <a:r>
                        <a:rPr lang="en-US" sz="2400" b="1" dirty="0">
                          <a:solidFill>
                            <a:srgbClr val="FFFFFF"/>
                          </a:solidFill>
                          <a:effectLst/>
                          <a:latin typeface="Arial"/>
                          <a:ea typeface="Times"/>
                          <a:cs typeface="Times New Roman"/>
                        </a:rPr>
                        <a:t>Isaiah</a:t>
                      </a:r>
                      <a:r>
                        <a:rPr lang="fr-FR" sz="2400" b="1" dirty="0">
                          <a:solidFill>
                            <a:srgbClr val="FFFFFF"/>
                          </a:solidFill>
                          <a:effectLst/>
                          <a:latin typeface="Arial"/>
                          <a:ea typeface="Times"/>
                          <a:cs typeface="Times New Roman"/>
                        </a:rPr>
                        <a:t>'</a:t>
                      </a:r>
                      <a:r>
                        <a:rPr lang="en-US" sz="2400" b="1" dirty="0">
                          <a:solidFill>
                            <a:srgbClr val="FFFFFF"/>
                          </a:solidFill>
                          <a:effectLst/>
                          <a:latin typeface="Arial"/>
                          <a:ea typeface="Times"/>
                          <a:cs typeface="Times New Roman"/>
                        </a:rPr>
                        <a:t>s New Heavens </a:t>
                      </a:r>
                      <a:endParaRPr lang="en-US" sz="2400" dirty="0">
                        <a:effectLst/>
                        <a:latin typeface="Times"/>
                        <a:ea typeface="Times"/>
                        <a:cs typeface="Times New Roman"/>
                      </a:endParaRPr>
                    </a:p>
                    <a:p>
                      <a:pPr marL="0" marR="0" algn="ctr">
                        <a:spcBef>
                          <a:spcPts val="0"/>
                        </a:spcBef>
                        <a:spcAft>
                          <a:spcPts val="0"/>
                        </a:spcAft>
                      </a:pPr>
                      <a:r>
                        <a:rPr lang="en-US" sz="2400" b="1" dirty="0">
                          <a:solidFill>
                            <a:srgbClr val="FFFFFF"/>
                          </a:solidFill>
                          <a:effectLst/>
                          <a:latin typeface="Arial"/>
                          <a:ea typeface="Times"/>
                          <a:cs typeface="Times New Roman"/>
                        </a:rPr>
                        <a:t>and New Earth </a:t>
                      </a:r>
                      <a:endParaRPr lang="en-US" sz="2400" dirty="0">
                        <a:effectLst/>
                        <a:latin typeface="Times"/>
                        <a:ea typeface="Times"/>
                        <a:cs typeface="Times New Roman"/>
                      </a:endParaRPr>
                    </a:p>
                    <a:p>
                      <a:pPr marL="0" marR="0" algn="ctr">
                        <a:spcBef>
                          <a:spcPts val="0"/>
                        </a:spcBef>
                        <a:spcAft>
                          <a:spcPts val="0"/>
                        </a:spcAft>
                      </a:pPr>
                      <a:r>
                        <a:rPr lang="en-US" sz="2400" b="1" dirty="0">
                          <a:solidFill>
                            <a:srgbClr val="FFFFFF"/>
                          </a:solidFill>
                          <a:effectLst/>
                          <a:latin typeface="Arial"/>
                          <a:ea typeface="Times"/>
                          <a:cs typeface="Times New Roman"/>
                        </a:rPr>
                        <a:t>(Isa. 65:17; 66:22)</a:t>
                      </a:r>
                      <a:endParaRPr lang="en-US" sz="2400" dirty="0">
                        <a:effectLst/>
                        <a:latin typeface="Times"/>
                        <a:ea typeface="Times"/>
                        <a:cs typeface="Times New Roman"/>
                      </a:endParaRPr>
                    </a:p>
                  </a:txBody>
                  <a:tcPr marL="50800" marR="50800" marT="0" marB="0">
                    <a:solidFill>
                      <a:srgbClr val="000000"/>
                    </a:solidFill>
                  </a:tcPr>
                </a:tc>
                <a:tc>
                  <a:txBody>
                    <a:bodyPr/>
                    <a:lstStyle/>
                    <a:p>
                      <a:pPr marL="0" marR="63500" algn="ctr">
                        <a:spcBef>
                          <a:spcPts val="0"/>
                        </a:spcBef>
                        <a:spcAft>
                          <a:spcPts val="0"/>
                        </a:spcAft>
                      </a:pPr>
                      <a:r>
                        <a:rPr lang="en-US" sz="2400" b="1" dirty="0">
                          <a:solidFill>
                            <a:srgbClr val="FFFFFF"/>
                          </a:solidFill>
                          <a:effectLst/>
                          <a:latin typeface="Arial"/>
                          <a:ea typeface="Times"/>
                          <a:cs typeface="Times New Roman"/>
                        </a:rPr>
                        <a:t>John</a:t>
                      </a:r>
                      <a:r>
                        <a:rPr lang="fr-FR" sz="2400" b="1" dirty="0">
                          <a:solidFill>
                            <a:srgbClr val="FFFFFF"/>
                          </a:solidFill>
                          <a:effectLst/>
                          <a:latin typeface="Arial"/>
                          <a:ea typeface="Times"/>
                          <a:cs typeface="Times New Roman"/>
                        </a:rPr>
                        <a:t>'</a:t>
                      </a:r>
                      <a:r>
                        <a:rPr lang="en-US" sz="2400" b="1" dirty="0">
                          <a:solidFill>
                            <a:srgbClr val="FFFFFF"/>
                          </a:solidFill>
                          <a:effectLst/>
                          <a:latin typeface="Arial"/>
                          <a:ea typeface="Times"/>
                          <a:cs typeface="Times New Roman"/>
                        </a:rPr>
                        <a:t>s New Heaven </a:t>
                      </a:r>
                      <a:endParaRPr lang="en-US" sz="2400" dirty="0">
                        <a:effectLst/>
                        <a:latin typeface="Times"/>
                        <a:ea typeface="Times"/>
                        <a:cs typeface="Times New Roman"/>
                      </a:endParaRPr>
                    </a:p>
                    <a:p>
                      <a:pPr marL="0" marR="63500" algn="ctr">
                        <a:spcBef>
                          <a:spcPts val="0"/>
                        </a:spcBef>
                        <a:spcAft>
                          <a:spcPts val="0"/>
                        </a:spcAft>
                      </a:pPr>
                      <a:r>
                        <a:rPr lang="en-US" sz="2400" b="1" dirty="0">
                          <a:solidFill>
                            <a:srgbClr val="FFFFFF"/>
                          </a:solidFill>
                          <a:effectLst/>
                          <a:latin typeface="Arial"/>
                          <a:ea typeface="Times"/>
                          <a:cs typeface="Times New Roman"/>
                        </a:rPr>
                        <a:t>and New Earth </a:t>
                      </a:r>
                      <a:endParaRPr lang="en-US" sz="2400" dirty="0">
                        <a:effectLst/>
                        <a:latin typeface="Times"/>
                        <a:ea typeface="Times"/>
                        <a:cs typeface="Times New Roman"/>
                      </a:endParaRPr>
                    </a:p>
                    <a:p>
                      <a:pPr marL="0" marR="63500" algn="ctr">
                        <a:spcBef>
                          <a:spcPts val="0"/>
                        </a:spcBef>
                        <a:spcAft>
                          <a:spcPts val="0"/>
                        </a:spcAft>
                      </a:pPr>
                      <a:r>
                        <a:rPr lang="en-US" sz="2400" b="1" dirty="0">
                          <a:solidFill>
                            <a:srgbClr val="FFFFFF"/>
                          </a:solidFill>
                          <a:effectLst/>
                          <a:latin typeface="Arial"/>
                          <a:ea typeface="Times"/>
                          <a:cs typeface="Times New Roman"/>
                        </a:rPr>
                        <a:t>(Rev. 21:1)</a:t>
                      </a:r>
                      <a:endParaRPr lang="en-US" sz="2400" dirty="0">
                        <a:effectLst/>
                        <a:latin typeface="Times"/>
                        <a:ea typeface="Times"/>
                        <a:cs typeface="Times New Roman"/>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endParaRPr lang="en-US" sz="2400" b="1" i="1" dirty="0">
                        <a:effectLst/>
                        <a:latin typeface="Arial"/>
                        <a:ea typeface="Times"/>
                        <a:cs typeface="Times New Roman"/>
                      </a:endParaRPr>
                    </a:p>
                    <a:p>
                      <a:pPr marL="0" marR="63500">
                        <a:spcBef>
                          <a:spcPts val="0"/>
                        </a:spcBef>
                        <a:spcAft>
                          <a:spcPts val="0"/>
                        </a:spcAft>
                      </a:pPr>
                      <a:r>
                        <a:rPr lang="en-US" sz="2400" b="1" i="1" dirty="0">
                          <a:effectLst/>
                          <a:latin typeface="Arial"/>
                          <a:ea typeface="Times"/>
                          <a:cs typeface="Times New Roman"/>
                        </a:rPr>
                        <a:t>Time</a:t>
                      </a:r>
                      <a:endParaRPr lang="en-US" sz="2400" b="1" dirty="0">
                        <a:effectLst/>
                        <a:latin typeface="Times"/>
                        <a:ea typeface="Times"/>
                        <a:cs typeface="Times New Roman"/>
                      </a:endParaRPr>
                    </a:p>
                  </a:txBody>
                  <a:tcPr marL="50800" marR="50800" marT="0" marB="0"/>
                </a:tc>
                <a:tc>
                  <a:txBody>
                    <a:bodyPr/>
                    <a:lstStyle/>
                    <a:p>
                      <a:pPr marL="0" marR="0">
                        <a:spcBef>
                          <a:spcPts val="0"/>
                        </a:spcBef>
                        <a:spcAft>
                          <a:spcPts val="0"/>
                        </a:spcAft>
                      </a:pPr>
                      <a:endParaRPr lang="en-US" sz="2400" b="1" dirty="0">
                        <a:effectLst/>
                        <a:latin typeface="Arial"/>
                        <a:ea typeface="Times"/>
                        <a:cs typeface="Times New Roman"/>
                      </a:endParaRPr>
                    </a:p>
                    <a:p>
                      <a:pPr marL="0" marR="0">
                        <a:spcBef>
                          <a:spcPts val="0"/>
                        </a:spcBef>
                        <a:spcAft>
                          <a:spcPts val="0"/>
                        </a:spcAft>
                      </a:pPr>
                      <a:r>
                        <a:rPr lang="en-US" sz="2400" b="1" dirty="0">
                          <a:effectLst/>
                          <a:latin typeface="Arial"/>
                          <a:ea typeface="Times"/>
                          <a:cs typeface="Times New Roman"/>
                        </a:rPr>
                        <a:t>Still existent</a:t>
                      </a:r>
                      <a:endParaRPr lang="en-US" sz="2400" b="1" dirty="0">
                        <a:effectLst/>
                        <a:latin typeface="Times"/>
                        <a:ea typeface="Times"/>
                        <a:cs typeface="Times New Roman"/>
                      </a:endParaRPr>
                    </a:p>
                  </a:txBody>
                  <a:tcPr marL="50800" marR="50800" marT="0" marB="0"/>
                </a:tc>
                <a:tc>
                  <a:txBody>
                    <a:bodyPr/>
                    <a:lstStyle/>
                    <a:p>
                      <a:pPr marL="0" marR="63500">
                        <a:spcBef>
                          <a:spcPts val="0"/>
                        </a:spcBef>
                        <a:spcAft>
                          <a:spcPts val="0"/>
                        </a:spcAft>
                      </a:pPr>
                      <a:endParaRPr lang="en-US" sz="2400" b="1" dirty="0">
                        <a:effectLst/>
                        <a:latin typeface="Arial"/>
                        <a:ea typeface="Times"/>
                        <a:cs typeface="Times New Roman"/>
                      </a:endParaRPr>
                    </a:p>
                    <a:p>
                      <a:pPr marL="0" marR="63500">
                        <a:spcBef>
                          <a:spcPts val="0"/>
                        </a:spcBef>
                        <a:spcAft>
                          <a:spcPts val="0"/>
                        </a:spcAft>
                      </a:pPr>
                      <a:r>
                        <a:rPr lang="en-US" sz="2400" b="1" dirty="0">
                          <a:effectLst/>
                          <a:latin typeface="Arial"/>
                          <a:ea typeface="Times"/>
                          <a:cs typeface="Times New Roman"/>
                        </a:rPr>
                        <a:t>Abolished with night (Rev. 22:5), so rest every seven "days" is absurd.</a:t>
                      </a:r>
                    </a:p>
                    <a:p>
                      <a:pPr marL="0" marR="63500">
                        <a:spcBef>
                          <a:spcPts val="0"/>
                        </a:spcBef>
                        <a:spcAft>
                          <a:spcPts val="0"/>
                        </a:spcAft>
                      </a:pPr>
                      <a:endParaRPr lang="en-US" sz="2400" b="1" dirty="0">
                        <a:effectLst/>
                        <a:latin typeface="Times"/>
                        <a:ea typeface="Times"/>
                        <a:cs typeface="Times New Roman"/>
                      </a:endParaRPr>
                    </a:p>
                    <a:p>
                      <a:pPr marL="0" marR="63500">
                        <a:spcBef>
                          <a:spcPts val="0"/>
                        </a:spcBef>
                        <a:spcAft>
                          <a:spcPts val="0"/>
                        </a:spcAft>
                      </a:pPr>
                      <a:r>
                        <a:rPr lang="en-US" sz="2400" b="1" dirty="0">
                          <a:effectLst/>
                          <a:latin typeface="Arial"/>
                          <a:ea typeface="Times"/>
                          <a:cs typeface="Times New Roman"/>
                        </a:rPr>
                        <a:t> </a:t>
                      </a:r>
                      <a:endParaRPr lang="en-US" sz="2400" b="1" dirty="0">
                        <a:effectLst/>
                        <a:latin typeface="Times"/>
                        <a:ea typeface="Times"/>
                        <a:cs typeface="Times New Roman"/>
                      </a:endParaRP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endParaRPr lang="en-US" sz="2400" b="1" i="1" dirty="0">
                        <a:effectLst/>
                        <a:latin typeface="Arial"/>
                        <a:ea typeface="Times"/>
                        <a:cs typeface="Arial"/>
                      </a:endParaRPr>
                    </a:p>
                    <a:p>
                      <a:pPr marL="0" marR="63500">
                        <a:spcBef>
                          <a:spcPts val="0"/>
                        </a:spcBef>
                        <a:spcAft>
                          <a:spcPts val="0"/>
                        </a:spcAft>
                      </a:pPr>
                      <a:r>
                        <a:rPr lang="en-US" sz="2400" b="1" i="1" dirty="0">
                          <a:effectLst/>
                          <a:latin typeface="Arial"/>
                          <a:ea typeface="Times"/>
                          <a:cs typeface="Arial"/>
                        </a:rPr>
                        <a:t>Place of Worship</a:t>
                      </a:r>
                    </a:p>
                    <a:p>
                      <a:pPr marL="0" marR="63500">
                        <a:spcBef>
                          <a:spcPts val="0"/>
                        </a:spcBef>
                        <a:spcAft>
                          <a:spcPts val="0"/>
                        </a:spcAft>
                      </a:pPr>
                      <a:endParaRPr lang="en-US" sz="2400" b="1" i="1" dirty="0">
                        <a:effectLst/>
                        <a:latin typeface="Arial"/>
                        <a:ea typeface="Times"/>
                        <a:cs typeface="Arial"/>
                      </a:endParaRPr>
                    </a:p>
                    <a:p>
                      <a:pPr marL="0" marR="6350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endParaRPr lang="en-US" sz="2400" b="1" dirty="0">
                        <a:effectLst/>
                        <a:latin typeface="Arial"/>
                        <a:ea typeface="Times"/>
                        <a:cs typeface="Arial"/>
                      </a:endParaRPr>
                    </a:p>
                    <a:p>
                      <a:pPr marL="0" marR="0">
                        <a:spcBef>
                          <a:spcPts val="0"/>
                        </a:spcBef>
                        <a:spcAft>
                          <a:spcPts val="0"/>
                        </a:spcAft>
                      </a:pPr>
                      <a:r>
                        <a:rPr lang="en-US" sz="2400" b="1" dirty="0">
                          <a:effectLst/>
                          <a:latin typeface="Arial"/>
                          <a:ea typeface="Times"/>
                          <a:cs typeface="Arial"/>
                        </a:rPr>
                        <a:t>Jerusalem (65:23)</a:t>
                      </a:r>
                    </a:p>
                  </a:txBody>
                  <a:tcPr marL="50800" marR="50800" marT="0" marB="0"/>
                </a:tc>
                <a:tc>
                  <a:txBody>
                    <a:bodyPr/>
                    <a:lstStyle/>
                    <a:p>
                      <a:pPr marL="0" marR="63500">
                        <a:spcBef>
                          <a:spcPts val="0"/>
                        </a:spcBef>
                        <a:spcAft>
                          <a:spcPts val="0"/>
                        </a:spcAft>
                      </a:pP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Throne of God (22:3-4)</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90364602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292290"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p>
        </p:txBody>
      </p:sp>
      <p:pic>
        <p:nvPicPr>
          <p:cNvPr id="1292291" name="Picture 2" descr="Rev 21 Rodin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441450"/>
            <a:ext cx="9144000" cy="5875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2292" name="Rectangle 3"/>
          <p:cNvSpPr>
            <a:spLocks noGrp="1" noChangeArrowheads="1"/>
          </p:cNvSpPr>
          <p:nvPr>
            <p:ph type="ctrTitle"/>
          </p:nvPr>
        </p:nvSpPr>
        <p:spPr>
          <a:xfrm>
            <a:off x="107950" y="0"/>
            <a:ext cx="8351838" cy="1125538"/>
          </a:xfrm>
        </p:spPr>
        <p:txBody>
          <a:bodyPr/>
          <a:lstStyle/>
          <a:p>
            <a:r>
              <a:rPr lang="en-US" sz="3200" b="1">
                <a:latin typeface="Arial" charset="0"/>
                <a:ea typeface="ＭＳ Ｐゴシック" charset="0"/>
              </a:rPr>
              <a:t>And the sea was also gone (21:1b </a:t>
            </a:r>
            <a:r>
              <a:rPr lang="en-US" sz="2400" b="1">
                <a:latin typeface="Arial" charset="0"/>
                <a:ea typeface="ＭＳ Ｐゴシック" charset="0"/>
              </a:rPr>
              <a:t>NLT</a:t>
            </a:r>
            <a:r>
              <a:rPr lang="en-US" sz="3200" b="1">
                <a:latin typeface="Arial" charset="0"/>
                <a:ea typeface="ＭＳ Ｐゴシック" charset="0"/>
              </a:rPr>
              <a:t>).</a:t>
            </a:r>
            <a:endParaRPr lang="en-US" sz="3200" b="1">
              <a:solidFill>
                <a:srgbClr val="CC0000"/>
              </a:solidFill>
              <a:latin typeface="Arial" charset="0"/>
              <a:ea typeface="ＭＳ Ｐゴシック" charset="0"/>
            </a:endParaRPr>
          </a:p>
        </p:txBody>
      </p:sp>
      <p:sp>
        <p:nvSpPr>
          <p:cNvPr id="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cSld>
  <p:clrMapOvr>
    <a:overrideClrMapping bg1="lt1" tx1="dk1" bg2="lt2" tx2="dk2" accent1="accent1" accent2="accent2" accent3="accent3" accent4="accent4" accent5="accent5" accent6="accent6" hlink="hlink" folHlink="folHlink"/>
  </p:clrMapOvr>
</p:sld>
</file>

<file path=ppt/slides/slide1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294338"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p>
        </p:txBody>
      </p:sp>
      <p:sp>
        <p:nvSpPr>
          <p:cNvPr id="1294339" name="Rectangle 3"/>
          <p:cNvSpPr>
            <a:spLocks noGrp="1" noChangeArrowheads="1"/>
          </p:cNvSpPr>
          <p:nvPr>
            <p:ph type="ctrTitle"/>
          </p:nvPr>
        </p:nvSpPr>
        <p:spPr>
          <a:xfrm>
            <a:off x="107950" y="0"/>
            <a:ext cx="8351838" cy="1125538"/>
          </a:xfrm>
        </p:spPr>
        <p:txBody>
          <a:bodyPr/>
          <a:lstStyle/>
          <a:p>
            <a:r>
              <a:rPr lang="en-US" sz="3200" b="1">
                <a:latin typeface="Arial" charset="0"/>
                <a:ea typeface="ＭＳ Ｐゴシック" charset="0"/>
              </a:rPr>
              <a:t>And the sea was also gone (21:1b </a:t>
            </a:r>
            <a:r>
              <a:rPr lang="en-US" sz="2400" b="1">
                <a:latin typeface="Arial" charset="0"/>
                <a:ea typeface="ＭＳ Ｐゴシック" charset="0"/>
              </a:rPr>
              <a:t>NLT</a:t>
            </a:r>
            <a:r>
              <a:rPr lang="en-US" sz="3200" b="1">
                <a:latin typeface="Arial" charset="0"/>
                <a:ea typeface="ＭＳ Ｐゴシック" charset="0"/>
              </a:rPr>
              <a:t>).</a:t>
            </a:r>
            <a:endParaRPr lang="en-US" sz="3200" b="1">
              <a:solidFill>
                <a:srgbClr val="CC0000"/>
              </a:solidFill>
              <a:latin typeface="Arial" charset="0"/>
              <a:ea typeface="ＭＳ Ｐゴシック" charset="0"/>
            </a:endParaRPr>
          </a:p>
        </p:txBody>
      </p:sp>
      <p:pic>
        <p:nvPicPr>
          <p:cNvPr id="1294341" name="Picture 5" descr="Rev 21 Rodinia breakup.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038225"/>
            <a:ext cx="9144000" cy="5919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cSld>
  <p:clrMapOvr>
    <a:overrideClrMapping bg1="lt1" tx1="dk1" bg2="lt2" tx2="dk2" accent1="accent1" accent2="accent2" accent3="accent3" accent4="accent4" accent5="accent5" accent6="accent6" hlink="hlink" folHlink="folHlink"/>
  </p:clrMapOvr>
</p:sld>
</file>

<file path=ppt/slides/slide1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296386"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p>
        </p:txBody>
      </p:sp>
      <p:pic>
        <p:nvPicPr>
          <p:cNvPr id="1296387"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89338" y="0"/>
            <a:ext cx="555466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6388" name="Rectangle 3"/>
          <p:cNvSpPr>
            <a:spLocks noGrp="1" noChangeArrowheads="1"/>
          </p:cNvSpPr>
          <p:nvPr>
            <p:ph type="ctrTitle"/>
          </p:nvPr>
        </p:nvSpPr>
        <p:spPr>
          <a:xfrm>
            <a:off x="107950" y="0"/>
            <a:ext cx="3352800" cy="6858000"/>
          </a:xfrm>
        </p:spPr>
        <p:txBody>
          <a:bodyPr/>
          <a:lstStyle/>
          <a:p>
            <a:r>
              <a:rPr lang="en-US" sz="3200" b="1">
                <a:latin typeface="Arial" charset="0"/>
                <a:ea typeface="ＭＳ Ｐゴシック" charset="0"/>
              </a:rPr>
              <a:t>And I saw the holy city, the new Jerusalem, coming down from God out of heaven like a bride beautifully dressed for her husband</a:t>
            </a:r>
            <a:br>
              <a:rPr lang="en-US" sz="3200" b="1">
                <a:latin typeface="Arial" charset="0"/>
                <a:ea typeface="ＭＳ Ｐゴシック" charset="0"/>
              </a:rPr>
            </a:br>
            <a:r>
              <a:rPr lang="en-US" sz="3200" b="1">
                <a:latin typeface="Arial" charset="0"/>
                <a:ea typeface="ＭＳ Ｐゴシック" charset="0"/>
              </a:rPr>
              <a:t>(21:2 </a:t>
            </a:r>
            <a:r>
              <a:rPr lang="en-US" sz="2400" b="1">
                <a:latin typeface="Arial" charset="0"/>
                <a:ea typeface="ＭＳ Ｐゴシック" charset="0"/>
              </a:rPr>
              <a:t>NLT</a:t>
            </a:r>
            <a:r>
              <a:rPr lang="en-US" sz="3200" b="1">
                <a:latin typeface="Arial" charset="0"/>
                <a:ea typeface="ＭＳ Ｐゴシック" charset="0"/>
              </a:rPr>
              <a:t>).</a:t>
            </a:r>
            <a:endParaRPr lang="en-US" sz="3200" b="1">
              <a:solidFill>
                <a:srgbClr val="CC0000"/>
              </a:solidFill>
              <a:latin typeface="Arial" charset="0"/>
              <a:ea typeface="ＭＳ Ｐゴシック" charset="0"/>
            </a:endParaRPr>
          </a:p>
        </p:txBody>
      </p:sp>
      <p:sp>
        <p:nvSpPr>
          <p:cNvPr id="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cSld>
  <p:clrMapOvr>
    <a:overrideClrMapping bg1="lt1" tx1="dk1" bg2="lt2" tx2="dk2" accent1="accent1" accent2="accent2" accent3="accent3" accent4="accent4" accent5="accent5" accent6="accent6" hlink="hlink" folHlink="folHlink"/>
  </p:clrMapOvr>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537" name="Rectangle 2"/>
          <p:cNvSpPr>
            <a:spLocks noGrp="1" noChangeArrowheads="1"/>
          </p:cNvSpPr>
          <p:nvPr>
            <p:ph type="title"/>
          </p:nvPr>
        </p:nvSpPr>
        <p:spPr/>
        <p:txBody>
          <a:bodyPr/>
          <a:lstStyle/>
          <a:p>
            <a:pPr eaLnBrk="1" hangingPunct="1"/>
            <a:r>
              <a:rPr lang="en-US">
                <a:latin typeface="Arial" charset="0"/>
              </a:rPr>
              <a:t>You are Here</a:t>
            </a:r>
          </a:p>
        </p:txBody>
      </p:sp>
      <p:sp>
        <p:nvSpPr>
          <p:cNvPr id="65538" name="Rectangle 3"/>
          <p:cNvSpPr>
            <a:spLocks noGrp="1" noChangeArrowheads="1"/>
          </p:cNvSpPr>
          <p:nvPr>
            <p:ph idx="1"/>
          </p:nvPr>
        </p:nvSpPr>
        <p:spPr/>
        <p:txBody>
          <a:bodyPr/>
          <a:lstStyle/>
          <a:p>
            <a:pPr eaLnBrk="1" hangingPunct="1"/>
            <a:endParaRPr lang="en-US">
              <a:latin typeface="Arial" charset="0"/>
            </a:endParaRPr>
          </a:p>
        </p:txBody>
      </p:sp>
      <p:pic>
        <p:nvPicPr>
          <p:cNvPr id="65539" name="Picture 6" descr="HeavenDirections"/>
          <p:cNvPicPr>
            <a:picLocks noChangeAspect="1" noChangeArrowheads="1"/>
          </p:cNvPicPr>
          <p:nvPr/>
        </p:nvPicPr>
        <p:blipFill>
          <a:blip r:embed="rId3" cstate="screen">
            <a:extLst>
              <a:ext uri="{28A0092B-C50C-407E-A947-70E740481C1C}">
                <a14:useLocalDpi xmlns:a14="http://schemas.microsoft.com/office/drawing/2010/main"/>
              </a:ext>
            </a:extLst>
          </a:blip>
          <a:srcRect l="12743" t="8775" r="16612" b="53079"/>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5" name="Rectangle 5"/>
          <p:cNvSpPr>
            <a:spLocks noChangeArrowheads="1"/>
          </p:cNvSpPr>
          <p:nvPr/>
        </p:nvSpPr>
        <p:spPr bwMode="auto">
          <a:xfrm>
            <a:off x="0" y="0"/>
            <a:ext cx="9144000" cy="6858000"/>
          </a:xfrm>
          <a:prstGeom prst="rect">
            <a:avLst/>
          </a:prstGeom>
          <a:solidFill>
            <a:schemeClr val="accent2">
              <a:alpha val="26000"/>
            </a:schemeClr>
          </a:solidFill>
          <a:ln w="9525">
            <a:solidFill>
              <a:schemeClr val="tx1"/>
            </a:solidFill>
            <a:miter lim="800000"/>
            <a:headEnd/>
            <a:tailEnd/>
          </a:ln>
        </p:spPr>
        <p:txBody>
          <a:bodyPr wrap="none" anchor="ctr"/>
          <a:lstStyle/>
          <a:p>
            <a:pPr algn="ctr"/>
            <a:endParaRPr lang="en-US"/>
          </a:p>
        </p:txBody>
      </p:sp>
      <p:sp>
        <p:nvSpPr>
          <p:cNvPr id="7"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000090"/>
                </a:solidFill>
                <a:latin typeface="Arial" charset="0"/>
                <a:cs typeface="Arial" charset="0"/>
              </a:rPr>
              <a:t>454</a:t>
            </a:r>
          </a:p>
        </p:txBody>
      </p:sp>
    </p:spTree>
    <p:extLst>
      <p:ext uri="{BB962C8B-B14F-4D97-AF65-F5344CB8AC3E}">
        <p14:creationId xmlns:p14="http://schemas.microsoft.com/office/powerpoint/2010/main" val="36939601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dissolve">
                                      <p:cBhvr>
                                        <p:cTn id="7" dur="5000"/>
                                        <p:tgtEl>
                                          <p:spTgt spid="204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2" name="Picture 1" descr="rev 21 h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75125" y="765175"/>
            <a:ext cx="4968875" cy="3527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98435" name="Picture 1" descr="rev 21 DrivenOu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525" y="750888"/>
            <a:ext cx="4170363" cy="6107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Genesis 1–3</a:t>
            </a:r>
            <a:endParaRPr lang="en-US" sz="2800" b="1" i="1" u="sng" dirty="0">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Revelation 20–22</a:t>
            </a:r>
            <a:endParaRPr lang="en-US" sz="2800" b="1" i="1" u="sng" dirty="0">
              <a:solidFill>
                <a:srgbClr val="FFFFFF"/>
              </a:solidFill>
              <a:latin typeface="Times New Roman" charset="0"/>
            </a:endParaRPr>
          </a:p>
        </p:txBody>
      </p:sp>
      <p:sp>
        <p:nvSpPr>
          <p:cNvPr id="3090" name="Text Box 18"/>
          <p:cNvSpPr txBox="1">
            <a:spLocks noChangeArrowheads="1"/>
          </p:cNvSpPr>
          <p:nvPr/>
        </p:nvSpPr>
        <p:spPr bwMode="auto">
          <a:xfrm>
            <a:off x="107950" y="4941888"/>
            <a:ext cx="40386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Fellowship</a:t>
            </a:r>
            <a:r>
              <a:rPr lang="en-US" sz="3600" b="1" dirty="0">
                <a:solidFill>
                  <a:srgbClr val="FFFFFF"/>
                </a:solidFill>
              </a:rPr>
              <a:t> with God </a:t>
            </a:r>
            <a:r>
              <a:rPr lang="en-US" sz="3600" b="1" dirty="0">
                <a:solidFill>
                  <a:srgbClr val="FFFF00"/>
                </a:solidFill>
              </a:rPr>
              <a:t>broken</a:t>
            </a:r>
            <a:r>
              <a:rPr lang="en-US" sz="3600" b="1" dirty="0">
                <a:solidFill>
                  <a:srgbClr val="FFFFFF"/>
                </a:solidFill>
              </a:rPr>
              <a:t> (3:8-10) </a:t>
            </a:r>
            <a:endParaRPr lang="en-US" sz="2800" b="1" i="1" dirty="0">
              <a:solidFill>
                <a:srgbClr val="FFFFFF"/>
              </a:solidFill>
              <a:latin typeface="Times New Roman" charset="0"/>
            </a:endParaRPr>
          </a:p>
        </p:txBody>
      </p:sp>
      <p:sp>
        <p:nvSpPr>
          <p:cNvPr id="3091" name="Text Box 19"/>
          <p:cNvSpPr txBox="1">
            <a:spLocks noChangeArrowheads="1"/>
          </p:cNvSpPr>
          <p:nvPr/>
        </p:nvSpPr>
        <p:spPr bwMode="auto">
          <a:xfrm>
            <a:off x="4284663" y="4941888"/>
            <a:ext cx="45720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Fellowship</a:t>
            </a:r>
            <a:r>
              <a:rPr lang="en-US" sz="3600" b="1" dirty="0">
                <a:solidFill>
                  <a:srgbClr val="FFFFFF"/>
                </a:solidFill>
              </a:rPr>
              <a:t> with God </a:t>
            </a:r>
            <a:r>
              <a:rPr lang="en-US" sz="3600" b="1" dirty="0">
                <a:solidFill>
                  <a:srgbClr val="FFFF00"/>
                </a:solidFill>
              </a:rPr>
              <a:t>resumed</a:t>
            </a:r>
            <a:r>
              <a:rPr lang="en-US" sz="3600" b="1" dirty="0">
                <a:solidFill>
                  <a:srgbClr val="FFFFFF"/>
                </a:solidFill>
              </a:rPr>
              <a:t> </a:t>
            </a:r>
            <a:br>
              <a:rPr lang="en-US" sz="3600" b="1" dirty="0">
                <a:solidFill>
                  <a:srgbClr val="FFFFFF"/>
                </a:solidFill>
              </a:rPr>
            </a:br>
            <a:r>
              <a:rPr lang="en-US" sz="3600" b="1" dirty="0">
                <a:solidFill>
                  <a:srgbClr val="FFFFFF"/>
                </a:solidFill>
              </a:rPr>
              <a:t>(21:3) </a:t>
            </a:r>
            <a:endParaRPr lang="en-US" sz="2800" b="1" i="1" dirty="0">
              <a:solidFill>
                <a:srgbClr val="FFFFFF"/>
              </a:solidFill>
              <a:latin typeface="Times New Roman" charset="0"/>
            </a:endParaRPr>
          </a:p>
        </p:txBody>
      </p:sp>
      <p:sp>
        <p:nvSpPr>
          <p:cNvPr id="2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1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00482" name="Picture 1" descr="Rev 21 Heaven descending 3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4052" name="Rectangle 3"/>
          <p:cNvSpPr>
            <a:spLocks noGrp="1" noChangeArrowheads="1"/>
          </p:cNvSpPr>
          <p:nvPr>
            <p:ph type="ctrTitle"/>
          </p:nvPr>
        </p:nvSpPr>
        <p:spPr>
          <a:xfrm>
            <a:off x="128621" y="4077072"/>
            <a:ext cx="9036050" cy="2636912"/>
          </a:xfrm>
        </p:spPr>
        <p:txBody>
          <a:bodyPr/>
          <a:lstStyle/>
          <a:p>
            <a:pPr>
              <a:defRPr/>
            </a:pPr>
            <a:r>
              <a:rPr lang="en-US" sz="3200" b="1" dirty="0">
                <a:effectLst>
                  <a:glow rad="101600">
                    <a:schemeClr val="tx1">
                      <a:alpha val="75000"/>
                    </a:schemeClr>
                  </a:glow>
                </a:effectLst>
                <a:latin typeface="Arial" charset="0"/>
                <a:ea typeface="ＭＳ Ｐゴシック" charset="0"/>
              </a:rPr>
              <a:t>I heard a loud shout from the throne, saying, "Look, God</a:t>
            </a:r>
            <a:r>
              <a:rPr lang="fr-FR" sz="3200" b="1" dirty="0">
                <a:effectLst>
                  <a:glow rad="101600">
                    <a:schemeClr val="tx1">
                      <a:alpha val="75000"/>
                    </a:schemeClr>
                  </a:glow>
                </a:effectLst>
                <a:latin typeface="Arial" charset="0"/>
                <a:ea typeface="ＭＳ Ｐゴシック" charset="0"/>
              </a:rPr>
              <a:t>'</a:t>
            </a:r>
            <a:r>
              <a:rPr lang="en-US" sz="3200" b="1" dirty="0">
                <a:effectLst>
                  <a:glow rad="101600">
                    <a:schemeClr val="tx1">
                      <a:alpha val="75000"/>
                    </a:schemeClr>
                  </a:glow>
                </a:effectLst>
                <a:latin typeface="Arial" charset="0"/>
                <a:ea typeface="ＭＳ Ｐゴシック" charset="0"/>
              </a:rPr>
              <a:t>s home is now among his people! He will live with them, and they will be his people.   God himself will be with them" </a:t>
            </a:r>
            <a:br>
              <a:rPr lang="en-US" sz="3200" b="1" dirty="0">
                <a:effectLst>
                  <a:glow rad="101600">
                    <a:schemeClr val="tx1">
                      <a:alpha val="75000"/>
                    </a:schemeClr>
                  </a:glow>
                </a:effectLst>
                <a:latin typeface="Arial" charset="0"/>
                <a:ea typeface="ＭＳ Ｐゴシック" charset="0"/>
              </a:rPr>
            </a:br>
            <a:r>
              <a:rPr lang="en-US" sz="3200" b="1" dirty="0">
                <a:effectLst>
                  <a:glow rad="101600">
                    <a:schemeClr val="tx1">
                      <a:alpha val="75000"/>
                    </a:schemeClr>
                  </a:glow>
                </a:effectLst>
                <a:latin typeface="Arial" charset="0"/>
                <a:ea typeface="ＭＳ Ｐゴシック" charset="0"/>
              </a:rPr>
              <a:t>(21:3 </a:t>
            </a:r>
            <a:r>
              <a:rPr lang="en-US" sz="2400" b="1" dirty="0">
                <a:effectLst>
                  <a:glow rad="101600">
                    <a:schemeClr val="tx1">
                      <a:alpha val="75000"/>
                    </a:schemeClr>
                  </a:glow>
                </a:effectLst>
                <a:latin typeface="Arial" charset="0"/>
                <a:ea typeface="ＭＳ Ｐゴシック" charset="0"/>
              </a:rPr>
              <a:t>NLT</a:t>
            </a:r>
            <a:r>
              <a:rPr lang="en-US" sz="3200" b="1" dirty="0">
                <a:effectLst>
                  <a:glow rad="101600">
                    <a:schemeClr val="tx1">
                      <a:alpha val="75000"/>
                    </a:schemeClr>
                  </a:glow>
                </a:effectLst>
                <a:latin typeface="Arial" charset="0"/>
                <a:ea typeface="ＭＳ Ｐゴシック" charset="0"/>
              </a:rPr>
              <a:t>).</a:t>
            </a:r>
            <a:endParaRPr lang="en-US" sz="3200" b="1" dirty="0">
              <a:solidFill>
                <a:srgbClr val="CC0000"/>
              </a:solidFill>
              <a:effectLst>
                <a:glow rad="101600">
                  <a:schemeClr val="tx1">
                    <a:alpha val="75000"/>
                  </a:schemeClr>
                </a:glow>
              </a:effectLst>
              <a:latin typeface="Arial" charset="0"/>
              <a:ea typeface="ＭＳ Ｐゴシック" charset="0"/>
            </a:endParaRP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2828147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en-US" dirty="0">
                <a:solidFill>
                  <a:srgbClr val="FFFFFF"/>
                </a:solidFill>
                <a:effectLst>
                  <a:glow rad="241300">
                    <a:schemeClr val="tx1">
                      <a:alpha val="75000"/>
                    </a:schemeClr>
                  </a:glow>
                </a:effectLst>
              </a:rPr>
              <a:t>Purposes of the Millennium</a:t>
            </a: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424</a:t>
            </a:r>
          </a:p>
        </p:txBody>
      </p:sp>
      <p:sp>
        <p:nvSpPr>
          <p:cNvPr id="5" name="Title 1"/>
          <p:cNvSpPr txBox="1">
            <a:spLocks/>
          </p:cNvSpPr>
          <p:nvPr/>
        </p:nvSpPr>
        <p:spPr bwMode="auto">
          <a:xfrm>
            <a:off x="201576" y="1572150"/>
            <a:ext cx="8942424" cy="5285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marR="0" lvl="0" indent="-742950" algn="l" defTabSz="914400" rtl="0" eaLnBrk="0" fontAlgn="base" latinLnBrk="0" hangingPunct="0">
              <a:lnSpc>
                <a:spcPct val="90000"/>
              </a:lnSpc>
              <a:spcBef>
                <a:spcPct val="20000"/>
              </a:spcBef>
              <a:spcAft>
                <a:spcPct val="0"/>
              </a:spcAft>
              <a:buClrTx/>
              <a:buSzTx/>
              <a:buFont typeface="+mj-ea"/>
              <a:buAutoNum type="circleNumDbPlain"/>
              <a:tabLst/>
              <a:defRPr/>
            </a:pPr>
            <a:r>
              <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Judge angels</a:t>
            </a:r>
          </a:p>
          <a:p>
            <a:pPr marL="742950" marR="0" lvl="0" indent="-742950" algn="l" defTabSz="914400" rtl="0" eaLnBrk="0" fontAlgn="base" latinLnBrk="0" hangingPunct="0">
              <a:lnSpc>
                <a:spcPct val="90000"/>
              </a:lnSpc>
              <a:spcBef>
                <a:spcPct val="20000"/>
              </a:spcBef>
              <a:spcAft>
                <a:spcPct val="0"/>
              </a:spcAft>
              <a:buClrTx/>
              <a:buSzTx/>
              <a:buFont typeface="+mj-ea"/>
              <a:buAutoNum type="circleNumDbPlain"/>
              <a:tabLst/>
              <a:defRPr/>
            </a:pPr>
            <a:r>
              <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Rule the earth</a:t>
            </a:r>
          </a:p>
          <a:p>
            <a:pPr marL="742950" marR="0" lvl="0" indent="-742950" algn="l" defTabSz="914400" rtl="0" eaLnBrk="0" fontAlgn="base" latinLnBrk="0" hangingPunct="0">
              <a:lnSpc>
                <a:spcPct val="90000"/>
              </a:lnSpc>
              <a:spcBef>
                <a:spcPct val="20000"/>
              </a:spcBef>
              <a:spcAft>
                <a:spcPct val="0"/>
              </a:spcAft>
              <a:buClrTx/>
              <a:buSzTx/>
              <a:buFont typeface="+mj-ea"/>
              <a:buAutoNum type="circleNumDbPlain"/>
              <a:tabLst/>
              <a:defRPr/>
            </a:pPr>
            <a:r>
              <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Restore world to pre-Flood era (long life of Isa. 65:20)</a:t>
            </a:r>
          </a:p>
        </p:txBody>
      </p:sp>
    </p:spTree>
    <p:extLst>
      <p:ext uri="{BB962C8B-B14F-4D97-AF65-F5344CB8AC3E}">
        <p14:creationId xmlns:p14="http://schemas.microsoft.com/office/powerpoint/2010/main" val="33122627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302530"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30253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
            <a:ext cx="8636000" cy="4860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02532" name="Rectangle 3"/>
          <p:cNvSpPr>
            <a:spLocks noGrp="1" noChangeArrowheads="1"/>
          </p:cNvSpPr>
          <p:nvPr>
            <p:ph type="ctrTitle"/>
          </p:nvPr>
        </p:nvSpPr>
        <p:spPr>
          <a:xfrm>
            <a:off x="0" y="5105400"/>
            <a:ext cx="8915400" cy="1600200"/>
          </a:xfrm>
        </p:spPr>
        <p:txBody>
          <a:bodyPr/>
          <a:lstStyle/>
          <a:p>
            <a:r>
              <a:rPr lang="en-US" sz="6000" b="1">
                <a:latin typeface="Times New Roman" charset="0"/>
                <a:ea typeface="ＭＳ Ｐゴシック" charset="0"/>
                <a:cs typeface="ＭＳ Ｐゴシック" charset="0"/>
              </a:rPr>
              <a:t>Not Earth to Heaven, </a:t>
            </a:r>
            <a:br>
              <a:rPr lang="en-US" sz="6000" b="1">
                <a:latin typeface="Times New Roman" charset="0"/>
                <a:ea typeface="ＭＳ Ｐゴシック" charset="0"/>
                <a:cs typeface="ＭＳ Ｐゴシック" charset="0"/>
              </a:rPr>
            </a:br>
            <a:r>
              <a:rPr lang="en-US" sz="6000" b="1">
                <a:latin typeface="Times New Roman" charset="0"/>
                <a:ea typeface="ＭＳ Ｐゴシック" charset="0"/>
                <a:cs typeface="ＭＳ Ｐゴシック" charset="0"/>
              </a:rPr>
              <a:t>but Heaven to Earth</a:t>
            </a:r>
            <a:endParaRPr lang="en-US" sz="4000" b="1">
              <a:latin typeface="Times New Roman" charset="0"/>
              <a:ea typeface="ＭＳ Ｐゴシック" charset="0"/>
              <a:cs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941143579"/>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04578" name="Picture 2" descr="sharing frui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6142038" cy="6048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 jump for joy.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11638" y="863600"/>
            <a:ext cx="4932362" cy="599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Genesis 1–3</a:t>
            </a:r>
            <a:endParaRPr lang="en-US" sz="2800" b="1" i="1" u="sng" dirty="0">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000000"/>
                </a:solidFill>
              </a:rPr>
              <a:t>Revelation 20–22</a:t>
            </a:r>
            <a:endParaRPr lang="en-US" sz="2800" b="1" i="1" u="sng" dirty="0">
              <a:solidFill>
                <a:srgbClr val="000000"/>
              </a:solidFill>
              <a:latin typeface="Times New Roman" charset="0"/>
            </a:endParaRPr>
          </a:p>
        </p:txBody>
      </p:sp>
      <p:sp>
        <p:nvSpPr>
          <p:cNvPr id="3090" name="Text Box 18"/>
          <p:cNvSpPr txBox="1">
            <a:spLocks noChangeArrowheads="1"/>
          </p:cNvSpPr>
          <p:nvPr/>
        </p:nvSpPr>
        <p:spPr bwMode="auto">
          <a:xfrm>
            <a:off x="317500" y="4144963"/>
            <a:ext cx="40386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FF"/>
                </a:solidFill>
              </a:rPr>
              <a:t>"I will greatly multiply your </a:t>
            </a:r>
            <a:r>
              <a:rPr lang="en-US" sz="3600" b="1" dirty="0">
                <a:solidFill>
                  <a:srgbClr val="FFFF00"/>
                </a:solidFill>
              </a:rPr>
              <a:t>sorrow</a:t>
            </a:r>
            <a:r>
              <a:rPr lang="en-US" sz="3600" b="1" dirty="0">
                <a:solidFill>
                  <a:srgbClr val="FFFFFF"/>
                </a:solidFill>
              </a:rPr>
              <a:t>" (3:16) </a:t>
            </a:r>
            <a:endParaRPr lang="en-US" sz="2800" b="1" i="1" dirty="0">
              <a:solidFill>
                <a:srgbClr val="FFFFFF"/>
              </a:solidFill>
              <a:latin typeface="Times New Roman" charset="0"/>
            </a:endParaRPr>
          </a:p>
        </p:txBody>
      </p:sp>
      <p:sp>
        <p:nvSpPr>
          <p:cNvPr id="12" name="Text Box 18"/>
          <p:cNvSpPr txBox="1">
            <a:spLocks noChangeArrowheads="1"/>
          </p:cNvSpPr>
          <p:nvPr/>
        </p:nvSpPr>
        <p:spPr bwMode="auto">
          <a:xfrm>
            <a:off x="173038" y="1412875"/>
            <a:ext cx="40386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FF"/>
                </a:solidFill>
              </a:rPr>
              <a:t>"In the day you eat of it you will </a:t>
            </a:r>
            <a:r>
              <a:rPr lang="en-US" sz="3600" b="1" dirty="0">
                <a:solidFill>
                  <a:srgbClr val="FFFF00"/>
                </a:solidFill>
              </a:rPr>
              <a:t>surely die</a:t>
            </a:r>
            <a:r>
              <a:rPr lang="en-US" sz="3600" b="1" dirty="0">
                <a:solidFill>
                  <a:srgbClr val="FFFFFF"/>
                </a:solidFill>
              </a:rPr>
              <a:t>" (2:17) </a:t>
            </a:r>
            <a:endParaRPr lang="en-US" sz="2800" b="1" i="1" dirty="0">
              <a:solidFill>
                <a:srgbClr val="FFFFFF"/>
              </a:solidFill>
              <a:latin typeface="Times New Roman" charset="0"/>
            </a:endParaRPr>
          </a:p>
        </p:txBody>
      </p:sp>
      <p:sp>
        <p:nvSpPr>
          <p:cNvPr id="13" name="Text Box 19"/>
          <p:cNvSpPr txBox="1">
            <a:spLocks noChangeArrowheads="1"/>
          </p:cNvSpPr>
          <p:nvPr/>
        </p:nvSpPr>
        <p:spPr bwMode="auto">
          <a:xfrm>
            <a:off x="4284663" y="1412875"/>
            <a:ext cx="45720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000000"/>
                </a:solidFill>
              </a:rPr>
              <a:t>"There will be </a:t>
            </a:r>
            <a:r>
              <a:rPr lang="en-US" sz="3600" b="1" dirty="0">
                <a:solidFill>
                  <a:srgbClr val="FF0000"/>
                </a:solidFill>
              </a:rPr>
              <a:t>no more death</a:t>
            </a:r>
            <a:r>
              <a:rPr lang="en-US" sz="3600" b="1" dirty="0">
                <a:solidFill>
                  <a:srgbClr val="000000"/>
                </a:solidFill>
              </a:rPr>
              <a:t>" </a:t>
            </a:r>
            <a:br>
              <a:rPr lang="en-US" sz="3600" b="1" dirty="0">
                <a:solidFill>
                  <a:srgbClr val="000000"/>
                </a:solidFill>
              </a:rPr>
            </a:br>
            <a:r>
              <a:rPr lang="en-US" sz="3600" b="1" dirty="0">
                <a:solidFill>
                  <a:srgbClr val="000000"/>
                </a:solidFill>
              </a:rPr>
              <a:t>(21:4) </a:t>
            </a:r>
            <a:endParaRPr lang="en-US" sz="2800" b="1" i="1" dirty="0">
              <a:solidFill>
                <a:srgbClr val="000000"/>
              </a:solidFill>
              <a:latin typeface="Times New Roman" charset="0"/>
            </a:endParaRPr>
          </a:p>
        </p:txBody>
      </p:sp>
      <p:sp>
        <p:nvSpPr>
          <p:cNvPr id="3091" name="Text Box 19"/>
          <p:cNvSpPr txBox="1">
            <a:spLocks noChangeArrowheads="1"/>
          </p:cNvSpPr>
          <p:nvPr/>
        </p:nvSpPr>
        <p:spPr bwMode="auto">
          <a:xfrm>
            <a:off x="4284663" y="4144963"/>
            <a:ext cx="489585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FF"/>
                </a:solidFill>
              </a:rPr>
              <a:t>"There will be </a:t>
            </a:r>
            <a:r>
              <a:rPr lang="en-US" sz="3600" b="1" dirty="0">
                <a:solidFill>
                  <a:srgbClr val="FFFF00"/>
                </a:solidFill>
              </a:rPr>
              <a:t>no more... sorrow </a:t>
            </a:r>
            <a:r>
              <a:rPr lang="en-US" sz="3600" b="1" dirty="0">
                <a:solidFill>
                  <a:srgbClr val="FFFFFF"/>
                </a:solidFill>
              </a:rPr>
              <a:t>or crying or pain" (21:4) </a:t>
            </a:r>
            <a:endParaRPr lang="en-US" sz="2800" b="1" i="1" dirty="0">
              <a:solidFill>
                <a:srgbClr val="FFFFFF"/>
              </a:solidFill>
              <a:latin typeface="Times New Roman" charset="0"/>
            </a:endParaRPr>
          </a:p>
        </p:txBody>
      </p:sp>
      <p:sp>
        <p:nvSpPr>
          <p:cNvPr id="1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4209320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9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12" grpId="0"/>
      <p:bldP spid="13" grpId="0"/>
      <p:bldP spid="3091" grpId="0"/>
    </p:bldLst>
  </p:timing>
</p:sld>
</file>

<file path=ppt/slides/slide1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306626"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1306627" name="Rectangle 3"/>
          <p:cNvSpPr>
            <a:spLocks noGrp="1" noChangeArrowheads="1"/>
          </p:cNvSpPr>
          <p:nvPr>
            <p:ph type="ctrTitle"/>
          </p:nvPr>
        </p:nvSpPr>
        <p:spPr>
          <a:xfrm>
            <a:off x="211138" y="260350"/>
            <a:ext cx="3568700" cy="6165850"/>
          </a:xfrm>
        </p:spPr>
        <p:txBody>
          <a:bodyPr/>
          <a:lstStyle/>
          <a:p>
            <a:r>
              <a:rPr lang="en-US" sz="3200" b="1">
                <a:latin typeface="Arial" charset="0"/>
                <a:ea typeface="ＭＳ Ｐゴシック" charset="0"/>
              </a:rPr>
              <a:t>He will wipe every tear from their eyes, and there will be no more death or sorrow or crying or pain. All these things are gone forever </a:t>
            </a:r>
            <a:br>
              <a:rPr lang="en-US" sz="3200" b="1">
                <a:latin typeface="Arial" charset="0"/>
                <a:ea typeface="ＭＳ Ｐゴシック" charset="0"/>
              </a:rPr>
            </a:br>
            <a:r>
              <a:rPr lang="en-US" sz="3200" b="1">
                <a:latin typeface="Arial" charset="0"/>
                <a:ea typeface="ＭＳ Ｐゴシック" charset="0"/>
              </a:rPr>
              <a:t>(21:4 </a:t>
            </a:r>
            <a:r>
              <a:rPr lang="en-US" sz="2400" b="1">
                <a:latin typeface="Arial" charset="0"/>
                <a:ea typeface="ＭＳ Ｐゴシック" charset="0"/>
              </a:rPr>
              <a:t>NLT</a:t>
            </a:r>
            <a:r>
              <a:rPr lang="en-US" sz="3200" b="1">
                <a:latin typeface="Arial" charset="0"/>
                <a:ea typeface="ＭＳ Ｐゴシック" charset="0"/>
              </a:rPr>
              <a:t>).</a:t>
            </a:r>
            <a:endParaRPr lang="en-US" sz="3200" b="1">
              <a:solidFill>
                <a:srgbClr val="CC0000"/>
              </a:solidFill>
              <a:latin typeface="Arial" charset="0"/>
              <a:ea typeface="ＭＳ Ｐゴシック" charset="0"/>
            </a:endParaRPr>
          </a:p>
        </p:txBody>
      </p:sp>
      <p:sp>
        <p:nvSpPr>
          <p:cNvPr id="931844" name="Text Box 4"/>
          <p:cNvSpPr txBox="1">
            <a:spLocks noChangeArrowheads="1"/>
          </p:cNvSpPr>
          <p:nvPr/>
        </p:nvSpPr>
        <p:spPr bwMode="auto">
          <a:xfrm>
            <a:off x="8366125" y="76200"/>
            <a:ext cx="692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a:solidFill>
                  <a:srgbClr val="FFFFFF"/>
                </a:solidFill>
                <a:latin typeface="Arial" pitchFamily="-111" charset="0"/>
                <a:ea typeface="ＭＳ Ｐゴシック" pitchFamily="-111" charset="-128"/>
                <a:cs typeface="ＭＳ Ｐゴシック" pitchFamily="-111" charset="-128"/>
              </a:rPr>
              <a:t>340</a:t>
            </a:r>
          </a:p>
        </p:txBody>
      </p:sp>
      <p:pic>
        <p:nvPicPr>
          <p:cNvPr id="1306629" name="Picture 1" descr="rev 21 jo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67175" y="-17463"/>
            <a:ext cx="5076825" cy="6875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237782560"/>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545" name="Rectangle 2"/>
          <p:cNvSpPr>
            <a:spLocks noGrp="1" noChangeArrowheads="1"/>
          </p:cNvSpPr>
          <p:nvPr>
            <p:ph type="title"/>
          </p:nvPr>
        </p:nvSpPr>
        <p:spPr/>
        <p:txBody>
          <a:bodyPr/>
          <a:lstStyle/>
          <a:p>
            <a:pPr eaLnBrk="1" hangingPunct="1"/>
            <a:r>
              <a:rPr lang="en-US" dirty="0">
                <a:latin typeface="Arial" charset="0"/>
              </a:rPr>
              <a:t>Past Sins Forgiven</a:t>
            </a:r>
          </a:p>
        </p:txBody>
      </p:sp>
      <p:pic>
        <p:nvPicPr>
          <p:cNvPr id="108547" name="Picture 4" descr="HeavenRelationshi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8921750"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4202850468"/>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0593" name="Rectangle 2"/>
          <p:cNvSpPr>
            <a:spLocks noGrp="1" noChangeArrowheads="1"/>
          </p:cNvSpPr>
          <p:nvPr>
            <p:ph type="title"/>
          </p:nvPr>
        </p:nvSpPr>
        <p:spPr/>
        <p:txBody>
          <a:bodyPr/>
          <a:lstStyle/>
          <a:p>
            <a:pPr eaLnBrk="1" hangingPunct="1"/>
            <a:r>
              <a:rPr lang="en-US" dirty="0">
                <a:latin typeface="Arial" charset="0"/>
              </a:rPr>
              <a:t>Past Sins Forgiven</a:t>
            </a:r>
          </a:p>
        </p:txBody>
      </p:sp>
      <p:sp>
        <p:nvSpPr>
          <p:cNvPr id="110594" name="Rectangle 3"/>
          <p:cNvSpPr>
            <a:spLocks noGrp="1" noChangeArrowheads="1"/>
          </p:cNvSpPr>
          <p:nvPr>
            <p:ph type="body" idx="1"/>
          </p:nvPr>
        </p:nvSpPr>
        <p:spPr/>
        <p:txBody>
          <a:bodyPr/>
          <a:lstStyle/>
          <a:p>
            <a:pPr eaLnBrk="1" hangingPunct="1"/>
            <a:endParaRPr lang="en-US">
              <a:latin typeface="Arial" charset="0"/>
            </a:endParaRPr>
          </a:p>
        </p:txBody>
      </p:sp>
      <p:pic>
        <p:nvPicPr>
          <p:cNvPr id="110595" name="Picture 4" descr="HeavenRelationshi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892175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0596" name="Picture 6" descr="HeavenRelationship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9850" y="1981200"/>
            <a:ext cx="8921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382426487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08674" name="Picture 1" descr="Gen 2 Eve with Adam.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pic>
        <p:nvPicPr>
          <p:cNvPr id="10" name="Picture 9" descr="rev 21 hovering new jerusale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62425" y="836613"/>
            <a:ext cx="5018088" cy="6021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Genesis 1–3</a:t>
            </a:r>
            <a:endParaRPr lang="en-US" sz="2800" b="1" i="1" u="sng" dirty="0">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Revelation 20–22</a:t>
            </a:r>
            <a:endParaRPr lang="en-US" sz="2800" b="1" i="1" u="sng" dirty="0">
              <a:solidFill>
                <a:srgbClr val="FFFFFF"/>
              </a:solidFill>
              <a:latin typeface="Times New Roman" charset="0"/>
            </a:endParaRPr>
          </a:p>
        </p:txBody>
      </p:sp>
      <p:sp>
        <p:nvSpPr>
          <p:cNvPr id="3094" name="Text Box 22"/>
          <p:cNvSpPr txBox="1">
            <a:spLocks noChangeArrowheads="1"/>
          </p:cNvSpPr>
          <p:nvPr/>
        </p:nvSpPr>
        <p:spPr bwMode="auto">
          <a:xfrm>
            <a:off x="34925" y="4846638"/>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Husband and wife</a:t>
            </a:r>
            <a:r>
              <a:rPr lang="en-US" sz="3600" b="1" dirty="0">
                <a:solidFill>
                  <a:srgbClr val="FFFFFF"/>
                </a:solidFill>
              </a:rPr>
              <a:t> (2:18-25) </a:t>
            </a:r>
            <a:endParaRPr lang="en-US" sz="2800" b="1" i="1" dirty="0">
              <a:solidFill>
                <a:srgbClr val="FFFFFF"/>
              </a:solidFill>
              <a:latin typeface="Times New Roman" charset="0"/>
            </a:endParaRPr>
          </a:p>
        </p:txBody>
      </p:sp>
      <p:sp>
        <p:nvSpPr>
          <p:cNvPr id="3095" name="Text Box 23"/>
          <p:cNvSpPr txBox="1">
            <a:spLocks noChangeArrowheads="1"/>
          </p:cNvSpPr>
          <p:nvPr/>
        </p:nvSpPr>
        <p:spPr bwMode="auto">
          <a:xfrm>
            <a:off x="4376738" y="4797425"/>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Lamb and bride</a:t>
            </a:r>
            <a:r>
              <a:rPr lang="en-US" sz="3600" b="1" dirty="0">
                <a:solidFill>
                  <a:srgbClr val="FFFFFF"/>
                </a:solidFill>
              </a:rPr>
              <a:t> (19:6-9; 21:9-10) </a:t>
            </a:r>
            <a:endParaRPr lang="en-US" sz="2800" b="1" i="1" dirty="0">
              <a:solidFill>
                <a:srgbClr val="FFFFFF"/>
              </a:solidFill>
              <a:latin typeface="Times New Roman" charset="0"/>
            </a:endParaRPr>
          </a:p>
        </p:txBody>
      </p:sp>
      <p:sp>
        <p:nvSpPr>
          <p:cNvPr id="11"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1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312770"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latin typeface="Arial" charset="0"/>
              <a:cs typeface="Arial" charset="0"/>
            </a:endParaRPr>
          </a:p>
        </p:txBody>
      </p:sp>
      <p:pic>
        <p:nvPicPr>
          <p:cNvPr id="1312771" name="Picture 1026"/>
          <p:cNvPicPr>
            <a:picLocks noChangeAspect="1" noChangeArrowheads="1"/>
          </p:cNvPicPr>
          <p:nvPr/>
        </p:nvPicPr>
        <p:blipFill>
          <a:blip r:embed="rId3" cstate="screen">
            <a:extLst>
              <a:ext uri="{28A0092B-C50C-407E-A947-70E740481C1C}">
                <a14:useLocalDpi xmlns:a14="http://schemas.microsoft.com/office/drawing/2010/main"/>
              </a:ext>
            </a:extLst>
          </a:blip>
          <a:srcRect b="7031"/>
          <a:stretch>
            <a:fillRect/>
          </a:stretch>
        </p:blipFill>
        <p:spPr bwMode="auto">
          <a:xfrm>
            <a:off x="584200" y="812800"/>
            <a:ext cx="6502400" cy="604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2772" name="Rectangle 1027"/>
          <p:cNvSpPr>
            <a:spLocks noGrp="1" noChangeArrowheads="1"/>
          </p:cNvSpPr>
          <p:nvPr>
            <p:ph type="ctrTitle"/>
          </p:nvPr>
        </p:nvSpPr>
        <p:spPr>
          <a:xfrm>
            <a:off x="304800" y="0"/>
            <a:ext cx="8610600" cy="1371600"/>
          </a:xfrm>
        </p:spPr>
        <p:txBody>
          <a:bodyPr/>
          <a:lstStyle/>
          <a:p>
            <a:r>
              <a:rPr lang="en-US" sz="6000" b="1" dirty="0">
                <a:solidFill>
                  <a:srgbClr val="FFFFFF"/>
                </a:solidFill>
                <a:latin typeface="Arial" charset="0"/>
                <a:ea typeface="ＭＳ Ｐゴシック" charset="0"/>
              </a:rPr>
              <a:t>Sitting on the Earth?</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455</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14817"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18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Rectangle 3"/>
          <p:cNvSpPr>
            <a:spLocks noGrp="1" noChangeArrowheads="1"/>
          </p:cNvSpPr>
          <p:nvPr>
            <p:ph type="ctrTitle"/>
          </p:nvPr>
        </p:nvSpPr>
        <p:spPr>
          <a:xfrm>
            <a:off x="685800" y="5486400"/>
            <a:ext cx="7772400" cy="1143000"/>
          </a:xfrm>
          <a:effectLst>
            <a:outerShdw blurRad="63500" dist="35921" dir="2700000" algn="ctr" rotWithShape="0">
              <a:srgbClr val="000000">
                <a:alpha val="74998"/>
              </a:srgbClr>
            </a:outerShdw>
          </a:effectLst>
        </p:spPr>
        <p:txBody>
          <a:bodyPr/>
          <a:lstStyle/>
          <a:p>
            <a:pPr>
              <a:defRPr/>
            </a:pPr>
            <a:r>
              <a:rPr lang="en-US" sz="5400" dirty="0">
                <a:ea typeface="ＭＳ Ｐゴシック" pitchFamily="-111" charset="-128"/>
                <a:cs typeface="ＭＳ Ｐゴシック" pitchFamily="-111" charset="-128"/>
              </a:rPr>
              <a:t>The New Jerusalem</a:t>
            </a:r>
          </a:p>
        </p:txBody>
      </p:sp>
      <p:sp>
        <p:nvSpPr>
          <p:cNvPr id="93184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455</a:t>
            </a:r>
          </a:p>
        </p:txBody>
      </p:sp>
    </p:spTree>
  </p:cSld>
  <p:clrMapOvr>
    <a:overrideClrMapping bg1="lt1" tx1="dk1" bg2="lt2" tx2="dk2" accent1="accent1" accent2="accent2" accent3="accent3" accent4="accent4" accent5="accent5" accent6="accent6" hlink="hlink" folHlink="folHlink"/>
  </p:clrMapOvr>
</p:sld>
</file>

<file path=ppt/slides/slide1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20961"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6131" name="Rectangle 3"/>
          <p:cNvSpPr>
            <a:spLocks noGrp="1" noChangeArrowheads="1"/>
          </p:cNvSpPr>
          <p:nvPr>
            <p:ph type="title"/>
          </p:nvPr>
        </p:nvSpPr>
        <p:spPr>
          <a:xfrm>
            <a:off x="0" y="0"/>
            <a:ext cx="7772400" cy="1143000"/>
          </a:xfrm>
          <a:effectLst>
            <a:outerShdw blurRad="63500" dist="35921" dir="2700000" algn="ctr" rotWithShape="0">
              <a:srgbClr val="000000">
                <a:alpha val="74998"/>
              </a:srgbClr>
            </a:outerShdw>
          </a:effectLst>
        </p:spPr>
        <p:txBody>
          <a:bodyPr/>
          <a:lstStyle/>
          <a:p>
            <a:pPr>
              <a:defRPr/>
            </a:pPr>
            <a:r>
              <a:rPr lang="en-US" b="1" dirty="0">
                <a:ea typeface="ＭＳ Ｐゴシック" charset="0"/>
              </a:rPr>
              <a:t>Figurative or Literal?</a:t>
            </a:r>
          </a:p>
        </p:txBody>
      </p:sp>
      <p:sp>
        <p:nvSpPr>
          <p:cNvPr id="1320963" name="Text Box 4"/>
          <p:cNvSpPr txBox="1">
            <a:spLocks noChangeArrowheads="1"/>
          </p:cNvSpPr>
          <p:nvPr/>
        </p:nvSpPr>
        <p:spPr bwMode="auto">
          <a:xfrm>
            <a:off x="8366125"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chemeClr val="bg1"/>
                </a:solidFill>
                <a:latin typeface="Arial" charset="0"/>
              </a:rPr>
              <a:t>455</a:t>
            </a:r>
            <a:endParaRPr lang="en-US" b="1" dirty="0">
              <a:latin typeface="Arial" charset="0"/>
            </a:endParaRPr>
          </a:p>
        </p:txBody>
      </p:sp>
    </p:spTree>
  </p:cSld>
  <p:clrMapOvr>
    <a:overrideClrMapping bg1="lt1" tx1="dk1" bg2="lt2" tx2="dk2" accent1="accent1" accent2="accent2" accent3="accent3" accent4="accent4" accent5="accent5" accent6="accent6" hlink="hlink" folHlink="folHlink"/>
  </p:clrMapOvr>
</p:sld>
</file>

<file path=ppt/slides/slide169.xml><?xml version="1.0" encoding="utf-8"?>
<p:sld xmlns:a="http://schemas.openxmlformats.org/drawingml/2006/main" xmlns:r="http://schemas.openxmlformats.org/officeDocument/2006/relationships" xmlns:p="http://schemas.openxmlformats.org/presentationml/2006/main" show="0">
  <p:cSld>
    <p:bg>
      <p:bgPr>
        <a:gradFill rotWithShape="0">
          <a:gsLst>
            <a:gs pos="0">
              <a:schemeClr val="accent1"/>
            </a:gs>
            <a:gs pos="50000">
              <a:schemeClr val="accent2"/>
            </a:gs>
            <a:gs pos="100000">
              <a:schemeClr val="accent1"/>
            </a:gs>
          </a:gsLst>
          <a:lin ang="5400000" scaled="1"/>
        </a:gradFill>
        <a:effectLst/>
      </p:bgPr>
    </p:bg>
    <p:spTree>
      <p:nvGrpSpPr>
        <p:cNvPr id="1" name=""/>
        <p:cNvGrpSpPr/>
        <p:nvPr/>
      </p:nvGrpSpPr>
      <p:grpSpPr>
        <a:xfrm>
          <a:off x="0" y="0"/>
          <a:ext cx="0" cy="0"/>
          <a:chOff x="0" y="0"/>
          <a:chExt cx="0" cy="0"/>
        </a:xfrm>
      </p:grpSpPr>
      <p:pic>
        <p:nvPicPr>
          <p:cNvPr id="1310722" name="Picture 5" descr="aqua-blu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10723" name="Picture 3" descr="Pict1024"/>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t="5016" r="2068"/>
          <a:stretch>
            <a:fillRect/>
          </a:stretch>
        </p:blipFill>
        <p:spPr>
          <a:xfrm>
            <a:off x="-36513" y="1412875"/>
            <a:ext cx="6769101" cy="5441950"/>
          </a:xfrm>
          <a:noFill/>
        </p:spPr>
      </p:pic>
      <p:sp>
        <p:nvSpPr>
          <p:cNvPr id="1310724" name="Text Box 5"/>
          <p:cNvSpPr txBox="1">
            <a:spLocks noChangeArrowheads="1"/>
          </p:cNvSpPr>
          <p:nvPr/>
        </p:nvSpPr>
        <p:spPr bwMode="auto">
          <a:xfrm>
            <a:off x="3657600" y="2955925"/>
            <a:ext cx="1752600" cy="1463675"/>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2000">
                <a:solidFill>
                  <a:srgbClr val="FFCCFF"/>
                </a:solidFill>
              </a:rPr>
              <a:t>Size of New Jerusalem</a:t>
            </a:r>
          </a:p>
          <a:p>
            <a:pPr algn="ctr">
              <a:spcBef>
                <a:spcPct val="50000"/>
              </a:spcBef>
            </a:pPr>
            <a:r>
              <a:rPr lang="en-US" sz="2000">
                <a:solidFill>
                  <a:srgbClr val="FFCCFF"/>
                </a:solidFill>
              </a:rPr>
              <a:t>2,250,000 sq. miles</a:t>
            </a:r>
          </a:p>
        </p:txBody>
      </p:sp>
      <p:sp>
        <p:nvSpPr>
          <p:cNvPr id="1310725" name="Text Box 7"/>
          <p:cNvSpPr txBox="1">
            <a:spLocks noChangeArrowheads="1"/>
          </p:cNvSpPr>
          <p:nvPr/>
        </p:nvSpPr>
        <p:spPr bwMode="auto">
          <a:xfrm>
            <a:off x="8353453" y="76200"/>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latin typeface="Arial" charset="0"/>
                <a:cs typeface="Arial" charset="0"/>
              </a:rPr>
              <a:t>460</a:t>
            </a:r>
            <a:endParaRPr lang="en-US" b="1" dirty="0">
              <a:solidFill>
                <a:schemeClr val="bg1"/>
              </a:solidFill>
              <a:latin typeface="Arial" charset="0"/>
              <a:cs typeface="Arial" charset="0"/>
            </a:endParaRPr>
          </a:p>
        </p:txBody>
      </p:sp>
      <p:sp>
        <p:nvSpPr>
          <p:cNvPr id="1310726" name="Rectangle 8" descr="Brown marble"/>
          <p:cNvSpPr>
            <a:spLocks noGrp="1" noChangeArrowheads="1"/>
          </p:cNvSpPr>
          <p:nvPr>
            <p:ph type="title"/>
          </p:nvPr>
        </p:nvSpPr>
        <p:spPr>
          <a:xfrm>
            <a:off x="0" y="1066800"/>
            <a:ext cx="6477000" cy="1098550"/>
          </a:xfrm>
          <a:blipFill dpi="0" rotWithShape="0">
            <a:blip r:embed="rId5"/>
            <a:srcRect/>
            <a:tile tx="0" ty="0" sx="100000" sy="100000" flip="none" algn="tl"/>
          </a:blipFill>
        </p:spPr>
        <p:txBody>
          <a:bodyPr lIns="90000" tIns="46800" rIns="90000" bIns="46800" anchor="t">
            <a:spAutoFit/>
          </a:bodyPr>
          <a:lstStyle/>
          <a:p>
            <a:pPr algn="l">
              <a:spcBef>
                <a:spcPct val="50000"/>
              </a:spcBef>
            </a:pPr>
            <a:r>
              <a:rPr lang="en-US" sz="6600" b="1">
                <a:solidFill>
                  <a:srgbClr val="FFCC00"/>
                </a:solidFill>
                <a:latin typeface="Monotype Corsiva" charset="0"/>
                <a:ea typeface="ＭＳ Ｐゴシック" charset="0"/>
                <a:cs typeface="ＭＳ Ｐゴシック" charset="0"/>
              </a:rPr>
              <a:t>The New Jerusalem</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32897" name="Rectangle 2"/>
          <p:cNvSpPr>
            <a:spLocks noChangeArrowheads="1"/>
          </p:cNvSpPr>
          <p:nvPr/>
        </p:nvSpPr>
        <p:spPr bwMode="auto">
          <a:xfrm>
            <a:off x="3340692" y="1791060"/>
            <a:ext cx="5650908"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ctr" defTabSz="449263" rtl="0" eaLnBrk="1" fontAlgn="base" latinLnBrk="0" hangingPunct="1">
              <a:lnSpc>
                <a:spcPct val="100000"/>
              </a:lnSpc>
              <a:spcBef>
                <a:spcPts val="800"/>
              </a:spcBef>
              <a:spcAft>
                <a:spcPct val="0"/>
              </a:spcAft>
              <a:buClr>
                <a:srgbClr val="000000"/>
              </a:buClr>
              <a:buSzPct val="100000"/>
              <a:buFont typeface="Wingdings"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NIV Isaiah 65:20 </a:t>
            </a:r>
            <a:r>
              <a:rPr kumimoji="0" lang="ru-RU" altLang="ja-JP"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GB" altLang="ja-JP"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Never again will there be in [Jerusalem] an infant who lives but a few days, or an old man who does not live out his years; he who dies at a hundred will be thought a mere youth; he who fails to reach a hundred will be considered accursed.</a:t>
            </a:r>
            <a:r>
              <a:rPr kumimoji="0" lang="ru-RU" altLang="ja-JP"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endParaRPr kumimoji="0" lang="en-GB"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2700338" y="379766"/>
            <a:ext cx="6246812" cy="720725"/>
          </a:xfrm>
        </p:spPr>
        <p:txBody>
          <a:bodyPr/>
          <a:lstStyle/>
          <a:p>
            <a:pPr eaLnBrk="1" hangingPunct="1">
              <a:defRPr/>
            </a:pPr>
            <a:r>
              <a:rPr lang="en-GB" sz="4000" kern="1200" dirty="0">
                <a:latin typeface="Arial"/>
                <a:ea typeface="ＭＳ Ｐゴシック"/>
                <a:cs typeface="Arial"/>
              </a:rPr>
              <a:t>Incredibly Long Life (</a:t>
            </a:r>
            <a:r>
              <a:rPr lang="en-GB" sz="3600" kern="1200" dirty="0">
                <a:latin typeface="Arial"/>
                <a:ea typeface="ＭＳ Ｐゴシック"/>
                <a:cs typeface="Arial"/>
              </a:rPr>
              <a:t>NIV</a:t>
            </a:r>
            <a:r>
              <a:rPr lang="en-GB" sz="4000" kern="1200" dirty="0">
                <a:latin typeface="Arial"/>
                <a:ea typeface="ＭＳ Ｐゴシック"/>
                <a:cs typeface="Arial"/>
              </a:rPr>
              <a:t>)!</a:t>
            </a:r>
            <a:endParaRPr lang="en-US" sz="3600" dirty="0"/>
          </a:p>
        </p:txBody>
      </p:sp>
      <p:sp>
        <p:nvSpPr>
          <p:cNvPr id="4" name="Text Box 37"/>
          <p:cNvSpPr txBox="1">
            <a:spLocks noChangeArrowheads="1"/>
          </p:cNvSpPr>
          <p:nvPr/>
        </p:nvSpPr>
        <p:spPr bwMode="auto">
          <a:xfrm>
            <a:off x="8427020" y="-10856"/>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434</a:t>
            </a:r>
          </a:p>
        </p:txBody>
      </p:sp>
    </p:spTree>
    <p:extLst>
      <p:ext uri="{BB962C8B-B14F-4D97-AF65-F5344CB8AC3E}">
        <p14:creationId xmlns:p14="http://schemas.microsoft.com/office/powerpoint/2010/main" val="5483724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6434" name="Picture 1" descr="rev 21 SE Asia 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6213" name="Line 5"/>
          <p:cNvSpPr>
            <a:spLocks noChangeShapeType="1"/>
          </p:cNvSpPr>
          <p:nvPr/>
        </p:nvSpPr>
        <p:spPr bwMode="auto">
          <a:xfrm>
            <a:off x="2484438" y="5948363"/>
            <a:ext cx="5545137" cy="1587"/>
          </a:xfrm>
          <a:prstGeom prst="line">
            <a:avLst/>
          </a:prstGeom>
          <a:noFill/>
          <a:ln w="76200">
            <a:solidFill>
              <a:srgbClr val="FF0000"/>
            </a:solidFill>
            <a:round/>
            <a:headEnd/>
            <a:tailEnd type="stealth" w="lg" len="lg"/>
          </a:ln>
          <a:extLst>
            <a:ext uri="{909E8E84-426E-40dd-AFC4-6F175D3DCCD1}">
              <a14:hiddenFill xmlns="" xmlns:a14="http://schemas.microsoft.com/office/drawing/2010/main">
                <a:noFill/>
              </a14:hiddenFill>
            </a:ext>
          </a:extLst>
        </p:spPr>
        <p:txBody>
          <a:bodyPr lIns="90000" tIns="46800" rIns="90000" bIns="46800">
            <a:spAutoFit/>
          </a:bodyPr>
          <a:lstStyle/>
          <a:p>
            <a:pPr>
              <a:defRPr/>
            </a:pPr>
            <a:endParaRPr lang="en-US">
              <a:solidFill>
                <a:srgbClr val="000000"/>
              </a:solidFill>
              <a:effectLst>
                <a:outerShdw blurRad="38100" dist="38100" dir="2700000" algn="tl">
                  <a:srgbClr val="000000">
                    <a:alpha val="43137"/>
                  </a:srgbClr>
                </a:outerShdw>
              </a:effectLst>
            </a:endParaRPr>
          </a:p>
        </p:txBody>
      </p:sp>
      <p:sp>
        <p:nvSpPr>
          <p:cNvPr id="606214" name="Line 6"/>
          <p:cNvSpPr>
            <a:spLocks noChangeShapeType="1"/>
          </p:cNvSpPr>
          <p:nvPr/>
        </p:nvSpPr>
        <p:spPr bwMode="auto">
          <a:xfrm flipV="1">
            <a:off x="2555875" y="333375"/>
            <a:ext cx="5400675" cy="0"/>
          </a:xfrm>
          <a:prstGeom prst="line">
            <a:avLst/>
          </a:prstGeom>
          <a:noFill/>
          <a:ln w="76200">
            <a:solidFill>
              <a:srgbClr val="FF0000"/>
            </a:solidFill>
            <a:round/>
            <a:headEnd type="arrow" w="med" len="me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pPr>
              <a:defRPr/>
            </a:pPr>
            <a:endParaRPr lang="en-US">
              <a:solidFill>
                <a:srgbClr val="000000"/>
              </a:solidFill>
              <a:effectLst>
                <a:outerShdw blurRad="38100" dist="38100" dir="2700000" algn="tl">
                  <a:srgbClr val="000000">
                    <a:alpha val="43137"/>
                  </a:srgbClr>
                </a:outerShdw>
              </a:effectLst>
            </a:endParaRPr>
          </a:p>
        </p:txBody>
      </p:sp>
      <p:sp>
        <p:nvSpPr>
          <p:cNvPr id="606222" name="Line 14"/>
          <p:cNvSpPr>
            <a:spLocks noChangeShapeType="1"/>
          </p:cNvSpPr>
          <p:nvPr/>
        </p:nvSpPr>
        <p:spPr bwMode="auto">
          <a:xfrm rot="16200000" flipH="1">
            <a:off x="5329238" y="3103563"/>
            <a:ext cx="5399087" cy="1587"/>
          </a:xfrm>
          <a:prstGeom prst="line">
            <a:avLst/>
          </a:prstGeom>
          <a:noFill/>
          <a:ln w="76200">
            <a:solidFill>
              <a:srgbClr val="FF0000"/>
            </a:solidFill>
            <a:round/>
            <a:headEnd type="arrow" w="med" len="me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pPr>
              <a:defRPr/>
            </a:pPr>
            <a:endParaRPr lang="en-US">
              <a:solidFill>
                <a:srgbClr val="000000"/>
              </a:solidFill>
              <a:effectLst>
                <a:outerShdw blurRad="38100" dist="38100" dir="2700000" algn="tl">
                  <a:srgbClr val="000000">
                    <a:alpha val="43137"/>
                  </a:srgbClr>
                </a:outerShdw>
              </a:effectLst>
            </a:endParaRPr>
          </a:p>
        </p:txBody>
      </p:sp>
      <p:sp>
        <p:nvSpPr>
          <p:cNvPr id="606223" name="Line 15"/>
          <p:cNvSpPr>
            <a:spLocks noChangeShapeType="1"/>
          </p:cNvSpPr>
          <p:nvPr/>
        </p:nvSpPr>
        <p:spPr bwMode="auto">
          <a:xfrm rot="16200000" flipH="1">
            <a:off x="-215900" y="3105151"/>
            <a:ext cx="5400675" cy="0"/>
          </a:xfrm>
          <a:prstGeom prst="line">
            <a:avLst/>
          </a:prstGeom>
          <a:noFill/>
          <a:ln w="76200">
            <a:solidFill>
              <a:srgbClr val="FF0000"/>
            </a:solidFill>
            <a:round/>
            <a:headEnd/>
            <a:tailEnd type="arrow" w="med" len="med"/>
          </a:ln>
          <a:extLst>
            <a:ext uri="{909E8E84-426E-40dd-AFC4-6F175D3DCCD1}">
              <a14:hiddenFill xmlns="" xmlns:a14="http://schemas.microsoft.com/office/drawing/2010/main">
                <a:noFill/>
              </a14:hiddenFill>
            </a:ext>
          </a:extLst>
        </p:spPr>
        <p:txBody>
          <a:bodyPr lIns="90000" tIns="46800" rIns="90000" bIns="46800">
            <a:spAutoFit/>
          </a:bodyPr>
          <a:lstStyle/>
          <a:p>
            <a:pPr>
              <a:defRPr/>
            </a:pPr>
            <a:endParaRPr lang="en-US">
              <a:solidFill>
                <a:srgbClr val="000000"/>
              </a:solidFill>
              <a:effectLst>
                <a:outerShdw blurRad="38100" dist="38100" dir="2700000" algn="tl">
                  <a:srgbClr val="000000">
                    <a:alpha val="43137"/>
                  </a:srgbClr>
                </a:outerShdw>
              </a:effectLst>
            </a:endParaRPr>
          </a:p>
        </p:txBody>
      </p:sp>
      <p:sp>
        <p:nvSpPr>
          <p:cNvPr id="1189895" name="Rectangle 2" descr="Brown marble"/>
          <p:cNvSpPr>
            <a:spLocks noGrp="1" noChangeArrowheads="1"/>
          </p:cNvSpPr>
          <p:nvPr>
            <p:ph type="title"/>
          </p:nvPr>
        </p:nvSpPr>
        <p:spPr>
          <a:xfrm>
            <a:off x="3419475" y="1268413"/>
            <a:ext cx="3889375" cy="3816350"/>
          </a:xfrm>
        </p:spPr>
        <p:txBody>
          <a:bodyPr/>
          <a:lstStyle/>
          <a:p>
            <a:pPr>
              <a:defRPr/>
            </a:pPr>
            <a:r>
              <a:rPr lang="en-US" sz="5400" b="1" dirty="0">
                <a:effectLst>
                  <a:outerShdw blurRad="38100" dist="38100" dir="2700000" algn="tl">
                    <a:srgbClr val="000000">
                      <a:alpha val="43137"/>
                    </a:srgbClr>
                  </a:outerShdw>
                </a:effectLst>
                <a:ea typeface="ＭＳ Ｐゴシック" charset="0"/>
              </a:rPr>
              <a:t>Jerusalem </a:t>
            </a:r>
            <a:r>
              <a:rPr lang="en-US" sz="5400" b="1" dirty="0" err="1">
                <a:effectLst>
                  <a:outerShdw blurRad="38100" dist="38100" dir="2700000" algn="tl">
                    <a:srgbClr val="000000">
                      <a:alpha val="43137"/>
                    </a:srgbClr>
                  </a:outerShdw>
                </a:effectLst>
                <a:ea typeface="ＭＳ Ｐゴシック" charset="0"/>
              </a:rPr>
              <a:t>baru</a:t>
            </a:r>
            <a:r>
              <a:rPr lang="en-US" sz="5400" b="1" dirty="0">
                <a:effectLst>
                  <a:outerShdw blurRad="38100" dist="38100" dir="2700000" algn="tl">
                    <a:srgbClr val="000000">
                      <a:alpha val="43137"/>
                    </a:srgbClr>
                  </a:outerShdw>
                </a:effectLst>
                <a:ea typeface="ＭＳ Ｐゴシック" charset="0"/>
              </a:rPr>
              <a:t> &amp; </a:t>
            </a:r>
            <a:r>
              <a:rPr lang="en-US" sz="5400" b="1" dirty="0" err="1">
                <a:effectLst>
                  <a:outerShdw blurRad="38100" dist="38100" dir="2700000" algn="tl">
                    <a:srgbClr val="000000">
                      <a:alpha val="43137"/>
                    </a:srgbClr>
                  </a:outerShdw>
                </a:effectLst>
                <a:ea typeface="ＭＳ Ｐゴシック" charset="0"/>
              </a:rPr>
              <a:t>timur</a:t>
            </a:r>
            <a:r>
              <a:rPr lang="en-US" sz="5400" b="1" dirty="0">
                <a:effectLst>
                  <a:outerShdw blurRad="38100" dist="38100" dir="2700000" algn="tl">
                    <a:srgbClr val="000000">
                      <a:alpha val="43137"/>
                    </a:srgbClr>
                  </a:outerShdw>
                </a:effectLst>
                <a:ea typeface="ＭＳ Ｐゴシック" charset="0"/>
              </a:rPr>
              <a:t> </a:t>
            </a:r>
            <a:r>
              <a:rPr lang="en-US" sz="5400" b="1" dirty="0" err="1">
                <a:effectLst>
                  <a:outerShdw blurRad="38100" dist="38100" dir="2700000" algn="tl">
                    <a:srgbClr val="000000">
                      <a:alpha val="43137"/>
                    </a:srgbClr>
                  </a:outerShdw>
                </a:effectLst>
                <a:ea typeface="ＭＳ Ｐゴシック" charset="0"/>
              </a:rPr>
              <a:t>selatan</a:t>
            </a:r>
            <a:r>
              <a:rPr lang="en-US" sz="5400" b="1" dirty="0">
                <a:effectLst>
                  <a:outerShdw blurRad="38100" dist="38100" dir="2700000" algn="tl">
                    <a:srgbClr val="000000">
                      <a:alpha val="43137"/>
                    </a:srgbClr>
                  </a:outerShdw>
                </a:effectLst>
                <a:ea typeface="ＭＳ Ｐゴシック" charset="0"/>
              </a:rPr>
              <a:t> Asia</a:t>
            </a:r>
          </a:p>
        </p:txBody>
      </p:sp>
      <p:sp>
        <p:nvSpPr>
          <p:cNvPr id="931844" name="Text Box 4"/>
          <p:cNvSpPr txBox="1">
            <a:spLocks noChangeArrowheads="1"/>
          </p:cNvSpPr>
          <p:nvPr/>
        </p:nvSpPr>
        <p:spPr bwMode="auto">
          <a:xfrm>
            <a:off x="9274175" y="-26988"/>
            <a:ext cx="698500" cy="461963"/>
          </a:xfrm>
          <a:prstGeom prst="rect">
            <a:avLst/>
          </a:prstGeom>
          <a:noFill/>
          <a:ln w="9525">
            <a:noFill/>
            <a:miter lim="800000"/>
            <a:headEnd/>
            <a:tailEnd/>
          </a:ln>
          <a:effectLst>
            <a:outerShdw blurRad="63500" dist="35921" dir="2700000" algn="ctr" rotWithShape="0">
              <a:schemeClr val="tx1">
                <a:alpha val="74997"/>
              </a:schemeClr>
            </a:outerShdw>
          </a:effectLst>
        </p:spPr>
        <p:txBody>
          <a:bodyPr wrap="none">
            <a:spAutoFit/>
          </a:bodyPr>
          <a:lstStyle/>
          <a:p>
            <a:pPr fontAlgn="base">
              <a:spcBef>
                <a:spcPct val="0"/>
              </a:spcBef>
              <a:defRPr/>
            </a:pPr>
            <a:r>
              <a:rPr lang="en-US" sz="2400" b="1" dirty="0">
                <a:solidFill>
                  <a:srgbClr val="FFFFFF"/>
                </a:solidFill>
                <a:latin typeface="Arial" pitchFamily="-111" charset="0"/>
                <a:ea typeface="ＭＳ Ｐゴシック" pitchFamily="-111" charset="-128"/>
                <a:cs typeface="ＭＳ Ｐゴシック" pitchFamily="-111" charset="-128"/>
              </a:rPr>
              <a:t>460</a:t>
            </a:r>
          </a:p>
        </p:txBody>
      </p:sp>
      <p:sp>
        <p:nvSpPr>
          <p:cNvPr id="11" name="Rectangle 2" descr="Brown marble"/>
          <p:cNvSpPr txBox="1">
            <a:spLocks noChangeArrowheads="1"/>
          </p:cNvSpPr>
          <p:nvPr/>
        </p:nvSpPr>
        <p:spPr bwMode="auto">
          <a:xfrm>
            <a:off x="3708400" y="5589588"/>
            <a:ext cx="3095625"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2200 km</a:t>
            </a:r>
          </a:p>
        </p:txBody>
      </p:sp>
      <p:sp>
        <p:nvSpPr>
          <p:cNvPr id="12" name="Rectangle 2" descr="Brown marble"/>
          <p:cNvSpPr txBox="1">
            <a:spLocks noChangeArrowheads="1"/>
          </p:cNvSpPr>
          <p:nvPr/>
        </p:nvSpPr>
        <p:spPr bwMode="auto">
          <a:xfrm>
            <a:off x="3635375" y="0"/>
            <a:ext cx="3097213"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2200 km</a:t>
            </a:r>
          </a:p>
        </p:txBody>
      </p:sp>
      <p:sp>
        <p:nvSpPr>
          <p:cNvPr id="13" name="Rectangle 2" descr="Brown marble"/>
          <p:cNvSpPr txBox="1">
            <a:spLocks noChangeArrowheads="1"/>
          </p:cNvSpPr>
          <p:nvPr/>
        </p:nvSpPr>
        <p:spPr bwMode="auto">
          <a:xfrm rot="16200000">
            <a:off x="900112" y="2781301"/>
            <a:ext cx="3095625"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2200 km</a:t>
            </a:r>
          </a:p>
        </p:txBody>
      </p:sp>
      <p:sp>
        <p:nvSpPr>
          <p:cNvPr id="14" name="Rectangle 2" descr="Brown marble"/>
          <p:cNvSpPr txBox="1">
            <a:spLocks noChangeArrowheads="1"/>
          </p:cNvSpPr>
          <p:nvPr/>
        </p:nvSpPr>
        <p:spPr bwMode="auto">
          <a:xfrm rot="5400000">
            <a:off x="6515894" y="2924969"/>
            <a:ext cx="3097212"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outerShdw blurRad="38100" dist="38100" dir="2700000" algn="tl">
                    <a:srgbClr val="000000">
                      <a:alpha val="43137"/>
                    </a:srgbClr>
                  </a:outerShdw>
                </a:effectLst>
                <a:ea typeface="ＭＳ Ｐゴシック" charset="0"/>
              </a:rPr>
              <a:t>2200 km</a:t>
            </a:r>
          </a:p>
        </p:txBody>
      </p:sp>
    </p:spTree>
    <p:extLst>
      <p:ext uri="{BB962C8B-B14F-4D97-AF65-F5344CB8AC3E}">
        <p14:creationId xmlns:p14="http://schemas.microsoft.com/office/powerpoint/2010/main" val="35621555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06213"/>
                                        </p:tgtEl>
                                        <p:attrNameLst>
                                          <p:attrName>style.visibility</p:attrName>
                                        </p:attrNameLst>
                                      </p:cBhvr>
                                      <p:to>
                                        <p:strVal val="visible"/>
                                      </p:to>
                                    </p:set>
                                    <p:animEffect transition="in" filter="wipe(left)">
                                      <p:cBhvr>
                                        <p:cTn id="7" dur="2000"/>
                                        <p:tgtEl>
                                          <p:spTgt spid="60621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childTnLst>
                                </p:cTn>
                              </p:par>
                            </p:childTnLst>
                          </p:cTn>
                        </p:par>
                        <p:par>
                          <p:cTn id="10" fill="hold" nodeType="afterGroup">
                            <p:stCondLst>
                              <p:cond delay="2000"/>
                            </p:stCondLst>
                            <p:childTnLst>
                              <p:par>
                                <p:cTn id="11" presetID="22" presetClass="entr" presetSubtype="4" fill="hold" nodeType="afterEffect">
                                  <p:stCondLst>
                                    <p:cond delay="0"/>
                                  </p:stCondLst>
                                  <p:childTnLst>
                                    <p:set>
                                      <p:cBhvr>
                                        <p:cTn id="12" dur="1" fill="hold">
                                          <p:stCondLst>
                                            <p:cond delay="0"/>
                                          </p:stCondLst>
                                        </p:cTn>
                                        <p:tgtEl>
                                          <p:spTgt spid="606222"/>
                                        </p:tgtEl>
                                        <p:attrNameLst>
                                          <p:attrName>style.visibility</p:attrName>
                                        </p:attrNameLst>
                                      </p:cBhvr>
                                      <p:to>
                                        <p:strVal val="visible"/>
                                      </p:to>
                                    </p:set>
                                    <p:animEffect transition="in" filter="wipe(down)">
                                      <p:cBhvr>
                                        <p:cTn id="13" dur="2000"/>
                                        <p:tgtEl>
                                          <p:spTgt spid="606222"/>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par>
                          <p:cTn id="16" fill="hold" nodeType="afterGroup">
                            <p:stCondLst>
                              <p:cond delay="4000"/>
                            </p:stCondLst>
                            <p:childTnLst>
                              <p:par>
                                <p:cTn id="17" presetID="22" presetClass="entr" presetSubtype="2" fill="hold" nodeType="afterEffect">
                                  <p:stCondLst>
                                    <p:cond delay="0"/>
                                  </p:stCondLst>
                                  <p:childTnLst>
                                    <p:set>
                                      <p:cBhvr>
                                        <p:cTn id="18" dur="1" fill="hold">
                                          <p:stCondLst>
                                            <p:cond delay="0"/>
                                          </p:stCondLst>
                                        </p:cTn>
                                        <p:tgtEl>
                                          <p:spTgt spid="606214"/>
                                        </p:tgtEl>
                                        <p:attrNameLst>
                                          <p:attrName>style.visibility</p:attrName>
                                        </p:attrNameLst>
                                      </p:cBhvr>
                                      <p:to>
                                        <p:strVal val="visible"/>
                                      </p:to>
                                    </p:set>
                                    <p:animEffect transition="in" filter="wipe(right)">
                                      <p:cBhvr>
                                        <p:cTn id="19" dur="2000"/>
                                        <p:tgtEl>
                                          <p:spTgt spid="606214"/>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childTnLst>
                                </p:cTn>
                              </p:par>
                            </p:childTnLst>
                          </p:cTn>
                        </p:par>
                        <p:par>
                          <p:cTn id="22" fill="hold" nodeType="afterGroup">
                            <p:stCondLst>
                              <p:cond delay="6000"/>
                            </p:stCondLst>
                            <p:childTnLst>
                              <p:par>
                                <p:cTn id="23" presetID="22" presetClass="entr" presetSubtype="1" fill="hold" nodeType="afterEffect">
                                  <p:stCondLst>
                                    <p:cond delay="0"/>
                                  </p:stCondLst>
                                  <p:childTnLst>
                                    <p:set>
                                      <p:cBhvr>
                                        <p:cTn id="24" dur="1" fill="hold">
                                          <p:stCondLst>
                                            <p:cond delay="0"/>
                                          </p:stCondLst>
                                        </p:cTn>
                                        <p:tgtEl>
                                          <p:spTgt spid="606223"/>
                                        </p:tgtEl>
                                        <p:attrNameLst>
                                          <p:attrName>style.visibility</p:attrName>
                                        </p:attrNameLst>
                                      </p:cBhvr>
                                      <p:to>
                                        <p:strVal val="visible"/>
                                      </p:to>
                                    </p:set>
                                    <p:animEffect transition="in" filter="wipe(up)">
                                      <p:cBhvr>
                                        <p:cTn id="25" dur="2000"/>
                                        <p:tgtEl>
                                          <p:spTgt spid="606223"/>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
</file>

<file path=ppt/slides/slide171.xml><?xml version="1.0" encoding="utf-8"?>
<p:sld xmlns:a="http://schemas.openxmlformats.org/drawingml/2006/main" xmlns:r="http://schemas.openxmlformats.org/officeDocument/2006/relationships" xmlns:p="http://schemas.openxmlformats.org/presentationml/2006/main" show="0">
  <p:cSld>
    <p:bg>
      <p:bgPr shadeToTitle="1">
        <a:gradFill rotWithShape="0">
          <a:gsLst>
            <a:gs pos="0">
              <a:schemeClr val="accent1"/>
            </a:gs>
            <a:gs pos="100000">
              <a:schemeClr val="accent2"/>
            </a:gs>
          </a:gsLst>
          <a:path path="shape">
            <a:fillToRect l="50000" t="50000" r="50000" b="50000"/>
          </a:path>
        </a:gradFill>
        <a:effectLst/>
      </p:bgPr>
    </p:bg>
    <p:spTree>
      <p:nvGrpSpPr>
        <p:cNvPr id="1" name=""/>
        <p:cNvGrpSpPr/>
        <p:nvPr/>
      </p:nvGrpSpPr>
      <p:grpSpPr>
        <a:xfrm>
          <a:off x="0" y="0"/>
          <a:ext cx="0" cy="0"/>
          <a:chOff x="0" y="0"/>
          <a:chExt cx="0" cy="0"/>
        </a:xfrm>
      </p:grpSpPr>
      <p:pic>
        <p:nvPicPr>
          <p:cNvPr id="1318914"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0"/>
            <a:ext cx="82931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8915" name="Rectangle 4"/>
          <p:cNvSpPr>
            <a:spLocks noGrp="1" noChangeArrowheads="1"/>
          </p:cNvSpPr>
          <p:nvPr>
            <p:ph type="title"/>
          </p:nvPr>
        </p:nvSpPr>
        <p:spPr>
          <a:xfrm>
            <a:off x="0" y="5791200"/>
            <a:ext cx="9144000" cy="1066800"/>
          </a:xfrm>
          <a:solidFill>
            <a:schemeClr val="tx2"/>
          </a:solidFill>
        </p:spPr>
        <p:txBody>
          <a:bodyPr/>
          <a:lstStyle/>
          <a:p>
            <a:r>
              <a:rPr lang="en-US" sz="3200" b="1">
                <a:solidFill>
                  <a:srgbClr val="FFFFFF"/>
                </a:solidFill>
                <a:latin typeface="Arial" charset="0"/>
                <a:ea typeface="ＭＳ Ｐゴシック" charset="0"/>
              </a:rPr>
              <a:t>The New Jerusalem over present Jerusalem</a:t>
            </a:r>
          </a:p>
        </p:txBody>
      </p:sp>
      <p:sp>
        <p:nvSpPr>
          <p:cNvPr id="1318916" name="Rectangle 5"/>
          <p:cNvSpPr>
            <a:spLocks noChangeArrowheads="1"/>
          </p:cNvSpPr>
          <p:nvPr/>
        </p:nvSpPr>
        <p:spPr bwMode="auto">
          <a:xfrm>
            <a:off x="533400" y="609600"/>
            <a:ext cx="4724400" cy="4876800"/>
          </a:xfrm>
          <a:prstGeom prst="rect">
            <a:avLst/>
          </a:prstGeom>
          <a:noFill/>
          <a:ln w="762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37990" name="Text Box 6"/>
          <p:cNvSpPr txBox="1">
            <a:spLocks noChangeArrowheads="1"/>
          </p:cNvSpPr>
          <p:nvPr/>
        </p:nvSpPr>
        <p:spPr bwMode="auto">
          <a:xfrm>
            <a:off x="8366125" y="76200"/>
            <a:ext cx="698178" cy="461665"/>
          </a:xfrm>
          <a:prstGeom prst="rect">
            <a:avLst/>
          </a:prstGeom>
          <a:solidFill>
            <a:schemeClr val="tx2"/>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460</a:t>
            </a: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156098" name="Picture 3" descr="rev 21 0864_new_jerusalem_christian_clipart1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46575" y="836613"/>
            <a:ext cx="4797425" cy="6059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23011" name="Picture 2" descr="rev 21 moon eclipsing su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5400000">
            <a:off x="-428625" y="3729038"/>
            <a:ext cx="3578225" cy="2679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Genesis 1–3</a:t>
            </a:r>
            <a:endParaRPr lang="en-US" sz="2800" b="1" i="1" u="sng" dirty="0">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t>Revelation 20–22</a:t>
            </a:r>
            <a:endParaRPr lang="en-US" sz="2800" b="1" i="1" u="sng" dirty="0">
              <a:latin typeface="Times New Roman" charset="0"/>
            </a:endParaRPr>
          </a:p>
        </p:txBody>
      </p:sp>
      <p:sp>
        <p:nvSpPr>
          <p:cNvPr id="3090" name="Text Box 18"/>
          <p:cNvSpPr txBox="1">
            <a:spLocks noChangeArrowheads="1"/>
          </p:cNvSpPr>
          <p:nvPr/>
        </p:nvSpPr>
        <p:spPr bwMode="auto">
          <a:xfrm>
            <a:off x="317500" y="1552575"/>
            <a:ext cx="40386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FF"/>
                </a:solidFill>
              </a:rPr>
              <a:t>"God made </a:t>
            </a:r>
            <a:r>
              <a:rPr lang="en-US" sz="3600" b="1" dirty="0">
                <a:solidFill>
                  <a:srgbClr val="FFFF00"/>
                </a:solidFill>
              </a:rPr>
              <a:t>two great lights</a:t>
            </a:r>
            <a:r>
              <a:rPr lang="en-US" sz="3600" b="1" dirty="0">
                <a:solidFill>
                  <a:srgbClr val="FFFFFF"/>
                </a:solidFill>
              </a:rPr>
              <a:t>" (sun and moon; 1:16) </a:t>
            </a:r>
            <a:endParaRPr lang="en-US" sz="2800" b="1" i="1" dirty="0">
              <a:solidFill>
                <a:srgbClr val="FFFFFF"/>
              </a:solidFill>
              <a:latin typeface="Times New Roman" charset="0"/>
            </a:endParaRPr>
          </a:p>
        </p:txBody>
      </p:sp>
      <p:sp>
        <p:nvSpPr>
          <p:cNvPr id="3091" name="Text Box 19"/>
          <p:cNvSpPr txBox="1">
            <a:spLocks noChangeArrowheads="1"/>
          </p:cNvSpPr>
          <p:nvPr/>
        </p:nvSpPr>
        <p:spPr bwMode="auto">
          <a:xfrm>
            <a:off x="4572000" y="1552575"/>
            <a:ext cx="45720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t>"The city does </a:t>
            </a:r>
            <a:r>
              <a:rPr lang="en-US" sz="3600" b="1" dirty="0">
                <a:solidFill>
                  <a:srgbClr val="000090"/>
                </a:solidFill>
              </a:rPr>
              <a:t>not need the sun or the moon</a:t>
            </a:r>
            <a:r>
              <a:rPr lang="en-US" sz="3600" b="1" dirty="0"/>
              <a:t>" (21:23) </a:t>
            </a:r>
            <a:endParaRPr lang="en-US" sz="2800" b="1" i="1" dirty="0">
              <a:latin typeface="Times New Roman" charset="0"/>
            </a:endParaRPr>
          </a:p>
        </p:txBody>
      </p:sp>
      <p:sp>
        <p:nvSpPr>
          <p:cNvPr id="10"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5609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build="p"/>
      <p:bldP spid="3091" grpId="0"/>
    </p:bldLst>
  </p:timing>
</p:sld>
</file>

<file path=ppt/slides/slide1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25058" name="Picture 2" descr="rev 21 moon from earth.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25059" name="Rectangle 3"/>
          <p:cNvSpPr>
            <a:spLocks noGrp="1" noChangeArrowheads="1"/>
          </p:cNvSpPr>
          <p:nvPr>
            <p:ph type="ctrTitle"/>
          </p:nvPr>
        </p:nvSpPr>
        <p:spPr>
          <a:xfrm>
            <a:off x="107950" y="0"/>
            <a:ext cx="3352800" cy="4797425"/>
          </a:xfrm>
        </p:spPr>
        <p:txBody>
          <a:bodyPr/>
          <a:lstStyle/>
          <a:p>
            <a:r>
              <a:rPr lang="en-US" sz="3200" b="1">
                <a:latin typeface="Arial" charset="0"/>
                <a:ea typeface="ＭＳ Ｐゴシック" charset="0"/>
              </a:rPr>
              <a:t>And the city has no need of sun or moon, for the glory of God illuminates the city, and the Lamb is its light</a:t>
            </a:r>
            <a:br>
              <a:rPr lang="en-US" sz="3200" b="1">
                <a:latin typeface="Arial" charset="0"/>
                <a:ea typeface="ＭＳ Ｐゴシック" charset="0"/>
              </a:rPr>
            </a:br>
            <a:r>
              <a:rPr lang="en-US" sz="3200" b="1">
                <a:latin typeface="Arial" charset="0"/>
                <a:ea typeface="ＭＳ Ｐゴシック" charset="0"/>
              </a:rPr>
              <a:t>(21:23 </a:t>
            </a:r>
            <a:r>
              <a:rPr lang="en-US" sz="2400" b="1">
                <a:latin typeface="Arial" charset="0"/>
                <a:ea typeface="ＭＳ Ｐゴシック" charset="0"/>
              </a:rPr>
              <a:t>NLT)</a:t>
            </a:r>
            <a:r>
              <a:rPr lang="en-US" sz="3200" b="1">
                <a:latin typeface="Arial" charset="0"/>
                <a:ea typeface="ＭＳ Ｐゴシック" charset="0"/>
              </a:rPr>
              <a:t>.</a:t>
            </a:r>
            <a:endParaRPr lang="en-US" sz="3200" b="1">
              <a:solidFill>
                <a:srgbClr val="CC0000"/>
              </a:solidFill>
              <a:latin typeface="Arial" charset="0"/>
              <a:ea typeface="ＭＳ Ｐゴシック" charset="0"/>
            </a:endParaRPr>
          </a:p>
        </p:txBody>
      </p:sp>
      <p:sp>
        <p:nvSpPr>
          <p:cNvPr id="4" name="&quot;No&quot; Symbol 3"/>
          <p:cNvSpPr/>
          <p:nvPr/>
        </p:nvSpPr>
        <p:spPr bwMode="auto">
          <a:xfrm>
            <a:off x="3419475" y="836613"/>
            <a:ext cx="2665413" cy="2592387"/>
          </a:xfrm>
          <a:prstGeom prst="noSmoking">
            <a:avLst>
              <a:gd name="adj" fmla="val 13384"/>
            </a:avLst>
          </a:prstGeom>
          <a:solidFill>
            <a:srgbClr val="FF0000"/>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a:defRPr/>
            </a:pPr>
            <a:endParaRPr lang="en-US">
              <a:latin typeface="Comic Sans MS" pitchFamily="-112"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000" fill="hold"/>
                                        <p:tgtEl>
                                          <p:spTgt spid="4"/>
                                        </p:tgtEl>
                                        <p:attrNameLst>
                                          <p:attrName>ppt_w</p:attrName>
                                        </p:attrNameLst>
                                      </p:cBhvr>
                                      <p:tavLst>
                                        <p:tav tm="0">
                                          <p:val>
                                            <p:fltVal val="0"/>
                                          </p:val>
                                        </p:tav>
                                        <p:tav tm="100000">
                                          <p:val>
                                            <p:strVal val="#ppt_w"/>
                                          </p:val>
                                        </p:tav>
                                      </p:tavLst>
                                    </p:anim>
                                    <p:anim calcmode="lin" valueType="num">
                                      <p:cBhvr>
                                        <p:cTn id="8" dur="2000" fill="hold"/>
                                        <p:tgtEl>
                                          <p:spTgt spid="4"/>
                                        </p:tgtEl>
                                        <p:attrNameLst>
                                          <p:attrName>ppt_h</p:attrName>
                                        </p:attrNameLst>
                                      </p:cBhvr>
                                      <p:tavLst>
                                        <p:tav tm="0">
                                          <p:val>
                                            <p:fltVal val="0"/>
                                          </p:val>
                                        </p:tav>
                                        <p:tav tm="100000">
                                          <p:val>
                                            <p:strVal val="#ppt_h"/>
                                          </p:val>
                                        </p:tav>
                                      </p:tavLst>
                                    </p:anim>
                                    <p:animEffect transition="in" filter="fade">
                                      <p:cBhvr>
                                        <p:cTn id="9"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2" name="Picture 1" descr="rev 21 matthewsnewjerusale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779838" y="836613"/>
            <a:ext cx="5969000" cy="601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27107" name="Picture 1" descr="Rev 21_Stargazing_Dark-park.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463" y="3905250"/>
            <a:ext cx="3490912" cy="2952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a:ea typeface="新細明體" charset="0"/>
                <a:cs typeface="Arial"/>
              </a:rPr>
              <a:t>The Consummation of All Things</a:t>
            </a:r>
            <a:endParaRPr lang="en-US" sz="1400" b="1" dirty="0">
              <a:solidFill>
                <a:schemeClr val="bg1"/>
              </a:solidFill>
              <a:latin typeface="Arial"/>
              <a:ea typeface="ＭＳ Ｐゴシック" charset="0"/>
              <a:cs typeface="Arial"/>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latin typeface="Arial"/>
                <a:cs typeface="Arial"/>
              </a:rPr>
              <a:t>Genesis 1–3</a:t>
            </a:r>
            <a:endParaRPr lang="en-US" sz="2800" b="1" i="1" u="sng" dirty="0">
              <a:solidFill>
                <a:srgbClr val="FFFFFF"/>
              </a:solidFill>
              <a:latin typeface="Arial"/>
              <a:cs typeface="Arial"/>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660066"/>
                </a:solidFill>
                <a:latin typeface="Arial"/>
                <a:cs typeface="Arial"/>
              </a:rPr>
              <a:t>Revelation 20–22</a:t>
            </a:r>
            <a:endParaRPr lang="en-US" sz="2800" b="1" i="1" u="sng" dirty="0">
              <a:solidFill>
                <a:srgbClr val="660066"/>
              </a:solidFill>
              <a:latin typeface="Arial"/>
              <a:cs typeface="Arial"/>
            </a:endParaRPr>
          </a:p>
        </p:txBody>
      </p:sp>
      <p:sp>
        <p:nvSpPr>
          <p:cNvPr id="3094" name="Text Box 22"/>
          <p:cNvSpPr txBox="1">
            <a:spLocks noChangeArrowheads="1"/>
          </p:cNvSpPr>
          <p:nvPr/>
        </p:nvSpPr>
        <p:spPr bwMode="auto">
          <a:xfrm>
            <a:off x="107950" y="1628775"/>
            <a:ext cx="3546475" cy="1755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0" indent="0" eaLnBrk="1" hangingPunct="1">
              <a:defRPr sz="3600" b="1">
                <a:solidFill>
                  <a:srgbClr val="FFFFFF"/>
                </a:solidFill>
                <a:latin typeface="Arial" charset="0"/>
              </a:defRPr>
            </a:lvl1pPr>
            <a:lvl2pPr marL="37931725" indent="-37474525">
              <a:defRPr>
                <a:latin typeface="Arial" charset="0"/>
              </a:defRPr>
            </a:lvl2pPr>
            <a:lvl3pPr>
              <a:defRPr>
                <a:latin typeface="Arial" charset="0"/>
              </a:defRPr>
            </a:lvl3pPr>
            <a:lvl4pPr>
              <a:defRPr>
                <a:latin typeface="Arial" charset="0"/>
              </a:defRPr>
            </a:lvl4pPr>
            <a:lvl5pPr>
              <a:defRPr>
                <a:latin typeface="Arial" charset="0"/>
              </a:defRPr>
            </a:lvl5pPr>
            <a:lvl6pPr marL="457200" eaLnBrk="0" fontAlgn="base" hangingPunct="0">
              <a:spcBef>
                <a:spcPct val="0"/>
              </a:spcBef>
              <a:spcAft>
                <a:spcPct val="0"/>
              </a:spcAft>
              <a:defRPr>
                <a:latin typeface="Arial" charset="0"/>
              </a:defRPr>
            </a:lvl6pPr>
            <a:lvl7pPr marL="914400" eaLnBrk="0" fontAlgn="base" hangingPunct="0">
              <a:spcBef>
                <a:spcPct val="0"/>
              </a:spcBef>
              <a:spcAft>
                <a:spcPct val="0"/>
              </a:spcAft>
              <a:defRPr>
                <a:latin typeface="Arial" charset="0"/>
              </a:defRPr>
            </a:lvl7pPr>
            <a:lvl8pPr marL="1371600" eaLnBrk="0" fontAlgn="base" hangingPunct="0">
              <a:spcBef>
                <a:spcPct val="0"/>
              </a:spcBef>
              <a:spcAft>
                <a:spcPct val="0"/>
              </a:spcAft>
              <a:defRPr>
                <a:latin typeface="Arial" charset="0"/>
              </a:defRPr>
            </a:lvl8pPr>
            <a:lvl9pPr marL="1828800" eaLnBrk="0" fontAlgn="base" hangingPunct="0">
              <a:spcBef>
                <a:spcPct val="0"/>
              </a:spcBef>
              <a:spcAft>
                <a:spcPct val="0"/>
              </a:spcAft>
              <a:defRPr>
                <a:latin typeface="Arial" charset="0"/>
              </a:defRPr>
            </a:lvl9pPr>
          </a:lstStyle>
          <a:p>
            <a:pPr algn="ctr">
              <a:defRPr/>
            </a:pPr>
            <a:r>
              <a:rPr lang="en-US" dirty="0">
                <a:latin typeface="Arial"/>
                <a:cs typeface="Arial"/>
              </a:rPr>
              <a:t>"The darkness He called </a:t>
            </a:r>
            <a:r>
              <a:rPr lang="en-US" dirty="0">
                <a:solidFill>
                  <a:srgbClr val="FFFF00"/>
                </a:solidFill>
                <a:latin typeface="Arial"/>
                <a:cs typeface="Arial"/>
              </a:rPr>
              <a:t>night</a:t>
            </a:r>
            <a:r>
              <a:rPr lang="en-US" dirty="0">
                <a:latin typeface="Arial"/>
                <a:cs typeface="Arial"/>
              </a:rPr>
              <a:t>" (1:5) </a:t>
            </a:r>
          </a:p>
        </p:txBody>
      </p:sp>
      <p:sp>
        <p:nvSpPr>
          <p:cNvPr id="3095" name="Text Box 23"/>
          <p:cNvSpPr txBox="1">
            <a:spLocks noChangeArrowheads="1"/>
          </p:cNvSpPr>
          <p:nvPr/>
        </p:nvSpPr>
        <p:spPr bwMode="auto">
          <a:xfrm>
            <a:off x="4572000" y="1628775"/>
            <a:ext cx="4572000" cy="1755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660066"/>
                </a:solidFill>
                <a:latin typeface="Arial"/>
                <a:cs typeface="Arial"/>
              </a:rPr>
              <a:t>"There will be </a:t>
            </a:r>
            <a:br>
              <a:rPr lang="en-US" sz="3600" b="1" dirty="0">
                <a:solidFill>
                  <a:srgbClr val="660066"/>
                </a:solidFill>
                <a:latin typeface="Arial"/>
                <a:cs typeface="Arial"/>
              </a:rPr>
            </a:br>
            <a:r>
              <a:rPr lang="en-US" sz="3600" b="1" dirty="0">
                <a:solidFill>
                  <a:srgbClr val="0000FF"/>
                </a:solidFill>
                <a:latin typeface="Arial"/>
                <a:cs typeface="Arial"/>
              </a:rPr>
              <a:t>no night there</a:t>
            </a:r>
            <a:r>
              <a:rPr lang="en-US" sz="3600" b="1" dirty="0">
                <a:solidFill>
                  <a:srgbClr val="660066"/>
                </a:solidFill>
                <a:latin typeface="Arial"/>
                <a:cs typeface="Arial"/>
              </a:rPr>
              <a:t>" </a:t>
            </a:r>
            <a:br>
              <a:rPr lang="en-US" sz="3600" b="1" dirty="0">
                <a:solidFill>
                  <a:srgbClr val="660066"/>
                </a:solidFill>
                <a:latin typeface="Arial"/>
                <a:cs typeface="Arial"/>
              </a:rPr>
            </a:br>
            <a:r>
              <a:rPr lang="en-US" sz="3600" b="1" dirty="0">
                <a:solidFill>
                  <a:srgbClr val="660066"/>
                </a:solidFill>
                <a:latin typeface="Arial"/>
                <a:cs typeface="Arial"/>
              </a:rPr>
              <a:t>(21:25; 22:5) </a:t>
            </a:r>
            <a:endParaRPr lang="en-US" sz="2800" b="1" i="1" dirty="0">
              <a:solidFill>
                <a:srgbClr val="660066"/>
              </a:solidFill>
              <a:latin typeface="Arial"/>
              <a:cs typeface="Arial"/>
            </a:endParaRPr>
          </a:p>
        </p:txBody>
      </p:sp>
      <p:sp>
        <p:nvSpPr>
          <p:cNvPr id="10" name="Text Box 4"/>
          <p:cNvSpPr txBox="1">
            <a:spLocks noChangeArrowheads="1"/>
          </p:cNvSpPr>
          <p:nvPr/>
        </p:nvSpPr>
        <p:spPr bwMode="auto">
          <a:xfrm>
            <a:off x="8366125" y="76200"/>
            <a:ext cx="698178" cy="830997"/>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br>
              <a:rPr lang="en-US" b="1" dirty="0">
                <a:solidFill>
                  <a:schemeClr val="bg1"/>
                </a:solidFill>
                <a:latin typeface="Arial" pitchFamily="-111" charset="0"/>
                <a:ea typeface="ＭＳ Ｐゴシック" pitchFamily="-111" charset="-128"/>
                <a:cs typeface="ＭＳ Ｐゴシック" pitchFamily="-111" charset="-128"/>
              </a:rPr>
            </a:br>
            <a:r>
              <a:rPr lang="en-US" b="1" dirty="0">
                <a:solidFill>
                  <a:schemeClr val="bg1"/>
                </a:solidFill>
                <a:latin typeface="Arial" pitchFamily="-111" charset="0"/>
                <a:ea typeface="ＭＳ Ｐゴシック" pitchFamily="-111" charset="-128"/>
                <a:cs typeface="ＭＳ Ｐゴシック" pitchFamily="-111" charset="-128"/>
              </a:rPr>
              <a:t>464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childTnLst>
                          </p:cTn>
                        </p:par>
                        <p:par>
                          <p:cTn id="12" fill="hold" nodeType="afterGroup">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3095"/>
                                        </p:tgtEl>
                                        <p:attrNameLst>
                                          <p:attrName>style.visibility</p:attrName>
                                        </p:attrNameLst>
                                      </p:cBhvr>
                                      <p:to>
                                        <p:strVal val="visible"/>
                                      </p:to>
                                    </p:set>
                                  </p:childTnLst>
                                </p:cTn>
                              </p:par>
                            </p:childTnLst>
                          </p:cTn>
                        </p:par>
                        <p:par>
                          <p:cTn id="15" fill="hold" nodeType="afterGroup">
                            <p:stCondLst>
                              <p:cond delay="2000"/>
                            </p:stCondLst>
                            <p:childTnLst>
                              <p:par>
                                <p:cTn id="16" presetID="1"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0" name="Picture 19" descr="Rev 21.20c Chrysolite_smal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843213" y="2493963"/>
            <a:ext cx="3181350" cy="151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44" descr="rev 21v20f chrysopras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11863" y="3789363"/>
            <a:ext cx="3132137" cy="1677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43" descr="rev 21v20h amethyst-cabochon.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029325" y="774700"/>
            <a:ext cx="3114675" cy="174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42" descr="Rev 21.20g Hyacinth Cinnamon Stone_small.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011863" y="2492375"/>
            <a:ext cx="3132137" cy="1441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 name="Picture 41" descr="Rev 21.20e topaz-839_small.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5978525" y="5375275"/>
            <a:ext cx="3165475" cy="1725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 name="Picture 20" descr="Rev 21.20d beryl-835_small.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2870200" y="765175"/>
            <a:ext cx="3141663" cy="172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 name="Picture 18" descr="Rev 21.20b Carnelian or Sardius Bloodstone.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2841625" y="3860800"/>
            <a:ext cx="3170238" cy="158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 name="Picture 17" descr="Rev 21.20a Onyx Blue.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843213" y="5446713"/>
            <a:ext cx="3151187" cy="155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 name="Picture 15" descr="Rev 21.19c AgateorChalcedony.jpg"/>
          <p:cNvPicPr>
            <a:picLocks noChangeAspect="1"/>
          </p:cNvPicPr>
          <p:nvPr/>
        </p:nvPicPr>
        <p:blipFill>
          <a:blip r:embed="rId10">
            <a:extLst>
              <a:ext uri="{28A0092B-C50C-407E-A947-70E740481C1C}">
                <a14:useLocalDpi xmlns:a14="http://schemas.microsoft.com/office/drawing/2010/main"/>
              </a:ext>
            </a:extLst>
          </a:blip>
          <a:srcRect/>
          <a:stretch>
            <a:fillRect/>
          </a:stretch>
        </p:blipFill>
        <p:spPr bwMode="auto">
          <a:xfrm>
            <a:off x="-107950" y="2133600"/>
            <a:ext cx="2951163" cy="201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16" descr="Rev 21.19d emerald.jpg"/>
          <p:cNvPicPr>
            <a:picLocks noChangeAspect="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107950" y="765175"/>
            <a:ext cx="2949575" cy="172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 name="Picture 14" descr="rev 19.19b blue sapphire.jpg"/>
          <p:cNvPicPr>
            <a:picLocks noChangeAspect="1"/>
          </p:cNvPicPr>
          <p:nvPr/>
        </p:nvPicPr>
        <p:blipFill>
          <a:blip r:embed="rId12" cstate="screen">
            <a:extLst>
              <a:ext uri="{28A0092B-C50C-407E-A947-70E740481C1C}">
                <a14:useLocalDpi xmlns:a14="http://schemas.microsoft.com/office/drawing/2010/main"/>
              </a:ext>
            </a:extLst>
          </a:blip>
          <a:srcRect t="-30589"/>
          <a:stretch>
            <a:fillRect/>
          </a:stretch>
        </p:blipFill>
        <p:spPr bwMode="auto">
          <a:xfrm>
            <a:off x="-71438" y="3284538"/>
            <a:ext cx="2914651" cy="2160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19a Jasper.jp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68263" y="5446713"/>
            <a:ext cx="2911476" cy="155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06363" y="5949950"/>
            <a:ext cx="2665412"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Jasper</a:t>
            </a:r>
          </a:p>
        </p:txBody>
      </p:sp>
      <p:sp>
        <p:nvSpPr>
          <p:cNvPr id="1329166" name="Title 1"/>
          <p:cNvSpPr>
            <a:spLocks noGrp="1"/>
          </p:cNvSpPr>
          <p:nvPr>
            <p:ph type="title"/>
          </p:nvPr>
        </p:nvSpPr>
        <p:spPr>
          <a:xfrm>
            <a:off x="0" y="-12700"/>
            <a:ext cx="9144000" cy="704850"/>
          </a:xfrm>
        </p:spPr>
        <p:txBody>
          <a:bodyPr/>
          <a:lstStyle/>
          <a:p>
            <a:r>
              <a:rPr lang="en-US" sz="3600" b="1">
                <a:latin typeface="Arial" charset="0"/>
                <a:ea typeface="ＭＳ Ｐゴシック" charset="0"/>
              </a:rPr>
              <a:t>Foundation Stones (21:19-20)</a:t>
            </a:r>
          </a:p>
        </p:txBody>
      </p:sp>
      <p:sp>
        <p:nvSpPr>
          <p:cNvPr id="4" name="Title 1"/>
          <p:cNvSpPr txBox="1">
            <a:spLocks/>
          </p:cNvSpPr>
          <p:nvPr/>
        </p:nvSpPr>
        <p:spPr bwMode="auto">
          <a:xfrm>
            <a:off x="107950" y="4292600"/>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Sapphire</a:t>
            </a:r>
          </a:p>
        </p:txBody>
      </p:sp>
      <p:sp>
        <p:nvSpPr>
          <p:cNvPr id="5" name="Title 1"/>
          <p:cNvSpPr txBox="1">
            <a:spLocks/>
          </p:cNvSpPr>
          <p:nvPr/>
        </p:nvSpPr>
        <p:spPr bwMode="auto">
          <a:xfrm>
            <a:off x="106363" y="2854325"/>
            <a:ext cx="2665412"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solidFill>
                  <a:schemeClr val="tx1"/>
                </a:solidFill>
                <a:effectLst>
                  <a:outerShdw blurRad="38100" dist="38100" dir="2700000" algn="tl">
                    <a:srgbClr val="000000">
                      <a:alpha val="43137"/>
                    </a:srgbClr>
                  </a:outerShdw>
                </a:effectLst>
              </a:rPr>
              <a:t>Agate</a:t>
            </a:r>
          </a:p>
        </p:txBody>
      </p:sp>
      <p:sp>
        <p:nvSpPr>
          <p:cNvPr id="6" name="Title 1"/>
          <p:cNvSpPr txBox="1">
            <a:spLocks/>
          </p:cNvSpPr>
          <p:nvPr/>
        </p:nvSpPr>
        <p:spPr bwMode="auto">
          <a:xfrm>
            <a:off x="107950" y="1484313"/>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Emerald</a:t>
            </a:r>
          </a:p>
        </p:txBody>
      </p:sp>
      <p:sp>
        <p:nvSpPr>
          <p:cNvPr id="7" name="Title 1"/>
          <p:cNvSpPr txBox="1">
            <a:spLocks/>
          </p:cNvSpPr>
          <p:nvPr/>
        </p:nvSpPr>
        <p:spPr bwMode="auto">
          <a:xfrm>
            <a:off x="3128963" y="5949950"/>
            <a:ext cx="2665412"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Onyx</a:t>
            </a:r>
          </a:p>
        </p:txBody>
      </p:sp>
      <p:sp>
        <p:nvSpPr>
          <p:cNvPr id="8" name="Title 1"/>
          <p:cNvSpPr txBox="1">
            <a:spLocks/>
          </p:cNvSpPr>
          <p:nvPr/>
        </p:nvSpPr>
        <p:spPr bwMode="auto">
          <a:xfrm>
            <a:off x="3132138" y="4316413"/>
            <a:ext cx="2665412"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Carnelian</a:t>
            </a:r>
          </a:p>
        </p:txBody>
      </p:sp>
      <p:sp>
        <p:nvSpPr>
          <p:cNvPr id="9" name="Title 1"/>
          <p:cNvSpPr txBox="1">
            <a:spLocks/>
          </p:cNvSpPr>
          <p:nvPr/>
        </p:nvSpPr>
        <p:spPr bwMode="auto">
          <a:xfrm>
            <a:off x="3132138" y="2851150"/>
            <a:ext cx="2665412"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solidFill>
                  <a:srgbClr val="FFFFFF"/>
                </a:solidFill>
                <a:effectLst>
                  <a:outerShdw blurRad="38100" dist="38100" dir="2700000" algn="tl">
                    <a:srgbClr val="000000">
                      <a:alpha val="43137"/>
                    </a:srgbClr>
                  </a:outerShdw>
                </a:effectLst>
              </a:rPr>
              <a:t>Chrysolite</a:t>
            </a:r>
          </a:p>
        </p:txBody>
      </p:sp>
      <p:sp>
        <p:nvSpPr>
          <p:cNvPr id="10" name="Title 1"/>
          <p:cNvSpPr txBox="1">
            <a:spLocks/>
          </p:cNvSpPr>
          <p:nvPr/>
        </p:nvSpPr>
        <p:spPr bwMode="auto">
          <a:xfrm>
            <a:off x="3203575" y="1484313"/>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solidFill>
                  <a:srgbClr val="000000"/>
                </a:solidFill>
                <a:effectLst>
                  <a:outerShdw blurRad="38100" dist="38100" dir="2700000" algn="tl">
                    <a:srgbClr val="000000">
                      <a:alpha val="43137"/>
                    </a:srgbClr>
                  </a:outerShdw>
                </a:effectLst>
              </a:rPr>
              <a:t>Beryl</a:t>
            </a:r>
          </a:p>
        </p:txBody>
      </p:sp>
      <p:sp>
        <p:nvSpPr>
          <p:cNvPr id="11" name="Title 1"/>
          <p:cNvSpPr txBox="1">
            <a:spLocks/>
          </p:cNvSpPr>
          <p:nvPr/>
        </p:nvSpPr>
        <p:spPr bwMode="auto">
          <a:xfrm>
            <a:off x="6313488" y="5949950"/>
            <a:ext cx="2665412"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solidFill>
                  <a:srgbClr val="000066"/>
                </a:solidFill>
                <a:effectLst>
                  <a:outerShdw blurRad="38100" dist="38100" dir="2700000" algn="tl">
                    <a:srgbClr val="000000">
                      <a:alpha val="43137"/>
                    </a:srgbClr>
                  </a:outerShdw>
                </a:effectLst>
              </a:rPr>
              <a:t>Topaz</a:t>
            </a:r>
          </a:p>
        </p:txBody>
      </p:sp>
      <p:sp>
        <p:nvSpPr>
          <p:cNvPr id="12" name="Title 1"/>
          <p:cNvSpPr txBox="1">
            <a:spLocks/>
          </p:cNvSpPr>
          <p:nvPr/>
        </p:nvSpPr>
        <p:spPr bwMode="auto">
          <a:xfrm>
            <a:off x="6318250" y="4316413"/>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Chrysoprase</a:t>
            </a:r>
          </a:p>
        </p:txBody>
      </p:sp>
      <p:sp>
        <p:nvSpPr>
          <p:cNvPr id="13" name="Title 1"/>
          <p:cNvSpPr txBox="1">
            <a:spLocks/>
          </p:cNvSpPr>
          <p:nvPr/>
        </p:nvSpPr>
        <p:spPr bwMode="auto">
          <a:xfrm>
            <a:off x="6318250" y="2849563"/>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Jacinth</a:t>
            </a:r>
          </a:p>
        </p:txBody>
      </p:sp>
      <p:sp>
        <p:nvSpPr>
          <p:cNvPr id="14" name="Title 1"/>
          <p:cNvSpPr txBox="1">
            <a:spLocks/>
          </p:cNvSpPr>
          <p:nvPr/>
        </p:nvSpPr>
        <p:spPr bwMode="auto">
          <a:xfrm>
            <a:off x="6389688" y="1484313"/>
            <a:ext cx="2665412"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Amethyst</a:t>
            </a:r>
          </a:p>
        </p:txBody>
      </p:sp>
      <p:sp>
        <p:nvSpPr>
          <p:cNvPr id="27"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462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8"/>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0"/>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2"/>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45"/>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3"/>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4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14"/>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P spid="12" grpId="0"/>
      <p:bldP spid="13" grpId="0"/>
      <p:bldP spid="14" grpId="0"/>
    </p:bldLst>
  </p:timing>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96033" name="Rectangle 15"/>
          <p:cNvSpPr>
            <a:spLocks noChangeArrowheads="1"/>
          </p:cNvSpPr>
          <p:nvPr/>
        </p:nvSpPr>
        <p:spPr bwMode="auto">
          <a:xfrm>
            <a:off x="-36513" y="6367463"/>
            <a:ext cx="9215438" cy="517525"/>
          </a:xfrm>
          <a:prstGeom prst="rect">
            <a:avLst/>
          </a:prstGeom>
          <a:blipFill dpi="0" rotWithShape="1">
            <a:blip r:embed="rId2"/>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3" name="Title 1"/>
          <p:cNvSpPr txBox="1">
            <a:spLocks/>
          </p:cNvSpPr>
          <p:nvPr/>
        </p:nvSpPr>
        <p:spPr bwMode="auto">
          <a:xfrm>
            <a:off x="34925" y="6353175"/>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Jasper</a:t>
            </a:r>
          </a:p>
        </p:txBody>
      </p:sp>
      <p:sp>
        <p:nvSpPr>
          <p:cNvPr id="1196035" name="Rectangle 16"/>
          <p:cNvSpPr>
            <a:spLocks noChangeArrowheads="1"/>
          </p:cNvSpPr>
          <p:nvPr/>
        </p:nvSpPr>
        <p:spPr bwMode="auto">
          <a:xfrm>
            <a:off x="-36513" y="5851525"/>
            <a:ext cx="9215438" cy="515938"/>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1196036" name="Rectangle 17"/>
          <p:cNvSpPr>
            <a:spLocks noChangeArrowheads="1"/>
          </p:cNvSpPr>
          <p:nvPr/>
        </p:nvSpPr>
        <p:spPr bwMode="auto">
          <a:xfrm>
            <a:off x="-36513" y="5334000"/>
            <a:ext cx="9215438" cy="517525"/>
          </a:xfrm>
          <a:prstGeom prst="rect">
            <a:avLst/>
          </a:prstGeom>
          <a:blipFill dpi="0" rotWithShape="1">
            <a:blip r:embed="rId4"/>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1196037" name="Rectangle 18"/>
          <p:cNvSpPr>
            <a:spLocks noChangeArrowheads="1"/>
          </p:cNvSpPr>
          <p:nvPr/>
        </p:nvSpPr>
        <p:spPr bwMode="auto">
          <a:xfrm>
            <a:off x="-36513" y="4816475"/>
            <a:ext cx="9215438" cy="517525"/>
          </a:xfrm>
          <a:prstGeom prst="rect">
            <a:avLst/>
          </a:prstGeom>
          <a:blipFill dpi="0" rotWithShape="1">
            <a:blip r:embed="rId5"/>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1196038" name="Rectangle 19"/>
          <p:cNvSpPr>
            <a:spLocks noChangeArrowheads="1"/>
          </p:cNvSpPr>
          <p:nvPr/>
        </p:nvSpPr>
        <p:spPr bwMode="auto">
          <a:xfrm>
            <a:off x="-36513" y="4298950"/>
            <a:ext cx="9215438" cy="517525"/>
          </a:xfrm>
          <a:prstGeom prst="rect">
            <a:avLst/>
          </a:prstGeom>
          <a:blipFill dpi="0" rotWithShape="1">
            <a:blip r:embed="rId6"/>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1196039" name="Rectangle 20"/>
          <p:cNvSpPr>
            <a:spLocks noChangeArrowheads="1"/>
          </p:cNvSpPr>
          <p:nvPr/>
        </p:nvSpPr>
        <p:spPr bwMode="auto">
          <a:xfrm>
            <a:off x="-36513" y="3783013"/>
            <a:ext cx="9215438" cy="515937"/>
          </a:xfrm>
          <a:prstGeom prst="rect">
            <a:avLst/>
          </a:prstGeom>
          <a:blipFill dpi="0" rotWithShape="1">
            <a:blip r:embed="rId7"/>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22" name="Rectangle 21"/>
          <p:cNvSpPr>
            <a:spLocks noChangeArrowheads="1"/>
          </p:cNvSpPr>
          <p:nvPr/>
        </p:nvSpPr>
        <p:spPr bwMode="auto">
          <a:xfrm>
            <a:off x="-36513" y="3265488"/>
            <a:ext cx="9215438" cy="517525"/>
          </a:xfrm>
          <a:prstGeom prst="rect">
            <a:avLst/>
          </a:prstGeom>
          <a:blipFill dpi="0" rotWithShape="1">
            <a:blip r:embed="rId8"/>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23" name="Rectangle 22"/>
          <p:cNvSpPr>
            <a:spLocks noChangeArrowheads="1"/>
          </p:cNvSpPr>
          <p:nvPr/>
        </p:nvSpPr>
        <p:spPr bwMode="auto">
          <a:xfrm>
            <a:off x="-36513" y="2747963"/>
            <a:ext cx="9215438" cy="517525"/>
          </a:xfrm>
          <a:prstGeom prst="rect">
            <a:avLst/>
          </a:prstGeom>
          <a:blipFill dpi="0" rotWithShape="1">
            <a:blip r:embed="rId9"/>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24" name="Rectangle 23"/>
          <p:cNvSpPr>
            <a:spLocks noChangeArrowheads="1"/>
          </p:cNvSpPr>
          <p:nvPr/>
        </p:nvSpPr>
        <p:spPr bwMode="auto">
          <a:xfrm>
            <a:off x="-36513" y="2230438"/>
            <a:ext cx="9215438" cy="517525"/>
          </a:xfrm>
          <a:prstGeom prst="rect">
            <a:avLst/>
          </a:prstGeom>
          <a:blipFill dpi="0" rotWithShape="1">
            <a:blip r:embed="rId10"/>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25" name="Rectangle 24"/>
          <p:cNvSpPr>
            <a:spLocks noChangeArrowheads="1"/>
          </p:cNvSpPr>
          <p:nvPr/>
        </p:nvSpPr>
        <p:spPr bwMode="auto">
          <a:xfrm>
            <a:off x="-36513" y="1714500"/>
            <a:ext cx="9215438" cy="515938"/>
          </a:xfrm>
          <a:prstGeom prst="rect">
            <a:avLst/>
          </a:prstGeom>
          <a:blipFill dpi="0" rotWithShape="1">
            <a:blip r:embed="rId11"/>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26" name="Rectangle 25"/>
          <p:cNvSpPr>
            <a:spLocks noChangeArrowheads="1"/>
          </p:cNvSpPr>
          <p:nvPr/>
        </p:nvSpPr>
        <p:spPr bwMode="auto">
          <a:xfrm>
            <a:off x="-36513" y="1196975"/>
            <a:ext cx="9215438" cy="517525"/>
          </a:xfrm>
          <a:prstGeom prst="rect">
            <a:avLst/>
          </a:prstGeom>
          <a:blipFill dpi="0" rotWithShape="1">
            <a:blip r:embed="rId12"/>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27" name="Rectangle 26"/>
          <p:cNvSpPr>
            <a:spLocks noChangeArrowheads="1"/>
          </p:cNvSpPr>
          <p:nvPr/>
        </p:nvSpPr>
        <p:spPr bwMode="auto">
          <a:xfrm>
            <a:off x="-36513" y="679450"/>
            <a:ext cx="9215438" cy="517525"/>
          </a:xfrm>
          <a:prstGeom prst="rect">
            <a:avLst/>
          </a:prstGeom>
          <a:blipFill dpi="0" rotWithShape="1">
            <a:blip r:embed="rId13"/>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latin typeface="Arial" charset="0"/>
            </a:endParaRPr>
          </a:p>
        </p:txBody>
      </p:sp>
      <p:sp>
        <p:nvSpPr>
          <p:cNvPr id="1330190" name="Title 1"/>
          <p:cNvSpPr>
            <a:spLocks noGrp="1"/>
          </p:cNvSpPr>
          <p:nvPr>
            <p:ph type="title"/>
          </p:nvPr>
        </p:nvSpPr>
        <p:spPr>
          <a:xfrm>
            <a:off x="0" y="-12700"/>
            <a:ext cx="9144000" cy="704850"/>
          </a:xfrm>
        </p:spPr>
        <p:txBody>
          <a:bodyPr/>
          <a:lstStyle/>
          <a:p>
            <a:r>
              <a:rPr lang="en-US" sz="3600" b="1">
                <a:latin typeface="Arial" charset="0"/>
                <a:ea typeface="ＭＳ Ｐゴシック" charset="0"/>
              </a:rPr>
              <a:t>Foundation Stones (21:19-20)</a:t>
            </a:r>
          </a:p>
        </p:txBody>
      </p:sp>
      <p:sp>
        <p:nvSpPr>
          <p:cNvPr id="4" name="Title 1"/>
          <p:cNvSpPr txBox="1">
            <a:spLocks/>
          </p:cNvSpPr>
          <p:nvPr/>
        </p:nvSpPr>
        <p:spPr bwMode="auto">
          <a:xfrm>
            <a:off x="34925" y="5832475"/>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Sapphire</a:t>
            </a:r>
          </a:p>
        </p:txBody>
      </p:sp>
      <p:sp>
        <p:nvSpPr>
          <p:cNvPr id="5" name="Title 1"/>
          <p:cNvSpPr txBox="1">
            <a:spLocks/>
          </p:cNvSpPr>
          <p:nvPr/>
        </p:nvSpPr>
        <p:spPr bwMode="auto">
          <a:xfrm>
            <a:off x="34925" y="5311775"/>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solidFill>
                  <a:srgbClr val="000000"/>
                </a:solidFill>
                <a:effectLst>
                  <a:outerShdw blurRad="38100" dist="38100" dir="2700000" algn="tl">
                    <a:srgbClr val="000000">
                      <a:alpha val="43137"/>
                    </a:srgbClr>
                  </a:outerShdw>
                </a:effectLst>
              </a:rPr>
              <a:t>Agate</a:t>
            </a:r>
          </a:p>
        </p:txBody>
      </p:sp>
      <p:sp>
        <p:nvSpPr>
          <p:cNvPr id="6" name="Title 1"/>
          <p:cNvSpPr txBox="1">
            <a:spLocks/>
          </p:cNvSpPr>
          <p:nvPr/>
        </p:nvSpPr>
        <p:spPr bwMode="auto">
          <a:xfrm>
            <a:off x="34925" y="4791075"/>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Emerald</a:t>
            </a:r>
          </a:p>
        </p:txBody>
      </p:sp>
      <p:sp>
        <p:nvSpPr>
          <p:cNvPr id="7" name="Title 1"/>
          <p:cNvSpPr txBox="1">
            <a:spLocks/>
          </p:cNvSpPr>
          <p:nvPr/>
        </p:nvSpPr>
        <p:spPr bwMode="auto">
          <a:xfrm>
            <a:off x="34925" y="4268788"/>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Onyx</a:t>
            </a:r>
          </a:p>
        </p:txBody>
      </p:sp>
      <p:sp>
        <p:nvSpPr>
          <p:cNvPr id="8" name="Title 1"/>
          <p:cNvSpPr txBox="1">
            <a:spLocks/>
          </p:cNvSpPr>
          <p:nvPr/>
        </p:nvSpPr>
        <p:spPr bwMode="auto">
          <a:xfrm>
            <a:off x="34925" y="3748088"/>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Carnelian</a:t>
            </a:r>
          </a:p>
        </p:txBody>
      </p:sp>
      <p:sp>
        <p:nvSpPr>
          <p:cNvPr id="9" name="Title 1"/>
          <p:cNvSpPr txBox="1">
            <a:spLocks/>
          </p:cNvSpPr>
          <p:nvPr/>
        </p:nvSpPr>
        <p:spPr bwMode="auto">
          <a:xfrm>
            <a:off x="34925" y="3227388"/>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solidFill>
                  <a:srgbClr val="000000"/>
                </a:solidFill>
                <a:effectLst>
                  <a:outerShdw blurRad="38100" dist="38100" dir="2700000" algn="tl">
                    <a:srgbClr val="000000">
                      <a:alpha val="43137"/>
                    </a:srgbClr>
                  </a:outerShdw>
                </a:effectLst>
              </a:rPr>
              <a:t>Chrysolite</a:t>
            </a:r>
          </a:p>
        </p:txBody>
      </p:sp>
      <p:sp>
        <p:nvSpPr>
          <p:cNvPr id="10" name="Title 1"/>
          <p:cNvSpPr txBox="1">
            <a:spLocks/>
          </p:cNvSpPr>
          <p:nvPr/>
        </p:nvSpPr>
        <p:spPr bwMode="auto">
          <a:xfrm>
            <a:off x="34925" y="2705100"/>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solidFill>
                  <a:srgbClr val="000000"/>
                </a:solidFill>
                <a:effectLst>
                  <a:outerShdw blurRad="38100" dist="38100" dir="2700000" algn="tl">
                    <a:srgbClr val="000000">
                      <a:alpha val="43137"/>
                    </a:srgbClr>
                  </a:outerShdw>
                </a:effectLst>
              </a:rPr>
              <a:t>Beryl</a:t>
            </a:r>
          </a:p>
        </p:txBody>
      </p:sp>
      <p:sp>
        <p:nvSpPr>
          <p:cNvPr id="11" name="Title 1"/>
          <p:cNvSpPr txBox="1">
            <a:spLocks/>
          </p:cNvSpPr>
          <p:nvPr/>
        </p:nvSpPr>
        <p:spPr bwMode="auto">
          <a:xfrm>
            <a:off x="34925" y="2184400"/>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Topaz</a:t>
            </a:r>
          </a:p>
        </p:txBody>
      </p:sp>
      <p:sp>
        <p:nvSpPr>
          <p:cNvPr id="12" name="Title 1"/>
          <p:cNvSpPr txBox="1">
            <a:spLocks/>
          </p:cNvSpPr>
          <p:nvPr/>
        </p:nvSpPr>
        <p:spPr bwMode="auto">
          <a:xfrm>
            <a:off x="34925" y="1663700"/>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Chrysoprase</a:t>
            </a:r>
          </a:p>
        </p:txBody>
      </p:sp>
      <p:sp>
        <p:nvSpPr>
          <p:cNvPr id="13" name="Title 1"/>
          <p:cNvSpPr txBox="1">
            <a:spLocks/>
          </p:cNvSpPr>
          <p:nvPr/>
        </p:nvSpPr>
        <p:spPr bwMode="auto">
          <a:xfrm>
            <a:off x="34925" y="1141413"/>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Jacinth</a:t>
            </a:r>
          </a:p>
        </p:txBody>
      </p:sp>
      <p:sp>
        <p:nvSpPr>
          <p:cNvPr id="14" name="Title 1"/>
          <p:cNvSpPr txBox="1">
            <a:spLocks/>
          </p:cNvSpPr>
          <p:nvPr/>
        </p:nvSpPr>
        <p:spPr bwMode="auto">
          <a:xfrm>
            <a:off x="34925" y="620713"/>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Amethyst</a:t>
            </a:r>
          </a:p>
        </p:txBody>
      </p:sp>
      <p:sp>
        <p:nvSpPr>
          <p:cNvPr id="28" name="Title 1"/>
          <p:cNvSpPr txBox="1">
            <a:spLocks/>
          </p:cNvSpPr>
          <p:nvPr/>
        </p:nvSpPr>
        <p:spPr bwMode="auto">
          <a:xfrm>
            <a:off x="6492875" y="6356350"/>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Jasper</a:t>
            </a:r>
          </a:p>
        </p:txBody>
      </p:sp>
      <p:sp>
        <p:nvSpPr>
          <p:cNvPr id="29" name="Title 1"/>
          <p:cNvSpPr txBox="1">
            <a:spLocks/>
          </p:cNvSpPr>
          <p:nvPr/>
        </p:nvSpPr>
        <p:spPr bwMode="auto">
          <a:xfrm>
            <a:off x="6492875" y="5835650"/>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Sapphire</a:t>
            </a:r>
          </a:p>
        </p:txBody>
      </p:sp>
      <p:sp>
        <p:nvSpPr>
          <p:cNvPr id="30" name="Title 1"/>
          <p:cNvSpPr txBox="1">
            <a:spLocks/>
          </p:cNvSpPr>
          <p:nvPr/>
        </p:nvSpPr>
        <p:spPr bwMode="auto">
          <a:xfrm>
            <a:off x="6492875" y="5314950"/>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solidFill>
                  <a:srgbClr val="000000"/>
                </a:solidFill>
                <a:effectLst>
                  <a:outerShdw blurRad="38100" dist="38100" dir="2700000" algn="tl">
                    <a:srgbClr val="000000">
                      <a:alpha val="43137"/>
                    </a:srgbClr>
                  </a:outerShdw>
                </a:effectLst>
              </a:rPr>
              <a:t>Chalcedony</a:t>
            </a:r>
          </a:p>
        </p:txBody>
      </p:sp>
      <p:sp>
        <p:nvSpPr>
          <p:cNvPr id="31" name="Title 1"/>
          <p:cNvSpPr txBox="1">
            <a:spLocks/>
          </p:cNvSpPr>
          <p:nvPr/>
        </p:nvSpPr>
        <p:spPr bwMode="auto">
          <a:xfrm>
            <a:off x="6492875" y="4794250"/>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Emerald</a:t>
            </a:r>
          </a:p>
        </p:txBody>
      </p:sp>
      <p:sp>
        <p:nvSpPr>
          <p:cNvPr id="32" name="Title 1"/>
          <p:cNvSpPr txBox="1">
            <a:spLocks/>
          </p:cNvSpPr>
          <p:nvPr/>
        </p:nvSpPr>
        <p:spPr bwMode="auto">
          <a:xfrm>
            <a:off x="6492875" y="4271963"/>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Sardonyx</a:t>
            </a:r>
          </a:p>
        </p:txBody>
      </p:sp>
      <p:sp>
        <p:nvSpPr>
          <p:cNvPr id="33" name="Title 1"/>
          <p:cNvSpPr txBox="1">
            <a:spLocks/>
          </p:cNvSpPr>
          <p:nvPr/>
        </p:nvSpPr>
        <p:spPr bwMode="auto">
          <a:xfrm>
            <a:off x="6492875" y="3751263"/>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Sardius</a:t>
            </a:r>
          </a:p>
        </p:txBody>
      </p:sp>
      <p:sp>
        <p:nvSpPr>
          <p:cNvPr id="34" name="Title 1"/>
          <p:cNvSpPr txBox="1">
            <a:spLocks/>
          </p:cNvSpPr>
          <p:nvPr/>
        </p:nvSpPr>
        <p:spPr bwMode="auto">
          <a:xfrm>
            <a:off x="6492875" y="3230563"/>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solidFill>
                  <a:srgbClr val="000000"/>
                </a:solidFill>
                <a:effectLst>
                  <a:outerShdw blurRad="38100" dist="38100" dir="2700000" algn="tl">
                    <a:srgbClr val="000000">
                      <a:alpha val="43137"/>
                    </a:srgbClr>
                  </a:outerShdw>
                </a:effectLst>
              </a:rPr>
              <a:t>Chrysolite</a:t>
            </a:r>
          </a:p>
        </p:txBody>
      </p:sp>
      <p:sp>
        <p:nvSpPr>
          <p:cNvPr id="35" name="Title 1"/>
          <p:cNvSpPr txBox="1">
            <a:spLocks/>
          </p:cNvSpPr>
          <p:nvPr/>
        </p:nvSpPr>
        <p:spPr bwMode="auto">
          <a:xfrm>
            <a:off x="6492875" y="2708275"/>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solidFill>
                  <a:srgbClr val="000000"/>
                </a:solidFill>
                <a:effectLst>
                  <a:outerShdw blurRad="38100" dist="38100" dir="2700000" algn="tl">
                    <a:srgbClr val="000000">
                      <a:alpha val="43137"/>
                    </a:srgbClr>
                  </a:outerShdw>
                </a:effectLst>
              </a:rPr>
              <a:t>Beryl</a:t>
            </a:r>
          </a:p>
        </p:txBody>
      </p:sp>
      <p:sp>
        <p:nvSpPr>
          <p:cNvPr id="36" name="Title 1"/>
          <p:cNvSpPr txBox="1">
            <a:spLocks/>
          </p:cNvSpPr>
          <p:nvPr/>
        </p:nvSpPr>
        <p:spPr bwMode="auto">
          <a:xfrm>
            <a:off x="6492875" y="2187575"/>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Topaz</a:t>
            </a:r>
          </a:p>
        </p:txBody>
      </p:sp>
      <p:sp>
        <p:nvSpPr>
          <p:cNvPr id="37" name="Title 1"/>
          <p:cNvSpPr txBox="1">
            <a:spLocks/>
          </p:cNvSpPr>
          <p:nvPr/>
        </p:nvSpPr>
        <p:spPr bwMode="auto">
          <a:xfrm>
            <a:off x="6492875" y="1666875"/>
            <a:ext cx="2665413" cy="50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Chrysoprase</a:t>
            </a:r>
          </a:p>
        </p:txBody>
      </p:sp>
      <p:sp>
        <p:nvSpPr>
          <p:cNvPr id="38" name="Title 1"/>
          <p:cNvSpPr txBox="1">
            <a:spLocks/>
          </p:cNvSpPr>
          <p:nvPr/>
        </p:nvSpPr>
        <p:spPr bwMode="auto">
          <a:xfrm>
            <a:off x="6492875" y="1144588"/>
            <a:ext cx="2665413" cy="50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Jacinth</a:t>
            </a:r>
          </a:p>
        </p:txBody>
      </p:sp>
      <p:sp>
        <p:nvSpPr>
          <p:cNvPr id="39" name="Title 1"/>
          <p:cNvSpPr txBox="1">
            <a:spLocks/>
          </p:cNvSpPr>
          <p:nvPr/>
        </p:nvSpPr>
        <p:spPr bwMode="auto">
          <a:xfrm>
            <a:off x="6492875" y="623888"/>
            <a:ext cx="2665413"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Amethyst</a:t>
            </a:r>
          </a:p>
        </p:txBody>
      </p:sp>
      <p:sp>
        <p:nvSpPr>
          <p:cNvPr id="40" name="Title 1"/>
          <p:cNvSpPr txBox="1">
            <a:spLocks/>
          </p:cNvSpPr>
          <p:nvPr/>
        </p:nvSpPr>
        <p:spPr bwMode="auto">
          <a:xfrm rot="20807233">
            <a:off x="-146050" y="349250"/>
            <a:ext cx="1152525" cy="43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NLT</a:t>
            </a:r>
          </a:p>
        </p:txBody>
      </p:sp>
      <p:sp>
        <p:nvSpPr>
          <p:cNvPr id="41" name="Title 1"/>
          <p:cNvSpPr txBox="1">
            <a:spLocks/>
          </p:cNvSpPr>
          <p:nvPr/>
        </p:nvSpPr>
        <p:spPr bwMode="auto">
          <a:xfrm rot="20807233">
            <a:off x="6189663" y="530225"/>
            <a:ext cx="1152525" cy="43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defRPr/>
            </a:pPr>
            <a:r>
              <a:rPr lang="en-US" sz="2800" b="1" dirty="0">
                <a:effectLst>
                  <a:outerShdw blurRad="38100" dist="38100" dir="2700000" algn="tl">
                    <a:srgbClr val="000000">
                      <a:alpha val="43137"/>
                    </a:srgbClr>
                  </a:outerShdw>
                </a:effectLst>
              </a:rPr>
              <a:t>NAU</a:t>
            </a:r>
          </a:p>
        </p:txBody>
      </p:sp>
      <p:sp>
        <p:nvSpPr>
          <p:cNvPr id="42"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462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960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9603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9603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9603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9603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9603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7"/>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3"/>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8"/>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2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4"/>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9"/>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6033" grpId="0" animBg="1"/>
      <p:bldP spid="3" grpId="0"/>
      <p:bldP spid="1196035" grpId="0" animBg="1"/>
      <p:bldP spid="1196036" grpId="0" animBg="1"/>
      <p:bldP spid="1196037" grpId="0" animBg="1"/>
      <p:bldP spid="1196038" grpId="0" animBg="1"/>
      <p:bldP spid="1196039" grpId="0" animBg="1"/>
      <p:bldP spid="22" grpId="0" animBg="1"/>
      <p:bldP spid="23" grpId="0" animBg="1"/>
      <p:bldP spid="24" grpId="0" animBg="1"/>
      <p:bldP spid="25" grpId="0" animBg="1"/>
      <p:bldP spid="26" grpId="0" animBg="1"/>
      <p:bldP spid="27" grpId="0" animBg="1"/>
      <p:bldP spid="4" grpId="0"/>
      <p:bldP spid="5" grpId="0"/>
      <p:bldP spid="6" grpId="0"/>
      <p:bldP spid="7" grpId="0"/>
      <p:bldP spid="8" grpId="0"/>
      <p:bldP spid="9" grpId="0"/>
      <p:bldP spid="10" grpId="0"/>
      <p:bldP spid="11" grpId="0"/>
      <p:bldP spid="12" grpId="0"/>
      <p:bldP spid="13" grpId="0"/>
      <p:bldP spid="14" grpId="0"/>
      <p:bldP spid="28" grpId="0"/>
      <p:bldP spid="29" grpId="0"/>
      <p:bldP spid="30" grpId="0"/>
      <p:bldP spid="31" grpId="0"/>
      <p:bldP spid="32" grpId="0"/>
      <p:bldP spid="33" grpId="0"/>
      <p:bldP spid="34" grpId="0"/>
      <p:bldP spid="35" grpId="0"/>
      <p:bldP spid="36" grpId="0"/>
      <p:bldP spid="37" grpId="0"/>
      <p:bldP spid="38" grpId="0"/>
      <p:bldP spid="39" grpId="0"/>
    </p:bldLst>
  </p:timing>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31201" name="Picture 1" descr="rev 21 gates-of-heav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20725" y="0"/>
            <a:ext cx="7812088" cy="6835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1" name="Rectangle 3"/>
          <p:cNvSpPr>
            <a:spLocks noGrp="1" noChangeArrowheads="1"/>
          </p:cNvSpPr>
          <p:nvPr>
            <p:ph type="title"/>
          </p:nvPr>
        </p:nvSpPr>
        <p:spPr>
          <a:xfrm>
            <a:off x="0" y="5743575"/>
            <a:ext cx="9144000" cy="1143000"/>
          </a:xfrm>
          <a:effectLst>
            <a:outerShdw blurRad="63500" dist="107763" dir="2700000" algn="ctr" rotWithShape="0">
              <a:schemeClr val="tx1">
                <a:alpha val="74998"/>
              </a:schemeClr>
            </a:outerShdw>
          </a:effectLst>
        </p:spPr>
        <p:txBody>
          <a:bodyPr/>
          <a:lstStyle/>
          <a:p>
            <a:pPr eaLnBrk="1" hangingPunct="1">
              <a:defRPr/>
            </a:pPr>
            <a:r>
              <a:rPr lang="en-US" sz="3600" b="1" dirty="0">
                <a:solidFill>
                  <a:schemeClr val="accent1"/>
                </a:solidFill>
                <a:latin typeface="Arial" charset="0"/>
                <a:ea typeface="ＭＳ Ｐゴシック" charset="0"/>
              </a:rPr>
              <a:t>Gates from a Single Pearl (21:21)!</a:t>
            </a:r>
            <a:endParaRPr lang="en-US" sz="3600" b="1" dirty="0">
              <a:latin typeface="Arial" charset="0"/>
              <a:ea typeface="ＭＳ Ｐゴシック" charset="0"/>
            </a:endParaRPr>
          </a:p>
        </p:txBody>
      </p:sp>
      <p:sp>
        <p:nvSpPr>
          <p:cNvPr id="4"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464</a:t>
            </a: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32226" name="Picture 1" descr="rev 21 serpen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925" y="788988"/>
            <a:ext cx="51435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62243" name="Picture 13" descr="rev 21 new-jerusalem-city.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56100" y="855663"/>
            <a:ext cx="4787900" cy="600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600" b="1" u="sng" dirty="0">
                <a:solidFill>
                  <a:srgbClr val="FFFFFF"/>
                </a:solidFill>
              </a:rPr>
              <a:t>Genesis 1–3</a:t>
            </a:r>
            <a:endParaRPr lang="en-US" sz="2800" b="1" i="1" u="sng" dirty="0">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600" b="1" u="sng" dirty="0">
                <a:solidFill>
                  <a:srgbClr val="FFFFFF"/>
                </a:solidFill>
              </a:rPr>
              <a:t>Revelation 20–22</a:t>
            </a:r>
            <a:endParaRPr lang="en-US" sz="2800" b="1" i="1" u="sng" dirty="0">
              <a:solidFill>
                <a:srgbClr val="FFFFFF"/>
              </a:solidFill>
              <a:latin typeface="Times New Roman" charset="0"/>
            </a:endParaRPr>
          </a:p>
        </p:txBody>
      </p:sp>
      <p:sp>
        <p:nvSpPr>
          <p:cNvPr id="3090" name="Text Box 18"/>
          <p:cNvSpPr txBox="1">
            <a:spLocks noChangeArrowheads="1"/>
          </p:cNvSpPr>
          <p:nvPr/>
        </p:nvSpPr>
        <p:spPr bwMode="auto">
          <a:xfrm>
            <a:off x="317500" y="1412875"/>
            <a:ext cx="40386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Satan appears</a:t>
            </a:r>
            <a:r>
              <a:rPr lang="en-US" sz="3600" b="1" dirty="0">
                <a:solidFill>
                  <a:srgbClr val="FFFFFF"/>
                </a:solidFill>
              </a:rPr>
              <a:t> </a:t>
            </a:r>
            <a:br>
              <a:rPr lang="en-US" sz="3600" b="1" dirty="0">
                <a:solidFill>
                  <a:srgbClr val="FFFFFF"/>
                </a:solidFill>
              </a:rPr>
            </a:br>
            <a:r>
              <a:rPr lang="en-US" sz="3600" b="1" dirty="0">
                <a:solidFill>
                  <a:srgbClr val="FFFFFF"/>
                </a:solidFill>
              </a:rPr>
              <a:t>as deceiver of mankind (3:1) </a:t>
            </a:r>
            <a:endParaRPr lang="en-US" sz="2800" b="1" i="1" dirty="0">
              <a:solidFill>
                <a:srgbClr val="FFFFFF"/>
              </a:solidFill>
              <a:latin typeface="Times New Roman" charset="0"/>
            </a:endParaRPr>
          </a:p>
        </p:txBody>
      </p:sp>
      <p:sp>
        <p:nvSpPr>
          <p:cNvPr id="3091" name="Text Box 19"/>
          <p:cNvSpPr txBox="1">
            <a:spLocks noChangeArrowheads="1"/>
          </p:cNvSpPr>
          <p:nvPr/>
        </p:nvSpPr>
        <p:spPr bwMode="auto">
          <a:xfrm>
            <a:off x="4572000" y="1412875"/>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Satan disappears</a:t>
            </a:r>
            <a:r>
              <a:rPr lang="en-US" sz="3600" b="1" dirty="0">
                <a:solidFill>
                  <a:srgbClr val="FFFFFF"/>
                </a:solidFill>
              </a:rPr>
              <a:t> forever (20:10) </a:t>
            </a:r>
            <a:endParaRPr lang="en-US" sz="2800" b="1" i="1" dirty="0">
              <a:solidFill>
                <a:srgbClr val="FFFFFF"/>
              </a:solidFill>
              <a:latin typeface="Times New Roman" charset="0"/>
            </a:endParaRPr>
          </a:p>
        </p:txBody>
      </p:sp>
      <p:sp>
        <p:nvSpPr>
          <p:cNvPr id="3094" name="Text Box 22"/>
          <p:cNvSpPr txBox="1">
            <a:spLocks noChangeArrowheads="1"/>
          </p:cNvSpPr>
          <p:nvPr/>
        </p:nvSpPr>
        <p:spPr bwMode="auto">
          <a:xfrm>
            <a:off x="304800" y="4914900"/>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Defilement enters</a:t>
            </a:r>
            <a:r>
              <a:rPr lang="en-US" sz="3600" b="1" dirty="0">
                <a:solidFill>
                  <a:srgbClr val="FFFFFF"/>
                </a:solidFill>
              </a:rPr>
              <a:t> the garden (3:6-7) </a:t>
            </a:r>
            <a:endParaRPr lang="en-US" sz="2800" b="1" i="1" dirty="0">
              <a:solidFill>
                <a:srgbClr val="FFFFFF"/>
              </a:solidFill>
              <a:latin typeface="Times New Roman" charset="0"/>
            </a:endParaRPr>
          </a:p>
        </p:txBody>
      </p:sp>
      <p:sp>
        <p:nvSpPr>
          <p:cNvPr id="3095" name="Text Box 23"/>
          <p:cNvSpPr txBox="1">
            <a:spLocks noChangeArrowheads="1"/>
          </p:cNvSpPr>
          <p:nvPr/>
        </p:nvSpPr>
        <p:spPr bwMode="auto">
          <a:xfrm>
            <a:off x="4572000" y="4914900"/>
            <a:ext cx="45720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Defilement never enters</a:t>
            </a:r>
            <a:r>
              <a:rPr lang="en-US" sz="3600" b="1" dirty="0">
                <a:solidFill>
                  <a:srgbClr val="FFFFFF"/>
                </a:solidFill>
              </a:rPr>
              <a:t> the city (21:27) </a:t>
            </a:r>
            <a:endParaRPr lang="en-US" sz="2800" b="1" i="1" dirty="0">
              <a:solidFill>
                <a:srgbClr val="FFFFFF"/>
              </a:solidFill>
              <a:latin typeface="Times New Roman" charset="0"/>
            </a:endParaRPr>
          </a:p>
        </p:txBody>
      </p:sp>
      <p:sp>
        <p:nvSpPr>
          <p:cNvPr id="2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
        <p:nvSpPr>
          <p:cNvPr id="12" name="Text Box 22"/>
          <p:cNvSpPr txBox="1">
            <a:spLocks noChangeArrowheads="1"/>
          </p:cNvSpPr>
          <p:nvPr/>
        </p:nvSpPr>
        <p:spPr bwMode="auto">
          <a:xfrm>
            <a:off x="304800" y="3217863"/>
            <a:ext cx="40386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Initial triumph</a:t>
            </a:r>
            <a:r>
              <a:rPr lang="en-US" sz="3600" b="1" dirty="0">
                <a:solidFill>
                  <a:srgbClr val="FFFFFF"/>
                </a:solidFill>
              </a:rPr>
              <a:t> </a:t>
            </a:r>
            <a:br>
              <a:rPr lang="en-US" sz="3600" b="1" dirty="0">
                <a:solidFill>
                  <a:srgbClr val="FFFFFF"/>
                </a:solidFill>
              </a:rPr>
            </a:br>
            <a:r>
              <a:rPr lang="en-US" sz="3600" b="1" dirty="0">
                <a:solidFill>
                  <a:srgbClr val="FFFFFF"/>
                </a:solidFill>
              </a:rPr>
              <a:t>of the serpent (3:13) </a:t>
            </a:r>
            <a:endParaRPr lang="en-US" sz="2800" b="1" i="1" dirty="0">
              <a:solidFill>
                <a:srgbClr val="FFFFFF"/>
              </a:solidFill>
              <a:latin typeface="Times New Roman" charset="0"/>
            </a:endParaRPr>
          </a:p>
        </p:txBody>
      </p:sp>
      <p:sp>
        <p:nvSpPr>
          <p:cNvPr id="13" name="Text Box 23"/>
          <p:cNvSpPr txBox="1">
            <a:spLocks noChangeArrowheads="1"/>
          </p:cNvSpPr>
          <p:nvPr/>
        </p:nvSpPr>
        <p:spPr bwMode="auto">
          <a:xfrm>
            <a:off x="4572000" y="3217863"/>
            <a:ext cx="45720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Ultimate triumph</a:t>
            </a:r>
            <a:r>
              <a:rPr lang="en-US" sz="3600" b="1" dirty="0">
                <a:solidFill>
                  <a:srgbClr val="FFFFFF"/>
                </a:solidFill>
              </a:rPr>
              <a:t> </a:t>
            </a:r>
            <a:br>
              <a:rPr lang="en-US" sz="3600" b="1" dirty="0">
                <a:solidFill>
                  <a:srgbClr val="FFFFFF"/>
                </a:solidFill>
              </a:rPr>
            </a:br>
            <a:r>
              <a:rPr lang="en-US" sz="3600" b="1" dirty="0">
                <a:solidFill>
                  <a:srgbClr val="FFFFFF"/>
                </a:solidFill>
              </a:rPr>
              <a:t>of the Lamb </a:t>
            </a:r>
            <a:br>
              <a:rPr lang="en-US" sz="3600" b="1" dirty="0">
                <a:solidFill>
                  <a:srgbClr val="FFFFFF"/>
                </a:solidFill>
              </a:rPr>
            </a:br>
            <a:r>
              <a:rPr lang="en-US" sz="3600" b="1" dirty="0">
                <a:solidFill>
                  <a:srgbClr val="FFFFFF"/>
                </a:solidFill>
              </a:rPr>
              <a:t>(20:10; 22:3) </a:t>
            </a:r>
            <a:endParaRPr lang="en-US" sz="2800" b="1" i="1" dirty="0">
              <a:solidFill>
                <a:srgbClr val="FFFFFF"/>
              </a:solidFill>
              <a:latin typeface="Times New Roman"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309"/>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6224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9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P spid="3094" grpId="0"/>
      <p:bldP spid="3095" grpId="0"/>
      <p:bldP spid="12" grpId="0"/>
      <p:bldP spid="13" grpId="0"/>
    </p:bldLst>
  </p:timing>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6300192" y="1133798"/>
            <a:ext cx="2514600" cy="1935162"/>
          </a:xfrm>
        </p:spPr>
        <p:txBody>
          <a:bodyPr/>
          <a:lstStyle/>
          <a:p>
            <a:pPr eaLnBrk="1" hangingPunct="1"/>
            <a:r>
              <a:rPr lang="en-US" b="1" dirty="0">
                <a:solidFill>
                  <a:srgbClr val="008000"/>
                </a:solidFill>
                <a:latin typeface="Arial" charset="0"/>
              </a:rPr>
              <a:t>No More Sin and Death!</a:t>
            </a:r>
          </a:p>
        </p:txBody>
      </p:sp>
      <p:grpSp>
        <p:nvGrpSpPr>
          <p:cNvPr id="106498" name="Group 10"/>
          <p:cNvGrpSpPr>
            <a:grpSpLocks/>
          </p:cNvGrpSpPr>
          <p:nvPr/>
        </p:nvGrpSpPr>
        <p:grpSpPr bwMode="auto">
          <a:xfrm>
            <a:off x="874713" y="76200"/>
            <a:ext cx="5227637" cy="6858000"/>
            <a:chOff x="551" y="48"/>
            <a:chExt cx="3293" cy="4320"/>
          </a:xfrm>
        </p:grpSpPr>
        <p:pic>
          <p:nvPicPr>
            <p:cNvPr id="106499" name="Picture 8" descr="HeavenHunting"/>
            <p:cNvPicPr>
              <a:picLocks noChangeAspect="1" noChangeArrowheads="1"/>
            </p:cNvPicPr>
            <p:nvPr/>
          </p:nvPicPr>
          <p:blipFill>
            <a:blip r:embed="rId3" cstate="screen">
              <a:extLst>
                <a:ext uri="{28A0092B-C50C-407E-A947-70E740481C1C}">
                  <a14:useLocalDpi xmlns:a14="http://schemas.microsoft.com/office/drawing/2010/main"/>
                </a:ext>
              </a:extLst>
            </a:blip>
            <a:srcRect l="7903" t="13055" r="17581" b="17845"/>
            <a:stretch>
              <a:fillRect/>
            </a:stretch>
          </p:blipFill>
          <p:spPr bwMode="auto">
            <a:xfrm>
              <a:off x="551" y="48"/>
              <a:ext cx="329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500" name="Line 9"/>
            <p:cNvSpPr>
              <a:spLocks noChangeShapeType="1"/>
            </p:cNvSpPr>
            <p:nvPr/>
          </p:nvSpPr>
          <p:spPr bwMode="auto">
            <a:xfrm>
              <a:off x="624" y="48"/>
              <a:ext cx="312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 name="Rectangle 2"/>
          <p:cNvSpPr txBox="1">
            <a:spLocks noChangeArrowheads="1"/>
          </p:cNvSpPr>
          <p:nvPr/>
        </p:nvSpPr>
        <p:spPr bwMode="auto">
          <a:xfrm>
            <a:off x="323528" y="5877272"/>
            <a:ext cx="6264696" cy="980728"/>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sz="3200" b="1" dirty="0">
                <a:solidFill>
                  <a:srgbClr val="624120"/>
                </a:solidFill>
                <a:latin typeface="Arial" charset="0"/>
              </a:rPr>
              <a:t>"You sure you</a:t>
            </a:r>
            <a:r>
              <a:rPr lang="fr-FR" sz="3200" b="1" dirty="0">
                <a:solidFill>
                  <a:srgbClr val="624120"/>
                </a:solidFill>
                <a:latin typeface="Arial" charset="0"/>
              </a:rPr>
              <a:t>'</a:t>
            </a:r>
            <a:r>
              <a:rPr lang="en-US" sz="3200" b="1" dirty="0">
                <a:solidFill>
                  <a:srgbClr val="624120"/>
                </a:solidFill>
                <a:latin typeface="Arial" charset="0"/>
              </a:rPr>
              <a:t>re supposed to be doing</a:t>
            </a:r>
            <a:r>
              <a:rPr lang="fr-FR" sz="3200" b="1" dirty="0">
                <a:solidFill>
                  <a:srgbClr val="624120"/>
                </a:solidFill>
                <a:latin typeface="Arial" charset="0"/>
              </a:rPr>
              <a:t>'</a:t>
            </a:r>
            <a:r>
              <a:rPr lang="en-US" sz="3200" b="1" dirty="0">
                <a:solidFill>
                  <a:srgbClr val="624120"/>
                </a:solidFill>
                <a:latin typeface="Arial" charset="0"/>
              </a:rPr>
              <a:t> that, Mitch?"</a:t>
            </a:r>
          </a:p>
        </p:txBody>
      </p:sp>
      <p:sp>
        <p:nvSpPr>
          <p:cNvPr id="7"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30982096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 calcmode="lin" valueType="num">
                                      <p:cBhvr>
                                        <p:cTn id="7" dur="5000" fill="hold"/>
                                        <p:tgtEl>
                                          <p:spTgt spid="22530"/>
                                        </p:tgtEl>
                                        <p:attrNameLst>
                                          <p:attrName>ppt_w</p:attrName>
                                        </p:attrNameLst>
                                      </p:cBhvr>
                                      <p:tavLst>
                                        <p:tav tm="0" fmla="#ppt_w*sin(2.5*pi*$)">
                                          <p:val>
                                            <p:fltVal val="0"/>
                                          </p:val>
                                        </p:tav>
                                        <p:tav tm="100000">
                                          <p:val>
                                            <p:fltVal val="1"/>
                                          </p:val>
                                        </p:tav>
                                      </p:tavLst>
                                    </p:anim>
                                    <p:anim calcmode="lin" valueType="num">
                                      <p:cBhvr>
                                        <p:cTn id="8" dur="5000" fill="hold"/>
                                        <p:tgtEl>
                                          <p:spTgt spid="2253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en-US" dirty="0">
                <a:solidFill>
                  <a:srgbClr val="FFFFFF"/>
                </a:solidFill>
                <a:effectLst>
                  <a:glow rad="241300">
                    <a:schemeClr val="tx1">
                      <a:alpha val="75000"/>
                    </a:schemeClr>
                  </a:glow>
                </a:effectLst>
              </a:rPr>
              <a:t>Purposes of the Millennium</a:t>
            </a: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424</a:t>
            </a:r>
          </a:p>
        </p:txBody>
      </p:sp>
      <p:sp>
        <p:nvSpPr>
          <p:cNvPr id="5" name="Title 1"/>
          <p:cNvSpPr txBox="1">
            <a:spLocks/>
          </p:cNvSpPr>
          <p:nvPr/>
        </p:nvSpPr>
        <p:spPr bwMode="auto">
          <a:xfrm>
            <a:off x="201576" y="1572150"/>
            <a:ext cx="8942424" cy="5285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marR="0" lvl="0" indent="-742950" algn="l" defTabSz="914400" rtl="0" eaLnBrk="0" fontAlgn="base" latinLnBrk="0" hangingPunct="0">
              <a:lnSpc>
                <a:spcPct val="90000"/>
              </a:lnSpc>
              <a:spcBef>
                <a:spcPct val="20000"/>
              </a:spcBef>
              <a:spcAft>
                <a:spcPct val="0"/>
              </a:spcAft>
              <a:buClrTx/>
              <a:buSzTx/>
              <a:buFont typeface="+mj-ea"/>
              <a:buAutoNum type="circleNumDbPlain"/>
              <a:tabLst/>
              <a:defRPr/>
            </a:pPr>
            <a:r>
              <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Judge angels</a:t>
            </a:r>
          </a:p>
          <a:p>
            <a:pPr marL="742950" marR="0" lvl="0" indent="-742950" algn="l" defTabSz="914400" rtl="0" eaLnBrk="0" fontAlgn="base" latinLnBrk="0" hangingPunct="0">
              <a:lnSpc>
                <a:spcPct val="90000"/>
              </a:lnSpc>
              <a:spcBef>
                <a:spcPct val="20000"/>
              </a:spcBef>
              <a:spcAft>
                <a:spcPct val="0"/>
              </a:spcAft>
              <a:buClrTx/>
              <a:buSzTx/>
              <a:buFont typeface="+mj-ea"/>
              <a:buAutoNum type="circleNumDbPlain"/>
              <a:tabLst/>
              <a:defRPr/>
            </a:pPr>
            <a:r>
              <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Rule the earth</a:t>
            </a:r>
          </a:p>
          <a:p>
            <a:pPr marL="742950" marR="0" lvl="0" indent="-742950" algn="l" defTabSz="914400" rtl="0" eaLnBrk="0" fontAlgn="base" latinLnBrk="0" hangingPunct="0">
              <a:lnSpc>
                <a:spcPct val="90000"/>
              </a:lnSpc>
              <a:spcBef>
                <a:spcPct val="20000"/>
              </a:spcBef>
              <a:spcAft>
                <a:spcPct val="0"/>
              </a:spcAft>
              <a:buClrTx/>
              <a:buSzTx/>
              <a:buFont typeface="+mj-ea"/>
              <a:buAutoNum type="circleNumDbPlain"/>
              <a:tabLst/>
              <a:defRPr/>
            </a:pPr>
            <a:r>
              <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Restore world to pre-Flood era (long life of Isa. 65:20) </a:t>
            </a:r>
          </a:p>
          <a:p>
            <a:pPr marL="742950" marR="0" lvl="0" indent="-742950" algn="l" defTabSz="914400" rtl="0" eaLnBrk="0" fontAlgn="base" latinLnBrk="0" hangingPunct="0">
              <a:lnSpc>
                <a:spcPct val="90000"/>
              </a:lnSpc>
              <a:spcBef>
                <a:spcPct val="20000"/>
              </a:spcBef>
              <a:spcAft>
                <a:spcPct val="0"/>
              </a:spcAft>
              <a:buClrTx/>
              <a:buSzTx/>
              <a:buFont typeface="+mj-ea"/>
              <a:buAutoNum type="circleNumDbPlain"/>
              <a:tabLst/>
              <a:defRPr/>
            </a:pPr>
            <a:r>
              <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Show the human heart corrupt</a:t>
            </a:r>
          </a:p>
          <a:p>
            <a:pPr marL="742950" marR="0" lvl="0" indent="-742950" algn="l" defTabSz="914400" rtl="0" eaLnBrk="0" fontAlgn="base" latinLnBrk="0" hangingPunct="0">
              <a:lnSpc>
                <a:spcPct val="90000"/>
              </a:lnSpc>
              <a:spcBef>
                <a:spcPct val="20000"/>
              </a:spcBef>
              <a:spcAft>
                <a:spcPct val="0"/>
              </a:spcAft>
              <a:buClrTx/>
              <a:buSzTx/>
              <a:buFont typeface="+mj-ea"/>
              <a:buAutoNum type="circleNumDbPlain"/>
              <a:tabLst/>
              <a:defRPr/>
            </a:pPr>
            <a:r>
              <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pitchFamily="-111" charset="-128"/>
                <a:cs typeface="Arial"/>
              </a:rPr>
              <a:t>Fulfill Abrahamic Covenant</a:t>
            </a:r>
          </a:p>
        </p:txBody>
      </p:sp>
    </p:spTree>
    <p:extLst>
      <p:ext uri="{BB962C8B-B14F-4D97-AF65-F5344CB8AC3E}">
        <p14:creationId xmlns:p14="http://schemas.microsoft.com/office/powerpoint/2010/main" val="25025685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334274"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p>
        </p:txBody>
      </p:sp>
      <p:pic>
        <p:nvPicPr>
          <p:cNvPr id="1334275" name="Picture 2" descr="Rev 21.18 New Jerusale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924300" y="9525"/>
            <a:ext cx="5219700" cy="6848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4276" name="Rectangle 3"/>
          <p:cNvSpPr>
            <a:spLocks noGrp="1" noChangeArrowheads="1"/>
          </p:cNvSpPr>
          <p:nvPr>
            <p:ph type="ctrTitle"/>
          </p:nvPr>
        </p:nvSpPr>
        <p:spPr>
          <a:xfrm>
            <a:off x="211138" y="260350"/>
            <a:ext cx="3568700" cy="6165850"/>
          </a:xfrm>
        </p:spPr>
        <p:txBody>
          <a:bodyPr/>
          <a:lstStyle/>
          <a:p>
            <a:r>
              <a:rPr lang="en-US" sz="3200" b="1" dirty="0">
                <a:latin typeface="Arial" charset="0"/>
                <a:ea typeface="ＭＳ Ｐゴシック" charset="0"/>
              </a:rPr>
              <a:t>Nothing evil will be allowed to enter, nor anyone who practices shameful idolatry and dishonesty—but only those whose names are written in the Lamb</a:t>
            </a:r>
            <a:r>
              <a:rPr lang="fr-FR" sz="3200" b="1" dirty="0">
                <a:latin typeface="Arial" charset="0"/>
                <a:ea typeface="ＭＳ Ｐゴシック" charset="0"/>
              </a:rPr>
              <a:t>'</a:t>
            </a:r>
            <a:r>
              <a:rPr lang="en-US" sz="3200" b="1" dirty="0">
                <a:latin typeface="Arial" charset="0"/>
                <a:ea typeface="ＭＳ Ｐゴシック" charset="0"/>
              </a:rPr>
              <a:t>s Book of Life (21:27 </a:t>
            </a:r>
            <a:r>
              <a:rPr lang="en-US" sz="2400" b="1" dirty="0">
                <a:latin typeface="Arial" charset="0"/>
                <a:ea typeface="ＭＳ Ｐゴシック" charset="0"/>
              </a:rPr>
              <a:t>NLT</a:t>
            </a:r>
            <a:r>
              <a:rPr lang="en-US" sz="3200" b="1" dirty="0">
                <a:latin typeface="Arial" charset="0"/>
                <a:ea typeface="ＭＳ Ｐゴシック" charset="0"/>
              </a:rPr>
              <a:t>).</a:t>
            </a:r>
            <a:endParaRPr lang="en-US" sz="3200" b="1" dirty="0">
              <a:solidFill>
                <a:srgbClr val="CC0000"/>
              </a:solidFill>
              <a:latin typeface="Arial" charset="0"/>
              <a:ea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overrideClrMapping bg1="lt1" tx1="dk1" bg2="lt2" tx2="dk2" accent1="accent1" accent2="accent2" accent3="accent3" accent4="accent4" accent5="accent5" accent6="accent6" hlink="hlink" folHlink="folHlink"/>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a:solidFill>
                  <a:schemeClr val="tx1"/>
                </a:solidFill>
                <a:latin typeface="Arial" charset="0"/>
                <a:ea typeface="Osaka" charset="0"/>
                <a:cs typeface="Arial" charset="0"/>
              </a:rPr>
            </a:br>
            <a:r>
              <a:rPr lang="en-US" sz="8800">
                <a:solidFill>
                  <a:schemeClr val="bg1"/>
                </a:solidFill>
                <a:latin typeface="Arial" charset="0"/>
                <a:ea typeface="Osaka" charset="0"/>
                <a:cs typeface="Arial" charset="0"/>
              </a:rPr>
              <a:t>Wahyu </a:t>
            </a:r>
            <a:r>
              <a:rPr lang="en-US" sz="8800" dirty="0">
                <a:solidFill>
                  <a:schemeClr val="bg1"/>
                </a:solidFill>
                <a:latin typeface="Arial" charset="0"/>
                <a:ea typeface="Osaka" charset="0"/>
                <a:cs typeface="Arial" charset="0"/>
              </a:rPr>
              <a:t>22</a:t>
            </a:r>
          </a:p>
        </p:txBody>
      </p:sp>
    </p:spTree>
    <p:extLst>
      <p:ext uri="{BB962C8B-B14F-4D97-AF65-F5344CB8AC3E}">
        <p14:creationId xmlns:p14="http://schemas.microsoft.com/office/powerpoint/2010/main" val="4015685598"/>
      </p:ext>
    </p:extLst>
  </p:cSld>
  <p:clrMapOvr>
    <a:overrideClrMapping bg1="lt1" tx1="dk1" bg2="lt2" tx2="dk2" accent1="accent1" accent2="accent2" accent3="accent3" accent4="accent4" accent5="accent5" accent6="accent6" hlink="hlink" folHlink="folHlink"/>
  </p:clrMapOvr>
</p:sld>
</file>

<file path=ppt/slides/slide1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36322" name="Picture 1" descr="rev 21 a-new-heaven-and-a-new-ear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11163"/>
            <a:ext cx="9144000" cy="647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6323" name="Picture 2" descr="rev 21 river-of-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30700" y="766763"/>
            <a:ext cx="48133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Genesis 1–3</a:t>
            </a:r>
            <a:endParaRPr lang="en-US" sz="2800" b="1" i="1" u="sng" dirty="0">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600" b="1" u="sng" dirty="0"/>
              <a:t>Revelation 20–22</a:t>
            </a:r>
            <a:endParaRPr lang="en-US" sz="2800" b="1" i="1" u="sng" dirty="0">
              <a:latin typeface="Times New Roman" charset="0"/>
            </a:endParaRPr>
          </a:p>
        </p:txBody>
      </p:sp>
      <p:sp>
        <p:nvSpPr>
          <p:cNvPr id="3094" name="Text Box 22"/>
          <p:cNvSpPr txBox="1">
            <a:spLocks noChangeArrowheads="1"/>
          </p:cNvSpPr>
          <p:nvPr/>
        </p:nvSpPr>
        <p:spPr bwMode="auto">
          <a:xfrm>
            <a:off x="304800" y="1916113"/>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00"/>
                </a:solidFill>
              </a:rPr>
              <a:t>Trees and rivers</a:t>
            </a:r>
            <a:r>
              <a:rPr lang="en-US" sz="3600" b="1" dirty="0">
                <a:solidFill>
                  <a:srgbClr val="FFFFFF"/>
                </a:solidFill>
              </a:rPr>
              <a:t> (2:8-14) </a:t>
            </a:r>
            <a:endParaRPr lang="en-US" sz="2800" b="1" i="1" dirty="0">
              <a:solidFill>
                <a:srgbClr val="FFFFFF"/>
              </a:solidFill>
              <a:latin typeface="Times New Roman" charset="0"/>
            </a:endParaRPr>
          </a:p>
        </p:txBody>
      </p:sp>
      <p:sp>
        <p:nvSpPr>
          <p:cNvPr id="3095" name="Text Box 23"/>
          <p:cNvSpPr txBox="1">
            <a:spLocks noChangeArrowheads="1"/>
          </p:cNvSpPr>
          <p:nvPr/>
        </p:nvSpPr>
        <p:spPr bwMode="auto">
          <a:xfrm>
            <a:off x="4572000" y="1916113"/>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004400"/>
                </a:solidFill>
              </a:rPr>
              <a:t>Tree and river</a:t>
            </a:r>
            <a:r>
              <a:rPr lang="en-US" sz="3600" b="1" dirty="0"/>
              <a:t> (22:1-2) </a:t>
            </a:r>
            <a:endParaRPr lang="en-US" sz="2800" b="1" i="1" dirty="0">
              <a:latin typeface="Times New Roman" charset="0"/>
            </a:endParaRPr>
          </a:p>
        </p:txBody>
      </p:sp>
      <p:sp>
        <p:nvSpPr>
          <p:cNvPr id="10"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p:bldP spid="3095" grpId="0"/>
    </p:bldLst>
  </p:timing>
</p:sld>
</file>

<file path=ppt/slides/slide1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38370" name="Picture 2" descr="sharing frui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6142038" cy="6048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 tree1.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Genesis 1–3</a:t>
            </a:r>
            <a:endParaRPr lang="en-US" sz="2800" b="1" i="1" u="sng" dirty="0">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004400"/>
                </a:solidFill>
              </a:rPr>
              <a:t>Revelation 20–22</a:t>
            </a:r>
            <a:endParaRPr lang="en-US" sz="2800" b="1" i="1" u="sng" dirty="0">
              <a:solidFill>
                <a:srgbClr val="004400"/>
              </a:solidFill>
              <a:latin typeface="Times New Roman" charset="0"/>
            </a:endParaRPr>
          </a:p>
        </p:txBody>
      </p:sp>
      <p:sp>
        <p:nvSpPr>
          <p:cNvPr id="3090" name="Text Box 18"/>
          <p:cNvSpPr txBox="1">
            <a:spLocks noChangeArrowheads="1"/>
          </p:cNvSpPr>
          <p:nvPr/>
        </p:nvSpPr>
        <p:spPr bwMode="auto">
          <a:xfrm>
            <a:off x="-107950" y="5013325"/>
            <a:ext cx="4751388"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Prohibition</a:t>
            </a:r>
            <a:r>
              <a:rPr lang="en-US" sz="3600" b="1" dirty="0">
                <a:solidFill>
                  <a:srgbClr val="FFFFFF"/>
                </a:solidFill>
              </a:rPr>
              <a:t> from the tree of life (3:24) </a:t>
            </a:r>
            <a:endParaRPr lang="en-US" sz="2800" b="1" i="1" dirty="0">
              <a:solidFill>
                <a:srgbClr val="FFFFFF"/>
              </a:solidFill>
              <a:latin typeface="Times New Roman" charset="0"/>
            </a:endParaRPr>
          </a:p>
        </p:txBody>
      </p:sp>
      <p:sp>
        <p:nvSpPr>
          <p:cNvPr id="3091" name="Text Box 19"/>
          <p:cNvSpPr txBox="1">
            <a:spLocks noChangeArrowheads="1"/>
          </p:cNvSpPr>
          <p:nvPr/>
        </p:nvSpPr>
        <p:spPr bwMode="auto">
          <a:xfrm>
            <a:off x="4545013" y="5013325"/>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00"/>
                </a:solidFill>
              </a:rPr>
              <a:t>Access</a:t>
            </a:r>
            <a:r>
              <a:rPr lang="en-US" sz="3600" b="1" dirty="0">
                <a:solidFill>
                  <a:srgbClr val="FFFFFF"/>
                </a:solidFill>
              </a:rPr>
              <a:t> to </a:t>
            </a:r>
            <a:r>
              <a:rPr lang="en-US" sz="3600" b="1">
                <a:solidFill>
                  <a:srgbClr val="FFFFFF"/>
                </a:solidFill>
              </a:rPr>
              <a:t>the </a:t>
            </a:r>
            <a:br>
              <a:rPr lang="en-US" sz="3600" b="1">
                <a:solidFill>
                  <a:srgbClr val="FFFFFF"/>
                </a:solidFill>
              </a:rPr>
            </a:br>
            <a:r>
              <a:rPr lang="en-US" sz="3600" b="1">
                <a:solidFill>
                  <a:srgbClr val="FFFFFF"/>
                </a:solidFill>
              </a:rPr>
              <a:t>tree </a:t>
            </a:r>
            <a:r>
              <a:rPr lang="en-US" sz="3600" b="1" dirty="0">
                <a:solidFill>
                  <a:srgbClr val="FFFFFF"/>
                </a:solidFill>
              </a:rPr>
              <a:t>of life (22:14) </a:t>
            </a:r>
            <a:endParaRPr lang="en-US" sz="2800" b="1" i="1" dirty="0">
              <a:solidFill>
                <a:srgbClr val="FFFFFF"/>
              </a:solidFill>
              <a:latin typeface="Times New Roman" charset="0"/>
            </a:endParaRPr>
          </a:p>
        </p:txBody>
      </p:sp>
      <p:sp>
        <p:nvSpPr>
          <p:cNvPr id="10"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18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148487" name="Rectangle 7"/>
          <p:cNvSpPr>
            <a:spLocks noGrp="1" noChangeArrowheads="1"/>
          </p:cNvSpPr>
          <p:nvPr>
            <p:ph type="title"/>
          </p:nvPr>
        </p:nvSpPr>
        <p:spPr>
          <a:xfrm>
            <a:off x="34925" y="44450"/>
            <a:ext cx="9109075" cy="504825"/>
          </a:xfrm>
          <a:effectLst>
            <a:outerShdw blurRad="63500" dist="107763" dir="2700000" algn="ctr" rotWithShape="0">
              <a:schemeClr val="bg1">
                <a:alpha val="74998"/>
              </a:schemeClr>
            </a:outerShdw>
          </a:effectLst>
        </p:spPr>
        <p:txBody>
          <a:bodyPr/>
          <a:lstStyle/>
          <a:p>
            <a:pPr eaLnBrk="1" hangingPunct="1">
              <a:defRPr/>
            </a:pPr>
            <a:r>
              <a:rPr lang="en-US" sz="3600" b="1" dirty="0">
                <a:cs typeface="+mj-cs"/>
              </a:rPr>
              <a:t>The Tree of Life (22:2, 14)</a:t>
            </a:r>
          </a:p>
        </p:txBody>
      </p:sp>
      <p:pic>
        <p:nvPicPr>
          <p:cNvPr id="1340419" name="Picture 2" descr="rev 22 tree_of_lif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620713"/>
            <a:ext cx="9185275" cy="6237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latin typeface="Arial" pitchFamily="-111" charset="0"/>
                <a:ea typeface="ＭＳ Ｐゴシック" pitchFamily="-111" charset="-128"/>
                <a:cs typeface="ＭＳ Ｐゴシック" pitchFamily="-111" charset="-128"/>
              </a:rPr>
              <a:t>448</a:t>
            </a: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41442" name="Picture 1" descr="Gen 3 Hard Work in Soi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rev 21 joy no black lady.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924300" y="-26988"/>
            <a:ext cx="5248275"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Genesis 1–3</a:t>
            </a:r>
            <a:endParaRPr lang="en-US" sz="2800" b="1" i="1" u="sng" dirty="0">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Revelation 20–22</a:t>
            </a:r>
            <a:endParaRPr lang="en-US" sz="2800" b="1" i="1" u="sng" dirty="0">
              <a:solidFill>
                <a:srgbClr val="FFFFFF"/>
              </a:solidFill>
              <a:latin typeface="Times New Roman" charset="0"/>
            </a:endParaRPr>
          </a:p>
        </p:txBody>
      </p:sp>
      <p:sp>
        <p:nvSpPr>
          <p:cNvPr id="12" name="Text Box 22"/>
          <p:cNvSpPr txBox="1">
            <a:spLocks noChangeArrowheads="1"/>
          </p:cNvSpPr>
          <p:nvPr/>
        </p:nvSpPr>
        <p:spPr bwMode="auto">
          <a:xfrm>
            <a:off x="304800" y="3114675"/>
            <a:ext cx="40386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FF"/>
                </a:solidFill>
              </a:rPr>
              <a:t>"</a:t>
            </a:r>
            <a:r>
              <a:rPr lang="en-US" sz="3600" b="1" dirty="0">
                <a:solidFill>
                  <a:srgbClr val="FFFF00"/>
                </a:solidFill>
              </a:rPr>
              <a:t>Cursed</a:t>
            </a:r>
            <a:r>
              <a:rPr lang="en-US" sz="3600" b="1" dirty="0">
                <a:solidFill>
                  <a:srgbClr val="FFFFFF"/>
                </a:solidFill>
              </a:rPr>
              <a:t> is the </a:t>
            </a:r>
            <a:r>
              <a:rPr lang="en-US" sz="3600" b="1" dirty="0">
                <a:solidFill>
                  <a:srgbClr val="FFFF00"/>
                </a:solidFill>
              </a:rPr>
              <a:t>ground</a:t>
            </a:r>
            <a:r>
              <a:rPr lang="en-US" sz="3600" b="1" dirty="0">
                <a:solidFill>
                  <a:srgbClr val="FFFFFF"/>
                </a:solidFill>
              </a:rPr>
              <a:t> because of you" (3:17) </a:t>
            </a:r>
            <a:endParaRPr lang="en-US" sz="2800" b="1" i="1" dirty="0">
              <a:solidFill>
                <a:srgbClr val="FFFFFF"/>
              </a:solidFill>
              <a:latin typeface="Times New Roman" charset="0"/>
            </a:endParaRPr>
          </a:p>
        </p:txBody>
      </p:sp>
      <p:sp>
        <p:nvSpPr>
          <p:cNvPr id="13" name="Text Box 23"/>
          <p:cNvSpPr txBox="1">
            <a:spLocks noChangeArrowheads="1"/>
          </p:cNvSpPr>
          <p:nvPr/>
        </p:nvSpPr>
        <p:spPr bwMode="auto">
          <a:xfrm>
            <a:off x="4572000" y="3114675"/>
            <a:ext cx="45720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FF"/>
                </a:solidFill>
              </a:rPr>
              <a:t>"</a:t>
            </a:r>
            <a:r>
              <a:rPr lang="en-US" sz="3600" b="1" dirty="0">
                <a:solidFill>
                  <a:srgbClr val="FFFF00"/>
                </a:solidFill>
              </a:rPr>
              <a:t>No</a:t>
            </a:r>
            <a:r>
              <a:rPr lang="en-US" sz="3600" b="1" dirty="0">
                <a:solidFill>
                  <a:srgbClr val="FFFFFF"/>
                </a:solidFill>
              </a:rPr>
              <a:t> longer will there be any </a:t>
            </a:r>
            <a:r>
              <a:rPr lang="en-US" sz="3600" b="1" dirty="0">
                <a:solidFill>
                  <a:srgbClr val="FFFF00"/>
                </a:solidFill>
              </a:rPr>
              <a:t>curse</a:t>
            </a:r>
            <a:r>
              <a:rPr lang="en-US" sz="3600" b="1" dirty="0">
                <a:solidFill>
                  <a:srgbClr val="FFFFFF"/>
                </a:solidFill>
              </a:rPr>
              <a:t>" (22:3) </a:t>
            </a:r>
            <a:endParaRPr lang="en-US" sz="2800" b="1" i="1" dirty="0">
              <a:solidFill>
                <a:srgbClr val="FFFFFF"/>
              </a:solidFill>
              <a:latin typeface="Times New Roman" charset="0"/>
            </a:endParaRPr>
          </a:p>
        </p:txBody>
      </p:sp>
      <p:sp>
        <p:nvSpPr>
          <p:cNvPr id="10"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12" grpId="0"/>
      <p:bldP spid="13" grpId="0"/>
    </p:bldLst>
  </p:timing>
</p:sld>
</file>

<file path=ppt/slides/slide1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2" name="Picture 1" descr="rev 21 children in ChristNewEarth-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16013" y="863600"/>
            <a:ext cx="8027987" cy="6021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43491" name="Picture 2" descr="rev 21 adam_eve_drive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838200"/>
            <a:ext cx="4427538" cy="6007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000000"/>
                </a:solidFill>
              </a:rPr>
              <a:t>Genesis 1–3</a:t>
            </a:r>
            <a:endParaRPr lang="en-US" sz="2800" b="1" i="1" u="sng" dirty="0">
              <a:solidFill>
                <a:srgbClr val="000000"/>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Revelation 20–22</a:t>
            </a:r>
            <a:endParaRPr lang="en-US" sz="2800" b="1" i="1" u="sng" dirty="0">
              <a:solidFill>
                <a:srgbClr val="FFFFFF"/>
              </a:solidFill>
              <a:latin typeface="Times New Roman" charset="0"/>
            </a:endParaRPr>
          </a:p>
        </p:txBody>
      </p:sp>
      <p:sp>
        <p:nvSpPr>
          <p:cNvPr id="3094" name="Text Box 22"/>
          <p:cNvSpPr txBox="1">
            <a:spLocks noChangeArrowheads="1"/>
          </p:cNvSpPr>
          <p:nvPr/>
        </p:nvSpPr>
        <p:spPr bwMode="auto">
          <a:xfrm>
            <a:off x="296863" y="5103813"/>
            <a:ext cx="4038600" cy="17541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FF"/>
                </a:solidFill>
              </a:rPr>
              <a:t>Man </a:t>
            </a:r>
            <a:r>
              <a:rPr lang="en-US" sz="3600" b="1" dirty="0">
                <a:solidFill>
                  <a:srgbClr val="FFFF00"/>
                </a:solidFill>
              </a:rPr>
              <a:t>driven from God</a:t>
            </a:r>
            <a:r>
              <a:rPr lang="fr-FR" sz="3600" b="1" dirty="0">
                <a:solidFill>
                  <a:srgbClr val="FFFF00"/>
                </a:solidFill>
              </a:rPr>
              <a:t>'</a:t>
            </a:r>
            <a:r>
              <a:rPr lang="en-US" sz="3600" b="1" dirty="0">
                <a:solidFill>
                  <a:srgbClr val="FFFF00"/>
                </a:solidFill>
              </a:rPr>
              <a:t>s presence</a:t>
            </a:r>
            <a:r>
              <a:rPr lang="en-US" sz="3600" b="1" dirty="0">
                <a:solidFill>
                  <a:srgbClr val="FFFFFF"/>
                </a:solidFill>
              </a:rPr>
              <a:t> (3:24) </a:t>
            </a:r>
            <a:endParaRPr lang="en-US" sz="2800" b="1" i="1" dirty="0">
              <a:solidFill>
                <a:srgbClr val="FFFFFF"/>
              </a:solidFill>
              <a:latin typeface="Times New Roman" charset="0"/>
            </a:endParaRPr>
          </a:p>
        </p:txBody>
      </p:sp>
      <p:sp>
        <p:nvSpPr>
          <p:cNvPr id="3095" name="Text Box 23"/>
          <p:cNvSpPr txBox="1">
            <a:spLocks noChangeArrowheads="1"/>
          </p:cNvSpPr>
          <p:nvPr/>
        </p:nvSpPr>
        <p:spPr bwMode="auto">
          <a:xfrm>
            <a:off x="4592638" y="1341438"/>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FF"/>
                </a:solidFill>
              </a:rPr>
              <a:t>"They </a:t>
            </a:r>
            <a:r>
              <a:rPr lang="en-US" sz="3600" b="1" dirty="0">
                <a:solidFill>
                  <a:srgbClr val="FFFF00"/>
                </a:solidFill>
              </a:rPr>
              <a:t>will see His face</a:t>
            </a:r>
            <a:r>
              <a:rPr lang="en-US" sz="3600" b="1" dirty="0">
                <a:solidFill>
                  <a:srgbClr val="FFFFFF"/>
                </a:solidFill>
              </a:rPr>
              <a:t>" (22:4) </a:t>
            </a:r>
            <a:endParaRPr lang="en-US" sz="2800" b="1" i="1" dirty="0">
              <a:solidFill>
                <a:srgbClr val="FFFFFF"/>
              </a:solidFill>
              <a:latin typeface="Times New Roman" charset="0"/>
            </a:endParaRPr>
          </a:p>
        </p:txBody>
      </p:sp>
      <p:sp>
        <p:nvSpPr>
          <p:cNvPr id="10"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1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45538" name="Picture 2" descr="Adam &amp; Eve coats of sk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rev 21_jesus-thron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924300" y="836613"/>
            <a:ext cx="5424488" cy="6021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Genesis 1–3</a:t>
            </a:r>
            <a:endParaRPr lang="en-US" sz="2800" b="1" i="1" u="sng" dirty="0">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Revelation 20–22</a:t>
            </a:r>
            <a:endParaRPr lang="en-US" sz="2800" b="1" i="1" u="sng" dirty="0">
              <a:solidFill>
                <a:srgbClr val="FFFFFF"/>
              </a:solidFill>
              <a:latin typeface="Times New Roman" charset="0"/>
            </a:endParaRPr>
          </a:p>
        </p:txBody>
      </p:sp>
      <p:sp>
        <p:nvSpPr>
          <p:cNvPr id="3090" name="Text Box 18"/>
          <p:cNvSpPr txBox="1">
            <a:spLocks noChangeArrowheads="1"/>
          </p:cNvSpPr>
          <p:nvPr/>
        </p:nvSpPr>
        <p:spPr bwMode="auto">
          <a:xfrm>
            <a:off x="120650" y="4508500"/>
            <a:ext cx="4038600" cy="2308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00"/>
                </a:solidFill>
              </a:rPr>
              <a:t>Man</a:t>
            </a:r>
            <a:r>
              <a:rPr lang="fr-FR" sz="3600" b="1" dirty="0">
                <a:solidFill>
                  <a:srgbClr val="FFFF00"/>
                </a:solidFill>
              </a:rPr>
              <a:t>'</a:t>
            </a:r>
            <a:r>
              <a:rPr lang="en-US" sz="3600" b="1" dirty="0">
                <a:solidFill>
                  <a:srgbClr val="FFFF00"/>
                </a:solidFill>
              </a:rPr>
              <a:t>s dominion broken</a:t>
            </a:r>
            <a:r>
              <a:rPr lang="en-US" sz="3600" b="1" dirty="0">
                <a:solidFill>
                  <a:srgbClr val="FFFFFF"/>
                </a:solidFill>
              </a:rPr>
              <a:t> in the fall of the first man, Adam (3:19) </a:t>
            </a:r>
            <a:endParaRPr lang="en-US" sz="2800" b="1" i="1" dirty="0">
              <a:solidFill>
                <a:srgbClr val="FFFFFF"/>
              </a:solidFill>
              <a:latin typeface="Times New Roman" charset="0"/>
            </a:endParaRPr>
          </a:p>
        </p:txBody>
      </p:sp>
      <p:sp>
        <p:nvSpPr>
          <p:cNvPr id="3091" name="Text Box 19"/>
          <p:cNvSpPr txBox="1">
            <a:spLocks noChangeArrowheads="1"/>
          </p:cNvSpPr>
          <p:nvPr/>
        </p:nvSpPr>
        <p:spPr bwMode="auto">
          <a:xfrm>
            <a:off x="4572000" y="4508500"/>
            <a:ext cx="4572000" cy="2308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00"/>
                </a:solidFill>
              </a:rPr>
              <a:t>Man</a:t>
            </a:r>
            <a:r>
              <a:rPr lang="fr-FR" sz="3600" b="1" dirty="0">
                <a:solidFill>
                  <a:srgbClr val="FFFF00"/>
                </a:solidFill>
              </a:rPr>
              <a:t>'</a:t>
            </a:r>
            <a:r>
              <a:rPr lang="en-US" sz="3600" b="1" dirty="0">
                <a:solidFill>
                  <a:srgbClr val="FFFF00"/>
                </a:solidFill>
              </a:rPr>
              <a:t>s dominion restored</a:t>
            </a:r>
            <a:r>
              <a:rPr lang="en-US" sz="3600" b="1" dirty="0">
                <a:solidFill>
                  <a:srgbClr val="FFFFFF"/>
                </a:solidFill>
              </a:rPr>
              <a:t> in the rule of the new man, Christ (22:5) </a:t>
            </a:r>
            <a:endParaRPr lang="en-US" sz="2800" b="1" i="1" dirty="0">
              <a:solidFill>
                <a:srgbClr val="FFFFFF"/>
              </a:solidFill>
              <a:latin typeface="Times New Roman" charset="0"/>
            </a:endParaRPr>
          </a:p>
        </p:txBody>
      </p:sp>
      <p:sp>
        <p:nvSpPr>
          <p:cNvPr id="10"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8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1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4" name="Picture 3" descr="rev 21 goldencity revelation New Jerusale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00513" y="765175"/>
            <a:ext cx="5080000" cy="431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47587" name="Picture 1" descr="rev 21 adam ev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765175"/>
            <a:ext cx="4140200" cy="4308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Genesis 1–3</a:t>
            </a:r>
            <a:endParaRPr lang="en-US" sz="2800" b="1" i="1" u="sng" dirty="0">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Revelation 20–22</a:t>
            </a:r>
            <a:endParaRPr lang="en-US" sz="2800" b="1" i="1" u="sng" dirty="0">
              <a:solidFill>
                <a:srgbClr val="FFFFFF"/>
              </a:solidFill>
              <a:latin typeface="Times New Roman" charset="0"/>
            </a:endParaRPr>
          </a:p>
        </p:txBody>
      </p:sp>
      <p:sp>
        <p:nvSpPr>
          <p:cNvPr id="3094" name="Text Box 22"/>
          <p:cNvSpPr txBox="1">
            <a:spLocks noChangeArrowheads="1"/>
          </p:cNvSpPr>
          <p:nvPr/>
        </p:nvSpPr>
        <p:spPr bwMode="auto">
          <a:xfrm>
            <a:off x="107950" y="5181600"/>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FF"/>
                </a:solidFill>
              </a:rPr>
              <a:t>First </a:t>
            </a:r>
            <a:r>
              <a:rPr lang="en-US" sz="3600" b="1" dirty="0">
                <a:solidFill>
                  <a:srgbClr val="FFFF00"/>
                </a:solidFill>
              </a:rPr>
              <a:t>paradise closed</a:t>
            </a:r>
            <a:r>
              <a:rPr lang="en-US" sz="3600" b="1" dirty="0">
                <a:solidFill>
                  <a:srgbClr val="FFFFFF"/>
                </a:solidFill>
              </a:rPr>
              <a:t> (3:23) </a:t>
            </a:r>
            <a:endParaRPr lang="en-US" sz="2800" b="1" i="1" dirty="0">
              <a:solidFill>
                <a:srgbClr val="FFFFFF"/>
              </a:solidFill>
              <a:latin typeface="Times New Roman" charset="0"/>
            </a:endParaRPr>
          </a:p>
        </p:txBody>
      </p:sp>
      <p:sp>
        <p:nvSpPr>
          <p:cNvPr id="3095" name="Text Box 23"/>
          <p:cNvSpPr txBox="1">
            <a:spLocks noChangeArrowheads="1"/>
          </p:cNvSpPr>
          <p:nvPr/>
        </p:nvSpPr>
        <p:spPr bwMode="auto">
          <a:xfrm>
            <a:off x="4572000" y="5181600"/>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en-US" sz="3600" b="1" dirty="0">
                <a:solidFill>
                  <a:srgbClr val="FFFFFF"/>
                </a:solidFill>
              </a:rPr>
              <a:t>New</a:t>
            </a:r>
            <a:r>
              <a:rPr lang="en-US" sz="3600" b="1" dirty="0">
                <a:solidFill>
                  <a:srgbClr val="FFFF00"/>
                </a:solidFill>
              </a:rPr>
              <a:t> paradise opened</a:t>
            </a:r>
            <a:r>
              <a:rPr lang="en-US" sz="3600" b="1" dirty="0">
                <a:solidFill>
                  <a:srgbClr val="FFFFFF"/>
                </a:solidFill>
              </a:rPr>
              <a:t> (21:25) </a:t>
            </a:r>
            <a:endParaRPr lang="en-US" sz="2800" b="1" i="1" dirty="0">
              <a:solidFill>
                <a:srgbClr val="FFFFFF"/>
              </a:solidFill>
              <a:latin typeface="Times New Roman" charset="0"/>
            </a:endParaRPr>
          </a:p>
        </p:txBody>
      </p:sp>
      <p:grpSp>
        <p:nvGrpSpPr>
          <p:cNvPr id="6" name="Group 5"/>
          <p:cNvGrpSpPr>
            <a:grpSpLocks/>
          </p:cNvGrpSpPr>
          <p:nvPr/>
        </p:nvGrpSpPr>
        <p:grpSpPr bwMode="auto">
          <a:xfrm>
            <a:off x="179388" y="1196975"/>
            <a:ext cx="3529012" cy="3608388"/>
            <a:chOff x="179512" y="1196752"/>
            <a:chExt cx="3528391" cy="3608784"/>
          </a:xfrm>
        </p:grpSpPr>
        <p:sp>
          <p:nvSpPr>
            <p:cNvPr id="1347595" name="Freeform 4"/>
            <p:cNvSpPr>
              <a:spLocks/>
            </p:cNvSpPr>
            <p:nvPr/>
          </p:nvSpPr>
          <p:spPr bwMode="auto">
            <a:xfrm>
              <a:off x="179512" y="1196752"/>
              <a:ext cx="3384376" cy="3528391"/>
            </a:xfrm>
            <a:custGeom>
              <a:avLst/>
              <a:gdLst>
                <a:gd name="T0" fmla="*/ 0 w 2140857"/>
                <a:gd name="T1" fmla="*/ 0 h 1874762"/>
                <a:gd name="T2" fmla="*/ 4716115 w 2140857"/>
                <a:gd name="T3" fmla="*/ 67440074 h 1874762"/>
                <a:gd name="T4" fmla="*/ 8253108 w 2140857"/>
                <a:gd name="T5" fmla="*/ 80928435 h 1874762"/>
                <a:gd name="T6" fmla="*/ 10611251 w 2140857"/>
                <a:gd name="T7" fmla="*/ 94416417 h 1874762"/>
                <a:gd name="T8" fmla="*/ 17685355 w 2140857"/>
                <a:gd name="T9" fmla="*/ 107903930 h 1874762"/>
                <a:gd name="T10" fmla="*/ 25938612 w 2140857"/>
                <a:gd name="T11" fmla="*/ 128136288 h 1874762"/>
                <a:gd name="T12" fmla="*/ 37728831 w 2140857"/>
                <a:gd name="T13" fmla="*/ 155112710 h 1874762"/>
                <a:gd name="T14" fmla="*/ 42444940 w 2140857"/>
                <a:gd name="T15" fmla="*/ 161856485 h 1874762"/>
                <a:gd name="T16" fmla="*/ 49519126 w 2140857"/>
                <a:gd name="T17" fmla="*/ 175345040 h 1874762"/>
                <a:gd name="T18" fmla="*/ 55414268 w 2140857"/>
                <a:gd name="T19" fmla="*/ 209064912 h 1874762"/>
                <a:gd name="T20" fmla="*/ 62488384 w 2140857"/>
                <a:gd name="T21" fmla="*/ 249529105 h 1874762"/>
                <a:gd name="T22" fmla="*/ 67204512 w 2140857"/>
                <a:gd name="T23" fmla="*/ 263017306 h 1874762"/>
                <a:gd name="T24" fmla="*/ 73099704 w 2140857"/>
                <a:gd name="T25" fmla="*/ 296737502 h 1874762"/>
                <a:gd name="T26" fmla="*/ 77815824 w 2140857"/>
                <a:gd name="T27" fmla="*/ 350689760 h 1874762"/>
                <a:gd name="T28" fmla="*/ 82531872 w 2140857"/>
                <a:gd name="T29" fmla="*/ 384409768 h 1874762"/>
                <a:gd name="T30" fmla="*/ 83710955 w 2140857"/>
                <a:gd name="T31" fmla="*/ 404642154 h 1874762"/>
                <a:gd name="T32" fmla="*/ 86068987 w 2140857"/>
                <a:gd name="T33" fmla="*/ 424874411 h 1874762"/>
                <a:gd name="T34" fmla="*/ 88427064 w 2140857"/>
                <a:gd name="T35" fmla="*/ 478826799 h 1874762"/>
                <a:gd name="T36" fmla="*/ 89606065 w 2140857"/>
                <a:gd name="T37" fmla="*/ 499058446 h 1874762"/>
                <a:gd name="T38" fmla="*/ 97859306 w 2140857"/>
                <a:gd name="T39" fmla="*/ 532778656 h 1874762"/>
                <a:gd name="T40" fmla="*/ 102575383 w 2140857"/>
                <a:gd name="T41" fmla="*/ 553011022 h 1874762"/>
                <a:gd name="T42" fmla="*/ 115544657 w 2140857"/>
                <a:gd name="T43" fmla="*/ 606963230 h 1874762"/>
                <a:gd name="T44" fmla="*/ 120260764 w 2140857"/>
                <a:gd name="T45" fmla="*/ 613707319 h 1874762"/>
                <a:gd name="T46" fmla="*/ 123797900 w 2140857"/>
                <a:gd name="T47" fmla="*/ 627195422 h 1874762"/>
                <a:gd name="T48" fmla="*/ 129692974 w 2140857"/>
                <a:gd name="T49" fmla="*/ 647427680 h 1874762"/>
                <a:gd name="T50" fmla="*/ 133230094 w 2140857"/>
                <a:gd name="T51" fmla="*/ 667659447 h 1874762"/>
                <a:gd name="T52" fmla="*/ 136767088 w 2140857"/>
                <a:gd name="T53" fmla="*/ 674403490 h 1874762"/>
                <a:gd name="T54" fmla="*/ 141483200 w 2140857"/>
                <a:gd name="T55" fmla="*/ 687891721 h 1874762"/>
                <a:gd name="T56" fmla="*/ 146199344 w 2140857"/>
                <a:gd name="T57" fmla="*/ 708124050 h 1874762"/>
                <a:gd name="T58" fmla="*/ 165063772 w 2140857"/>
                <a:gd name="T59" fmla="*/ 789052476 h 1874762"/>
                <a:gd name="T60" fmla="*/ 181570131 w 2140857"/>
                <a:gd name="T61" fmla="*/ 890212788 h 1874762"/>
                <a:gd name="T62" fmla="*/ 188644392 w 2140857"/>
                <a:gd name="T63" fmla="*/ 923932924 h 1874762"/>
                <a:gd name="T64" fmla="*/ 194539527 w 2140857"/>
                <a:gd name="T65" fmla="*/ 957653148 h 1874762"/>
                <a:gd name="T66" fmla="*/ 199255641 w 2140857"/>
                <a:gd name="T67" fmla="*/ 977885393 h 1874762"/>
                <a:gd name="T68" fmla="*/ 208687841 w 2140857"/>
                <a:gd name="T69" fmla="*/ 1045326005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347596" name="Freeform 14"/>
            <p:cNvSpPr>
              <a:spLocks/>
            </p:cNvSpPr>
            <p:nvPr/>
          </p:nvSpPr>
          <p:spPr bwMode="auto">
            <a:xfrm rot="-5400000">
              <a:off x="251520" y="1349152"/>
              <a:ext cx="3384376" cy="3528391"/>
            </a:xfrm>
            <a:custGeom>
              <a:avLst/>
              <a:gdLst>
                <a:gd name="T0" fmla="*/ 0 w 2140857"/>
                <a:gd name="T1" fmla="*/ 0 h 1874762"/>
                <a:gd name="T2" fmla="*/ 4716115 w 2140857"/>
                <a:gd name="T3" fmla="*/ 67440074 h 1874762"/>
                <a:gd name="T4" fmla="*/ 8253108 w 2140857"/>
                <a:gd name="T5" fmla="*/ 80928435 h 1874762"/>
                <a:gd name="T6" fmla="*/ 10611251 w 2140857"/>
                <a:gd name="T7" fmla="*/ 94416417 h 1874762"/>
                <a:gd name="T8" fmla="*/ 17685355 w 2140857"/>
                <a:gd name="T9" fmla="*/ 107903930 h 1874762"/>
                <a:gd name="T10" fmla="*/ 25938612 w 2140857"/>
                <a:gd name="T11" fmla="*/ 128136288 h 1874762"/>
                <a:gd name="T12" fmla="*/ 37728831 w 2140857"/>
                <a:gd name="T13" fmla="*/ 155112710 h 1874762"/>
                <a:gd name="T14" fmla="*/ 42444940 w 2140857"/>
                <a:gd name="T15" fmla="*/ 161856485 h 1874762"/>
                <a:gd name="T16" fmla="*/ 49519126 w 2140857"/>
                <a:gd name="T17" fmla="*/ 175345040 h 1874762"/>
                <a:gd name="T18" fmla="*/ 55414268 w 2140857"/>
                <a:gd name="T19" fmla="*/ 209064912 h 1874762"/>
                <a:gd name="T20" fmla="*/ 62488384 w 2140857"/>
                <a:gd name="T21" fmla="*/ 249529105 h 1874762"/>
                <a:gd name="T22" fmla="*/ 67204512 w 2140857"/>
                <a:gd name="T23" fmla="*/ 263017306 h 1874762"/>
                <a:gd name="T24" fmla="*/ 73099704 w 2140857"/>
                <a:gd name="T25" fmla="*/ 296737502 h 1874762"/>
                <a:gd name="T26" fmla="*/ 77815824 w 2140857"/>
                <a:gd name="T27" fmla="*/ 350689760 h 1874762"/>
                <a:gd name="T28" fmla="*/ 82531872 w 2140857"/>
                <a:gd name="T29" fmla="*/ 384409768 h 1874762"/>
                <a:gd name="T30" fmla="*/ 83710955 w 2140857"/>
                <a:gd name="T31" fmla="*/ 404642154 h 1874762"/>
                <a:gd name="T32" fmla="*/ 86068987 w 2140857"/>
                <a:gd name="T33" fmla="*/ 424874411 h 1874762"/>
                <a:gd name="T34" fmla="*/ 88427064 w 2140857"/>
                <a:gd name="T35" fmla="*/ 478826799 h 1874762"/>
                <a:gd name="T36" fmla="*/ 89606065 w 2140857"/>
                <a:gd name="T37" fmla="*/ 499058446 h 1874762"/>
                <a:gd name="T38" fmla="*/ 97859306 w 2140857"/>
                <a:gd name="T39" fmla="*/ 532778656 h 1874762"/>
                <a:gd name="T40" fmla="*/ 102575383 w 2140857"/>
                <a:gd name="T41" fmla="*/ 553011022 h 1874762"/>
                <a:gd name="T42" fmla="*/ 115544657 w 2140857"/>
                <a:gd name="T43" fmla="*/ 606963230 h 1874762"/>
                <a:gd name="T44" fmla="*/ 120260764 w 2140857"/>
                <a:gd name="T45" fmla="*/ 613707319 h 1874762"/>
                <a:gd name="T46" fmla="*/ 123797900 w 2140857"/>
                <a:gd name="T47" fmla="*/ 627195422 h 1874762"/>
                <a:gd name="T48" fmla="*/ 129692974 w 2140857"/>
                <a:gd name="T49" fmla="*/ 647427680 h 1874762"/>
                <a:gd name="T50" fmla="*/ 133230094 w 2140857"/>
                <a:gd name="T51" fmla="*/ 667659447 h 1874762"/>
                <a:gd name="T52" fmla="*/ 136767088 w 2140857"/>
                <a:gd name="T53" fmla="*/ 674403490 h 1874762"/>
                <a:gd name="T54" fmla="*/ 141483200 w 2140857"/>
                <a:gd name="T55" fmla="*/ 687891721 h 1874762"/>
                <a:gd name="T56" fmla="*/ 146199344 w 2140857"/>
                <a:gd name="T57" fmla="*/ 708124050 h 1874762"/>
                <a:gd name="T58" fmla="*/ 165063772 w 2140857"/>
                <a:gd name="T59" fmla="*/ 789052476 h 1874762"/>
                <a:gd name="T60" fmla="*/ 181570131 w 2140857"/>
                <a:gd name="T61" fmla="*/ 890212788 h 1874762"/>
                <a:gd name="T62" fmla="*/ 188644392 w 2140857"/>
                <a:gd name="T63" fmla="*/ 923932924 h 1874762"/>
                <a:gd name="T64" fmla="*/ 194539527 w 2140857"/>
                <a:gd name="T65" fmla="*/ 957653148 h 1874762"/>
                <a:gd name="T66" fmla="*/ 199255641 w 2140857"/>
                <a:gd name="T67" fmla="*/ 977885393 h 1874762"/>
                <a:gd name="T68" fmla="*/ 208687841 w 2140857"/>
                <a:gd name="T69" fmla="*/ 1045326005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grpSp>
      <p:sp>
        <p:nvSpPr>
          <p:cNvPr id="13"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par>
                          <p:cTn id="7" fill="hold" nodeType="afterGroup">
                            <p:stCondLst>
                              <p:cond delay="0"/>
                            </p:stCondLst>
                            <p:childTnLst>
                              <p:par>
                                <p:cTn id="8" presetID="55" presetClass="entr" presetSubtype="0" fill="hold" nodeType="afterEffect">
                                  <p:stCondLst>
                                    <p:cond delay="0"/>
                                  </p:stCondLst>
                                  <p:childTnLst>
                                    <p:set>
                                      <p:cBhvr>
                                        <p:cTn id="9" dur="1" fill="hold">
                                          <p:stCondLst>
                                            <p:cond delay="0"/>
                                          </p:stCondLst>
                                        </p:cTn>
                                        <p:tgtEl>
                                          <p:spTgt spid="6"/>
                                        </p:tgtEl>
                                        <p:attrNameLst>
                                          <p:attrName>style.visibility</p:attrName>
                                        </p:attrNameLst>
                                      </p:cBhvr>
                                      <p:to>
                                        <p:strVal val="visible"/>
                                      </p:to>
                                    </p:set>
                                    <p:anim calcmode="lin" valueType="num">
                                      <p:cBhvr>
                                        <p:cTn id="10" dur="1000" fill="hold"/>
                                        <p:tgtEl>
                                          <p:spTgt spid="6"/>
                                        </p:tgtEl>
                                        <p:attrNameLst>
                                          <p:attrName>ppt_w</p:attrName>
                                        </p:attrNameLst>
                                      </p:cBhvr>
                                      <p:tavLst>
                                        <p:tav tm="0">
                                          <p:val>
                                            <p:strVal val="#ppt_w*0.70"/>
                                          </p:val>
                                        </p:tav>
                                        <p:tav tm="100000">
                                          <p:val>
                                            <p:strVal val="#ppt_w"/>
                                          </p:val>
                                        </p:tav>
                                      </p:tavLst>
                                    </p:anim>
                                    <p:anim calcmode="lin" valueType="num">
                                      <p:cBhvr>
                                        <p:cTn id="11" dur="1000" fill="hold"/>
                                        <p:tgtEl>
                                          <p:spTgt spid="6"/>
                                        </p:tgtEl>
                                        <p:attrNameLst>
                                          <p:attrName>ppt_h</p:attrName>
                                        </p:attrNameLst>
                                      </p:cBhvr>
                                      <p:tavLst>
                                        <p:tav tm="0">
                                          <p:val>
                                            <p:strVal val="#ppt_h"/>
                                          </p:val>
                                        </p:tav>
                                        <p:tav tm="100000">
                                          <p:val>
                                            <p:strVal val="#ppt_h"/>
                                          </p:val>
                                        </p:tav>
                                      </p:tavLst>
                                    </p:anim>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9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089"/>
                                        </p:tgtEl>
                                        <p:attrNameLst>
                                          <p:attrName>style.visibility</p:attrName>
                                        </p:attrNameLst>
                                      </p:cBhvr>
                                      <p:to>
                                        <p:strVal val="visible"/>
                                      </p:to>
                                    </p:set>
                                  </p:childTnLst>
                                </p:cTn>
                              </p:par>
                              <p:par>
                                <p:cTn id="19" presetID="9"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1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49634" name="Picture 2" descr="rev 21 church glass window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60488"/>
            <a:ext cx="9180513" cy="552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Genesis 1–3</a:t>
            </a:r>
            <a:endParaRPr lang="en-US" sz="2800" b="1" i="1" u="sng" dirty="0">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600" b="1" u="sng" dirty="0">
                <a:solidFill>
                  <a:srgbClr val="FFFFFF"/>
                </a:solidFill>
              </a:rPr>
              <a:t>Revelation 20–22</a:t>
            </a:r>
            <a:endParaRPr lang="en-US" sz="2800" b="1" i="1" u="sng" dirty="0">
              <a:solidFill>
                <a:srgbClr val="FFFFFF"/>
              </a:solidFill>
              <a:latin typeface="Times New Roman" charset="0"/>
            </a:endParaRPr>
          </a:p>
        </p:txBody>
      </p:sp>
      <p:sp>
        <p:nvSpPr>
          <p:cNvPr id="18" name="Text Box 24"/>
          <p:cNvSpPr txBox="1">
            <a:spLocks noChangeArrowheads="1"/>
          </p:cNvSpPr>
          <p:nvPr/>
        </p:nvSpPr>
        <p:spPr bwMode="auto">
          <a:xfrm>
            <a:off x="250825" y="1628775"/>
            <a:ext cx="40386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00"/>
                </a:solidFill>
              </a:rPr>
              <a:t>First rest</a:t>
            </a:r>
            <a:r>
              <a:rPr lang="en-US" sz="3600" b="1" dirty="0">
                <a:solidFill>
                  <a:srgbClr val="FFFFFF"/>
                </a:solidFill>
              </a:rPr>
              <a:t> for God (2:1-3) </a:t>
            </a:r>
            <a:endParaRPr lang="en-US" sz="2800" b="1" i="1" dirty="0">
              <a:solidFill>
                <a:srgbClr val="FFFFFF"/>
              </a:solidFill>
              <a:latin typeface="Times New Roman" charset="0"/>
            </a:endParaRPr>
          </a:p>
        </p:txBody>
      </p:sp>
      <p:sp>
        <p:nvSpPr>
          <p:cNvPr id="19" name="Text Box 25"/>
          <p:cNvSpPr txBox="1">
            <a:spLocks noChangeArrowheads="1"/>
          </p:cNvSpPr>
          <p:nvPr/>
        </p:nvSpPr>
        <p:spPr bwMode="auto">
          <a:xfrm>
            <a:off x="4518025" y="1628775"/>
            <a:ext cx="4572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eaLnBrk="1" hangingPunct="1">
              <a:defRPr/>
            </a:pPr>
            <a:r>
              <a:rPr lang="en-US" sz="3600" b="1" dirty="0">
                <a:solidFill>
                  <a:srgbClr val="FFFF00"/>
                </a:solidFill>
              </a:rPr>
              <a:t>Final rest</a:t>
            </a:r>
            <a:r>
              <a:rPr lang="en-US" sz="3600" b="1" dirty="0">
                <a:solidFill>
                  <a:srgbClr val="FFFFFF"/>
                </a:solidFill>
              </a:rPr>
              <a:t> for man (14:13) </a:t>
            </a:r>
            <a:endParaRPr lang="en-US" sz="2800" b="1" i="1" dirty="0">
              <a:solidFill>
                <a:srgbClr val="FFFFFF"/>
              </a:solidFill>
              <a:latin typeface="Times New Roman" charset="0"/>
            </a:endParaRPr>
          </a:p>
        </p:txBody>
      </p:sp>
      <p:sp>
        <p:nvSpPr>
          <p:cNvPr id="9"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63490"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63491"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endParaRPr lang="en-US">
              <a:solidFill>
                <a:srgbClr val="FFFFFF"/>
              </a:solidFill>
              <a:latin typeface="Times New Roman"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a:defRPr/>
            </a:pPr>
            <a:endParaRPr lang="en-US">
              <a:solidFill>
                <a:srgbClr val="FFFFFF"/>
              </a:solidFill>
              <a:latin typeface="Times New Roman" charset="0"/>
            </a:endParaRPr>
          </a:p>
        </p:txBody>
      </p:sp>
      <p:sp>
        <p:nvSpPr>
          <p:cNvPr id="104454" name="Rectangle 6"/>
          <p:cNvSpPr>
            <a:spLocks noChangeArrowheads="1"/>
          </p:cNvSpPr>
          <p:nvPr/>
        </p:nvSpPr>
        <p:spPr bwMode="auto">
          <a:xfrm>
            <a:off x="1158875" y="1690688"/>
            <a:ext cx="2338388" cy="335989"/>
          </a:xfrm>
          <a:prstGeom prst="rect">
            <a:avLst/>
          </a:prstGeom>
          <a:noFill/>
          <a:ln w="12700">
            <a:noFill/>
            <a:miter lim="800000"/>
            <a:headEnd/>
            <a:tailEnd/>
          </a:ln>
          <a:effectLst/>
        </p:spPr>
        <p:txBody>
          <a:bodyPr lIns="90488" tIns="44450" rIns="90488" bIns="44450">
            <a:spAutoFit/>
          </a:bodyPr>
          <a:lstStyle/>
          <a:p>
            <a:pPr>
              <a:defRPr/>
            </a:pPr>
            <a:r>
              <a:rPr lang="en-US" sz="1600" dirty="0" err="1">
                <a:solidFill>
                  <a:srgbClr val="FFFFFF"/>
                </a:solidFill>
                <a:effectLst>
                  <a:outerShdw blurRad="38100" dist="38100" dir="2700000" algn="tl">
                    <a:srgbClr val="000000"/>
                  </a:outerShdw>
                </a:effectLst>
                <a:latin typeface="Kosher-Normal" charset="0"/>
                <a:cs typeface="Kosher-Normal" charset="0"/>
              </a:rPr>
              <a:t>Perjanjian</a:t>
            </a:r>
            <a:r>
              <a:rPr lang="en-US" sz="1600" dirty="0">
                <a:solidFill>
                  <a:srgbClr val="FFFFFF"/>
                </a:solidFill>
                <a:effectLst>
                  <a:outerShdw blurRad="38100" dist="38100" dir="2700000" algn="tl">
                    <a:srgbClr val="000000"/>
                  </a:outerShdw>
                </a:effectLst>
                <a:latin typeface="Kosher-Normal" charset="0"/>
                <a:cs typeface="Kosher-Normal" charset="0"/>
              </a:rPr>
              <a:t> </a:t>
            </a:r>
            <a:r>
              <a:rPr lang="en-US" sz="1600" dirty="0" err="1">
                <a:solidFill>
                  <a:srgbClr val="FFFFFF"/>
                </a:solidFill>
                <a:effectLst>
                  <a:outerShdw blurRad="38100" dist="38100" dir="2700000" algn="tl">
                    <a:srgbClr val="000000"/>
                  </a:outerShdw>
                </a:effectLst>
                <a:latin typeface="Kosher-Normal" charset="0"/>
                <a:cs typeface="Kosher-Normal" charset="0"/>
              </a:rPr>
              <a:t>dengan</a:t>
            </a:r>
            <a:r>
              <a:rPr lang="en-US" sz="1600" dirty="0">
                <a:solidFill>
                  <a:srgbClr val="FFFFFF"/>
                </a:solidFill>
                <a:effectLst>
                  <a:outerShdw blurRad="38100" dist="38100" dir="2700000" algn="tl">
                    <a:srgbClr val="000000"/>
                  </a:outerShdw>
                </a:effectLst>
                <a:latin typeface="Kosher-Normal" charset="0"/>
                <a:cs typeface="Kosher-Normal" charset="0"/>
              </a:rPr>
              <a:t> </a:t>
            </a:r>
            <a:r>
              <a:rPr lang="en-US" sz="1600" dirty="0" err="1">
                <a:solidFill>
                  <a:srgbClr val="FFFFFF"/>
                </a:solidFill>
                <a:effectLst>
                  <a:outerShdw blurRad="38100" dist="38100" dir="2700000" algn="tl">
                    <a:srgbClr val="000000"/>
                  </a:outerShdw>
                </a:effectLst>
                <a:latin typeface="Kosher-Normal" charset="0"/>
                <a:cs typeface="Kosher-Normal" charset="0"/>
              </a:rPr>
              <a:t>Nuh</a:t>
            </a:r>
            <a:endParaRPr lang="en-US" dirty="0">
              <a:solidFill>
                <a:srgbClr val="FFFFFF"/>
              </a:solidFill>
              <a:effectLst>
                <a:outerShdw blurRad="38100" dist="38100" dir="2700000" algn="tl">
                  <a:srgbClr val="000000"/>
                </a:outerShdw>
              </a:effectLst>
              <a:latin typeface="Kosher-Normal" charset="0"/>
              <a:cs typeface="Kosher-Normal" charset="0"/>
            </a:endParaRPr>
          </a:p>
        </p:txBody>
      </p:sp>
      <p:sp>
        <p:nvSpPr>
          <p:cNvPr id="104455" name="Rectangle 7"/>
          <p:cNvSpPr>
            <a:spLocks noChangeArrowheads="1"/>
          </p:cNvSpPr>
          <p:nvPr/>
        </p:nvSpPr>
        <p:spPr bwMode="auto">
          <a:xfrm>
            <a:off x="-76200" y="947738"/>
            <a:ext cx="762000" cy="72071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800" b="1" dirty="0">
                <a:solidFill>
                  <a:srgbClr val="FFFFFF"/>
                </a:solidFill>
                <a:effectLst>
                  <a:outerShdw blurRad="38100" dist="38100" dir="2700000" algn="tl">
                    <a:srgbClr val="000000"/>
                  </a:outerShdw>
                </a:effectLst>
                <a:latin typeface="Arial"/>
                <a:cs typeface="Arial" charset="0"/>
              </a:rPr>
              <a:t>Adam </a:t>
            </a:r>
            <a:r>
              <a:rPr lang="en-US" sz="800" b="1" dirty="0" err="1">
                <a:solidFill>
                  <a:srgbClr val="FFFFFF"/>
                </a:solidFill>
                <a:effectLst>
                  <a:outerShdw blurRad="38100" dist="38100" dir="2700000" algn="tl">
                    <a:srgbClr val="000000"/>
                  </a:outerShdw>
                </a:effectLst>
                <a:latin typeface="Arial"/>
                <a:cs typeface="Arial" charset="0"/>
              </a:rPr>
              <a:t>memerintah</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dgn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Tuhan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Kej</a:t>
            </a:r>
            <a:r>
              <a:rPr lang="en-US" sz="800" b="1" dirty="0">
                <a:solidFill>
                  <a:srgbClr val="FFFFFF"/>
                </a:solidFill>
                <a:effectLst>
                  <a:outerShdw blurRad="38100" dist="38100" dir="2700000" algn="tl">
                    <a:srgbClr val="000000"/>
                  </a:outerShdw>
                </a:effectLst>
                <a:latin typeface="Arial"/>
                <a:cs typeface="Arial" charset="0"/>
              </a:rPr>
              <a:t>. 1:26, 28; 2:19)</a:t>
            </a:r>
            <a:r>
              <a:rPr lang="en-US" sz="900" b="1" dirty="0">
                <a:solidFill>
                  <a:srgbClr val="FFFFFF"/>
                </a:solidFill>
                <a:effectLst>
                  <a:outerShdw blurRad="38100" dist="38100" dir="2700000" algn="tl">
                    <a:srgbClr val="000000"/>
                  </a:outerShdw>
                </a:effectLst>
                <a:latin typeface="Arial"/>
                <a:cs typeface="Arial" charset="0"/>
              </a:rPr>
              <a:t> </a:t>
            </a:r>
          </a:p>
        </p:txBody>
      </p:sp>
      <p:sp>
        <p:nvSpPr>
          <p:cNvPr id="104456" name="Rectangle 8"/>
          <p:cNvSpPr>
            <a:spLocks noChangeArrowheads="1"/>
          </p:cNvSpPr>
          <p:nvPr/>
        </p:nvSpPr>
        <p:spPr bwMode="auto">
          <a:xfrm>
            <a:off x="685800" y="947738"/>
            <a:ext cx="876300"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800" b="1" dirty="0" err="1">
                <a:solidFill>
                  <a:srgbClr val="FFFFFF"/>
                </a:solidFill>
                <a:effectLst>
                  <a:outerShdw blurRad="38100" dist="38100" dir="2700000" algn="tl">
                    <a:srgbClr val="000000"/>
                  </a:outerShdw>
                </a:effectLst>
                <a:latin typeface="Arial"/>
                <a:cs typeface="Arial" charset="0"/>
              </a:rPr>
              <a:t>Setan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memerintah</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sbg</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tuhan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dari</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dunia</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ini</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Kej</a:t>
            </a:r>
            <a:r>
              <a:rPr lang="en-US" sz="800" b="1" dirty="0">
                <a:solidFill>
                  <a:srgbClr val="FFFFFF"/>
                </a:solidFill>
                <a:effectLst>
                  <a:outerShdw blurRad="38100" dist="38100" dir="2700000" algn="tl">
                    <a:srgbClr val="000000"/>
                  </a:outerShdw>
                </a:effectLst>
                <a:latin typeface="Arial"/>
                <a:cs typeface="Arial" charset="0"/>
              </a:rPr>
              <a:t>. 3:15; </a:t>
            </a:r>
          </a:p>
          <a:p>
            <a:pPr algn="ctr">
              <a:defRPr/>
            </a:pPr>
            <a:r>
              <a:rPr lang="en-US" sz="800" b="1" dirty="0">
                <a:solidFill>
                  <a:srgbClr val="FFFFFF"/>
                </a:solidFill>
                <a:effectLst>
                  <a:outerShdw blurRad="38100" dist="38100" dir="2700000" algn="tl">
                    <a:srgbClr val="000000"/>
                  </a:outerShdw>
                </a:effectLst>
                <a:latin typeface="Arial"/>
                <a:cs typeface="Arial" charset="0"/>
              </a:rPr>
              <a:t>2 Cor. 4:4)</a:t>
            </a:r>
          </a:p>
        </p:txBody>
      </p:sp>
      <p:sp>
        <p:nvSpPr>
          <p:cNvPr id="104457" name="Rectangle 9"/>
          <p:cNvSpPr>
            <a:spLocks noChangeArrowheads="1"/>
          </p:cNvSpPr>
          <p:nvPr/>
        </p:nvSpPr>
        <p:spPr bwMode="auto">
          <a:xfrm rot="16200000" flipH="1">
            <a:off x="-845344" y="3431860"/>
            <a:ext cx="3700463" cy="951543"/>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2800" b="1" dirty="0" err="1">
                <a:solidFill>
                  <a:srgbClr val="FFFFFF"/>
                </a:solidFill>
                <a:latin typeface="Kosher-Normal" pitchFamily="24" charset="0"/>
                <a:ea typeface="ＭＳ Ｐゴシック" charset="-128"/>
                <a:cs typeface="ＭＳ Ｐゴシック" charset="-128"/>
              </a:rPr>
              <a:t>Perjanjian</a:t>
            </a:r>
            <a:r>
              <a:rPr lang="en-US" sz="2800" b="1" dirty="0">
                <a:solidFill>
                  <a:srgbClr val="FFFFFF"/>
                </a:solidFill>
                <a:latin typeface="Kosher-Normal" pitchFamily="24" charset="0"/>
                <a:ea typeface="ＭＳ Ｐゴシック" charset="-128"/>
                <a:cs typeface="ＭＳ Ｐゴシック" charset="-128"/>
              </a:rPr>
              <a:t> </a:t>
            </a:r>
            <a:r>
              <a:rPr lang="en-US" sz="2800" b="1" dirty="0" err="1">
                <a:solidFill>
                  <a:srgbClr val="FFFFFF"/>
                </a:solidFill>
                <a:latin typeface="Kosher-Normal" pitchFamily="24" charset="0"/>
                <a:ea typeface="ＭＳ Ｐゴシック" charset="-128"/>
                <a:cs typeface="ＭＳ Ｐゴシック" charset="-128"/>
              </a:rPr>
              <a:t>dengan</a:t>
            </a:r>
            <a:r>
              <a:rPr lang="en-US" sz="2800" b="1" dirty="0">
                <a:solidFill>
                  <a:srgbClr val="FFFFFF"/>
                </a:solidFill>
                <a:latin typeface="Kosher-Normal" pitchFamily="24" charset="0"/>
                <a:ea typeface="ＭＳ Ｐゴシック" charset="-128"/>
                <a:cs typeface="ＭＳ Ｐゴシック" charset="-128"/>
              </a:rPr>
              <a:t> Abraham</a:t>
            </a:r>
          </a:p>
        </p:txBody>
      </p:sp>
      <p:sp>
        <p:nvSpPr>
          <p:cNvPr id="63497"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endParaRPr lang="en-US">
              <a:solidFill>
                <a:srgbClr val="FFFFFF"/>
              </a:solidFill>
              <a:latin typeface="Times New Roman" charset="0"/>
            </a:endParaRPr>
          </a:p>
        </p:txBody>
      </p:sp>
      <p:sp>
        <p:nvSpPr>
          <p:cNvPr id="63498"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endParaRPr lang="en-US">
              <a:solidFill>
                <a:srgbClr val="FFFFFF"/>
              </a:solidFill>
              <a:latin typeface="Times New Roman" charset="0"/>
            </a:endParaRPr>
          </a:p>
        </p:txBody>
      </p:sp>
      <p:sp>
        <p:nvSpPr>
          <p:cNvPr id="63499"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endParaRPr lang="en-US">
              <a:solidFill>
                <a:srgbClr val="FFFFFF"/>
              </a:solidFill>
              <a:latin typeface="Times New Roman"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a:defRPr/>
            </a:pPr>
            <a:r>
              <a:rPr lang="en-US" b="1" dirty="0">
                <a:solidFill>
                  <a:srgbClr val="FFFFFF"/>
                </a:solidFill>
                <a:effectLst>
                  <a:outerShdw blurRad="38100" dist="38100" dir="2700000" algn="tl">
                    <a:srgbClr val="000000"/>
                  </a:outerShdw>
                </a:effectLst>
                <a:latin typeface="Kosher-Normal" charset="0"/>
                <a:cs typeface="Kosher-Normal" charset="0"/>
              </a:rPr>
              <a:t>Tanah </a:t>
            </a:r>
            <a:r>
              <a:rPr lang="en-US" b="1" dirty="0" err="1">
                <a:solidFill>
                  <a:srgbClr val="FFFFFF"/>
                </a:solidFill>
                <a:effectLst>
                  <a:outerShdw blurRad="38100" dist="38100" dir="2700000" algn="tl">
                    <a:srgbClr val="000000"/>
                  </a:outerShdw>
                </a:effectLst>
                <a:latin typeface="Kosher-Normal" charset="0"/>
                <a:cs typeface="Kosher-Normal" charset="0"/>
              </a:rPr>
              <a:t>Perjanjian</a:t>
            </a:r>
            <a:endParaRPr lang="en-US" b="1" dirty="0">
              <a:solidFill>
                <a:srgbClr val="FFFFFF"/>
              </a:solidFill>
              <a:effectLst>
                <a:outerShdw blurRad="38100" dist="38100" dir="2700000" algn="tl">
                  <a:srgbClr val="000000"/>
                </a:outerShdw>
              </a:effectLst>
              <a:latin typeface="Kosher-Normal" charset="0"/>
              <a:cs typeface="Kosher-Normal"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a:defRPr/>
            </a:pPr>
            <a:endParaRPr lang="en-US">
              <a:solidFill>
                <a:srgbClr val="FFFFFF"/>
              </a:solidFill>
              <a:latin typeface="Times New Roman"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a:defRPr/>
            </a:pPr>
            <a:r>
              <a:rPr lang="en-US" b="1" dirty="0" err="1">
                <a:solidFill>
                  <a:srgbClr val="FFFFFF"/>
                </a:solidFill>
                <a:effectLst>
                  <a:outerShdw blurRad="38100" dist="38100" dir="2700000" algn="tl">
                    <a:srgbClr val="000000"/>
                  </a:outerShdw>
                </a:effectLst>
                <a:latin typeface="Kosher-Normal" charset="0"/>
                <a:cs typeface="Kosher-Normal" charset="0"/>
              </a:rPr>
              <a:t>Perjanjian</a:t>
            </a:r>
            <a:r>
              <a:rPr lang="en-US" b="1" dirty="0">
                <a:solidFill>
                  <a:srgbClr val="FFFFFF"/>
                </a:solidFill>
                <a:effectLst>
                  <a:outerShdw blurRad="38100" dist="38100" dir="2700000" algn="tl">
                    <a:srgbClr val="000000"/>
                  </a:outerShdw>
                </a:effectLst>
                <a:latin typeface="Kosher-Normal" charset="0"/>
                <a:cs typeface="Kosher-Normal" charset="0"/>
              </a:rPr>
              <a:t> </a:t>
            </a:r>
            <a:r>
              <a:rPr lang="en-US" b="1" dirty="0" err="1">
                <a:solidFill>
                  <a:srgbClr val="FFFFFF"/>
                </a:solidFill>
                <a:effectLst>
                  <a:outerShdw blurRad="38100" dist="38100" dir="2700000" algn="tl">
                    <a:srgbClr val="000000"/>
                  </a:outerShdw>
                </a:effectLst>
                <a:latin typeface="Kosher-Normal" charset="0"/>
                <a:cs typeface="Kosher-Normal" charset="0"/>
              </a:rPr>
              <a:t>dengan</a:t>
            </a:r>
            <a:r>
              <a:rPr lang="en-US" b="1" dirty="0">
                <a:solidFill>
                  <a:srgbClr val="FFFFFF"/>
                </a:solidFill>
                <a:effectLst>
                  <a:outerShdw blurRad="38100" dist="38100" dir="2700000" algn="tl">
                    <a:srgbClr val="000000"/>
                  </a:outerShdw>
                </a:effectLst>
                <a:latin typeface="Kosher-Normal" charset="0"/>
                <a:cs typeface="Kosher-Normal" charset="0"/>
              </a:rPr>
              <a:t> </a:t>
            </a:r>
            <a:r>
              <a:rPr lang="en-US" b="1" dirty="0" err="1">
                <a:solidFill>
                  <a:srgbClr val="FFFFFF"/>
                </a:solidFill>
                <a:effectLst>
                  <a:outerShdw blurRad="38100" dist="38100" dir="2700000" algn="tl">
                    <a:srgbClr val="000000"/>
                  </a:outerShdw>
                </a:effectLst>
                <a:latin typeface="Kosher-Normal" charset="0"/>
                <a:cs typeface="Kosher-Normal" charset="0"/>
              </a:rPr>
              <a:t>Daud</a:t>
            </a:r>
            <a:endParaRPr lang="en-US" b="1" dirty="0">
              <a:solidFill>
                <a:srgbClr val="FFFFFF"/>
              </a:solidFill>
              <a:effectLst>
                <a:outerShdw blurRad="38100" dist="38100" dir="2700000" algn="tl">
                  <a:srgbClr val="000000"/>
                </a:outerShdw>
              </a:effectLst>
              <a:latin typeface="Kosher-Normal" charset="0"/>
              <a:cs typeface="Kosher-Normal"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a:defRPr/>
            </a:pPr>
            <a:r>
              <a:rPr lang="en-US" b="1" dirty="0" err="1">
                <a:solidFill>
                  <a:srgbClr val="FFFFFF"/>
                </a:solidFill>
                <a:effectLst>
                  <a:outerShdw blurRad="38100" dist="38100" dir="2700000" algn="tl">
                    <a:srgbClr val="000000"/>
                  </a:outerShdw>
                </a:effectLst>
                <a:latin typeface="Kosher-Normal" charset="0"/>
                <a:cs typeface="Kosher-Normal" charset="0"/>
              </a:rPr>
              <a:t>Perjanjian</a:t>
            </a:r>
            <a:r>
              <a:rPr lang="en-US" b="1" dirty="0">
                <a:solidFill>
                  <a:srgbClr val="FFFFFF"/>
                </a:solidFill>
                <a:effectLst>
                  <a:outerShdw blurRad="38100" dist="38100" dir="2700000" algn="tl">
                    <a:srgbClr val="000000"/>
                  </a:outerShdw>
                </a:effectLst>
                <a:latin typeface="Kosher-Normal" charset="0"/>
                <a:cs typeface="Kosher-Normal" charset="0"/>
              </a:rPr>
              <a:t> </a:t>
            </a:r>
            <a:r>
              <a:rPr lang="en-US" b="1" dirty="0" err="1">
                <a:solidFill>
                  <a:srgbClr val="FFFFFF"/>
                </a:solidFill>
                <a:effectLst>
                  <a:outerShdw blurRad="38100" dist="38100" dir="2700000" algn="tl">
                    <a:srgbClr val="000000"/>
                  </a:outerShdw>
                </a:effectLst>
                <a:latin typeface="Kosher-Normal" charset="0"/>
                <a:cs typeface="Kosher-Normal" charset="0"/>
              </a:rPr>
              <a:t>baru</a:t>
            </a:r>
            <a:endParaRPr lang="en-US" b="1" dirty="0">
              <a:solidFill>
                <a:srgbClr val="FFFFFF"/>
              </a:solidFill>
              <a:effectLst>
                <a:outerShdw blurRad="38100" dist="38100" dir="2700000" algn="tl">
                  <a:srgbClr val="000000"/>
                </a:outerShdw>
              </a:effectLst>
              <a:latin typeface="Kosher-Normal" charset="0"/>
              <a:cs typeface="Kosher-Normal"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defRPr/>
            </a:pPr>
            <a:r>
              <a:rPr lang="en-US" dirty="0" err="1">
                <a:solidFill>
                  <a:srgbClr val="FFFFFF"/>
                </a:solidFill>
                <a:latin typeface="Kosher-Normal"/>
                <a:ea typeface="ＭＳ Ｐゴシック" charset="-128"/>
                <a:cs typeface="Kosher-Normal"/>
              </a:rPr>
              <a:t>Perjanjian</a:t>
            </a:r>
            <a:r>
              <a:rPr lang="en-US" dirty="0">
                <a:solidFill>
                  <a:srgbClr val="FFFFFF"/>
                </a:solidFill>
                <a:latin typeface="Kosher-Normal"/>
                <a:ea typeface="ＭＳ Ｐゴシック" charset="-128"/>
                <a:cs typeface="Kosher-Normal"/>
              </a:rPr>
              <a:t> </a:t>
            </a:r>
            <a:r>
              <a:rPr lang="en-US" dirty="0" err="1">
                <a:solidFill>
                  <a:srgbClr val="FFFFFF"/>
                </a:solidFill>
                <a:latin typeface="Kosher-Normal"/>
                <a:ea typeface="ＭＳ Ｐゴシック" charset="-128"/>
                <a:cs typeface="Kosher-Normal"/>
              </a:rPr>
              <a:t>dengan</a:t>
            </a:r>
            <a:r>
              <a:rPr lang="en-US" dirty="0">
                <a:solidFill>
                  <a:srgbClr val="FFFFFF"/>
                </a:solidFill>
                <a:latin typeface="Kosher-Normal"/>
                <a:ea typeface="ＭＳ Ｐゴシック" charset="-128"/>
                <a:cs typeface="Kosher-Normal"/>
              </a:rPr>
              <a:t> Musa</a:t>
            </a:r>
          </a:p>
        </p:txBody>
      </p:sp>
      <p:grpSp>
        <p:nvGrpSpPr>
          <p:cNvPr id="2" name="Group 18"/>
          <p:cNvGrpSpPr>
            <a:grpSpLocks/>
          </p:cNvGrpSpPr>
          <p:nvPr/>
        </p:nvGrpSpPr>
        <p:grpSpPr bwMode="auto">
          <a:xfrm>
            <a:off x="5721350" y="1336675"/>
            <a:ext cx="165100" cy="279400"/>
            <a:chOff x="3584" y="867"/>
            <a:chExt cx="104" cy="176"/>
          </a:xfrm>
        </p:grpSpPr>
        <p:sp>
          <p:nvSpPr>
            <p:cNvPr id="63595"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63596"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grpSp>
      <p:sp>
        <p:nvSpPr>
          <p:cNvPr id="104469" name="Rectangle 21"/>
          <p:cNvSpPr>
            <a:spLocks noChangeArrowheads="1"/>
          </p:cNvSpPr>
          <p:nvPr/>
        </p:nvSpPr>
        <p:spPr bwMode="auto">
          <a:xfrm>
            <a:off x="1944687" y="947738"/>
            <a:ext cx="180657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800" b="1" dirty="0" err="1">
                <a:solidFill>
                  <a:srgbClr val="FFFFFF"/>
                </a:solidFill>
                <a:effectLst>
                  <a:outerShdw blurRad="38100" dist="38100" dir="2700000" algn="tl">
                    <a:srgbClr val="000000"/>
                  </a:outerShdw>
                </a:effectLst>
                <a:latin typeface="Arial"/>
                <a:cs typeface="Arial" charset="0"/>
              </a:rPr>
              <a:t>Perjanjian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Tuhan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dgn</a:t>
            </a:r>
            <a:r>
              <a:rPr lang="en-US" sz="800" b="1" dirty="0">
                <a:solidFill>
                  <a:srgbClr val="FFFFFF"/>
                </a:solidFill>
                <a:effectLst>
                  <a:outerShdw blurRad="38100" dist="38100" dir="2700000" algn="tl">
                    <a:srgbClr val="000000"/>
                  </a:outerShdw>
                </a:effectLst>
                <a:latin typeface="Arial"/>
                <a:cs typeface="Arial" charset="0"/>
              </a:rPr>
              <a:t> Abraham </a:t>
            </a:r>
            <a:r>
              <a:rPr lang="en-US" sz="800" b="1" dirty="0" err="1">
                <a:solidFill>
                  <a:srgbClr val="FFFFFF"/>
                </a:solidFill>
                <a:effectLst>
                  <a:outerShdw blurRad="38100" dist="38100" dir="2700000" algn="tl">
                    <a:srgbClr val="000000"/>
                  </a:outerShdw>
                </a:effectLst>
                <a:latin typeface="Arial"/>
                <a:cs typeface="Arial" charset="0"/>
              </a:rPr>
              <a:t>utk</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pengadaan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kekuasaan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manusia</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kembali</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melalui</a:t>
            </a:r>
            <a:r>
              <a:rPr lang="en-US" sz="800" b="1" dirty="0">
                <a:solidFill>
                  <a:srgbClr val="FFFFFF"/>
                </a:solidFill>
                <a:effectLst>
                  <a:outerShdw blurRad="38100" dist="38100" dir="2700000" algn="tl">
                    <a:srgbClr val="000000"/>
                  </a:outerShdw>
                </a:effectLst>
                <a:latin typeface="Arial"/>
                <a:cs typeface="Arial" charset="0"/>
              </a:rPr>
              <a:t> Israel </a:t>
            </a:r>
            <a:r>
              <a:rPr lang="en-US" sz="800" b="1" dirty="0" err="1">
                <a:solidFill>
                  <a:srgbClr val="FFFFFF"/>
                </a:solidFill>
                <a:effectLst>
                  <a:outerShdw blurRad="38100" dist="38100" dir="2700000" algn="tl">
                    <a:srgbClr val="000000"/>
                  </a:outerShdw>
                </a:effectLst>
                <a:latin typeface="Arial"/>
                <a:cs typeface="Arial" charset="0"/>
              </a:rPr>
              <a:t>sbg</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kerajaan</a:t>
            </a:r>
            <a:r>
              <a:rPr lang="en-US" sz="800" b="1" dirty="0">
                <a:solidFill>
                  <a:srgbClr val="FFFFFF"/>
                </a:solidFill>
                <a:effectLst>
                  <a:outerShdw blurRad="38100" dist="38100" dir="2700000" algn="tl">
                    <a:srgbClr val="000000"/>
                  </a:outerShdw>
                </a:effectLst>
                <a:latin typeface="Arial"/>
                <a:cs typeface="Arial" charset="0"/>
              </a:rPr>
              <a:t> imam” (</a:t>
            </a:r>
            <a:r>
              <a:rPr lang="en-US" sz="800" b="1" dirty="0" err="1">
                <a:solidFill>
                  <a:srgbClr val="FFFFFF"/>
                </a:solidFill>
                <a:effectLst>
                  <a:outerShdw blurRad="38100" dist="38100" dir="2700000" algn="tl">
                    <a:srgbClr val="000000"/>
                  </a:outerShdw>
                </a:effectLst>
                <a:latin typeface="Arial"/>
                <a:cs typeface="Arial" charset="0"/>
              </a:rPr>
              <a:t>Kej</a:t>
            </a:r>
            <a:r>
              <a:rPr lang="en-US" sz="800" b="1" dirty="0">
                <a:solidFill>
                  <a:srgbClr val="FFFFFF"/>
                </a:solidFill>
                <a:effectLst>
                  <a:outerShdw blurRad="38100" dist="38100" dir="2700000" algn="tl">
                    <a:srgbClr val="000000"/>
                  </a:outerShdw>
                </a:effectLst>
                <a:latin typeface="Arial"/>
                <a:cs typeface="Arial" charset="0"/>
              </a:rPr>
              <a:t>. 12:1-3; Exod. 19:6)</a:t>
            </a:r>
          </a:p>
        </p:txBody>
      </p:sp>
      <p:sp>
        <p:nvSpPr>
          <p:cNvPr id="104470" name="Rectangle 22"/>
          <p:cNvSpPr>
            <a:spLocks noChangeArrowheads="1"/>
          </p:cNvSpPr>
          <p:nvPr/>
        </p:nvSpPr>
        <p:spPr bwMode="auto">
          <a:xfrm>
            <a:off x="79375" y="730250"/>
            <a:ext cx="1942841" cy="274434"/>
          </a:xfrm>
          <a:prstGeom prst="rect">
            <a:avLst/>
          </a:prstGeom>
          <a:noFill/>
          <a:ln w="12700">
            <a:noFill/>
            <a:miter lim="800000"/>
            <a:headEnd/>
            <a:tailEnd/>
          </a:ln>
          <a:effectLst/>
        </p:spPr>
        <p:txBody>
          <a:bodyPr wrap="none" lIns="90488" tIns="44450" rIns="90488" bIns="44450">
            <a:spAutoFit/>
          </a:bodyPr>
          <a:lstStyle/>
          <a:p>
            <a:pPr>
              <a:defRPr/>
            </a:pPr>
            <a:r>
              <a:rPr lang="en-US" sz="1200" b="1" dirty="0" err="1">
                <a:solidFill>
                  <a:srgbClr val="FFA040"/>
                </a:solidFill>
                <a:effectLst>
                  <a:outerShdw blurRad="38100" dist="38100" dir="2700000" algn="tl">
                    <a:srgbClr val="000000"/>
                  </a:outerShdw>
                </a:effectLst>
                <a:latin typeface="Arial"/>
                <a:cs typeface="Arial" charset="0"/>
              </a:rPr>
              <a:t>Kerajaan</a:t>
            </a:r>
            <a:r>
              <a:rPr lang="en-US" sz="1200" b="1" dirty="0">
                <a:solidFill>
                  <a:srgbClr val="FFA040"/>
                </a:solidFill>
                <a:effectLst>
                  <a:outerShdw blurRad="38100" dist="38100" dir="2700000" algn="tl">
                    <a:srgbClr val="000000"/>
                  </a:outerShdw>
                </a:effectLst>
                <a:latin typeface="Arial"/>
                <a:cs typeface="Arial" charset="0"/>
              </a:rPr>
              <a:t> </a:t>
            </a:r>
            <a:r>
              <a:rPr lang="en-US" sz="1200" b="1" dirty="0" err="1">
                <a:solidFill>
                  <a:srgbClr val="FFA040"/>
                </a:solidFill>
                <a:effectLst>
                  <a:outerShdw blurRad="38100" dist="38100" dir="2700000" algn="tl">
                    <a:srgbClr val="000000"/>
                  </a:outerShdw>
                </a:effectLst>
                <a:latin typeface="Arial"/>
                <a:cs typeface="Arial" charset="0"/>
              </a:rPr>
              <a:t>Mengajarkan</a:t>
            </a:r>
            <a:r>
              <a:rPr lang="en-US" sz="1200" b="1" dirty="0">
                <a:solidFill>
                  <a:srgbClr val="FFA040"/>
                </a:solidFill>
                <a:effectLst>
                  <a:outerShdw blurRad="38100" dist="38100" dir="2700000" algn="tl">
                    <a:srgbClr val="000000"/>
                  </a:outerShdw>
                </a:effectLst>
                <a:latin typeface="Arial"/>
                <a:cs typeface="Arial" charset="0"/>
              </a:rPr>
              <a:t>...</a:t>
            </a:r>
          </a:p>
        </p:txBody>
      </p:sp>
      <p:sp>
        <p:nvSpPr>
          <p:cNvPr id="63508"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63509"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algn="ctr"/>
            <a:endParaRPr lang="en-US">
              <a:solidFill>
                <a:srgbClr val="FFFFFF"/>
              </a:solidFill>
              <a:latin typeface="Arial"/>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800" b="1" dirty="0" err="1">
                <a:solidFill>
                  <a:srgbClr val="FFFFFF"/>
                </a:solidFill>
                <a:effectLst>
                  <a:outerShdw blurRad="38100" dist="38100" dir="2700000" algn="tl">
                    <a:srgbClr val="000000"/>
                  </a:outerShdw>
                </a:effectLst>
                <a:latin typeface="Arial"/>
                <a:cs typeface="Arial" charset="0"/>
              </a:rPr>
              <a:t>Kejatuhan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GKej</a:t>
            </a:r>
            <a:r>
              <a:rPr lang="en-US" sz="800" b="1" dirty="0">
                <a:solidFill>
                  <a:srgbClr val="FFFFFF"/>
                </a:solidFill>
                <a:effectLst>
                  <a:outerShdw blurRad="38100" dist="38100" dir="2700000" algn="tl">
                    <a:srgbClr val="000000"/>
                  </a:outerShdw>
                </a:effectLst>
                <a:latin typeface="Arial"/>
                <a:cs typeface="Arial" charset="0"/>
              </a:rPr>
              <a:t> 3)</a:t>
            </a:r>
          </a:p>
        </p:txBody>
      </p:sp>
      <p:sp>
        <p:nvSpPr>
          <p:cNvPr id="104474" name="Rectangle 26"/>
          <p:cNvSpPr>
            <a:spLocks noChangeArrowheads="1"/>
          </p:cNvSpPr>
          <p:nvPr/>
        </p:nvSpPr>
        <p:spPr bwMode="auto">
          <a:xfrm>
            <a:off x="3571875"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800" b="1" dirty="0">
                <a:solidFill>
                  <a:srgbClr val="FFFFFF"/>
                </a:solidFill>
                <a:effectLst>
                  <a:outerShdw blurRad="38100" dist="38100" dir="2700000" algn="tl">
                    <a:srgbClr val="000000"/>
                  </a:outerShdw>
                </a:effectLst>
                <a:latin typeface="Arial"/>
                <a:cs typeface="Arial" charset="0"/>
              </a:rPr>
              <a:t>Israel </a:t>
            </a:r>
            <a:r>
              <a:rPr lang="en-US" sz="800" b="1" dirty="0" err="1">
                <a:solidFill>
                  <a:srgbClr val="FFFFFF"/>
                </a:solidFill>
                <a:effectLst>
                  <a:outerShdw blurRad="38100" dist="38100" dir="2700000" algn="tl">
                    <a:srgbClr val="000000"/>
                  </a:outerShdw>
                </a:effectLst>
                <a:latin typeface="Arial"/>
                <a:cs typeface="Arial" charset="0"/>
              </a:rPr>
              <a:t>gagal</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mjd</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kesaksian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bagi</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bangsa</a:t>
            </a:r>
            <a:r>
              <a:rPr lang="en-US" sz="800" b="1" dirty="0">
                <a:solidFill>
                  <a:srgbClr val="FFFFFF"/>
                </a:solidFill>
                <a:effectLst>
                  <a:outerShdw blurRad="38100" dist="38100" dir="2700000" algn="tl">
                    <a:srgbClr val="000000"/>
                  </a:outerShdw>
                </a:effectLst>
                <a:latin typeface="Arial"/>
                <a:cs typeface="Arial" charset="0"/>
              </a:rPr>
              <a:t> lain </a:t>
            </a:r>
            <a:r>
              <a:rPr lang="en-US" sz="800" b="1" dirty="0" err="1">
                <a:solidFill>
                  <a:srgbClr val="FFFFFF"/>
                </a:solidFill>
                <a:effectLst>
                  <a:outerShdw blurRad="38100" dist="38100" dir="2700000" algn="tl">
                    <a:srgbClr val="000000"/>
                  </a:outerShdw>
                </a:effectLst>
                <a:latin typeface="Arial"/>
                <a:cs typeface="Arial" charset="0"/>
              </a:rPr>
              <a:t>dan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dihakimi</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dgn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pengasingan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oleh</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kekuasaan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asing</a:t>
            </a:r>
            <a:endParaRPr lang="en-US" sz="800" b="1" dirty="0">
              <a:solidFill>
                <a:srgbClr val="FFFFFF"/>
              </a:solidFill>
              <a:effectLst>
                <a:outerShdw blurRad="38100" dist="38100" dir="2700000" algn="tl">
                  <a:srgbClr val="000000"/>
                </a:outerShdw>
              </a:effectLst>
              <a:latin typeface="Arial"/>
              <a:cs typeface="Arial" charset="0"/>
            </a:endParaRPr>
          </a:p>
        </p:txBody>
      </p:sp>
      <p:sp>
        <p:nvSpPr>
          <p:cNvPr id="104475" name="Rectangle 27"/>
          <p:cNvSpPr>
            <a:spLocks noChangeArrowheads="1"/>
          </p:cNvSpPr>
          <p:nvPr/>
        </p:nvSpPr>
        <p:spPr bwMode="auto">
          <a:xfrm>
            <a:off x="3216275" y="4740275"/>
            <a:ext cx="159338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defRPr/>
            </a:pPr>
            <a:r>
              <a:rPr lang="en-US" sz="800" b="1" dirty="0" err="1">
                <a:solidFill>
                  <a:srgbClr val="FFFFFF"/>
                </a:solidFill>
                <a:latin typeface="Arial"/>
                <a:ea typeface="ＭＳ Ｐゴシック" charset="-128"/>
                <a:cs typeface="ＭＳ Ｐゴシック" charset="-128"/>
              </a:rPr>
              <a:t>Perjanjian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Yer</a:t>
            </a:r>
            <a:r>
              <a:rPr lang="en-US" sz="800" b="1" dirty="0">
                <a:solidFill>
                  <a:srgbClr val="FFFFFF"/>
                </a:solidFill>
                <a:latin typeface="Arial"/>
                <a:ea typeface="ＭＳ Ｐゴシック" charset="-128"/>
                <a:cs typeface="ＭＳ Ｐゴシック" charset="-128"/>
              </a:rPr>
              <a:t> 31:31-34:</a:t>
            </a:r>
          </a:p>
          <a:p>
            <a:pPr>
              <a:buSzPct val="100000"/>
              <a:buFontTx/>
              <a:buChar char="•"/>
              <a:defRPr/>
            </a:pPr>
            <a:r>
              <a:rPr lang="en-US" sz="800" b="1" dirty="0" err="1">
                <a:solidFill>
                  <a:srgbClr val="FFFFFF"/>
                </a:solidFill>
                <a:latin typeface="Arial"/>
                <a:ea typeface="ＭＳ Ｐゴシック" charset="-128"/>
                <a:cs typeface="ＭＳ Ｐゴシック" charset="-128"/>
              </a:rPr>
              <a:t>Pengampunan</a:t>
            </a:r>
            <a:endParaRPr lang="en-US" sz="800" b="1" dirty="0">
              <a:solidFill>
                <a:srgbClr val="FFFFFF"/>
              </a:solidFill>
              <a:latin typeface="Arial"/>
              <a:ea typeface="ＭＳ Ｐゴシック" charset="-128"/>
              <a:cs typeface="ＭＳ Ｐゴシック" charset="-128"/>
            </a:endParaRPr>
          </a:p>
          <a:p>
            <a:pPr>
              <a:buSzPct val="100000"/>
              <a:buFontTx/>
              <a:buChar char="•"/>
              <a:defRPr/>
            </a:pPr>
            <a:r>
              <a:rPr lang="en-US" sz="800" b="1" dirty="0" err="1">
                <a:solidFill>
                  <a:srgbClr val="FFFFFF"/>
                </a:solidFill>
                <a:latin typeface="Arial"/>
                <a:ea typeface="ＭＳ Ｐゴシック" charset="-128"/>
                <a:cs typeface="ＭＳ Ｐゴシック" charset="-128"/>
              </a:rPr>
              <a:t>Roh</a:t>
            </a:r>
            <a:r>
              <a:rPr lang="en-US" sz="800" b="1" dirty="0">
                <a:solidFill>
                  <a:srgbClr val="FFFFFF"/>
                </a:solidFill>
                <a:latin typeface="Arial"/>
                <a:ea typeface="ＭＳ Ｐゴシック" charset="-128"/>
                <a:cs typeface="ＭＳ Ｐゴシック" charset="-128"/>
              </a:rPr>
              <a:t> yang </a:t>
            </a:r>
            <a:r>
              <a:rPr lang="en-US" sz="800" b="1" dirty="0" err="1">
                <a:solidFill>
                  <a:srgbClr val="FFFFFF"/>
                </a:solidFill>
                <a:latin typeface="Arial"/>
                <a:ea typeface="ＭＳ Ｐゴシック" charset="-128"/>
                <a:cs typeface="ＭＳ Ｐゴシック" charset="-128"/>
              </a:rPr>
              <a:t>tinggal</a:t>
            </a:r>
            <a:endParaRPr lang="en-US" sz="800" b="1" dirty="0">
              <a:solidFill>
                <a:srgbClr val="FFFFFF"/>
              </a:solidFill>
              <a:latin typeface="Arial"/>
              <a:ea typeface="ＭＳ Ｐゴシック" charset="-128"/>
              <a:cs typeface="ＭＳ Ｐゴシック" charset="-128"/>
            </a:endParaRPr>
          </a:p>
          <a:p>
            <a:pPr>
              <a:buSzPct val="100000"/>
              <a:buFontTx/>
              <a:buChar char="•"/>
              <a:defRPr/>
            </a:pPr>
            <a:r>
              <a:rPr lang="en-US" sz="800" b="1" dirty="0" err="1">
                <a:solidFill>
                  <a:srgbClr val="FFFFFF"/>
                </a:solidFill>
                <a:latin typeface="Arial"/>
                <a:ea typeface="ＭＳ Ｐゴシック" charset="-128"/>
                <a:cs typeface="ＭＳ Ｐゴシック" charset="-128"/>
              </a:rPr>
              <a:t>Hati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pikiran</a:t>
            </a:r>
            <a:r>
              <a:rPr lang="en-US" sz="800" b="1" dirty="0">
                <a:solidFill>
                  <a:srgbClr val="FFFFFF"/>
                </a:solidFill>
                <a:latin typeface="Arial"/>
                <a:ea typeface="ＭＳ Ｐゴシック" charset="-128"/>
                <a:cs typeface="ＭＳ Ｐゴシック" charset="-128"/>
              </a:rPr>
              <a:t> yang </a:t>
            </a:r>
            <a:r>
              <a:rPr lang="en-US" sz="800" b="1" dirty="0" err="1">
                <a:solidFill>
                  <a:srgbClr val="FFFFFF"/>
                </a:solidFill>
                <a:latin typeface="Arial"/>
                <a:ea typeface="ＭＳ Ｐゴシック" charset="-128"/>
                <a:cs typeface="ＭＳ Ｐゴシック" charset="-128"/>
              </a:rPr>
              <a:t>baru</a:t>
            </a:r>
            <a:endParaRPr lang="en-US" sz="800" b="1" dirty="0">
              <a:solidFill>
                <a:srgbClr val="FFFFFF"/>
              </a:solidFill>
              <a:latin typeface="Arial"/>
              <a:ea typeface="ＭＳ Ｐゴシック" charset="-128"/>
              <a:cs typeface="ＭＳ Ｐゴシック" charset="-128"/>
            </a:endParaRPr>
          </a:p>
          <a:p>
            <a:pPr>
              <a:buSzPct val="100000"/>
              <a:buFontTx/>
              <a:buChar char="•"/>
              <a:defRPr/>
            </a:pPr>
            <a:r>
              <a:rPr lang="en-US" sz="800" b="1" dirty="0" err="1">
                <a:solidFill>
                  <a:srgbClr val="FFFFFF"/>
                </a:solidFill>
                <a:latin typeface="Arial"/>
                <a:ea typeface="ＭＳ Ｐゴシック" charset="-128"/>
                <a:cs typeface="ＭＳ Ｐゴシック" charset="-128"/>
              </a:rPr>
              <a:t>Pertemuan</a:t>
            </a:r>
            <a:r>
              <a:rPr lang="en-US" sz="800" b="1" dirty="0">
                <a:solidFill>
                  <a:srgbClr val="FFFFFF"/>
                </a:solidFill>
                <a:latin typeface="Arial"/>
                <a:ea typeface="ＭＳ Ｐゴシック" charset="-128"/>
                <a:cs typeface="ＭＳ Ｐゴシック" charset="-128"/>
              </a:rPr>
              <a:t> Israel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Judah</a:t>
            </a:r>
          </a:p>
          <a:p>
            <a:pPr>
              <a:buSzPct val="100000"/>
              <a:buFontTx/>
              <a:buChar char="•"/>
              <a:defRPr/>
            </a:pPr>
            <a:r>
              <a:rPr lang="en-US" sz="800" b="1" dirty="0" err="1">
                <a:solidFill>
                  <a:srgbClr val="FFFFFF"/>
                </a:solidFill>
                <a:latin typeface="Arial"/>
                <a:ea typeface="ＭＳ Ｐゴシック" charset="-128"/>
                <a:cs typeface="ＭＳ Ｐゴシック" charset="-128"/>
              </a:rPr>
              <a:t>Tidak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perlu</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penginjilan</a:t>
            </a:r>
            <a:endParaRPr lang="en-US" sz="800" b="1" dirty="0">
              <a:solidFill>
                <a:srgbClr val="FFFFFF"/>
              </a:solidFill>
              <a:latin typeface="Arial"/>
              <a:ea typeface="ＭＳ Ｐゴシック" charset="-128"/>
              <a:cs typeface="ＭＳ Ｐゴシック" charset="-128"/>
            </a:endParaRPr>
          </a:p>
        </p:txBody>
      </p:sp>
      <p:sp>
        <p:nvSpPr>
          <p:cNvPr id="104476" name="Rectangle 28"/>
          <p:cNvSpPr>
            <a:spLocks noChangeArrowheads="1"/>
          </p:cNvSpPr>
          <p:nvPr/>
        </p:nvSpPr>
        <p:spPr bwMode="auto">
          <a:xfrm>
            <a:off x="2682875" y="3632200"/>
            <a:ext cx="2122377"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defRPr/>
            </a:pPr>
            <a:r>
              <a:rPr lang="en-US" sz="800" b="1" dirty="0">
                <a:solidFill>
                  <a:srgbClr val="FFFFFF"/>
                </a:solidFill>
                <a:latin typeface="Arial"/>
                <a:ea typeface="ＭＳ Ｐゴシック" charset="-128"/>
                <a:cs typeface="ＭＳ Ｐゴシック" charset="-128"/>
              </a:rPr>
              <a:t>2 Samuel 7:12-16 </a:t>
            </a:r>
            <a:r>
              <a:rPr lang="en-US" sz="800" b="1" dirty="0" err="1">
                <a:solidFill>
                  <a:srgbClr val="FFFFFF"/>
                </a:solidFill>
                <a:latin typeface="Arial"/>
                <a:ea typeface="ＭＳ Ｐゴシック" charset="-128"/>
                <a:cs typeface="ＭＳ Ｐゴシック" charset="-128"/>
              </a:rPr>
              <a:t>perjanjian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termasuk</a:t>
            </a:r>
            <a:r>
              <a:rPr lang="en-US" sz="800" b="1" dirty="0">
                <a:solidFill>
                  <a:srgbClr val="FFFFFF"/>
                </a:solidFill>
                <a:latin typeface="Arial"/>
                <a:ea typeface="ＭＳ Ｐゴシック" charset="-128"/>
                <a:cs typeface="ＭＳ Ｐゴシック" charset="-128"/>
              </a:rPr>
              <a:t>:</a:t>
            </a:r>
          </a:p>
          <a:p>
            <a:pPr>
              <a:buSzPct val="100000"/>
              <a:buFontTx/>
              <a:buChar char="•"/>
              <a:defRPr/>
            </a:pPr>
            <a:r>
              <a:rPr lang="en-US" sz="800" b="1" dirty="0" err="1">
                <a:solidFill>
                  <a:srgbClr val="FFFFFF"/>
                </a:solidFill>
                <a:latin typeface="Arial"/>
                <a:ea typeface="ＭＳ Ｐゴシック" charset="-128"/>
                <a:cs typeface="ＭＳ Ｐゴシック" charset="-128"/>
              </a:rPr>
              <a:t>Anak-anak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rumah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tdk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akan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musnah</a:t>
            </a:r>
            <a:r>
              <a:rPr lang="en-US" sz="800" b="1" dirty="0">
                <a:solidFill>
                  <a:srgbClr val="FFFFFF"/>
                </a:solidFill>
                <a:latin typeface="Arial"/>
                <a:ea typeface="ＭＳ Ｐゴシック" charset="-128"/>
                <a:cs typeface="ＭＳ Ｐゴシック" charset="-128"/>
              </a:rPr>
              <a:t>)</a:t>
            </a:r>
          </a:p>
          <a:p>
            <a:pPr>
              <a:buSzPct val="100000"/>
              <a:buFontTx/>
              <a:buChar char="•"/>
              <a:defRPr/>
            </a:pPr>
            <a:r>
              <a:rPr lang="en-US" sz="800" b="1" dirty="0" err="1">
                <a:solidFill>
                  <a:srgbClr val="FFFFFF"/>
                </a:solidFill>
                <a:latin typeface="Arial"/>
                <a:ea typeface="ＭＳ Ｐゴシック" charset="-128"/>
                <a:cs typeface="ＭＳ Ｐゴシック" charset="-128"/>
              </a:rPr>
              <a:t>Kerajaan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dinasti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politik</a:t>
            </a:r>
            <a:r>
              <a:rPr lang="en-US" sz="800" b="1" dirty="0">
                <a:solidFill>
                  <a:srgbClr val="FFFFFF"/>
                </a:solidFill>
                <a:latin typeface="Arial"/>
                <a:ea typeface="ＭＳ Ｐゴシック" charset="-128"/>
                <a:cs typeface="ＭＳ Ｐゴシック" charset="-128"/>
              </a:rPr>
              <a:t>)</a:t>
            </a:r>
          </a:p>
          <a:p>
            <a:pPr>
              <a:buSzPct val="100000"/>
              <a:buFontTx/>
              <a:buChar char="•"/>
              <a:defRPr/>
            </a:pPr>
            <a:r>
              <a:rPr lang="en-US" sz="800" b="1" dirty="0" err="1">
                <a:solidFill>
                  <a:srgbClr val="FFFFFF"/>
                </a:solidFill>
                <a:latin typeface="Arial"/>
                <a:ea typeface="ＭＳ Ｐゴシック" charset="-128"/>
                <a:cs typeface="ＭＳ Ｐゴシック" charset="-128"/>
              </a:rPr>
              <a:t>Tahta</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hak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keturunan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utk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memerintah</a:t>
            </a:r>
            <a:r>
              <a:rPr lang="en-US" sz="800" b="1" dirty="0">
                <a:solidFill>
                  <a:srgbClr val="FFFFFF"/>
                </a:solidFill>
                <a:latin typeface="Arial"/>
                <a:ea typeface="ＭＳ Ｐゴシック" charset="-128"/>
                <a:cs typeface="ＭＳ Ｐゴシック" charset="-128"/>
              </a:rPr>
              <a:t>)</a:t>
            </a:r>
          </a:p>
          <a:p>
            <a:pPr>
              <a:buSzPct val="100000"/>
              <a:buFontTx/>
              <a:buChar char="•"/>
              <a:defRPr/>
            </a:pPr>
            <a:r>
              <a:rPr lang="en-US" sz="800" b="1" dirty="0">
                <a:solidFill>
                  <a:srgbClr val="FFFFFF"/>
                </a:solidFill>
                <a:latin typeface="Arial"/>
                <a:ea typeface="ＭＳ Ｐゴシック" charset="-128"/>
                <a:cs typeface="ＭＳ Ｐゴシック" charset="-128"/>
              </a:rPr>
              <a:t>Bait </a:t>
            </a:r>
            <a:r>
              <a:rPr lang="en-US" sz="800" b="1" dirty="0" err="1">
                <a:solidFill>
                  <a:srgbClr val="FFFFFF"/>
                </a:solidFill>
                <a:latin typeface="Arial"/>
                <a:ea typeface="ＭＳ Ｐゴシック" charset="-128"/>
                <a:cs typeface="ＭＳ Ｐゴシック" charset="-128"/>
              </a:rPr>
              <a:t>Suci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dibangun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oleh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putranya</a:t>
            </a:r>
            <a:r>
              <a:rPr lang="en-US" sz="800" b="1" dirty="0">
                <a:solidFill>
                  <a:srgbClr val="FFFFFF"/>
                </a:solidFill>
                <a:latin typeface="Arial"/>
                <a:ea typeface="ＭＳ Ｐゴシック" charset="-128"/>
                <a:cs typeface="ＭＳ Ｐゴシック" charset="-128"/>
              </a:rPr>
              <a:t>)</a:t>
            </a: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defRPr/>
            </a:pPr>
            <a:r>
              <a:rPr lang="en-US" sz="800" b="1" dirty="0" err="1">
                <a:solidFill>
                  <a:srgbClr val="FFFFFF"/>
                </a:solidFill>
                <a:latin typeface="Arial"/>
                <a:ea typeface="ＭＳ Ｐゴシック" charset="-128"/>
                <a:cs typeface="ＭＳ Ｐゴシック" charset="-128"/>
              </a:rPr>
              <a:t>Perjanjian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Kej</a:t>
            </a:r>
            <a:r>
              <a:rPr lang="en-US" sz="800" b="1" dirty="0">
                <a:solidFill>
                  <a:srgbClr val="FFFFFF"/>
                </a:solidFill>
                <a:latin typeface="Arial"/>
                <a:ea typeface="ＭＳ Ｐゴシック" charset="-128"/>
                <a:cs typeface="ＭＳ Ｐゴシック" charset="-128"/>
              </a:rPr>
              <a:t> 15:18 (cf. </a:t>
            </a:r>
            <a:r>
              <a:rPr lang="en-US" sz="800" b="1" dirty="0" err="1">
                <a:solidFill>
                  <a:srgbClr val="FFFFFF"/>
                </a:solidFill>
                <a:latin typeface="Arial"/>
                <a:ea typeface="ＭＳ Ｐゴシック" charset="-128"/>
                <a:cs typeface="ＭＳ Ｐゴシック" charset="-128"/>
              </a:rPr>
              <a:t>Ul</a:t>
            </a:r>
            <a:r>
              <a:rPr lang="en-US" sz="800" b="1" dirty="0">
                <a:solidFill>
                  <a:srgbClr val="FFFFFF"/>
                </a:solidFill>
                <a:latin typeface="Arial"/>
                <a:ea typeface="ＭＳ Ｐゴシック" charset="-128"/>
                <a:cs typeface="ＭＳ Ｐゴシック" charset="-128"/>
              </a:rPr>
              <a:t>. 30:1-10):</a:t>
            </a:r>
          </a:p>
          <a:p>
            <a:pPr>
              <a:buSzPct val="100000"/>
              <a:buFontTx/>
              <a:buChar char="•"/>
              <a:defRPr/>
            </a:pPr>
            <a:r>
              <a:rPr lang="en-US" sz="800" b="1" dirty="0">
                <a:solidFill>
                  <a:srgbClr val="FFFFFF"/>
                </a:solidFill>
                <a:latin typeface="Arial"/>
                <a:ea typeface="ＭＳ Ｐゴシック" charset="-128"/>
                <a:cs typeface="ＭＳ Ｐゴシック" charset="-128"/>
              </a:rPr>
              <a:t>Tanah </a:t>
            </a:r>
            <a:r>
              <a:rPr lang="en-US" sz="800" b="1" dirty="0" err="1">
                <a:solidFill>
                  <a:srgbClr val="FFFFFF"/>
                </a:solidFill>
                <a:latin typeface="Arial"/>
                <a:ea typeface="ＭＳ Ｐゴシック" charset="-128"/>
                <a:cs typeface="ＭＳ Ｐゴシック" charset="-128"/>
              </a:rPr>
              <a:t>dari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Mesir</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sampai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sungai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Eufrat</a:t>
            </a:r>
            <a:r>
              <a:rPr lang="en-US" sz="800" b="1" dirty="0">
                <a:solidFill>
                  <a:srgbClr val="FFFFFF"/>
                </a:solidFill>
                <a:latin typeface="Arial"/>
                <a:ea typeface="ＭＳ Ｐゴシック" charset="-128"/>
                <a:cs typeface="ＭＳ Ｐゴシック" charset="-128"/>
              </a:rPr>
              <a:t>  (Yes. 27:12)</a:t>
            </a:r>
          </a:p>
          <a:p>
            <a:pPr>
              <a:buSzPct val="100000"/>
              <a:buFontTx/>
              <a:buChar char="•"/>
              <a:defRPr/>
            </a:pPr>
            <a:r>
              <a:rPr lang="en-US" sz="800" b="1" dirty="0" err="1">
                <a:solidFill>
                  <a:srgbClr val="FFFFFF"/>
                </a:solidFill>
                <a:latin typeface="Arial"/>
                <a:ea typeface="ＭＳ Ｐゴシック" charset="-128"/>
                <a:cs typeface="ＭＳ Ｐゴシック" charset="-128"/>
              </a:rPr>
              <a:t>Kepemilikan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tanah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selamanya</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Kej</a:t>
            </a:r>
            <a:r>
              <a:rPr lang="en-US" sz="800" b="1" dirty="0">
                <a:solidFill>
                  <a:srgbClr val="FFFFFF"/>
                </a:solidFill>
                <a:latin typeface="Arial"/>
                <a:ea typeface="ＭＳ Ｐゴシック" charset="-128"/>
                <a:cs typeface="ＭＳ Ｐゴシック" charset="-128"/>
              </a:rPr>
              <a:t>. 17:8) </a:t>
            </a:r>
            <a:r>
              <a:rPr lang="en-US" sz="800" b="1" dirty="0" err="1">
                <a:solidFill>
                  <a:srgbClr val="FFFFFF"/>
                </a:solidFill>
                <a:latin typeface="Arial"/>
                <a:ea typeface="ＭＳ Ｐゴシック" charset="-128"/>
                <a:cs typeface="ＭＳ Ｐゴシック" charset="-128"/>
              </a:rPr>
              <a:t>stlh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pengasingan</a:t>
            </a:r>
            <a:endParaRPr lang="en-US" sz="800" b="1" dirty="0">
              <a:solidFill>
                <a:srgbClr val="FFFFFF"/>
              </a:solidFill>
              <a:latin typeface="Arial"/>
              <a:ea typeface="ＭＳ Ｐゴシック" charset="-128"/>
              <a:cs typeface="ＭＳ Ｐゴシック" charset="-128"/>
            </a:endParaRPr>
          </a:p>
          <a:p>
            <a:pPr>
              <a:buSzPct val="100000"/>
              <a:buFontTx/>
              <a:buChar char="•"/>
              <a:defRPr/>
            </a:pPr>
            <a:r>
              <a:rPr lang="en-US" sz="800" b="1" dirty="0" err="1">
                <a:solidFill>
                  <a:srgbClr val="FFFFFF"/>
                </a:solidFill>
                <a:latin typeface="Arial"/>
                <a:ea typeface="ＭＳ Ｐゴシック" charset="-128"/>
                <a:cs typeface="ＭＳ Ｐゴシック" charset="-128"/>
              </a:rPr>
              <a:t>Seluruh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dunia</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diberkati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melalui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tanah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itu</a:t>
            </a:r>
            <a:r>
              <a:rPr lang="en-US" sz="800" b="1" dirty="0">
                <a:solidFill>
                  <a:srgbClr val="FFFFFF"/>
                </a:solidFill>
                <a:latin typeface="Arial"/>
                <a:ea typeface="ＭＳ Ｐゴシック" charset="-128"/>
                <a:cs typeface="ＭＳ Ｐゴシック" charset="-128"/>
              </a:rPr>
              <a:t> (Yes. 14:1-2)</a:t>
            </a:r>
          </a:p>
        </p:txBody>
      </p:sp>
      <p:sp>
        <p:nvSpPr>
          <p:cNvPr id="104478" name="Rectangle 30"/>
          <p:cNvSpPr>
            <a:spLocks noChangeArrowheads="1"/>
          </p:cNvSpPr>
          <p:nvPr/>
        </p:nvSpPr>
        <p:spPr bwMode="auto">
          <a:xfrm>
            <a:off x="5867400"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800" b="1" dirty="0" err="1">
                <a:solidFill>
                  <a:srgbClr val="FFFFFF"/>
                </a:solidFill>
                <a:effectLst>
                  <a:outerShdw blurRad="38100" dist="38100" dir="2700000" algn="tl">
                    <a:srgbClr val="000000"/>
                  </a:outerShdw>
                </a:effectLst>
                <a:latin typeface="Arial"/>
                <a:cs typeface="Arial" charset="0"/>
              </a:rPr>
              <a:t>Yesus</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menyatakan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kerajaanNya</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dlm</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btk</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misteri</a:t>
            </a:r>
            <a:r>
              <a:rPr lang="en-US" sz="800" b="1" dirty="0">
                <a:solidFill>
                  <a:srgbClr val="FFFFFF"/>
                </a:solidFill>
                <a:effectLst>
                  <a:outerShdw blurRad="38100" dist="38100" dir="2700000" algn="tl">
                    <a:srgbClr val="000000"/>
                  </a:outerShdw>
                </a:effectLst>
                <a:latin typeface="Arial"/>
                <a:cs typeface="Arial" charset="0"/>
              </a:rPr>
              <a:t> (Mat. 13)</a:t>
            </a: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800" b="1" dirty="0">
                <a:solidFill>
                  <a:srgbClr val="FFFFFF"/>
                </a:solidFill>
                <a:effectLst>
                  <a:outerShdw blurRad="38100" dist="38100" dir="2700000" algn="tl">
                    <a:srgbClr val="000000"/>
                  </a:outerShdw>
                </a:effectLst>
                <a:latin typeface="Arial"/>
                <a:cs typeface="Arial" charset="0"/>
              </a:rPr>
              <a:t>Israel </a:t>
            </a:r>
            <a:r>
              <a:rPr lang="en-US" sz="800" b="1" dirty="0" err="1">
                <a:solidFill>
                  <a:srgbClr val="FFFFFF"/>
                </a:solidFill>
                <a:effectLst>
                  <a:outerShdw blurRad="38100" dist="38100" dir="2700000" algn="tl">
                    <a:srgbClr val="000000"/>
                  </a:outerShdw>
                </a:effectLst>
                <a:latin typeface="Arial"/>
                <a:cs typeface="Arial" charset="0"/>
              </a:rPr>
              <a:t>menolak</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tawarn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Mesias</a:t>
            </a:r>
            <a:r>
              <a:rPr lang="en-US" sz="800" b="1" dirty="0">
                <a:solidFill>
                  <a:srgbClr val="FFFFFF"/>
                </a:solidFill>
                <a:effectLst>
                  <a:outerShdw blurRad="38100" dist="38100" dir="2700000" algn="tl">
                    <a:srgbClr val="000000"/>
                  </a:outerShdw>
                </a:effectLst>
                <a:latin typeface="Arial"/>
                <a:cs typeface="Arial" charset="0"/>
              </a:rPr>
              <a:t> (Mat. 12:41-42; 23:37-39)</a:t>
            </a:r>
          </a:p>
        </p:txBody>
      </p:sp>
      <p:sp>
        <p:nvSpPr>
          <p:cNvPr id="104480" name="Rectangle 32"/>
          <p:cNvSpPr>
            <a:spLocks noChangeArrowheads="1"/>
          </p:cNvSpPr>
          <p:nvPr/>
        </p:nvSpPr>
        <p:spPr bwMode="auto">
          <a:xfrm>
            <a:off x="6732588" y="949325"/>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800" b="1" dirty="0" err="1">
                <a:solidFill>
                  <a:srgbClr val="FFFFFF"/>
                </a:solidFill>
                <a:effectLst>
                  <a:outerShdw blurRad="38100" dist="38100" dir="2700000" algn="tl">
                    <a:srgbClr val="000000"/>
                  </a:outerShdw>
                </a:effectLst>
                <a:latin typeface="Arial"/>
                <a:cs typeface="Arial" charset="0"/>
              </a:rPr>
              <a:t>Kristus</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menaklukkan</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musuh</a:t>
            </a:r>
            <a:r>
              <a:rPr lang="en-US" sz="800" b="1" dirty="0">
                <a:solidFill>
                  <a:srgbClr val="FFFFFF"/>
                </a:solidFill>
                <a:effectLst>
                  <a:outerShdw blurRad="38100" dist="38100" dir="2700000" algn="tl">
                    <a:srgbClr val="000000"/>
                  </a:outerShdw>
                </a:effectLst>
                <a:latin typeface="Arial"/>
                <a:cs typeface="Arial" charset="0"/>
              </a:rPr>
              <a:t> Israel (Rom. 11:26-27)</a:t>
            </a:r>
          </a:p>
        </p:txBody>
      </p:sp>
      <p:sp>
        <p:nvSpPr>
          <p:cNvPr id="63518"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a:cs typeface="Arial" charset="0"/>
            </a:endParaRPr>
          </a:p>
        </p:txBody>
      </p:sp>
      <p:sp>
        <p:nvSpPr>
          <p:cNvPr id="63519"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Times New Roman" charset="0"/>
            </a:endParaRPr>
          </a:p>
        </p:txBody>
      </p:sp>
      <p:sp>
        <p:nvSpPr>
          <p:cNvPr id="63520"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endParaRPr lang="en-US">
              <a:solidFill>
                <a:srgbClr val="FFFFFF"/>
              </a:solidFill>
              <a:latin typeface="Times New Roman" charset="0"/>
            </a:endParaRPr>
          </a:p>
        </p:txBody>
      </p:sp>
      <p:sp>
        <p:nvSpPr>
          <p:cNvPr id="63521"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Times New Roman" charset="0"/>
            </a:endParaRPr>
          </a:p>
        </p:txBody>
      </p:sp>
      <p:sp>
        <p:nvSpPr>
          <p:cNvPr id="63522"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Times New Roman" charset="0"/>
            </a:endParaRPr>
          </a:p>
        </p:txBody>
      </p:sp>
      <p:sp>
        <p:nvSpPr>
          <p:cNvPr id="104486" name="Rectangle 38"/>
          <p:cNvSpPr>
            <a:spLocks noChangeArrowheads="1"/>
          </p:cNvSpPr>
          <p:nvPr/>
        </p:nvSpPr>
        <p:spPr bwMode="auto">
          <a:xfrm>
            <a:off x="5818188" y="2362201"/>
            <a:ext cx="1719262"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algn="ctr">
              <a:defRPr/>
            </a:pPr>
            <a:r>
              <a:rPr lang="en-US" sz="800" b="1" dirty="0">
                <a:solidFill>
                  <a:srgbClr val="FFFFFF"/>
                </a:solidFill>
                <a:latin typeface="Arial"/>
                <a:ea typeface="ＭＳ Ｐゴシック" charset="-128"/>
                <a:cs typeface="ＭＳ Ｐゴシック" charset="-128"/>
              </a:rPr>
              <a:t>Israel </a:t>
            </a:r>
            <a:r>
              <a:rPr lang="en-US" sz="800" b="1" dirty="0" err="1">
                <a:solidFill>
                  <a:srgbClr val="FFFFFF"/>
                </a:solidFill>
                <a:latin typeface="Arial"/>
                <a:ea typeface="ＭＳ Ｐゴシック" charset="-128"/>
                <a:cs typeface="ＭＳ Ｐゴシック" charset="-128"/>
              </a:rPr>
              <a:t>dihakimi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karena</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menolak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Mesiias</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disebar</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selama</a:t>
            </a:r>
            <a:r>
              <a:rPr lang="en-US" sz="800" b="1" dirty="0">
                <a:solidFill>
                  <a:srgbClr val="FFFFFF"/>
                </a:solidFill>
                <a:latin typeface="Arial"/>
                <a:ea typeface="ＭＳ Ｐゴシック" charset="-128"/>
                <a:cs typeface="ＭＳ Ｐゴシック" charset="-128"/>
              </a:rPr>
              <a:t> 19 </a:t>
            </a:r>
            <a:r>
              <a:rPr lang="en-US" sz="800" b="1" dirty="0" err="1">
                <a:solidFill>
                  <a:srgbClr val="FFFFFF"/>
                </a:solidFill>
                <a:latin typeface="Arial"/>
                <a:ea typeface="ＭＳ Ｐゴシック" charset="-128"/>
                <a:cs typeface="ＭＳ Ｐゴシック" charset="-128"/>
              </a:rPr>
              <a:t>abad</a:t>
            </a:r>
            <a:endParaRPr lang="en-US" sz="800" b="1" dirty="0">
              <a:solidFill>
                <a:srgbClr val="FFFFFF"/>
              </a:solidFill>
              <a:latin typeface="Arial"/>
              <a:ea typeface="ＭＳ Ｐゴシック" charset="-128"/>
              <a:cs typeface="ＭＳ Ｐゴシック" charset="-128"/>
            </a:endParaRPr>
          </a:p>
          <a:p>
            <a:pPr algn="ctr">
              <a:defRPr/>
            </a:pPr>
            <a:r>
              <a:rPr lang="en-US" sz="800" b="1" dirty="0">
                <a:solidFill>
                  <a:srgbClr val="FFFFFF"/>
                </a:solidFill>
                <a:latin typeface="Arial"/>
                <a:ea typeface="ＭＳ Ｐゴシック" charset="-128"/>
                <a:cs typeface="ＭＳ Ｐゴシック" charset="-128"/>
              </a:rPr>
              <a:t>(</a:t>
            </a:r>
            <a:r>
              <a:rPr lang="en-US" sz="600" b="1" dirty="0">
                <a:solidFill>
                  <a:srgbClr val="FFFFFF"/>
                </a:solidFill>
                <a:latin typeface="Arial"/>
                <a:ea typeface="ＭＳ Ｐゴシック" charset="-128"/>
                <a:cs typeface="ＭＳ Ｐゴシック" charset="-128"/>
              </a:rPr>
              <a:t>AD</a:t>
            </a:r>
            <a:r>
              <a:rPr lang="en-US" sz="800" b="1" dirty="0">
                <a:solidFill>
                  <a:srgbClr val="FFFFFF"/>
                </a:solidFill>
                <a:latin typeface="Arial"/>
                <a:ea typeface="ＭＳ Ｐゴシック" charset="-128"/>
                <a:cs typeface="ＭＳ Ｐゴシック" charset="-128"/>
              </a:rPr>
              <a:t> 70–</a:t>
            </a:r>
            <a:r>
              <a:rPr lang="en-US" sz="600" b="1" dirty="0">
                <a:solidFill>
                  <a:srgbClr val="FFFFFF"/>
                </a:solidFill>
                <a:latin typeface="Arial"/>
                <a:ea typeface="ＭＳ Ｐゴシック" charset="-128"/>
                <a:cs typeface="ＭＳ Ｐゴシック" charset="-128"/>
              </a:rPr>
              <a:t>AD</a:t>
            </a:r>
            <a:r>
              <a:rPr lang="en-US" sz="800" b="1" dirty="0">
                <a:solidFill>
                  <a:srgbClr val="FFFFFF"/>
                </a:solidFill>
                <a:latin typeface="Arial"/>
                <a:ea typeface="ＭＳ Ｐゴシック" charset="-128"/>
                <a:cs typeface="ＭＳ Ｐゴシック" charset="-128"/>
              </a:rPr>
              <a:t> 1948) </a:t>
            </a:r>
            <a:r>
              <a:rPr lang="en-US" sz="800" b="1" dirty="0" err="1">
                <a:solidFill>
                  <a:srgbClr val="FFFFFF"/>
                </a:solidFill>
                <a:latin typeface="Arial"/>
                <a:ea typeface="ＭＳ Ｐゴシック" charset="-128"/>
                <a:cs typeface="ＭＳ Ｐゴシック" charset="-128"/>
              </a:rPr>
              <a:t>tetapi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skrg</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sudah</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mulai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dipulihkan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Hez</a:t>
            </a:r>
            <a:r>
              <a:rPr lang="en-US" sz="800" b="1" dirty="0">
                <a:solidFill>
                  <a:srgbClr val="FFFFFF"/>
                </a:solidFill>
                <a:latin typeface="Arial"/>
                <a:ea typeface="ＭＳ Ｐゴシック" charset="-128"/>
                <a:cs typeface="ＭＳ Ｐゴシック" charset="-128"/>
              </a:rPr>
              <a:t> 37:1-7)</a:t>
            </a:r>
          </a:p>
        </p:txBody>
      </p:sp>
      <p:sp>
        <p:nvSpPr>
          <p:cNvPr id="104487" name="Rectangle 39"/>
          <p:cNvSpPr>
            <a:spLocks noChangeArrowheads="1"/>
          </p:cNvSpPr>
          <p:nvPr/>
        </p:nvSpPr>
        <p:spPr bwMode="auto">
          <a:xfrm>
            <a:off x="6054725" y="3389313"/>
            <a:ext cx="1336675" cy="70532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a:defRPr/>
            </a:pPr>
            <a:r>
              <a:rPr lang="en-US" sz="800" b="1" dirty="0" err="1">
                <a:solidFill>
                  <a:srgbClr val="000000"/>
                </a:solidFill>
                <a:latin typeface="Arial"/>
                <a:ea typeface="ＭＳ Ｐゴシック" charset="-128"/>
                <a:cs typeface="ＭＳ Ｐゴシック" charset="-128"/>
              </a:rPr>
              <a:t>Kristus</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adalah</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kepala</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dalam</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gerejaNya</a:t>
            </a:r>
            <a:r>
              <a:rPr lang="en-US" sz="800" b="1" dirty="0">
                <a:solidFill>
                  <a:srgbClr val="000000"/>
                </a:solidFill>
                <a:latin typeface="Arial"/>
                <a:ea typeface="ＭＳ Ｐゴシック" charset="-128"/>
                <a:cs typeface="ＭＳ Ｐゴシック" charset="-128"/>
              </a:rPr>
              <a:t>, yang </a:t>
            </a:r>
            <a:r>
              <a:rPr lang="en-US" sz="800" b="1" dirty="0" err="1">
                <a:solidFill>
                  <a:srgbClr val="000000"/>
                </a:solidFill>
                <a:latin typeface="Arial"/>
                <a:ea typeface="ＭＳ Ｐゴシック" charset="-128"/>
                <a:cs typeface="ＭＳ Ｐゴシック" charset="-128"/>
              </a:rPr>
              <a:t>merupakan</a:t>
            </a:r>
            <a:r>
              <a:rPr lang="en-US" sz="800" b="1" dirty="0">
                <a:solidFill>
                  <a:srgbClr val="000000"/>
                </a:solidFill>
                <a:latin typeface="Arial"/>
                <a:ea typeface="ＭＳ Ｐゴシック" charset="-128"/>
                <a:cs typeface="ＭＳ Ｐゴシック" charset="-128"/>
              </a:rPr>
              <a:t> bait </a:t>
            </a:r>
            <a:r>
              <a:rPr lang="en-US" sz="800" b="1" dirty="0" err="1">
                <a:solidFill>
                  <a:srgbClr val="000000"/>
                </a:solidFill>
                <a:latin typeface="Arial"/>
                <a:ea typeface="ＭＳ Ｐゴシック" charset="-128"/>
                <a:cs typeface="ＭＳ Ｐゴシック" charset="-128"/>
              </a:rPr>
              <a:t>suci</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sementara</a:t>
            </a:r>
            <a:r>
              <a:rPr lang="en-US" sz="800" b="1" dirty="0">
                <a:solidFill>
                  <a:srgbClr val="000000"/>
                </a:solidFill>
                <a:latin typeface="Arial"/>
                <a:ea typeface="ＭＳ Ｐゴシック" charset="-128"/>
                <a:cs typeface="ＭＳ Ｐゴシック" charset="-128"/>
              </a:rPr>
              <a:t>(Eph. 2:19-22; 2 Cor. 6:16)</a:t>
            </a:r>
          </a:p>
        </p:txBody>
      </p:sp>
      <p:sp>
        <p:nvSpPr>
          <p:cNvPr id="104488" name="Rectangle 40"/>
          <p:cNvSpPr>
            <a:spLocks noChangeArrowheads="1"/>
          </p:cNvSpPr>
          <p:nvPr/>
        </p:nvSpPr>
        <p:spPr bwMode="auto">
          <a:xfrm>
            <a:off x="5935663" y="4740275"/>
            <a:ext cx="1397000" cy="70532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a:defRPr/>
            </a:pPr>
            <a:r>
              <a:rPr lang="en-US" sz="800" b="1" dirty="0" err="1">
                <a:solidFill>
                  <a:srgbClr val="000000"/>
                </a:solidFill>
                <a:latin typeface="Arial"/>
                <a:ea typeface="ＭＳ Ｐゴシック" charset="-128"/>
                <a:cs typeface="ＭＳ Ｐゴシック" charset="-128"/>
              </a:rPr>
              <a:t>Perjanjian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dgn</a:t>
            </a:r>
            <a:r>
              <a:rPr lang="en-US" sz="800" b="1" dirty="0">
                <a:solidFill>
                  <a:srgbClr val="000000"/>
                </a:solidFill>
                <a:latin typeface="Arial"/>
                <a:ea typeface="ＭＳ Ｐゴシック" charset="-128"/>
                <a:cs typeface="ＭＳ Ｐゴシック" charset="-128"/>
              </a:rPr>
              <a:t> Musa </a:t>
            </a:r>
            <a:r>
              <a:rPr lang="en-US" sz="800" b="1" dirty="0" err="1">
                <a:solidFill>
                  <a:srgbClr val="000000"/>
                </a:solidFill>
                <a:latin typeface="Arial"/>
                <a:ea typeface="ＭＳ Ｐゴシック" charset="-128"/>
                <a:cs typeface="ＭＳ Ｐゴシック" charset="-128"/>
              </a:rPr>
              <a:t>menggantikan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tiga</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elemen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pertama</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dari</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perjanjian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baru</a:t>
            </a:r>
            <a:r>
              <a:rPr lang="en-US" sz="800" b="1" dirty="0">
                <a:solidFill>
                  <a:srgbClr val="000000"/>
                </a:solidFill>
                <a:latin typeface="Arial"/>
                <a:ea typeface="ＭＳ Ｐゴシック" charset="-128"/>
                <a:cs typeface="ＭＳ Ｐゴシック" charset="-128"/>
              </a:rPr>
              <a:t>(</a:t>
            </a:r>
            <a:r>
              <a:rPr lang="en-US" sz="800" b="1" dirty="0" err="1">
                <a:solidFill>
                  <a:srgbClr val="000000"/>
                </a:solidFill>
                <a:latin typeface="Arial"/>
                <a:ea typeface="ＭＳ Ｐゴシック" charset="-128"/>
                <a:cs typeface="ＭＳ Ｐゴシック" charset="-128"/>
              </a:rPr>
              <a:t>Luk</a:t>
            </a:r>
            <a:r>
              <a:rPr lang="en-US" sz="800" b="1" dirty="0">
                <a:solidFill>
                  <a:srgbClr val="000000"/>
                </a:solidFill>
                <a:latin typeface="Arial"/>
                <a:ea typeface="ＭＳ Ｐゴシック" charset="-128"/>
                <a:cs typeface="ＭＳ Ｐゴシック" charset="-128"/>
              </a:rPr>
              <a:t> 22:20; 2 Cor. 3:6)</a:t>
            </a:r>
          </a:p>
        </p:txBody>
      </p:sp>
      <p:sp>
        <p:nvSpPr>
          <p:cNvPr id="63526"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a:cs typeface="Arial" charset="0"/>
            </a:endParaRPr>
          </a:p>
        </p:txBody>
      </p:sp>
      <p:sp>
        <p:nvSpPr>
          <p:cNvPr id="63527"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104491" name="Rectangle 43"/>
          <p:cNvSpPr>
            <a:spLocks noChangeArrowheads="1"/>
          </p:cNvSpPr>
          <p:nvPr/>
        </p:nvSpPr>
        <p:spPr bwMode="auto">
          <a:xfrm>
            <a:off x="77724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900" b="1" dirty="0">
                <a:solidFill>
                  <a:srgbClr val="FFFFFF"/>
                </a:solidFill>
                <a:latin typeface="Arial"/>
                <a:ea typeface="ＭＳ Ｐゴシック" charset="-128"/>
                <a:cs typeface="ＭＳ Ｐゴシック" charset="-128"/>
              </a:rPr>
              <a:t>MESIAS    KERAJAAN</a:t>
            </a:r>
          </a:p>
        </p:txBody>
      </p:sp>
      <p:sp>
        <p:nvSpPr>
          <p:cNvPr id="63529"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104493" name="Rectangle 45"/>
          <p:cNvSpPr>
            <a:spLocks noChangeArrowheads="1"/>
          </p:cNvSpPr>
          <p:nvPr/>
        </p:nvSpPr>
        <p:spPr bwMode="auto">
          <a:xfrm>
            <a:off x="7620000" y="2192338"/>
            <a:ext cx="1490663" cy="24365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a:defRPr/>
            </a:pPr>
            <a:r>
              <a:rPr lang="en-US" sz="1000" b="1" dirty="0" err="1">
                <a:solidFill>
                  <a:srgbClr val="FFFFFF"/>
                </a:solidFill>
                <a:latin typeface="Arial"/>
                <a:ea typeface="ＭＳ Ｐゴシック" charset="-128"/>
                <a:cs typeface="ＭＳ Ｐゴシック" charset="-128"/>
              </a:rPr>
              <a:t>Seribu</a:t>
            </a:r>
            <a:r>
              <a:rPr lang="en-US" sz="1000" b="1" dirty="0">
                <a:solidFill>
                  <a:srgbClr val="FFFFFF"/>
                </a:solidFill>
                <a:latin typeface="Arial"/>
                <a:ea typeface="ＭＳ Ｐゴシック" charset="-128"/>
                <a:cs typeface="ＭＳ Ｐゴシック" charset="-128"/>
              </a:rPr>
              <a:t> </a:t>
            </a:r>
            <a:r>
              <a:rPr lang="en-US" sz="1000" b="1" dirty="0" err="1">
                <a:solidFill>
                  <a:srgbClr val="FFFFFF"/>
                </a:solidFill>
                <a:latin typeface="Arial"/>
                <a:ea typeface="ＭＳ Ｐゴシック" charset="-128"/>
                <a:cs typeface="ＭＳ Ｐゴシック" charset="-128"/>
              </a:rPr>
              <a:t>Thn</a:t>
            </a:r>
            <a:r>
              <a:rPr lang="en-US" sz="1000" b="1" dirty="0">
                <a:solidFill>
                  <a:srgbClr val="FFFFFF"/>
                </a:solidFill>
                <a:latin typeface="Arial"/>
                <a:ea typeface="ＭＳ Ｐゴシック" charset="-128"/>
                <a:cs typeface="ＭＳ Ｐゴシック" charset="-128"/>
              </a:rPr>
              <a:t>     </a:t>
            </a:r>
            <a:r>
              <a:rPr lang="en-US" sz="1000" b="1" dirty="0" err="1">
                <a:solidFill>
                  <a:srgbClr val="FFFFFF"/>
                </a:solidFill>
                <a:latin typeface="Arial"/>
                <a:ea typeface="ＭＳ Ｐゴシック" charset="-128"/>
                <a:cs typeface="ＭＳ Ｐゴシック" charset="-128"/>
              </a:rPr>
              <a:t>Kekal</a:t>
            </a:r>
            <a:endParaRPr lang="en-US" sz="1000" b="1" dirty="0">
              <a:solidFill>
                <a:srgbClr val="FFFFFF"/>
              </a:solidFill>
              <a:latin typeface="Arial"/>
              <a:ea typeface="ＭＳ Ｐゴシック" charset="-128"/>
              <a:cs typeface="ＭＳ Ｐゴシック" charset="-128"/>
            </a:endParaRPr>
          </a:p>
        </p:txBody>
      </p:sp>
      <p:sp>
        <p:nvSpPr>
          <p:cNvPr id="104494" name="Rectangle 46"/>
          <p:cNvSpPr>
            <a:spLocks noChangeArrowheads="1"/>
          </p:cNvSpPr>
          <p:nvPr/>
        </p:nvSpPr>
        <p:spPr bwMode="auto">
          <a:xfrm>
            <a:off x="7659688" y="2411413"/>
            <a:ext cx="911225"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800" b="1" dirty="0" err="1">
                <a:solidFill>
                  <a:srgbClr val="FFFFFF"/>
                </a:solidFill>
                <a:latin typeface="Arial"/>
                <a:ea typeface="ＭＳ Ｐゴシック" charset="-128"/>
                <a:cs typeface="ＭＳ Ｐゴシック" charset="-128"/>
              </a:rPr>
              <a:t>Pemulihan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penuh</a:t>
            </a:r>
            <a:r>
              <a:rPr lang="en-US" sz="800" b="1" dirty="0">
                <a:solidFill>
                  <a:srgbClr val="FFFFFF"/>
                </a:solidFill>
                <a:latin typeface="Arial"/>
                <a:ea typeface="ＭＳ Ｐゴシック" charset="-128"/>
                <a:cs typeface="ＭＳ Ｐゴシック" charset="-128"/>
              </a:rPr>
              <a:t> (Ezek. 37:8-28) Jerusalem world capital</a:t>
            </a:r>
          </a:p>
          <a:p>
            <a:pPr algn="ctr">
              <a:defRPr/>
            </a:pPr>
            <a:r>
              <a:rPr lang="en-US" sz="800" b="1" dirty="0">
                <a:solidFill>
                  <a:srgbClr val="FFFFFF"/>
                </a:solidFill>
                <a:latin typeface="Arial"/>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800" b="1" dirty="0" err="1">
                <a:solidFill>
                  <a:srgbClr val="FFFFFF"/>
                </a:solidFill>
                <a:latin typeface="Arial"/>
                <a:ea typeface="ＭＳ Ｐゴシック" charset="-128"/>
                <a:cs typeface="ＭＳ Ｐゴシック" charset="-128"/>
              </a:rPr>
              <a:t>Yerusalem</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baru</a:t>
            </a:r>
            <a:endParaRPr lang="en-US" sz="800" b="1" dirty="0">
              <a:solidFill>
                <a:srgbClr val="FFFFFF"/>
              </a:solidFill>
              <a:latin typeface="Arial"/>
              <a:ea typeface="ＭＳ Ｐゴシック" charset="-128"/>
              <a:cs typeface="ＭＳ Ｐゴシック" charset="-128"/>
            </a:endParaRPr>
          </a:p>
          <a:p>
            <a:pPr algn="ctr">
              <a:defRPr/>
            </a:pPr>
            <a:r>
              <a:rPr lang="en-US" sz="800" b="1" dirty="0">
                <a:solidFill>
                  <a:srgbClr val="FFFFFF"/>
                </a:solidFill>
                <a:latin typeface="Arial"/>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a:defRPr/>
            </a:pPr>
            <a:r>
              <a:rPr lang="en-US" sz="800" b="1" dirty="0" err="1">
                <a:solidFill>
                  <a:srgbClr val="000000"/>
                </a:solidFill>
                <a:latin typeface="Arial"/>
                <a:ea typeface="ＭＳ Ｐゴシック" charset="-128"/>
                <a:cs typeface="ＭＳ Ｐゴシック" charset="-128"/>
              </a:rPr>
              <a:t>Kristus</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memerintah</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dunia</a:t>
            </a:r>
            <a:endParaRPr lang="en-US" sz="800" b="1" dirty="0">
              <a:solidFill>
                <a:srgbClr val="000000"/>
              </a:solidFill>
              <a:latin typeface="Arial"/>
              <a:ea typeface="ＭＳ Ｐゴシック" charset="-128"/>
              <a:cs typeface="ＭＳ Ｐゴシック" charset="-128"/>
            </a:endParaRPr>
          </a:p>
          <a:p>
            <a:pPr algn="ctr">
              <a:defRPr/>
            </a:pPr>
            <a:r>
              <a:rPr lang="en-US" sz="800" b="1" dirty="0">
                <a:solidFill>
                  <a:srgbClr val="000000"/>
                </a:solidFill>
                <a:latin typeface="Arial"/>
                <a:ea typeface="ＭＳ Ｐゴシック" charset="-128"/>
                <a:cs typeface="ＭＳ Ｐゴシック" charset="-128"/>
              </a:rPr>
              <a:t>(Isa. 11) </a:t>
            </a:r>
          </a:p>
          <a:p>
            <a:pPr algn="ctr">
              <a:defRPr/>
            </a:pPr>
            <a:r>
              <a:rPr lang="en-US" sz="800" b="1" dirty="0" err="1">
                <a:solidFill>
                  <a:srgbClr val="000000"/>
                </a:solidFill>
                <a:latin typeface="Arial"/>
                <a:ea typeface="ＭＳ Ｐゴシック" charset="-128"/>
                <a:cs typeface="ＭＳ Ｐゴシック" charset="-128"/>
              </a:rPr>
              <a:t>Dgn</a:t>
            </a:r>
            <a:r>
              <a:rPr lang="en-US" sz="800" b="1" dirty="0">
                <a:solidFill>
                  <a:srgbClr val="000000"/>
                </a:solidFill>
                <a:latin typeface="Arial"/>
                <a:ea typeface="ＭＳ Ｐゴシック" charset="-128"/>
                <a:cs typeface="ＭＳ Ｐゴシック" charset="-128"/>
              </a:rPr>
              <a:t> org </a:t>
            </a:r>
            <a:r>
              <a:rPr lang="en-US" sz="800" b="1" dirty="0" err="1">
                <a:solidFill>
                  <a:srgbClr val="000000"/>
                </a:solidFill>
                <a:latin typeface="Arial"/>
                <a:ea typeface="ＭＳ Ｐゴシック" charset="-128"/>
                <a:cs typeface="ＭＳ Ｐゴシック" charset="-128"/>
              </a:rPr>
              <a:t>suci</a:t>
            </a:r>
            <a:r>
              <a:rPr lang="en-US" sz="800" b="1" dirty="0">
                <a:solidFill>
                  <a:srgbClr val="000000"/>
                </a:solidFill>
                <a:latin typeface="Arial"/>
                <a:ea typeface="ＭＳ Ｐゴシック" charset="-128"/>
                <a:cs typeface="ＭＳ Ｐゴシック" charset="-128"/>
              </a:rPr>
              <a:t> (Rev. 5:10; 20:4-6)</a:t>
            </a:r>
          </a:p>
        </p:txBody>
      </p:sp>
      <p:sp>
        <p:nvSpPr>
          <p:cNvPr id="104497" name="Rectangle 49"/>
          <p:cNvSpPr>
            <a:spLocks noChangeArrowheads="1"/>
          </p:cNvSpPr>
          <p:nvPr/>
        </p:nvSpPr>
        <p:spPr bwMode="auto">
          <a:xfrm>
            <a:off x="7772400" y="947738"/>
            <a:ext cx="1293812"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algn="ctr">
              <a:defRPr/>
            </a:pPr>
            <a:r>
              <a:rPr lang="en-US" sz="800" b="1" dirty="0" err="1">
                <a:solidFill>
                  <a:srgbClr val="FFFFFF"/>
                </a:solidFill>
                <a:effectLst>
                  <a:outerShdw blurRad="38100" dist="38100" dir="2700000" algn="tl">
                    <a:srgbClr val="000000"/>
                  </a:outerShdw>
                </a:effectLst>
                <a:latin typeface="Arial"/>
                <a:cs typeface="Arial" charset="0"/>
              </a:rPr>
              <a:t>Kristus</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memerintah</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segalanya</a:t>
            </a:r>
            <a:r>
              <a:rPr lang="en-US" sz="800" b="1" dirty="0">
                <a:solidFill>
                  <a:srgbClr val="FFFFFF"/>
                </a:solidFill>
                <a:effectLst>
                  <a:outerShdw blurRad="38100" dist="38100" dir="2700000" algn="tl">
                    <a:srgbClr val="000000"/>
                  </a:outerShdw>
                </a:effectLst>
                <a:latin typeface="Arial"/>
                <a:cs typeface="Arial" charset="0"/>
              </a:rPr>
              <a:t> </a:t>
            </a:r>
            <a:r>
              <a:rPr lang="en-US" sz="800" b="1" dirty="0" err="1">
                <a:solidFill>
                  <a:srgbClr val="FFFFFF"/>
                </a:solidFill>
                <a:effectLst>
                  <a:outerShdw blurRad="38100" dist="38100" dir="2700000" algn="tl">
                    <a:srgbClr val="000000"/>
                  </a:outerShdw>
                </a:effectLst>
                <a:latin typeface="Arial"/>
                <a:cs typeface="Arial" charset="0"/>
              </a:rPr>
              <a:t>brsama</a:t>
            </a:r>
            <a:r>
              <a:rPr lang="en-US" sz="800" b="1" dirty="0">
                <a:solidFill>
                  <a:srgbClr val="FFFFFF"/>
                </a:solidFill>
                <a:effectLst>
                  <a:outerShdw blurRad="38100" dist="38100" dir="2700000" algn="tl">
                    <a:srgbClr val="000000"/>
                  </a:outerShdw>
                </a:effectLst>
                <a:latin typeface="Arial"/>
                <a:cs typeface="Arial" charset="0"/>
              </a:rPr>
              <a:t> org </a:t>
            </a:r>
            <a:r>
              <a:rPr lang="en-US" sz="800" b="1" dirty="0" err="1">
                <a:solidFill>
                  <a:srgbClr val="FFFFFF"/>
                </a:solidFill>
                <a:effectLst>
                  <a:outerShdw blurRad="38100" dist="38100" dir="2700000" algn="tl">
                    <a:srgbClr val="000000"/>
                  </a:outerShdw>
                </a:effectLst>
                <a:latin typeface="Arial"/>
                <a:cs typeface="Arial" charset="0"/>
              </a:rPr>
              <a:t>suci</a:t>
            </a:r>
            <a:r>
              <a:rPr lang="en-US" sz="800" b="1" dirty="0">
                <a:solidFill>
                  <a:srgbClr val="FFFFFF"/>
                </a:solidFill>
                <a:effectLst>
                  <a:outerShdw blurRad="38100" dist="38100" dir="2700000" algn="tl">
                    <a:srgbClr val="000000"/>
                  </a:outerShdw>
                </a:effectLst>
                <a:latin typeface="Arial"/>
                <a:cs typeface="Arial" charset="0"/>
              </a:rPr>
              <a:t> (Eph. 1:9-10; Rev. 20:1-6; 22:5b)</a:t>
            </a:r>
          </a:p>
        </p:txBody>
      </p:sp>
      <p:grpSp>
        <p:nvGrpSpPr>
          <p:cNvPr id="3" name="Group 50"/>
          <p:cNvGrpSpPr>
            <a:grpSpLocks/>
          </p:cNvGrpSpPr>
          <p:nvPr/>
        </p:nvGrpSpPr>
        <p:grpSpPr bwMode="auto">
          <a:xfrm>
            <a:off x="4679950" y="4954588"/>
            <a:ext cx="76200" cy="304800"/>
            <a:chOff x="2928" y="3216"/>
            <a:chExt cx="48" cy="192"/>
          </a:xfrm>
        </p:grpSpPr>
        <p:sp>
          <p:nvSpPr>
            <p:cNvPr id="63592"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63593"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63594"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grpSp>
      <p:grpSp>
        <p:nvGrpSpPr>
          <p:cNvPr id="4" name="Group 54"/>
          <p:cNvGrpSpPr>
            <a:grpSpLocks/>
          </p:cNvGrpSpPr>
          <p:nvPr/>
        </p:nvGrpSpPr>
        <p:grpSpPr bwMode="auto">
          <a:xfrm>
            <a:off x="4946650" y="5311775"/>
            <a:ext cx="76200" cy="212725"/>
            <a:chOff x="3072" y="3418"/>
            <a:chExt cx="48" cy="134"/>
          </a:xfrm>
        </p:grpSpPr>
        <p:sp>
          <p:nvSpPr>
            <p:cNvPr id="63589"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63590"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63591"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grpSp>
      <p:sp>
        <p:nvSpPr>
          <p:cNvPr id="104506" name="Rectangle 58"/>
          <p:cNvSpPr>
            <a:spLocks noChangeArrowheads="1"/>
          </p:cNvSpPr>
          <p:nvPr/>
        </p:nvSpPr>
        <p:spPr bwMode="auto">
          <a:xfrm rot="16200000">
            <a:off x="1467292" y="2542662"/>
            <a:ext cx="72936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defRPr/>
            </a:pPr>
            <a:r>
              <a:rPr lang="en-US" sz="1600" b="1" dirty="0" err="1">
                <a:solidFill>
                  <a:srgbClr val="FFFFFF"/>
                </a:solidFill>
                <a:latin typeface="Nadianne" charset="0"/>
                <a:ea typeface="ＭＳ Ｐゴシック" charset="-128"/>
                <a:cs typeface="ＭＳ Ｐゴシック" charset="-128"/>
              </a:rPr>
              <a:t>tanah</a:t>
            </a:r>
            <a:endParaRPr lang="en-US" sz="1600" b="1" dirty="0">
              <a:solidFill>
                <a:srgbClr val="FFFFFF"/>
              </a:solidFill>
              <a:latin typeface="Nadianne" charset="0"/>
              <a:ea typeface="ＭＳ Ｐゴシック" charset="-128"/>
              <a:cs typeface="ＭＳ Ｐゴシック" charset="-128"/>
            </a:endParaRPr>
          </a:p>
        </p:txBody>
      </p:sp>
      <p:sp>
        <p:nvSpPr>
          <p:cNvPr id="104507" name="Rectangle 59"/>
          <p:cNvSpPr>
            <a:spLocks noChangeArrowheads="1"/>
          </p:cNvSpPr>
          <p:nvPr/>
        </p:nvSpPr>
        <p:spPr bwMode="auto">
          <a:xfrm rot="16200000">
            <a:off x="1851466" y="3692806"/>
            <a:ext cx="72936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defRPr/>
            </a:pPr>
            <a:r>
              <a:rPr lang="en-US" sz="1600" b="1" dirty="0" err="1">
                <a:solidFill>
                  <a:srgbClr val="FFFFFF"/>
                </a:solidFill>
                <a:latin typeface="Nadianne" charset="0"/>
                <a:ea typeface="ＭＳ Ｐゴシック" charset="-128"/>
                <a:cs typeface="ＭＳ Ｐゴシック" charset="-128"/>
              </a:rPr>
              <a:t>benih</a:t>
            </a:r>
            <a:endParaRPr lang="en-US" sz="1600" b="1" dirty="0">
              <a:solidFill>
                <a:srgbClr val="FFFFFF"/>
              </a:solidFill>
              <a:latin typeface="Nadianne" charset="0"/>
              <a:ea typeface="ＭＳ Ｐゴシック" charset="-128"/>
              <a:cs typeface="ＭＳ Ｐゴシック" charset="-128"/>
            </a:endParaRPr>
          </a:p>
        </p:txBody>
      </p:sp>
      <p:sp>
        <p:nvSpPr>
          <p:cNvPr id="104508" name="Rectangle 60"/>
          <p:cNvSpPr>
            <a:spLocks noChangeArrowheads="1"/>
          </p:cNvSpPr>
          <p:nvPr/>
        </p:nvSpPr>
        <p:spPr bwMode="auto">
          <a:xfrm rot="16200000">
            <a:off x="2482165" y="4896924"/>
            <a:ext cx="798296"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defRPr/>
            </a:pPr>
            <a:r>
              <a:rPr lang="en-US" sz="1600" b="1" dirty="0" err="1">
                <a:solidFill>
                  <a:srgbClr val="FFFFFF"/>
                </a:solidFill>
                <a:latin typeface="Nadianne" charset="0"/>
                <a:ea typeface="ＭＳ Ｐゴシック" charset="-128"/>
                <a:cs typeface="ＭＳ Ｐゴシック" charset="-128"/>
              </a:rPr>
              <a:t>berkat</a:t>
            </a:r>
            <a:endParaRPr lang="en-US" sz="1600" b="1" dirty="0">
              <a:solidFill>
                <a:srgbClr val="FFFFFF"/>
              </a:solidFill>
              <a:latin typeface="Nadianne" charset="0"/>
              <a:ea typeface="ＭＳ Ｐゴシック" charset="-128"/>
              <a:cs typeface="ＭＳ Ｐゴシック" charset="-128"/>
            </a:endParaRPr>
          </a:p>
        </p:txBody>
      </p:sp>
      <p:sp>
        <p:nvSpPr>
          <p:cNvPr id="104509" name="Rectangle 61"/>
          <p:cNvSpPr>
            <a:spLocks noChangeArrowheads="1"/>
          </p:cNvSpPr>
          <p:nvPr/>
        </p:nvSpPr>
        <p:spPr bwMode="auto">
          <a:xfrm rot="16200000">
            <a:off x="837326" y="3653426"/>
            <a:ext cx="149400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defRPr/>
            </a:pPr>
            <a:r>
              <a:rPr lang="en-US" sz="1400" b="1" dirty="0" err="1">
                <a:solidFill>
                  <a:srgbClr val="FFFFFF"/>
                </a:solidFill>
                <a:latin typeface="Arial"/>
                <a:ea typeface="ＭＳ Ｐゴシック" charset="-128"/>
                <a:cs typeface="ＭＳ Ｐゴシック" charset="-128"/>
              </a:rPr>
              <a:t>Kejadian</a:t>
            </a:r>
            <a:r>
              <a:rPr lang="en-US" sz="1400" b="1" dirty="0">
                <a:solidFill>
                  <a:srgbClr val="FFFFFF"/>
                </a:solidFill>
                <a:latin typeface="Arial"/>
                <a:ea typeface="ＭＳ Ｐゴシック" charset="-128"/>
                <a:cs typeface="ＭＳ Ｐゴシック" charset="-128"/>
              </a:rPr>
              <a:t> 12:1-3</a:t>
            </a:r>
          </a:p>
        </p:txBody>
      </p:sp>
      <p:sp>
        <p:nvSpPr>
          <p:cNvPr id="104510" name="Rectangle 62"/>
          <p:cNvSpPr>
            <a:spLocks noChangeArrowheads="1"/>
          </p:cNvSpPr>
          <p:nvPr/>
        </p:nvSpPr>
        <p:spPr bwMode="auto">
          <a:xfrm>
            <a:off x="8416925" y="3389313"/>
            <a:ext cx="750888" cy="70532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a:defRPr/>
            </a:pPr>
            <a:r>
              <a:rPr lang="en-US" sz="800" b="1" dirty="0" err="1">
                <a:solidFill>
                  <a:srgbClr val="000000"/>
                </a:solidFill>
                <a:latin typeface="Arial"/>
                <a:ea typeface="ＭＳ Ｐゴシック" charset="-128"/>
                <a:cs typeface="ＭＳ Ｐゴシック" charset="-128"/>
              </a:rPr>
              <a:t>Kristus</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menyerahkan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kerajaan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kpd</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Bapa</a:t>
            </a:r>
            <a:r>
              <a:rPr lang="en-US" sz="800" b="1" dirty="0">
                <a:solidFill>
                  <a:srgbClr val="000000"/>
                </a:solidFill>
                <a:latin typeface="Arial"/>
                <a:ea typeface="ＭＳ Ｐゴシック" charset="-128"/>
                <a:cs typeface="ＭＳ Ｐゴシック" charset="-128"/>
              </a:rPr>
              <a:t>(1  </a:t>
            </a:r>
          </a:p>
          <a:p>
            <a:pPr algn="ctr">
              <a:defRPr/>
            </a:pPr>
            <a:r>
              <a:rPr lang="en-US" sz="800" b="1" dirty="0">
                <a:solidFill>
                  <a:srgbClr val="000000"/>
                </a:solidFill>
                <a:latin typeface="Arial"/>
                <a:ea typeface="ＭＳ Ｐゴシック" charset="-128"/>
                <a:cs typeface="ＭＳ Ｐゴシック" charset="-128"/>
              </a:rPr>
              <a:t> Cor. 15:24)</a:t>
            </a:r>
          </a:p>
        </p:txBody>
      </p:sp>
      <p:grpSp>
        <p:nvGrpSpPr>
          <p:cNvPr id="5"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a:defRPr/>
              </a:pPr>
              <a:endParaRPr lang="en-US">
                <a:solidFill>
                  <a:srgbClr val="FFFFFF"/>
                </a:solidFill>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a:defRPr/>
              </a:pPr>
              <a:endParaRPr lang="en-US">
                <a:solidFill>
                  <a:srgbClr val="FFFFFF"/>
                </a:solidFill>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a:solidFill>
                  <a:srgbClr val="FFFFFF"/>
                </a:solidFill>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grpSp>
      <p:grpSp>
        <p:nvGrpSpPr>
          <p:cNvPr id="6" name="Group 69"/>
          <p:cNvGrpSpPr>
            <a:grpSpLocks/>
          </p:cNvGrpSpPr>
          <p:nvPr/>
        </p:nvGrpSpPr>
        <p:grpSpPr bwMode="auto">
          <a:xfrm>
            <a:off x="4832350" y="5053013"/>
            <a:ext cx="1184275" cy="104775"/>
            <a:chOff x="3024" y="3278"/>
            <a:chExt cx="746" cy="66"/>
          </a:xfrm>
        </p:grpSpPr>
        <p:sp>
          <p:nvSpPr>
            <p:cNvPr id="63582"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63583"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solidFill>
                  <a:srgbClr val="FFFFFF"/>
                </a:solidFill>
                <a:latin typeface="Times New Roman" charset="0"/>
              </a:endParaRPr>
            </a:p>
          </p:txBody>
        </p:sp>
      </p:grpSp>
      <p:grpSp>
        <p:nvGrpSpPr>
          <p:cNvPr id="7" name="Group 72"/>
          <p:cNvGrpSpPr>
            <a:grpSpLocks/>
          </p:cNvGrpSpPr>
          <p:nvPr/>
        </p:nvGrpSpPr>
        <p:grpSpPr bwMode="auto">
          <a:xfrm>
            <a:off x="5060950" y="5364163"/>
            <a:ext cx="3001963" cy="104775"/>
            <a:chOff x="3168" y="3458"/>
            <a:chExt cx="1891" cy="66"/>
          </a:xfrm>
        </p:grpSpPr>
        <p:sp>
          <p:nvSpPr>
            <p:cNvPr id="63580"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63581"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endParaRPr lang="en-US">
                <a:solidFill>
                  <a:srgbClr val="FFFFFF"/>
                </a:solidFill>
                <a:latin typeface="Times New Roman" charset="0"/>
              </a:endParaRPr>
            </a:p>
          </p:txBody>
        </p:sp>
      </p:grpSp>
      <p:sp>
        <p:nvSpPr>
          <p:cNvPr id="104524" name="Rectangle 76"/>
          <p:cNvSpPr>
            <a:spLocks noChangeArrowheads="1"/>
          </p:cNvSpPr>
          <p:nvPr/>
        </p:nvSpPr>
        <p:spPr bwMode="auto">
          <a:xfrm>
            <a:off x="0" y="6248400"/>
            <a:ext cx="9144000"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1000" b="1" dirty="0" err="1">
                <a:solidFill>
                  <a:srgbClr val="FFFFFF"/>
                </a:solidFill>
                <a:effectLst>
                  <a:outerShdw blurRad="38100" dist="38100" dir="2700000" algn="tl">
                    <a:srgbClr val="000000"/>
                  </a:outerShdw>
                </a:effectLst>
                <a:latin typeface="Arial"/>
                <a:cs typeface="Arial" charset="0"/>
              </a:rPr>
              <a:t>Alkitab</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memiliki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penekanan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terhadap</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dua</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perjanjian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kerajaan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Peran</a:t>
            </a:r>
            <a:r>
              <a:rPr lang="en-US" sz="1000" b="1" dirty="0">
                <a:solidFill>
                  <a:srgbClr val="FFFFFF"/>
                </a:solidFill>
                <a:effectLst>
                  <a:outerShdw blurRad="38100" dist="38100" dir="2700000" algn="tl">
                    <a:srgbClr val="000000"/>
                  </a:outerShdw>
                </a:effectLst>
                <a:latin typeface="Arial"/>
                <a:cs typeface="Arial" charset="0"/>
              </a:rPr>
              <a:t> Israel </a:t>
            </a:r>
            <a:r>
              <a:rPr lang="en-US" sz="1000" b="1" dirty="0" err="1">
                <a:solidFill>
                  <a:srgbClr val="FFFFFF"/>
                </a:solidFill>
                <a:effectLst>
                  <a:outerShdw blurRad="38100" dist="38100" dir="2700000" algn="tl">
                    <a:srgbClr val="000000"/>
                  </a:outerShdw>
                </a:effectLst>
                <a:latin typeface="Arial"/>
                <a:cs typeface="Arial" charset="0"/>
              </a:rPr>
              <a:t>dari</a:t>
            </a:r>
            <a:r>
              <a:rPr lang="en-US" sz="1000" b="1" dirty="0">
                <a:solidFill>
                  <a:srgbClr val="FFFFFF"/>
                </a:solidFill>
                <a:effectLst>
                  <a:outerShdw blurRad="38100" dist="38100" dir="2700000" algn="tl">
                    <a:srgbClr val="000000"/>
                  </a:outerShdw>
                </a:effectLst>
                <a:latin typeface="Arial"/>
                <a:cs typeface="Arial" charset="0"/>
              </a:rPr>
              <a:t> Abraham </a:t>
            </a:r>
            <a:r>
              <a:rPr lang="en-US" sz="1000" b="1" dirty="0" err="1">
                <a:solidFill>
                  <a:srgbClr val="FFFFFF"/>
                </a:solidFill>
                <a:effectLst>
                  <a:outerShdw blurRad="38100" dist="38100" dir="2700000" algn="tl">
                    <a:srgbClr val="000000"/>
                  </a:outerShdw>
                </a:effectLst>
                <a:latin typeface="Arial"/>
                <a:cs typeface="Arial" charset="0"/>
              </a:rPr>
              <a:t>sampai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Kristus</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termasuk</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gereja</a:t>
            </a:r>
            <a:r>
              <a:rPr lang="en-US" sz="1000" b="1" dirty="0">
                <a:solidFill>
                  <a:srgbClr val="FFFFFF"/>
                </a:solidFill>
                <a:effectLst>
                  <a:outerShdw blurRad="38100" dist="38100" dir="2700000" algn="tl">
                    <a:srgbClr val="000000"/>
                  </a:outerShdw>
                </a:effectLst>
                <a:latin typeface="Arial"/>
                <a:cs typeface="Arial" charset="0"/>
              </a:rPr>
              <a:t>(</a:t>
            </a:r>
            <a:r>
              <a:rPr lang="en-US" sz="1000" b="1" dirty="0" err="1">
                <a:solidFill>
                  <a:srgbClr val="FFFFFF"/>
                </a:solidFill>
                <a:effectLst>
                  <a:outerShdw blurRad="38100" dist="38100" dir="2700000" algn="tl">
                    <a:srgbClr val="000000"/>
                  </a:outerShdw>
                </a:effectLst>
                <a:latin typeface="Arial"/>
                <a:cs typeface="Arial" charset="0"/>
              </a:rPr>
              <a:t>berkesinambungan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akan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tetapi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Gereja</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tidak</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pernah</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menggantikan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bangsa</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itu</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sebagai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Isarel</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Baru</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tidak</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berkesinambungan</a:t>
            </a:r>
            <a:r>
              <a:rPr lang="en-US" sz="1000" b="1" dirty="0">
                <a:solidFill>
                  <a:srgbClr val="FFFFFF"/>
                </a:solidFill>
                <a:effectLst>
                  <a:outerShdw blurRad="38100" dist="38100" dir="2700000" algn="tl">
                    <a:srgbClr val="000000"/>
                  </a:outerShdw>
                </a:effectLst>
                <a:latin typeface="Arial"/>
                <a:cs typeface="Arial" charset="0"/>
              </a:rPr>
              <a:t>). Israel </a:t>
            </a:r>
            <a:r>
              <a:rPr lang="en-US" sz="1000" b="1" dirty="0" err="1">
                <a:solidFill>
                  <a:srgbClr val="FFFFFF"/>
                </a:solidFill>
                <a:effectLst>
                  <a:outerShdw blurRad="38100" dist="38100" dir="2700000" algn="tl">
                    <a:srgbClr val="000000"/>
                  </a:outerShdw>
                </a:effectLst>
                <a:latin typeface="Arial"/>
                <a:cs typeface="Arial" charset="0"/>
              </a:rPr>
              <a:t>akan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menimati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janji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Tuhan</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kembali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setelah</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mempercayai</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Kristus</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pada</a:t>
            </a:r>
            <a:r>
              <a:rPr lang="en-US" sz="1000" b="1" dirty="0">
                <a:solidFill>
                  <a:srgbClr val="FFFFFF"/>
                </a:solidFill>
                <a:effectLst>
                  <a:outerShdw blurRad="38100" dist="38100" dir="2700000" algn="tl">
                    <a:srgbClr val="000000"/>
                  </a:outerShdw>
                </a:effectLst>
                <a:latin typeface="Arial"/>
                <a:cs typeface="Arial" charset="0"/>
              </a:rPr>
              <a:t> </a:t>
            </a:r>
            <a:r>
              <a:rPr lang="en-US" sz="1000" b="1" dirty="0" err="1">
                <a:solidFill>
                  <a:srgbClr val="FFFFFF"/>
                </a:solidFill>
                <a:effectLst>
                  <a:outerShdw blurRad="38100" dist="38100" dir="2700000" algn="tl">
                    <a:srgbClr val="000000"/>
                  </a:outerShdw>
                </a:effectLst>
                <a:latin typeface="Arial"/>
                <a:cs typeface="Arial" charset="0"/>
              </a:rPr>
              <a:t>kedatanganNya</a:t>
            </a:r>
            <a:r>
              <a:rPr lang="en-US" sz="1000" b="1" dirty="0">
                <a:solidFill>
                  <a:srgbClr val="FFFFFF"/>
                </a:solidFill>
                <a:effectLst>
                  <a:outerShdw blurRad="38100" dist="38100" dir="2700000" algn="tl">
                    <a:srgbClr val="000000"/>
                  </a:outerShdw>
                </a:effectLst>
                <a:latin typeface="Arial"/>
                <a:cs typeface="Arial" charset="0"/>
              </a:rPr>
              <a:t> yang </a:t>
            </a:r>
            <a:r>
              <a:rPr lang="en-US" sz="1000" b="1" dirty="0" err="1">
                <a:solidFill>
                  <a:srgbClr val="FFFFFF"/>
                </a:solidFill>
                <a:effectLst>
                  <a:outerShdw blurRad="38100" dist="38100" dir="2700000" algn="tl">
                    <a:srgbClr val="000000"/>
                  </a:outerShdw>
                </a:effectLst>
                <a:latin typeface="Arial"/>
                <a:cs typeface="Arial" charset="0"/>
              </a:rPr>
              <a:t>kedua</a:t>
            </a:r>
            <a:r>
              <a:rPr lang="en-US" sz="1000" b="1" dirty="0">
                <a:solidFill>
                  <a:srgbClr val="FFFFFF"/>
                </a:solidFill>
                <a:effectLst>
                  <a:outerShdw blurRad="38100" dist="38100" dir="2700000" algn="tl">
                    <a:srgbClr val="000000"/>
                  </a:outerShdw>
                </a:effectLst>
                <a:latin typeface="Arial"/>
                <a:cs typeface="Arial" charset="0"/>
              </a:rPr>
              <a:t> kali. </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defRPr/>
            </a:pPr>
            <a:r>
              <a:rPr lang="en-US" sz="900" b="1" dirty="0">
                <a:solidFill>
                  <a:srgbClr val="FFFFFF"/>
                </a:solidFill>
                <a:latin typeface="Arial"/>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57232"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defRPr/>
            </a:pPr>
            <a:r>
              <a:rPr lang="en-US" sz="900" b="1" dirty="0">
                <a:solidFill>
                  <a:srgbClr val="FFFFFF"/>
                </a:solidFill>
                <a:latin typeface="Arial"/>
                <a:ea typeface="ＭＳ Ｐゴシック" charset="-128"/>
                <a:cs typeface="ＭＳ Ｐゴシック" charset="-128"/>
              </a:rPr>
              <a:t>GEREJA</a:t>
            </a:r>
          </a:p>
        </p:txBody>
      </p:sp>
      <p:sp>
        <p:nvSpPr>
          <p:cNvPr id="104527" name="Rectangle 79"/>
          <p:cNvSpPr>
            <a:spLocks noChangeArrowheads="1"/>
          </p:cNvSpPr>
          <p:nvPr/>
        </p:nvSpPr>
        <p:spPr bwMode="auto">
          <a:xfrm>
            <a:off x="4783005" y="2200275"/>
            <a:ext cx="1011496"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lgn="ctr">
              <a:defRPr/>
            </a:pPr>
            <a:r>
              <a:rPr lang="en-US" sz="800" b="1" dirty="0">
                <a:solidFill>
                  <a:srgbClr val="FFFFFF"/>
                </a:solidFill>
                <a:latin typeface="Arial"/>
                <a:ea typeface="ＭＳ Ｐゴシック" charset="-128"/>
                <a:cs typeface="ＭＳ Ｐゴシック" charset="-128"/>
              </a:rPr>
              <a:t>(</a:t>
            </a:r>
            <a:r>
              <a:rPr lang="en-US" sz="800" b="1" dirty="0" err="1">
                <a:solidFill>
                  <a:srgbClr val="FFFFFF"/>
                </a:solidFill>
                <a:latin typeface="Arial"/>
                <a:ea typeface="ＭＳ Ｐゴシック" charset="-128"/>
                <a:cs typeface="ＭＳ Ｐゴシック" charset="-128"/>
              </a:rPr>
              <a:t>Fokus</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Nasional</a:t>
            </a:r>
            <a:r>
              <a:rPr lang="en-US" sz="800" b="1" dirty="0">
                <a:solidFill>
                  <a:srgbClr val="FFFFFF"/>
                </a:solidFill>
                <a:latin typeface="Arial"/>
                <a:ea typeface="ＭＳ Ｐゴシック" charset="-128"/>
                <a:cs typeface="ＭＳ Ｐゴシック" charset="-128"/>
              </a:rPr>
              <a:t>)</a:t>
            </a:r>
          </a:p>
        </p:txBody>
      </p:sp>
      <p:graphicFrame>
        <p:nvGraphicFramePr>
          <p:cNvPr id="63549"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02760" imgH="2093400" progId="">
                  <p:embed/>
                </p:oleObj>
              </mc:Choice>
              <mc:Fallback>
                <p:oleObj name="Microsoft ClipArt Gallery" r:id="rId3" imgW="2102760" imgH="2093400" progId="">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47705" y="2200275"/>
            <a:ext cx="1449116"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lgn="ctr">
              <a:defRPr/>
            </a:pP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Manusia</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Baru</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Ef</a:t>
            </a:r>
            <a:r>
              <a:rPr lang="en-US" sz="800" b="1" dirty="0">
                <a:solidFill>
                  <a:srgbClr val="FFFFFF"/>
                </a:solidFill>
                <a:latin typeface="Arial"/>
                <a:ea typeface="ＭＳ Ｐゴシック" charset="-128"/>
                <a:cs typeface="ＭＳ Ｐゴシック" charset="-128"/>
              </a:rPr>
              <a:t>. 2:15)</a:t>
            </a:r>
          </a:p>
        </p:txBody>
      </p:sp>
      <p:sp>
        <p:nvSpPr>
          <p:cNvPr id="63551"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defRPr/>
            </a:pPr>
            <a:r>
              <a:rPr lang="en-US" sz="700" b="1" i="1" dirty="0">
                <a:solidFill>
                  <a:srgbClr val="FFFFFF"/>
                </a:solidFill>
                <a:latin typeface="Arial"/>
                <a:ea typeface="ＭＳ Ｐゴシック" charset="-128"/>
                <a:cs typeface="ＭＳ Ｐゴシック" charset="-128"/>
              </a:rPr>
              <a:t>Sixth Edition</a:t>
            </a:r>
          </a:p>
          <a:p>
            <a:pPr>
              <a:defRPr/>
            </a:pPr>
            <a:r>
              <a:rPr lang="en-US" sz="700" b="1" i="1" dirty="0">
                <a:solidFill>
                  <a:srgbClr val="FFFFFF"/>
                </a:solidFill>
                <a:latin typeface="Arial"/>
                <a:ea typeface="ＭＳ Ｐゴシック" charset="-128"/>
                <a:cs typeface="ＭＳ Ｐゴシック" charset="-128"/>
              </a:rPr>
              <a:t>15 June 2012</a:t>
            </a:r>
          </a:p>
        </p:txBody>
      </p:sp>
      <p:grpSp>
        <p:nvGrpSpPr>
          <p:cNvPr id="8" name="Group 84"/>
          <p:cNvGrpSpPr>
            <a:grpSpLocks/>
          </p:cNvGrpSpPr>
          <p:nvPr/>
        </p:nvGrpSpPr>
        <p:grpSpPr bwMode="auto">
          <a:xfrm>
            <a:off x="1419225" y="2047875"/>
            <a:ext cx="165100" cy="176213"/>
            <a:chOff x="874" y="1315"/>
            <a:chExt cx="104" cy="111"/>
          </a:xfrm>
        </p:grpSpPr>
        <p:sp>
          <p:nvSpPr>
            <p:cNvPr id="63578"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Times New Roman" charset="0"/>
              </a:endParaRPr>
            </a:p>
          </p:txBody>
        </p:sp>
        <p:sp>
          <p:nvSpPr>
            <p:cNvPr id="63579"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Times New Roman" charset="0"/>
              </a:endParaRPr>
            </a:p>
          </p:txBody>
        </p:sp>
      </p:grpSp>
      <p:grpSp>
        <p:nvGrpSpPr>
          <p:cNvPr id="9" name="Group 87"/>
          <p:cNvGrpSpPr>
            <a:grpSpLocks/>
          </p:cNvGrpSpPr>
          <p:nvPr/>
        </p:nvGrpSpPr>
        <p:grpSpPr bwMode="auto">
          <a:xfrm>
            <a:off x="2336800" y="3294063"/>
            <a:ext cx="288925" cy="222250"/>
            <a:chOff x="1452" y="2100"/>
            <a:chExt cx="182" cy="140"/>
          </a:xfrm>
        </p:grpSpPr>
        <p:sp>
          <p:nvSpPr>
            <p:cNvPr id="63573"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algn="ctr"/>
              <a:endParaRPr lang="en-US">
                <a:solidFill>
                  <a:srgbClr val="FFFFFF"/>
                </a:solidFill>
                <a:latin typeface="Arial"/>
              </a:endParaRPr>
            </a:p>
          </p:txBody>
        </p:sp>
        <p:sp>
          <p:nvSpPr>
            <p:cNvPr id="63574"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Times New Roman" charset="0"/>
              </a:endParaRPr>
            </a:p>
          </p:txBody>
        </p:sp>
        <p:sp>
          <p:nvSpPr>
            <p:cNvPr id="63575"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Times New Roman" charset="0"/>
              </a:endParaRPr>
            </a:p>
          </p:txBody>
        </p:sp>
        <p:sp>
          <p:nvSpPr>
            <p:cNvPr id="63576"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sp>
          <p:nvSpPr>
            <p:cNvPr id="63577"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algn="ctr"/>
              <a:endParaRPr lang="en-US">
                <a:solidFill>
                  <a:srgbClr val="FFFFFF"/>
                </a:solidFill>
                <a:latin typeface="Arial"/>
              </a:endParaRPr>
            </a:p>
          </p:txBody>
        </p:sp>
      </p:grpSp>
      <p:grpSp>
        <p:nvGrpSpPr>
          <p:cNvPr id="10" name="Group 93"/>
          <p:cNvGrpSpPr>
            <a:grpSpLocks/>
          </p:cNvGrpSpPr>
          <p:nvPr/>
        </p:nvGrpSpPr>
        <p:grpSpPr bwMode="auto">
          <a:xfrm>
            <a:off x="1752600" y="1389063"/>
            <a:ext cx="298450" cy="238125"/>
            <a:chOff x="1118" y="900"/>
            <a:chExt cx="188" cy="150"/>
          </a:xfrm>
        </p:grpSpPr>
        <p:grpSp>
          <p:nvGrpSpPr>
            <p:cNvPr id="11" name="Group 94"/>
            <p:cNvGrpSpPr>
              <a:grpSpLocks/>
            </p:cNvGrpSpPr>
            <p:nvPr/>
          </p:nvGrpSpPr>
          <p:grpSpPr bwMode="auto">
            <a:xfrm>
              <a:off x="1118" y="900"/>
              <a:ext cx="84" cy="150"/>
              <a:chOff x="1118" y="900"/>
              <a:chExt cx="84" cy="150"/>
            </a:xfrm>
          </p:grpSpPr>
          <p:sp>
            <p:nvSpPr>
              <p:cNvPr id="63571"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a:cs typeface="Arial" charset="0"/>
                </a:endParaRPr>
              </a:p>
            </p:txBody>
          </p:sp>
          <p:sp>
            <p:nvSpPr>
              <p:cNvPr id="63572"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a:cs typeface="Arial" charset="0"/>
                </a:endParaRPr>
              </a:p>
            </p:txBody>
          </p:sp>
        </p:grpSp>
        <p:grpSp>
          <p:nvGrpSpPr>
            <p:cNvPr id="12" name="Group 97"/>
            <p:cNvGrpSpPr>
              <a:grpSpLocks/>
            </p:cNvGrpSpPr>
            <p:nvPr/>
          </p:nvGrpSpPr>
          <p:grpSpPr bwMode="auto">
            <a:xfrm>
              <a:off x="1222" y="900"/>
              <a:ext cx="84" cy="150"/>
              <a:chOff x="1222" y="900"/>
              <a:chExt cx="84" cy="150"/>
            </a:xfrm>
          </p:grpSpPr>
          <p:sp>
            <p:nvSpPr>
              <p:cNvPr id="63569"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a:cs typeface="Arial" charset="0"/>
                </a:endParaRPr>
              </a:p>
            </p:txBody>
          </p:sp>
          <p:sp>
            <p:nvSpPr>
              <p:cNvPr id="63570"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a:cs typeface="Arial" charset="0"/>
                </a:endParaRPr>
              </a:p>
            </p:txBody>
          </p:sp>
        </p:grpSp>
      </p:grpSp>
      <p:sp>
        <p:nvSpPr>
          <p:cNvPr id="104548" name="Rectangle 100"/>
          <p:cNvSpPr>
            <a:spLocks noChangeArrowheads="1"/>
          </p:cNvSpPr>
          <p:nvPr/>
        </p:nvSpPr>
        <p:spPr bwMode="auto">
          <a:xfrm>
            <a:off x="7761288" y="4587875"/>
            <a:ext cx="77152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a:defRPr/>
            </a:pPr>
            <a:r>
              <a:rPr lang="en-US" sz="800" b="1" dirty="0" err="1">
                <a:solidFill>
                  <a:srgbClr val="000000"/>
                </a:solidFill>
                <a:latin typeface="Arial"/>
                <a:ea typeface="ＭＳ Ｐゴシック" charset="-128"/>
                <a:cs typeface="ＭＳ Ｐゴシック" charset="-128"/>
              </a:rPr>
              <a:t>Kelima</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elemen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digenapi</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di</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pemulihan</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sepenuhnya</a:t>
            </a:r>
            <a:r>
              <a:rPr lang="en-US" sz="800" b="1" dirty="0">
                <a:solidFill>
                  <a:srgbClr val="000000"/>
                </a:solidFill>
                <a:latin typeface="Arial"/>
                <a:ea typeface="ＭＳ Ｐゴシック" charset="-128"/>
                <a:cs typeface="ＭＳ Ｐゴシック" charset="-128"/>
              </a:rPr>
              <a:t>(Zech. 8)</a:t>
            </a:r>
          </a:p>
        </p:txBody>
      </p:sp>
      <p:sp>
        <p:nvSpPr>
          <p:cNvPr id="104549" name="Rectangle 101"/>
          <p:cNvSpPr>
            <a:spLocks noChangeArrowheads="1"/>
          </p:cNvSpPr>
          <p:nvPr/>
        </p:nvSpPr>
        <p:spPr bwMode="auto">
          <a:xfrm>
            <a:off x="8448675" y="4572000"/>
            <a:ext cx="669925" cy="70532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a:defRPr/>
            </a:pPr>
            <a:r>
              <a:rPr lang="en-US" sz="800" b="1" dirty="0" err="1">
                <a:solidFill>
                  <a:srgbClr val="000000"/>
                </a:solidFill>
                <a:latin typeface="Arial"/>
                <a:ea typeface="ＭＳ Ｐゴシック" charset="-128"/>
                <a:cs typeface="ＭＳ Ｐゴシック" charset="-128"/>
              </a:rPr>
              <a:t>Semua</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menjadi</a:t>
            </a:r>
            <a:r>
              <a:rPr lang="en-US" sz="800" b="1" dirty="0">
                <a:solidFill>
                  <a:srgbClr val="000000"/>
                </a:solidFill>
                <a:latin typeface="Arial"/>
                <a:ea typeface="ＭＳ Ｐゴシック" charset="-128"/>
                <a:cs typeface="ＭＳ Ｐゴシック" charset="-128"/>
              </a:rPr>
              <a:t> </a:t>
            </a:r>
            <a:r>
              <a:rPr lang="en-US" sz="800" b="1" dirty="0" err="1">
                <a:solidFill>
                  <a:srgbClr val="000000"/>
                </a:solidFill>
                <a:latin typeface="Arial"/>
                <a:ea typeface="ＭＳ Ｐゴシック" charset="-128"/>
                <a:cs typeface="ＭＳ Ｐゴシック" charset="-128"/>
              </a:rPr>
              <a:t>baru</a:t>
            </a:r>
            <a:r>
              <a:rPr lang="en-US" sz="800" b="1" dirty="0">
                <a:solidFill>
                  <a:srgbClr val="000000"/>
                </a:solidFill>
                <a:latin typeface="Arial"/>
                <a:ea typeface="ＭＳ Ｐゴシック" charset="-128"/>
                <a:cs typeface="ＭＳ Ｐゴシック" charset="-128"/>
              </a:rPr>
              <a:t>! </a:t>
            </a:r>
          </a:p>
          <a:p>
            <a:pPr algn="ctr">
              <a:defRPr/>
            </a:pPr>
            <a:r>
              <a:rPr lang="en-US" sz="800" b="1" dirty="0">
                <a:solidFill>
                  <a:srgbClr val="000000"/>
                </a:solidFill>
                <a:latin typeface="Arial"/>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defRPr/>
            </a:pPr>
            <a:r>
              <a:rPr lang="en-US" sz="800" b="1" dirty="0" err="1">
                <a:solidFill>
                  <a:srgbClr val="FFFFFF"/>
                </a:solidFill>
                <a:latin typeface="Arial"/>
                <a:ea typeface="ＭＳ Ｐゴシック" charset="-128"/>
                <a:cs typeface="ＭＳ Ｐゴシック" charset="-128"/>
              </a:rPr>
              <a:t>Sementara</a:t>
            </a:r>
            <a:r>
              <a:rPr lang="en-US" sz="800" b="1" dirty="0">
                <a:solidFill>
                  <a:srgbClr val="FFFFFF"/>
                </a:solidFill>
                <a:latin typeface="Arial"/>
                <a:ea typeface="ＭＳ Ｐゴシック" charset="-128"/>
                <a:cs typeface="ＭＳ Ｐゴシック" charset="-128"/>
              </a:rPr>
              <a:t> (Gal. 3:19)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bersyarat</a:t>
            </a:r>
            <a:r>
              <a:rPr lang="en-US" sz="800" b="1" dirty="0">
                <a:solidFill>
                  <a:srgbClr val="FFFFFF"/>
                </a:solidFill>
                <a:latin typeface="Arial"/>
                <a:ea typeface="ＭＳ Ｐゴシック" charset="-128"/>
                <a:cs typeface="ＭＳ Ｐゴシック" charset="-128"/>
              </a:rPr>
              <a:t>(Deut. 28) </a:t>
            </a:r>
            <a:r>
              <a:rPr lang="en-US" sz="800" b="1" dirty="0" err="1">
                <a:solidFill>
                  <a:srgbClr val="FFFFFF"/>
                </a:solidFill>
                <a:latin typeface="Arial"/>
                <a:ea typeface="ＭＳ Ｐゴシック" charset="-128"/>
                <a:cs typeface="ＭＳ Ｐゴシック" charset="-128"/>
              </a:rPr>
              <a:t>untuk</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mengungkapkan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dosa</a:t>
            </a:r>
            <a:r>
              <a:rPr lang="en-US" sz="800" b="1" dirty="0">
                <a:solidFill>
                  <a:srgbClr val="FFFFFF"/>
                </a:solidFill>
                <a:latin typeface="Arial"/>
                <a:ea typeface="ＭＳ Ｐゴシック" charset="-128"/>
                <a:cs typeface="ＭＳ Ｐゴシック" charset="-128"/>
              </a:rPr>
              <a:t> (Rom. 7:7)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menobatkan</a:t>
            </a:r>
            <a:r>
              <a:rPr lang="en-US" sz="800" b="1" dirty="0">
                <a:solidFill>
                  <a:srgbClr val="FFFFFF"/>
                </a:solidFill>
                <a:latin typeface="Arial"/>
                <a:ea typeface="ＭＳ Ｐゴシック" charset="-128"/>
                <a:cs typeface="ＭＳ Ｐゴシック" charset="-128"/>
              </a:rPr>
              <a:t> Israel (Gal. 3:23-25)</a:t>
            </a:r>
          </a:p>
        </p:txBody>
      </p:sp>
      <p:sp>
        <p:nvSpPr>
          <p:cNvPr id="104551" name="Rectangle 103"/>
          <p:cNvSpPr>
            <a:spLocks noChangeArrowheads="1"/>
          </p:cNvSpPr>
          <p:nvPr/>
        </p:nvSpPr>
        <p:spPr bwMode="auto">
          <a:xfrm>
            <a:off x="5894388" y="5765800"/>
            <a:ext cx="18208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defRPr/>
            </a:pPr>
            <a:r>
              <a:rPr lang="en-US" sz="800" b="1" dirty="0" err="1">
                <a:solidFill>
                  <a:srgbClr val="FFFFFF"/>
                </a:solidFill>
                <a:latin typeface="Arial"/>
                <a:ea typeface="ＭＳ Ｐゴシック" charset="-128"/>
                <a:cs typeface="ＭＳ Ｐゴシック" charset="-128"/>
              </a:rPr>
              <a:t>Hukum</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dimusnahkan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digenaokan</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di</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kayu</a:t>
            </a:r>
            <a:r>
              <a:rPr lang="en-US" sz="800" b="1" dirty="0">
                <a:solidFill>
                  <a:srgbClr val="FFFFFF"/>
                </a:solidFill>
                <a:latin typeface="Arial"/>
                <a:ea typeface="ＭＳ Ｐゴシック" charset="-128"/>
                <a:cs typeface="ＭＳ Ｐゴシック" charset="-128"/>
              </a:rPr>
              <a:t> </a:t>
            </a:r>
            <a:r>
              <a:rPr lang="en-US" sz="800" b="1" dirty="0" err="1">
                <a:solidFill>
                  <a:srgbClr val="FFFFFF"/>
                </a:solidFill>
                <a:latin typeface="Arial"/>
                <a:ea typeface="ＭＳ Ｐゴシック" charset="-128"/>
                <a:cs typeface="ＭＳ Ｐゴシック" charset="-128"/>
              </a:rPr>
              <a:t>salib</a:t>
            </a:r>
            <a:r>
              <a:rPr lang="en-US" sz="800" b="1" dirty="0">
                <a:solidFill>
                  <a:srgbClr val="FFFFFF"/>
                </a:solidFill>
                <a:latin typeface="Arial"/>
                <a:ea typeface="ＭＳ Ｐゴシック" charset="-128"/>
                <a:cs typeface="ＭＳ Ｐゴシック" charset="-128"/>
              </a:rPr>
              <a:t> (Rom. 7:1-6;1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a:defRPr/>
            </a:pPr>
            <a:r>
              <a:rPr lang="en-US" sz="900" b="1" dirty="0" err="1">
                <a:solidFill>
                  <a:srgbClr val="FFFFFF"/>
                </a:solidFill>
                <a:effectLst>
                  <a:outerShdw blurRad="38100" dist="38100" dir="2700000" algn="tl">
                    <a:srgbClr val="000000"/>
                  </a:outerShdw>
                </a:effectLst>
                <a:latin typeface="Arial"/>
                <a:cs typeface="Arial" charset="0"/>
              </a:rPr>
              <a:t>Kejadian</a:t>
            </a:r>
            <a:r>
              <a:rPr lang="en-US" sz="900" b="1" dirty="0">
                <a:solidFill>
                  <a:srgbClr val="FFFFFF"/>
                </a:solidFill>
                <a:effectLst>
                  <a:outerShdw blurRad="38100" dist="38100" dir="2700000" algn="tl">
                    <a:srgbClr val="000000"/>
                  </a:outerShdw>
                </a:effectLst>
                <a:latin typeface="Arial"/>
                <a:cs typeface="Arial" charset="0"/>
              </a:rPr>
              <a:t>  6:18; 9:8-17</a:t>
            </a:r>
          </a:p>
        </p:txBody>
      </p:sp>
      <p:sp>
        <p:nvSpPr>
          <p:cNvPr id="104553" name="Text Box 105"/>
          <p:cNvSpPr txBox="1">
            <a:spLocks noChangeArrowheads="1"/>
          </p:cNvSpPr>
          <p:nvPr/>
        </p:nvSpPr>
        <p:spPr bwMode="auto">
          <a:xfrm>
            <a:off x="8502730" y="116632"/>
            <a:ext cx="45832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a:defRPr/>
            </a:pPr>
            <a:r>
              <a:rPr lang="en-US" b="1" dirty="0">
                <a:solidFill>
                  <a:srgbClr val="FFFFFF"/>
                </a:solidFill>
                <a:latin typeface="Arial"/>
                <a:ea typeface="ＭＳ Ｐゴシック" charset="-128"/>
                <a:cs typeface="ＭＳ Ｐゴシック" charset="-128"/>
              </a:rPr>
              <a:t>9f</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a:defRPr/>
            </a:pPr>
            <a:endParaRPr lang="en-US" sz="3200" b="1">
              <a:solidFill>
                <a:srgbClr val="FFA040"/>
              </a:solidFill>
              <a:effectLst>
                <a:outerShdw blurRad="38100" dist="38100" dir="2700000" algn="tl">
                  <a:srgbClr val="000000"/>
                </a:outerShdw>
              </a:effectLst>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228600"/>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err="1">
                <a:effectLst>
                  <a:glow rad="215900">
                    <a:schemeClr val="bg1">
                      <a:lumMod val="50000"/>
                      <a:alpha val="75000"/>
                    </a:schemeClr>
                  </a:glow>
                </a:effectLst>
                <a:latin typeface="Impact"/>
                <a:cs typeface="Impact"/>
              </a:rPr>
              <a:t>Waktu</a:t>
            </a:r>
            <a:r>
              <a:rPr lang="en-US" sz="4000" dirty="0">
                <a:effectLst>
                  <a:glow rad="215900">
                    <a:schemeClr val="bg1">
                      <a:lumMod val="50000"/>
                      <a:alpha val="75000"/>
                    </a:schemeClr>
                  </a:glow>
                </a:effectLst>
                <a:latin typeface="Impact"/>
                <a:cs typeface="Impact"/>
              </a:rPr>
              <a:t> </a:t>
            </a:r>
            <a:r>
              <a:rPr lang="en-US" sz="4000" dirty="0" err="1">
                <a:effectLst>
                  <a:glow rad="215900">
                    <a:schemeClr val="bg1">
                      <a:lumMod val="50000"/>
                      <a:alpha val="75000"/>
                    </a:schemeClr>
                  </a:glow>
                </a:effectLst>
                <a:latin typeface="Impact"/>
                <a:cs typeface="Impact"/>
              </a:rPr>
              <a:t>Kerajaan</a:t>
            </a:r>
            <a:r>
              <a:rPr lang="en-US" sz="4000" dirty="0">
                <a:effectLst>
                  <a:glow rad="215900">
                    <a:schemeClr val="bg1">
                      <a:lumMod val="50000"/>
                      <a:alpha val="75000"/>
                    </a:schemeClr>
                  </a:glow>
                </a:effectLst>
                <a:latin typeface="Impact"/>
                <a:cs typeface="Impact"/>
              </a:rPr>
              <a:t> &amp; </a:t>
            </a:r>
            <a:r>
              <a:rPr lang="en-US" sz="4000" dirty="0" err="1">
                <a:effectLst>
                  <a:glow rad="215900">
                    <a:schemeClr val="bg1">
                      <a:lumMod val="50000"/>
                      <a:alpha val="75000"/>
                    </a:schemeClr>
                  </a:glow>
                </a:effectLst>
                <a:latin typeface="Impact"/>
                <a:cs typeface="Impact"/>
              </a:rPr>
              <a:t>Perjanjian</a:t>
            </a:r>
            <a:r>
              <a:rPr lang="en-US" sz="4000" dirty="0">
                <a:effectLst>
                  <a:glow rad="215900">
                    <a:schemeClr val="bg1">
                      <a:lumMod val="50000"/>
                      <a:alpha val="75000"/>
                    </a:schemeClr>
                  </a:glow>
                </a:effectLst>
                <a:latin typeface="Impact"/>
                <a:cs typeface="Impact"/>
              </a:rPr>
              <a:t> </a:t>
            </a:r>
            <a:endParaRPr lang="en-US" sz="5400" dirty="0">
              <a:effectLst>
                <a:glow rad="215900">
                  <a:schemeClr val="bg1">
                    <a:lumMod val="50000"/>
                    <a:alpha val="75000"/>
                  </a:schemeClr>
                </a:glow>
              </a:effectLst>
              <a:latin typeface="Impact"/>
              <a:cs typeface="Impact"/>
            </a:endParaRPr>
          </a:p>
        </p:txBody>
      </p:sp>
      <p:sp>
        <p:nvSpPr>
          <p:cNvPr id="107" name="Text Box 105"/>
          <p:cNvSpPr txBox="1">
            <a:spLocks noChangeArrowheads="1"/>
          </p:cNvSpPr>
          <p:nvPr/>
        </p:nvSpPr>
        <p:spPr bwMode="auto">
          <a:xfrm>
            <a:off x="9972675" y="-26988"/>
            <a:ext cx="828675" cy="82232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a:defRPr/>
            </a:pPr>
            <a:r>
              <a:rPr lang="en-US" b="1" dirty="0">
                <a:solidFill>
                  <a:srgbClr val="FFFFFF"/>
                </a:solidFill>
                <a:latin typeface="Arial"/>
              </a:rPr>
              <a:t>22 &amp;</a:t>
            </a:r>
          </a:p>
          <a:p>
            <a:pPr algn="ctr">
              <a:defRPr/>
            </a:pPr>
            <a:r>
              <a:rPr lang="en-US" b="1" dirty="0">
                <a:solidFill>
                  <a:srgbClr val="FFFFFF"/>
                </a:solidFill>
                <a:latin typeface="Arial"/>
              </a:rPr>
              <a:t>337</a:t>
            </a:r>
          </a:p>
        </p:txBody>
      </p:sp>
      <p:sp>
        <p:nvSpPr>
          <p:cNvPr id="108" name="Text Box 105"/>
          <p:cNvSpPr txBox="1">
            <a:spLocks noChangeArrowheads="1"/>
          </p:cNvSpPr>
          <p:nvPr/>
        </p:nvSpPr>
        <p:spPr bwMode="auto">
          <a:xfrm>
            <a:off x="9396536" y="836712"/>
            <a:ext cx="527050"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a:defRPr/>
            </a:pPr>
            <a:r>
              <a:rPr lang="en-US" b="1" dirty="0">
                <a:solidFill>
                  <a:srgbClr val="FFFFFF"/>
                </a:solidFill>
                <a:latin typeface="Arial"/>
                <a:ea typeface="ＭＳ Ｐゴシック" charset="-128"/>
                <a:cs typeface="ＭＳ Ｐゴシック" charset="-128"/>
              </a:rPr>
              <a:t>22</a:t>
            </a:r>
          </a:p>
        </p:txBody>
      </p:sp>
      <p:sp>
        <p:nvSpPr>
          <p:cNvPr id="109" name="Oval 1131"/>
          <p:cNvSpPr>
            <a:spLocks noChangeArrowheads="1"/>
          </p:cNvSpPr>
          <p:nvPr/>
        </p:nvSpPr>
        <p:spPr bwMode="auto">
          <a:xfrm>
            <a:off x="1905000" y="3048000"/>
            <a:ext cx="3505200" cy="1752600"/>
          </a:xfrm>
          <a:prstGeom prst="ellipse">
            <a:avLst/>
          </a:pr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FFFF"/>
              </a:solidFill>
              <a:latin typeface="Arial"/>
            </a:endParaRPr>
          </a:p>
        </p:txBody>
      </p:sp>
    </p:spTree>
    <p:extLst>
      <p:ext uri="{BB962C8B-B14F-4D97-AF65-F5344CB8AC3E}">
        <p14:creationId xmlns:p14="http://schemas.microsoft.com/office/powerpoint/2010/main" val="15718792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401" name="Picture 4" descr="HeavenTourist"/>
          <p:cNvPicPr>
            <a:picLocks noChangeAspect="1" noChangeArrowheads="1"/>
          </p:cNvPicPr>
          <p:nvPr/>
        </p:nvPicPr>
        <p:blipFill>
          <a:blip r:embed="rId3" cstate="screen">
            <a:extLst>
              <a:ext uri="{28A0092B-C50C-407E-A947-70E740481C1C}">
                <a14:useLocalDpi xmlns:a14="http://schemas.microsoft.com/office/drawing/2010/main"/>
              </a:ext>
            </a:extLst>
          </a:blip>
          <a:srcRect l="8388" t="3477" b="52052"/>
          <a:stretch>
            <a:fillRect/>
          </a:stretch>
        </p:blipFill>
        <p:spPr bwMode="auto">
          <a:xfrm>
            <a:off x="0" y="425624"/>
            <a:ext cx="9144000" cy="6278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2882" name="Rectangle 2"/>
          <p:cNvSpPr>
            <a:spLocks noGrp="1" noChangeArrowheads="1"/>
          </p:cNvSpPr>
          <p:nvPr>
            <p:ph type="title"/>
          </p:nvPr>
        </p:nvSpPr>
        <p:spPr>
          <a:xfrm>
            <a:off x="457200" y="44624"/>
            <a:ext cx="8229600" cy="901736"/>
          </a:xfrm>
        </p:spPr>
        <p:txBody>
          <a:bodyPr/>
          <a:lstStyle/>
          <a:p>
            <a:pPr eaLnBrk="1" hangingPunct="1"/>
            <a:r>
              <a:rPr lang="en-US" sz="6000" b="1" dirty="0">
                <a:solidFill>
                  <a:srgbClr val="0000FF"/>
                </a:solidFill>
                <a:latin typeface="Aramis Regular"/>
                <a:cs typeface="Aramis Regular"/>
              </a:rPr>
              <a:t>Heaven is Eternal!</a:t>
            </a:r>
          </a:p>
        </p:txBody>
      </p:sp>
      <p:sp>
        <p:nvSpPr>
          <p:cNvPr id="4" name="Rectangle 2"/>
          <p:cNvSpPr txBox="1">
            <a:spLocks noChangeArrowheads="1"/>
          </p:cNvSpPr>
          <p:nvPr/>
        </p:nvSpPr>
        <p:spPr bwMode="auto">
          <a:xfrm>
            <a:off x="0" y="6093296"/>
            <a:ext cx="9144000" cy="864096"/>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sz="3600" dirty="0">
                <a:solidFill>
                  <a:srgbClr val="0000FF"/>
                </a:solidFill>
                <a:latin typeface="Arial" charset="0"/>
              </a:rPr>
              <a:t>"I think he</a:t>
            </a:r>
            <a:r>
              <a:rPr lang="fr-FR" sz="3600" dirty="0">
                <a:solidFill>
                  <a:srgbClr val="0000FF"/>
                </a:solidFill>
                <a:latin typeface="Arial" charset="0"/>
              </a:rPr>
              <a:t>'</a:t>
            </a:r>
            <a:r>
              <a:rPr lang="en-US" sz="3600" dirty="0">
                <a:solidFill>
                  <a:srgbClr val="0000FF"/>
                </a:solidFill>
                <a:latin typeface="Arial" charset="0"/>
              </a:rPr>
              <a:t>s missing the whole point!"</a:t>
            </a: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4606292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8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p:bldLst>
  </p:timing>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449" name="Rectangle 2"/>
          <p:cNvSpPr>
            <a:spLocks noGrp="1" noChangeArrowheads="1"/>
          </p:cNvSpPr>
          <p:nvPr>
            <p:ph type="title"/>
          </p:nvPr>
        </p:nvSpPr>
        <p:spPr>
          <a:xfrm>
            <a:off x="457200" y="274638"/>
            <a:ext cx="8229600" cy="870956"/>
          </a:xfrm>
          <a:solidFill>
            <a:srgbClr val="000090"/>
          </a:solidFill>
        </p:spPr>
        <p:txBody>
          <a:bodyPr/>
          <a:lstStyle/>
          <a:p>
            <a:pPr eaLnBrk="1" hangingPunct="1"/>
            <a:r>
              <a:rPr lang="en-US" dirty="0">
                <a:solidFill>
                  <a:schemeClr val="bg1"/>
                </a:solidFill>
                <a:latin typeface="Arial" charset="0"/>
              </a:rPr>
              <a:t>Heaven Never Ends!</a:t>
            </a:r>
          </a:p>
        </p:txBody>
      </p:sp>
      <p:sp>
        <p:nvSpPr>
          <p:cNvPr id="104450" name="Rectangle 3"/>
          <p:cNvSpPr>
            <a:spLocks noGrp="1" noChangeArrowheads="1"/>
          </p:cNvSpPr>
          <p:nvPr>
            <p:ph type="body" idx="1"/>
          </p:nvPr>
        </p:nvSpPr>
        <p:spPr/>
        <p:txBody>
          <a:bodyPr/>
          <a:lstStyle/>
          <a:p>
            <a:pPr eaLnBrk="1" hangingPunct="1"/>
            <a:endParaRPr lang="en-US">
              <a:latin typeface="Arial" charset="0"/>
            </a:endParaRPr>
          </a:p>
        </p:txBody>
      </p:sp>
      <p:pic>
        <p:nvPicPr>
          <p:cNvPr id="104451" name="Picture 4" descr="HeavenEtern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1166813"/>
            <a:ext cx="8915400" cy="5386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36428313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51682" name="Picture 1" descr="rev 21 lion lamb in new earth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4638"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en-US" sz="3600" b="1" dirty="0">
                <a:solidFill>
                  <a:srgbClr val="FFFFFF"/>
                </a:solidFill>
                <a:effectLst>
                  <a:outerShdw blurRad="38100" dist="38100" dir="2700000" algn="tl">
                    <a:srgbClr val="000000"/>
                  </a:outerShdw>
                </a:effectLst>
                <a:latin typeface="Arial" charset="0"/>
                <a:ea typeface="新細明體" charset="0"/>
                <a:cs typeface="新細明體" charset="0"/>
              </a:rPr>
              <a:t>The Consummation of All Things</a:t>
            </a:r>
            <a:endParaRPr lang="en-US" sz="1400" b="1" dirty="0">
              <a:solidFill>
                <a:schemeClr val="bg1"/>
              </a:solidFill>
              <a:latin typeface="Arial" charset="0"/>
              <a:ea typeface="ＭＳ Ｐゴシック" charset="0"/>
              <a:cs typeface="ＭＳ Ｐゴシック" charset="0"/>
            </a:endParaRPr>
          </a:p>
        </p:txBody>
      </p:sp>
      <p:sp>
        <p:nvSpPr>
          <p:cNvPr id="2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464</a:t>
            </a:r>
          </a:p>
        </p:txBody>
      </p:sp>
    </p:spTree>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353729" name="Group 3"/>
          <p:cNvGrpSpPr>
            <a:grpSpLocks/>
          </p:cNvGrpSpPr>
          <p:nvPr/>
        </p:nvGrpSpPr>
        <p:grpSpPr bwMode="auto">
          <a:xfrm>
            <a:off x="0" y="0"/>
            <a:ext cx="9144000" cy="6858000"/>
            <a:chOff x="2208" y="508"/>
            <a:chExt cx="4958" cy="3560"/>
          </a:xfrm>
        </p:grpSpPr>
        <p:pic>
          <p:nvPicPr>
            <p:cNvPr id="1353731" name="Picture 4" descr="Sunset from Kursi, tb n111800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2208" y="528"/>
              <a:ext cx="4958" cy="35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01600" cmpd="thinThick">
                  <a:solidFill>
                    <a:srgbClr val="000000"/>
                  </a:solidFill>
                  <a:miter lim="800000"/>
                  <a:headEnd/>
                  <a:tailEnd/>
                </a14:hiddenLine>
              </a:ext>
            </a:extLst>
          </p:spPr>
        </p:pic>
        <p:sp>
          <p:nvSpPr>
            <p:cNvPr id="1353732" name="Rectangle 5"/>
            <p:cNvSpPr>
              <a:spLocks noChangeArrowheads="1"/>
            </p:cNvSpPr>
            <p:nvPr/>
          </p:nvSpPr>
          <p:spPr bwMode="auto">
            <a:xfrm>
              <a:off x="2209" y="508"/>
              <a:ext cx="4957" cy="3560"/>
            </a:xfrm>
            <a:prstGeom prst="rect">
              <a:avLst/>
            </a:prstGeom>
            <a:noFill/>
            <a:ln w="155575">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1353730" name="Rectangle 2"/>
          <p:cNvSpPr>
            <a:spLocks noGrp="1" noChangeArrowheads="1"/>
          </p:cNvSpPr>
          <p:nvPr>
            <p:ph type="title"/>
          </p:nvPr>
        </p:nvSpPr>
        <p:spPr>
          <a:xfrm>
            <a:off x="109538" y="4857540"/>
            <a:ext cx="8926512" cy="1619460"/>
          </a:xfrm>
        </p:spPr>
        <p:txBody>
          <a:bodyPr/>
          <a:lstStyle/>
          <a:p>
            <a:r>
              <a:rPr lang="en-US" b="1" dirty="0">
                <a:latin typeface="Comic Sans MS" charset="0"/>
                <a:ea typeface="ＭＳ Ｐゴシック" charset="0"/>
                <a:cs typeface="ＭＳ Ｐゴシック" charset="0"/>
              </a:rPr>
              <a:t>Will There Be Degrees of Reward in Heaven?</a:t>
            </a:r>
            <a:endParaRPr lang="en-US" sz="7200" dirty="0">
              <a:latin typeface="Times New Roman" charset="0"/>
              <a:ea typeface="ＭＳ Ｐゴシック" charset="0"/>
              <a:cs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465</a:t>
            </a:r>
          </a:p>
        </p:txBody>
      </p:sp>
    </p:spTree>
    <p:extLst>
      <p:ext uri="{BB962C8B-B14F-4D97-AF65-F5344CB8AC3E}">
        <p14:creationId xmlns:p14="http://schemas.microsoft.com/office/powerpoint/2010/main" val="421042520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55777" name="Picture 3"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78" name="Rectangle 2"/>
          <p:cNvSpPr>
            <a:spLocks noGrp="1" noChangeArrowheads="1"/>
          </p:cNvSpPr>
          <p:nvPr>
            <p:ph type="title" idx="4294967295"/>
          </p:nvPr>
        </p:nvSpPr>
        <p:spPr/>
        <p:txBody>
          <a:bodyPr/>
          <a:lstStyle/>
          <a:p>
            <a:r>
              <a:rPr lang="en-US">
                <a:solidFill>
                  <a:srgbClr val="FFFFFF"/>
                </a:solidFill>
                <a:latin typeface="Arial" charset="0"/>
                <a:ea typeface="ＭＳ Ｐゴシック" charset="0"/>
              </a:rPr>
              <a:t>Heavenly Greenery</a:t>
            </a:r>
          </a:p>
        </p:txBody>
      </p:sp>
      <p:sp>
        <p:nvSpPr>
          <p:cNvPr id="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465</a:t>
            </a:r>
          </a:p>
        </p:txBody>
      </p:sp>
    </p:spTree>
    <p:extLst>
      <p:ext uri="{BB962C8B-B14F-4D97-AF65-F5344CB8AC3E}">
        <p14:creationId xmlns:p14="http://schemas.microsoft.com/office/powerpoint/2010/main" val="2858041776"/>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57825" name="Picture 2" descr="9406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6179" name="Rectangle 3"/>
          <p:cNvSpPr>
            <a:spLocks noGrp="1" noChangeArrowheads="1"/>
          </p:cNvSpPr>
          <p:nvPr>
            <p:ph type="title" idx="4294967295"/>
          </p:nvPr>
        </p:nvSpPr>
        <p:spPr>
          <a:xfrm>
            <a:off x="457200" y="5715000"/>
            <a:ext cx="8229600" cy="1143000"/>
          </a:xfrm>
          <a:effectLst>
            <a:outerShdw blurRad="63500" dist="35921" dir="2700000" algn="ctr" rotWithShape="0">
              <a:schemeClr val="tx2">
                <a:alpha val="74998"/>
              </a:schemeClr>
            </a:outerShdw>
          </a:effectLst>
        </p:spPr>
        <p:txBody>
          <a:bodyPr/>
          <a:lstStyle/>
          <a:p>
            <a:pPr>
              <a:defRPr/>
            </a:pPr>
            <a:r>
              <a:rPr lang="en-US" b="1">
                <a:ea typeface="ＭＳ Ｐゴシック" pitchFamily="-111" charset="-128"/>
                <a:cs typeface="ＭＳ Ｐゴシック" pitchFamily="-111" charset="-128"/>
              </a:rPr>
              <a:t>Heavenly Landscape?</a:t>
            </a:r>
          </a:p>
        </p:txBody>
      </p:sp>
      <p:sp>
        <p:nvSpPr>
          <p:cNvPr id="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465</a:t>
            </a:r>
          </a:p>
        </p:txBody>
      </p:sp>
    </p:spTree>
    <p:extLst>
      <p:ext uri="{BB962C8B-B14F-4D97-AF65-F5344CB8AC3E}">
        <p14:creationId xmlns:p14="http://schemas.microsoft.com/office/powerpoint/2010/main" val="69744430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59873" name="Picture 4" descr="City Life for Eternit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9874" name="Rectangle 2"/>
          <p:cNvSpPr>
            <a:spLocks noGrp="1" noChangeArrowheads="1"/>
          </p:cNvSpPr>
          <p:nvPr>
            <p:ph type="ctrTitle"/>
          </p:nvPr>
        </p:nvSpPr>
        <p:spPr>
          <a:xfrm>
            <a:off x="685800" y="5181600"/>
            <a:ext cx="7772400" cy="1371600"/>
          </a:xfrm>
        </p:spPr>
        <p:txBody>
          <a:bodyPr/>
          <a:lstStyle/>
          <a:p>
            <a:r>
              <a:rPr lang="en-US" b="1" i="1">
                <a:solidFill>
                  <a:srgbClr val="FFFFFF"/>
                </a:solidFill>
                <a:latin typeface="Arial" charset="0"/>
                <a:ea typeface="ＭＳ Ｐゴシック" charset="0"/>
              </a:rPr>
              <a:t>City Life for Eternity?!</a:t>
            </a:r>
            <a:endParaRPr lang="en-US">
              <a:solidFill>
                <a:schemeClr val="accent2"/>
              </a:solidFill>
              <a:latin typeface="Arial" charset="0"/>
              <a:ea typeface="ＭＳ Ｐゴシック" charset="0"/>
            </a:endParaRPr>
          </a:p>
        </p:txBody>
      </p:sp>
      <p:sp>
        <p:nvSpPr>
          <p:cNvPr id="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465</a:t>
            </a:r>
          </a:p>
        </p:txBody>
      </p:sp>
    </p:spTree>
    <p:extLst>
      <p:ext uri="{BB962C8B-B14F-4D97-AF65-F5344CB8AC3E}">
        <p14:creationId xmlns:p14="http://schemas.microsoft.com/office/powerpoint/2010/main" val="95261795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361922"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1361923" name="Rectangle 2"/>
          <p:cNvSpPr>
            <a:spLocks noGrp="1" noChangeArrowheads="1"/>
          </p:cNvSpPr>
          <p:nvPr>
            <p:ph type="ctrTitle"/>
          </p:nvPr>
        </p:nvSpPr>
        <p:spPr>
          <a:xfrm>
            <a:off x="117475" y="52388"/>
            <a:ext cx="3733800" cy="5105400"/>
          </a:xfrm>
        </p:spPr>
        <p:txBody>
          <a:bodyPr/>
          <a:lstStyle/>
          <a:p>
            <a:r>
              <a:rPr lang="en-US" sz="6000" b="1">
                <a:latin typeface="Arial" charset="0"/>
                <a:ea typeface="ＭＳ Ｐゴシック" charset="0"/>
              </a:rPr>
              <a:t>A City of Gold!</a:t>
            </a:r>
            <a:endParaRPr lang="en-US" sz="6000" b="1">
              <a:solidFill>
                <a:srgbClr val="CC0000"/>
              </a:solidFill>
              <a:latin typeface="Arial" charset="0"/>
              <a:ea typeface="ＭＳ Ｐゴシック" charset="0"/>
            </a:endParaRPr>
          </a:p>
        </p:txBody>
      </p:sp>
      <p:pic>
        <p:nvPicPr>
          <p:cNvPr id="1361924"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16363" y="0"/>
            <a:ext cx="5227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465</a:t>
            </a:r>
          </a:p>
        </p:txBody>
      </p:sp>
    </p:spTree>
    <p:extLst>
      <p:ext uri="{BB962C8B-B14F-4D97-AF65-F5344CB8AC3E}">
        <p14:creationId xmlns:p14="http://schemas.microsoft.com/office/powerpoint/2010/main" val="236786590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29122" y="68363"/>
            <a:ext cx="4479382" cy="6199095"/>
          </a:xfrm>
        </p:spPr>
        <p:txBody>
          <a:bodyPr/>
          <a:lstStyle/>
          <a:p>
            <a:r>
              <a:rPr lang="en-US" sz="5400" b="1" dirty="0">
                <a:solidFill>
                  <a:srgbClr val="3366FF"/>
                </a:solidFill>
                <a:latin typeface="Apple Chancery"/>
                <a:cs typeface="Apple Chancery"/>
              </a:rPr>
              <a:t>So what will our glorified bodies be like?</a:t>
            </a:r>
          </a:p>
        </p:txBody>
      </p:sp>
      <p:pic>
        <p:nvPicPr>
          <p:cNvPr id="3" name="Picture 2" descr="rev 20 body spirit-sou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2271"/>
            <a:ext cx="4593514" cy="6890271"/>
          </a:xfrm>
          <a:prstGeom prst="rect">
            <a:avLst/>
          </a:prstGeom>
        </p:spPr>
      </p:pic>
      <p:sp>
        <p:nvSpPr>
          <p:cNvPr id="4"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000090"/>
                </a:solidFill>
                <a:latin typeface="Arial"/>
                <a:cs typeface="Arial"/>
              </a:rPr>
              <a:t>467</a:t>
            </a:r>
          </a:p>
        </p:txBody>
      </p:sp>
    </p:spTree>
    <p:extLst>
      <p:ext uri="{BB962C8B-B14F-4D97-AF65-F5344CB8AC3E}">
        <p14:creationId xmlns:p14="http://schemas.microsoft.com/office/powerpoint/2010/main" val="313202541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0" y="5976749"/>
            <a:ext cx="9144000" cy="881251"/>
          </a:xfrm>
        </p:spPr>
        <p:txBody>
          <a:bodyPr/>
          <a:lstStyle/>
          <a:p>
            <a:r>
              <a:rPr lang="en-US" sz="3600" b="1" dirty="0"/>
              <a:t>Greeks believed that Mercury could fly</a:t>
            </a:r>
          </a:p>
        </p:txBody>
      </p:sp>
      <p:pic>
        <p:nvPicPr>
          <p:cNvPr id="7" name="Picture 6" descr="rev 20 WingedMercuryCapitoli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0856" y="0"/>
            <a:ext cx="9144000" cy="6088364"/>
          </a:xfrm>
          <a:prstGeom prst="rect">
            <a:avLst/>
          </a:prstGeom>
        </p:spPr>
      </p:pic>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chemeClr val="bg1"/>
                </a:solidFill>
                <a:latin typeface="Arial"/>
                <a:cs typeface="Arial"/>
              </a:rPr>
              <a:t>467</a:t>
            </a:r>
          </a:p>
        </p:txBody>
      </p:sp>
    </p:spTree>
    <p:extLst>
      <p:ext uri="{BB962C8B-B14F-4D97-AF65-F5344CB8AC3E}">
        <p14:creationId xmlns:p14="http://schemas.microsoft.com/office/powerpoint/2010/main" val="8921212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a:solidFill>
                  <a:schemeClr val="tx1"/>
                </a:solidFill>
                <a:latin typeface="Arial" charset="0"/>
                <a:ea typeface="Osaka" charset="0"/>
                <a:cs typeface="Arial" charset="0"/>
              </a:rPr>
            </a:br>
            <a:r>
              <a:rPr lang="en-US" sz="8800">
                <a:solidFill>
                  <a:schemeClr val="bg1"/>
                </a:solidFill>
                <a:latin typeface="Arial" charset="0"/>
                <a:ea typeface="Osaka" charset="0"/>
                <a:cs typeface="Arial" charset="0"/>
              </a:rPr>
              <a:t>Wahyu </a:t>
            </a:r>
            <a:r>
              <a:rPr lang="en-US" sz="8800" dirty="0">
                <a:solidFill>
                  <a:schemeClr val="bg1"/>
                </a:solidFill>
                <a:latin typeface="Arial" charset="0"/>
                <a:ea typeface="Osaka" charset="0"/>
                <a:cs typeface="Arial" charset="0"/>
              </a:rPr>
              <a:t>20</a:t>
            </a:r>
          </a:p>
        </p:txBody>
      </p:sp>
    </p:spTree>
    <p:extLst>
      <p:ext uri="{BB962C8B-B14F-4D97-AF65-F5344CB8AC3E}">
        <p14:creationId xmlns:p14="http://schemas.microsoft.com/office/powerpoint/2010/main" val="34238655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1"/>
          <p:cNvSpPr txBox="1">
            <a:spLocks/>
          </p:cNvSpPr>
          <p:nvPr/>
        </p:nvSpPr>
        <p:spPr bwMode="auto">
          <a:xfrm>
            <a:off x="0" y="441708"/>
            <a:ext cx="9144000" cy="6416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Many passages speak of the second coming of Christ being followed by a reign of righteousness on earth (Pss. 2; 24; 72; 96; Isa. 2; 9:6-7; 11-12; 63:1-6; 65-66; Jer. 23:5-6; 30:8-11; Dan. 2:44; 7:13-14; Hosea 3:4-5; Amos 9:11-15; Micah 4:1-8; Zeph. 3:14-20; Zech. 8:1-8; 14:1-9; Matt. 19:28; 25:31-46; Acts 15:16-18; Rom. 11:25-27; Jude 14-15; Rev. 2:25-28; 19:11-20:6).</a:t>
            </a:r>
            <a:r>
              <a:rPr kumimoji="0" lang="ru-RU"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a:t>
            </a:r>
            <a:r>
              <a:rPr kumimoji="0" lang="en-US" sz="2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John Walvoord, </a:t>
            </a:r>
            <a:r>
              <a:rPr kumimoji="0" lang="ru-RU" sz="2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a:t>
            </a:r>
            <a:r>
              <a:rPr kumimoji="0" lang="en-US" sz="2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Revelation,</a:t>
            </a:r>
            <a:r>
              <a:rPr kumimoji="0" lang="ru-RU" sz="2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a:t>
            </a:r>
            <a:r>
              <a:rPr kumimoji="0" lang="en-US" sz="2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 in </a:t>
            </a:r>
            <a:r>
              <a:rPr kumimoji="0" lang="en-US" sz="2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The Bible Knowledge Commentary</a:t>
            </a:r>
            <a:r>
              <a:rPr kumimoji="0" lang="en-US" sz="20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 2:978</a:t>
            </a:r>
            <a:endParaRPr kumimoji="0" lang="en-US" sz="36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endParaRPr>
          </a:p>
        </p:txBody>
      </p:sp>
      <p:sp>
        <p:nvSpPr>
          <p:cNvPr id="2" name="Title 1"/>
          <p:cNvSpPr>
            <a:spLocks noGrp="1"/>
          </p:cNvSpPr>
          <p:nvPr>
            <p:ph type="title"/>
          </p:nvPr>
        </p:nvSpPr>
        <p:spPr>
          <a:xfrm rot="20566641">
            <a:off x="37394" y="3536859"/>
            <a:ext cx="9144000" cy="1132162"/>
          </a:xfrm>
          <a:solidFill>
            <a:srgbClr val="660066"/>
          </a:solidFill>
        </p:spPr>
        <p:txBody>
          <a:bodyPr/>
          <a:lstStyle/>
          <a:p>
            <a:pPr>
              <a:defRPr/>
            </a:pPr>
            <a:r>
              <a:rPr lang="en-US" sz="6600" b="1" dirty="0">
                <a:effectLst>
                  <a:glow rad="165100">
                    <a:schemeClr val="tx1"/>
                  </a:glow>
                </a:effectLst>
              </a:rPr>
              <a:t>Not a new idea!</a:t>
            </a:r>
          </a:p>
        </p:txBody>
      </p:sp>
    </p:spTree>
    <p:extLst>
      <p:ext uri="{BB962C8B-B14F-4D97-AF65-F5344CB8AC3E}">
        <p14:creationId xmlns:p14="http://schemas.microsoft.com/office/powerpoint/2010/main" val="7487603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descr="rev 20 flying man.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5976749"/>
            <a:ext cx="9144000" cy="881251"/>
          </a:xfrm>
        </p:spPr>
        <p:txBody>
          <a:bodyPr/>
          <a:lstStyle/>
          <a:p>
            <a:r>
              <a:rPr lang="en-US" sz="3600" b="1" dirty="0"/>
              <a:t>Our bodies will be like Christ</a:t>
            </a:r>
            <a:r>
              <a:rPr lang="fr-FR" sz="3600" b="1" dirty="0"/>
              <a:t>'</a:t>
            </a:r>
            <a:r>
              <a:rPr lang="en-US" sz="3600" b="1" dirty="0"/>
              <a:t>s body!</a:t>
            </a:r>
          </a:p>
        </p:txBody>
      </p:sp>
      <p:pic>
        <p:nvPicPr>
          <p:cNvPr id="5" name="Picture 4" descr="rev 20 pt276_stick_figure_superhero_anim.gi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046554" y="792051"/>
            <a:ext cx="3264087" cy="4348705"/>
          </a:xfrm>
          <a:prstGeom prst="rect">
            <a:avLst/>
          </a:prstGeom>
        </p:spPr>
      </p:pic>
      <p:sp>
        <p:nvSpPr>
          <p:cNvPr id="7" name="Text Box 1041"/>
          <p:cNvSpPr txBox="1">
            <a:spLocks noChangeArrowheads="1"/>
          </p:cNvSpPr>
          <p:nvPr/>
        </p:nvSpPr>
        <p:spPr bwMode="auto">
          <a:xfrm>
            <a:off x="8431844" y="28751"/>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467</a:t>
            </a:r>
            <a:br>
              <a:rPr lang="en-US" b="1" dirty="0">
                <a:solidFill>
                  <a:srgbClr val="FFFFFF"/>
                </a:solidFill>
                <a:latin typeface="Arial"/>
                <a:cs typeface="Arial"/>
              </a:rPr>
            </a:br>
            <a:r>
              <a:rPr lang="en-US" b="1" dirty="0">
                <a:solidFill>
                  <a:srgbClr val="FFFFFF"/>
                </a:solidFill>
                <a:latin typeface="Arial"/>
                <a:cs typeface="Arial"/>
              </a:rPr>
              <a:t>E3</a:t>
            </a:r>
            <a:endParaRPr lang="en-US" b="1" dirty="0">
              <a:solidFill>
                <a:srgbClr val="000000"/>
              </a:solidFill>
              <a:latin typeface="Arial"/>
              <a:cs typeface="Arial"/>
            </a:endParaRPr>
          </a:p>
        </p:txBody>
      </p:sp>
    </p:spTree>
    <p:extLst>
      <p:ext uri="{BB962C8B-B14F-4D97-AF65-F5344CB8AC3E}">
        <p14:creationId xmlns:p14="http://schemas.microsoft.com/office/powerpoint/2010/main" val="3498365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000" fill="hold"/>
                                        <p:tgtEl>
                                          <p:spTgt spid="5"/>
                                        </p:tgtEl>
                                        <p:attrNameLst>
                                          <p:attrName>ppt_x</p:attrName>
                                        </p:attrNameLst>
                                      </p:cBhvr>
                                      <p:tavLst>
                                        <p:tav tm="0">
                                          <p:val>
                                            <p:strVal val="1+#ppt_w/2"/>
                                          </p:val>
                                        </p:tav>
                                        <p:tav tm="100000">
                                          <p:val>
                                            <p:strVal val="#ppt_x"/>
                                          </p:val>
                                        </p:tav>
                                      </p:tavLst>
                                    </p:anim>
                                    <p:anim calcmode="lin" valueType="num">
                                      <p:cBhvr additive="base">
                                        <p:cTn id="8" dur="2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show="0">
  <p:cSld>
    <p:bg>
      <p:bgPr>
        <a:blipFill dpi="0" rotWithShape="1">
          <a:blip r:embed="rId3"/>
          <a:srcRect/>
          <a:tile tx="0" ty="0" sx="100000" sy="100000" flip="none" algn="tl"/>
        </a:blipFill>
        <a:effectLst/>
      </p:bgPr>
    </p:bg>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4921696" y="836712"/>
            <a:ext cx="3970784" cy="4594522"/>
          </a:xfrm>
        </p:spPr>
        <p:txBody>
          <a:bodyPr/>
          <a:lstStyle/>
          <a:p>
            <a:pPr eaLnBrk="1" hangingPunct="1">
              <a:defRPr/>
            </a:pPr>
            <a:r>
              <a:rPr lang="en-US" b="1" dirty="0">
                <a:solidFill>
                  <a:schemeClr val="accent3"/>
                </a:solidFill>
                <a:effectLst>
                  <a:outerShdw blurRad="38100" dist="38100" dir="2700000" algn="tl">
                    <a:srgbClr val="000000">
                      <a:alpha val="43137"/>
                    </a:srgbClr>
                  </a:outerShdw>
                </a:effectLst>
                <a:latin typeface="Arial" charset="0"/>
              </a:rPr>
              <a:t>How would you advertise for Heaven?</a:t>
            </a:r>
          </a:p>
        </p:txBody>
      </p:sp>
      <p:sp>
        <p:nvSpPr>
          <p:cNvPr id="3" name="Rectangle 2"/>
          <p:cNvSpPr/>
          <p:nvPr/>
        </p:nvSpPr>
        <p:spPr bwMode="auto">
          <a:xfrm>
            <a:off x="13813" y="392"/>
            <a:ext cx="4464496" cy="6858000"/>
          </a:xfrm>
          <a:prstGeom prst="rect">
            <a:avLst/>
          </a:prstGeom>
          <a:blipFill rotWithShape="1">
            <a:blip r:embed="rId4"/>
            <a:tile tx="0" ty="0" sx="100000" sy="100000" flip="none" algn="tl"/>
          </a:blipFill>
          <a:ln w="9525" cap="flat" cmpd="sng" algn="ctr">
            <a:solidFill>
              <a:schemeClr val="tx1"/>
            </a:solidFill>
            <a:prstDash val="solid"/>
            <a:round/>
            <a:headEnd type="none" w="med" len="med"/>
            <a:tailEnd type="none" w="med" len="med"/>
          </a:ln>
          <a:effectLst/>
          <a:scene3d>
            <a:camera prst="orthographicFront"/>
            <a:lightRig rig="threePt" dir="t"/>
          </a:scene3d>
          <a:sp3d>
            <a:bevelT w="241300" prst="slope"/>
          </a:sp3d>
        </p:spPr>
        <p:txBody>
          <a:bodyPr vert="horz" wrap="square" lIns="91440" tIns="45720" rIns="91440" bIns="45720" numCol="1" rtlCol="0" anchor="t" anchorCtr="0" compatLnSpc="1">
            <a:prstTxWarp prst="textNoShape">
              <a:avLst/>
            </a:prstTxWarp>
          </a:bodyPr>
          <a:lstStyle/>
          <a:p>
            <a:pPr algn="ctr"/>
            <a:endParaRPr lang="en-US" sz="2000" dirty="0">
              <a:solidFill>
                <a:srgbClr val="000000"/>
              </a:solidFill>
              <a:latin typeface="Capitals"/>
              <a:ea typeface="ＭＳ Ｐゴシック" charset="-128"/>
              <a:cs typeface="Capitals"/>
            </a:endParaRPr>
          </a:p>
          <a:p>
            <a:pPr algn="ctr"/>
            <a:r>
              <a:rPr lang="en-US" sz="2000" dirty="0">
                <a:solidFill>
                  <a:srgbClr val="000000"/>
                </a:solidFill>
                <a:latin typeface="Capitals"/>
                <a:ea typeface="ＭＳ Ｐゴシック" charset="-128"/>
                <a:cs typeface="Capitals"/>
              </a:rPr>
              <a:t>A Heavenly Advertisement</a:t>
            </a:r>
          </a:p>
          <a:p>
            <a:pPr algn="ctr"/>
            <a:r>
              <a:rPr lang="en-US" sz="2000" dirty="0">
                <a:solidFill>
                  <a:srgbClr val="000000"/>
                </a:solidFill>
                <a:latin typeface="Capitals"/>
                <a:ea typeface="ＭＳ Ｐゴシック" charset="-128"/>
                <a:cs typeface="Capitals"/>
              </a:rPr>
              <a:t>Free Beautiful Homes</a:t>
            </a:r>
          </a:p>
          <a:p>
            <a:pPr algn="ctr"/>
            <a:r>
              <a:rPr lang="en-US" sz="2000" dirty="0">
                <a:solidFill>
                  <a:srgbClr val="000000"/>
                </a:solidFill>
                <a:latin typeface="Capitals"/>
                <a:ea typeface="ＭＳ Ｐゴシック" charset="-128"/>
                <a:cs typeface="Capitals"/>
              </a:rPr>
              <a:t>To Be</a:t>
            </a:r>
          </a:p>
          <a:p>
            <a:pPr algn="ctr"/>
            <a:r>
              <a:rPr lang="en-US" sz="2000" dirty="0">
                <a:solidFill>
                  <a:srgbClr val="000000"/>
                </a:solidFill>
                <a:latin typeface="Capitals"/>
                <a:ea typeface="ＭＳ Ｐゴシック" charset="-128"/>
                <a:cs typeface="Capitals"/>
              </a:rPr>
              <a:t>Given Away</a:t>
            </a:r>
          </a:p>
          <a:p>
            <a:pPr algn="ctr"/>
            <a:r>
              <a:rPr lang="en-US" sz="2000" dirty="0">
                <a:solidFill>
                  <a:srgbClr val="000000"/>
                </a:solidFill>
                <a:latin typeface="Capitals"/>
                <a:ea typeface="ＭＳ Ｐゴシック" charset="-128"/>
                <a:cs typeface="Capitals"/>
              </a:rPr>
              <a:t>In a </a:t>
            </a:r>
          </a:p>
          <a:p>
            <a:pPr algn="ctr"/>
            <a:r>
              <a:rPr lang="en-US" sz="2000" dirty="0">
                <a:solidFill>
                  <a:srgbClr val="000000"/>
                </a:solidFill>
                <a:latin typeface="Capitals"/>
                <a:ea typeface="ＭＳ Ｐゴシック" charset="-128"/>
                <a:cs typeface="Capitals"/>
              </a:rPr>
              <a:t>Perfect City </a:t>
            </a:r>
          </a:p>
          <a:p>
            <a:pPr algn="ctr"/>
            <a:r>
              <a:rPr lang="en-US" sz="2000" dirty="0">
                <a:solidFill>
                  <a:srgbClr val="000000"/>
                </a:solidFill>
                <a:latin typeface="Capitals"/>
                <a:ea typeface="ＭＳ Ｐゴシック" charset="-128"/>
                <a:cs typeface="Capitals"/>
              </a:rPr>
              <a:t>with––</a:t>
            </a:r>
          </a:p>
          <a:p>
            <a:pPr algn="ctr"/>
            <a:r>
              <a:rPr lang="en-US" sz="2000" dirty="0">
                <a:solidFill>
                  <a:srgbClr val="000000"/>
                </a:solidFill>
                <a:latin typeface="Capitals"/>
                <a:ea typeface="ＭＳ Ｐゴシック" charset="-128"/>
                <a:cs typeface="Capitals"/>
              </a:rPr>
              <a:t>100% Pure Free Water</a:t>
            </a:r>
          </a:p>
          <a:p>
            <a:pPr algn="ctr"/>
            <a:r>
              <a:rPr lang="en-US" sz="2000" dirty="0">
                <a:solidFill>
                  <a:srgbClr val="000000"/>
                </a:solidFill>
                <a:latin typeface="Capitals"/>
                <a:ea typeface="ＭＳ Ｐゴシック" charset="-128"/>
                <a:cs typeface="Capitals"/>
              </a:rPr>
              <a:t>No Light Bulbs</a:t>
            </a:r>
          </a:p>
          <a:p>
            <a:pPr algn="ctr"/>
            <a:r>
              <a:rPr lang="en-US" sz="2000" dirty="0">
                <a:solidFill>
                  <a:srgbClr val="000000"/>
                </a:solidFill>
                <a:latin typeface="Capitals"/>
                <a:ea typeface="ＭＳ Ｐゴシック" charset="-128"/>
                <a:cs typeface="Capitals"/>
              </a:rPr>
              <a:t>Perpetual Lighting</a:t>
            </a:r>
          </a:p>
          <a:p>
            <a:pPr algn="ctr"/>
            <a:r>
              <a:rPr lang="en-US" sz="2000" dirty="0">
                <a:solidFill>
                  <a:srgbClr val="000000"/>
                </a:solidFill>
                <a:latin typeface="Capitals"/>
                <a:ea typeface="ＭＳ Ｐゴシック" charset="-128"/>
                <a:cs typeface="Capitals"/>
              </a:rPr>
              <a:t>Permanent Gold Pavement</a:t>
            </a:r>
          </a:p>
          <a:p>
            <a:pPr algn="ctr"/>
            <a:r>
              <a:rPr lang="en-US" sz="2000" dirty="0">
                <a:solidFill>
                  <a:srgbClr val="000000"/>
                </a:solidFill>
                <a:latin typeface="Capitals"/>
                <a:ea typeface="ＭＳ Ｐゴシック" charset="-128"/>
                <a:cs typeface="Capitals"/>
              </a:rPr>
              <a:t>Nothing Undesirable</a:t>
            </a:r>
          </a:p>
          <a:p>
            <a:pPr algn="ctr"/>
            <a:r>
              <a:rPr lang="en-US" sz="2000" dirty="0">
                <a:solidFill>
                  <a:srgbClr val="000000"/>
                </a:solidFill>
                <a:latin typeface="Capitals"/>
                <a:ea typeface="ＭＳ Ｐゴシック" charset="-128"/>
                <a:cs typeface="Capitals"/>
              </a:rPr>
              <a:t>Everything New</a:t>
            </a:r>
          </a:p>
          <a:p>
            <a:pPr algn="ctr"/>
            <a:r>
              <a:rPr lang="en-US" sz="2000" dirty="0">
                <a:solidFill>
                  <a:srgbClr val="000000"/>
                </a:solidFill>
                <a:latin typeface="Capitals"/>
                <a:ea typeface="ＭＳ Ｐゴシック" charset="-128"/>
                <a:cs typeface="Capitals"/>
              </a:rPr>
              <a:t>Perfect health</a:t>
            </a:r>
          </a:p>
          <a:p>
            <a:pPr algn="ctr"/>
            <a:r>
              <a:rPr lang="en-US" sz="2000" dirty="0">
                <a:solidFill>
                  <a:srgbClr val="000000"/>
                </a:solidFill>
                <a:latin typeface="Capitals"/>
                <a:ea typeface="ＭＳ Ｐゴシック" charset="-128"/>
                <a:cs typeface="Capitals"/>
              </a:rPr>
              <a:t>Immunity from Accidents</a:t>
            </a:r>
          </a:p>
          <a:p>
            <a:pPr algn="ctr"/>
            <a:r>
              <a:rPr lang="en-US" sz="2000" dirty="0">
                <a:solidFill>
                  <a:srgbClr val="000000"/>
                </a:solidFill>
                <a:latin typeface="Capitals"/>
                <a:ea typeface="ＭＳ Ｐゴシック" charset="-128"/>
                <a:cs typeface="Capitals"/>
              </a:rPr>
              <a:t>The Best of Society</a:t>
            </a:r>
          </a:p>
          <a:p>
            <a:pPr algn="ctr"/>
            <a:r>
              <a:rPr lang="en-US" sz="2000" dirty="0">
                <a:solidFill>
                  <a:srgbClr val="000000"/>
                </a:solidFill>
                <a:latin typeface="Capitals"/>
                <a:ea typeface="ＭＳ Ｐゴシック" charset="-128"/>
                <a:cs typeface="Capitals"/>
              </a:rPr>
              <a:t>Beautiful Music</a:t>
            </a:r>
          </a:p>
          <a:p>
            <a:pPr algn="ctr"/>
            <a:r>
              <a:rPr lang="en-US" sz="2000" dirty="0">
                <a:solidFill>
                  <a:srgbClr val="000000"/>
                </a:solidFill>
                <a:latin typeface="Capitals"/>
                <a:ea typeface="ＭＳ Ｐゴシック" charset="-128"/>
                <a:cs typeface="Capitals"/>
              </a:rPr>
              <a:t>Free Transportation</a:t>
            </a:r>
          </a:p>
          <a:p>
            <a:pPr algn="ctr"/>
            <a:r>
              <a:rPr lang="en-US" sz="2000" dirty="0">
                <a:solidFill>
                  <a:srgbClr val="000000"/>
                </a:solidFill>
                <a:latin typeface="Capitals"/>
                <a:ea typeface="ＭＳ Ｐゴシック" charset="-128"/>
                <a:cs typeface="Capitals"/>
              </a:rPr>
              <a:t>Secure a Contract Today—</a:t>
            </a:r>
          </a:p>
          <a:p>
            <a:pPr algn="ctr"/>
            <a:r>
              <a:rPr lang="en-US" sz="2000" dirty="0">
                <a:solidFill>
                  <a:srgbClr val="000000"/>
                </a:solidFill>
                <a:latin typeface="Capitals"/>
                <a:ea typeface="ＭＳ Ｐゴシック" charset="-128"/>
                <a:cs typeface="Capitals"/>
              </a:rPr>
              <a:t>For the New Jerusalem</a:t>
            </a:r>
          </a:p>
        </p:txBody>
      </p:sp>
      <p:sp>
        <p:nvSpPr>
          <p:cNvPr id="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469</a:t>
            </a:r>
          </a:p>
        </p:txBody>
      </p:sp>
    </p:spTree>
    <p:extLst>
      <p:ext uri="{BB962C8B-B14F-4D97-AF65-F5344CB8AC3E}">
        <p14:creationId xmlns:p14="http://schemas.microsoft.com/office/powerpoint/2010/main" val="350530223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2" name="Picture 1" descr="rev 21 landscape heave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361923" name="Rectangle 2"/>
          <p:cNvSpPr>
            <a:spLocks noGrp="1" noChangeArrowheads="1"/>
          </p:cNvSpPr>
          <p:nvPr>
            <p:ph type="ctrTitle"/>
          </p:nvPr>
        </p:nvSpPr>
        <p:spPr>
          <a:xfrm>
            <a:off x="278735" y="5151797"/>
            <a:ext cx="8147149" cy="1539918"/>
          </a:xfrm>
        </p:spPr>
        <p:txBody>
          <a:bodyPr/>
          <a:lstStyle/>
          <a:p>
            <a:r>
              <a:rPr lang="en-US" sz="4800" b="1" dirty="0">
                <a:effectLst>
                  <a:outerShdw blurRad="38100" dist="38100" dir="2700000" algn="tl">
                    <a:srgbClr val="000000">
                      <a:alpha val="43137"/>
                    </a:srgbClr>
                  </a:outerShdw>
                </a:effectLst>
              </a:rPr>
              <a:t>Traditional versus Biblical Views of Heaven</a:t>
            </a:r>
            <a:endParaRPr lang="en-US" sz="4800" b="1" dirty="0">
              <a:solidFill>
                <a:srgbClr val="CC0000"/>
              </a:solidFill>
              <a:effectLst>
                <a:outerShdw blurRad="38100" dist="38100" dir="2700000" algn="tl">
                  <a:srgbClr val="000000">
                    <a:alpha val="43137"/>
                  </a:srgbClr>
                </a:outerShdw>
              </a:effectLst>
              <a:latin typeface="Arial" charset="0"/>
              <a:ea typeface="ＭＳ Ｐゴシック" charset="0"/>
            </a:endParaRP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470</a:t>
            </a:r>
          </a:p>
        </p:txBody>
      </p:sp>
    </p:spTree>
    <p:extLst>
      <p:ext uri="{BB962C8B-B14F-4D97-AF65-F5344CB8AC3E}">
        <p14:creationId xmlns:p14="http://schemas.microsoft.com/office/powerpoint/2010/main" val="29950871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63969" name="Picture 2" descr="Bible1"/>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3970" name="Text Box 3"/>
          <p:cNvSpPr txBox="1">
            <a:spLocks noChangeArrowheads="1"/>
          </p:cNvSpPr>
          <p:nvPr/>
        </p:nvSpPr>
        <p:spPr bwMode="auto">
          <a:xfrm>
            <a:off x="0" y="457200"/>
            <a:ext cx="9144000" cy="67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48640" rIns="54864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ct val="80000"/>
              </a:lnSpc>
            </a:pPr>
            <a:endParaRPr lang="en-US" altLang="zh-CN" sz="4800" b="1">
              <a:solidFill>
                <a:srgbClr val="FFFFFF"/>
              </a:solidFill>
              <a:latin typeface="Arial" charset="0"/>
            </a:endParaRPr>
          </a:p>
        </p:txBody>
      </p:sp>
      <p:sp>
        <p:nvSpPr>
          <p:cNvPr id="1363971" name="Rectangle 4"/>
          <p:cNvSpPr>
            <a:spLocks noGrp="1" noChangeArrowheads="1"/>
          </p:cNvSpPr>
          <p:nvPr>
            <p:ph type="ctrTitle"/>
          </p:nvPr>
        </p:nvSpPr>
        <p:spPr>
          <a:xfrm>
            <a:off x="533400" y="115888"/>
            <a:ext cx="8077200" cy="2603500"/>
          </a:xfrm>
        </p:spPr>
        <p:txBody>
          <a:bodyPr/>
          <a:lstStyle/>
          <a:p>
            <a:pPr eaLnBrk="1" hangingPunct="1"/>
            <a:r>
              <a:rPr lang="en-US" sz="4800" dirty="0">
                <a:solidFill>
                  <a:schemeClr val="bg1"/>
                </a:solidFill>
                <a:latin typeface="Arial" charset="0"/>
                <a:ea typeface="ＭＳ Ｐゴシック" charset="0"/>
              </a:rPr>
              <a:t>God guards His Word by judging those who tamper with it (Rev. 22:18-19)</a:t>
            </a:r>
            <a:endParaRPr lang="en-US" dirty="0">
              <a:latin typeface="Arial" charset="0"/>
              <a:ea typeface="ＭＳ Ｐゴシック" charset="0"/>
            </a:endParaRP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64993"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en-US" dirty="0">
                <a:latin typeface="Arial" charset="0"/>
                <a:ea typeface="ＭＳ Ｐゴシック" charset="0"/>
              </a:rPr>
              <a:t>A Stern Warning (22:18-19)</a:t>
            </a:r>
            <a:endParaRPr lang="en-US" dirty="0">
              <a:solidFill>
                <a:schemeClr val="bg1"/>
              </a:solidFill>
              <a:latin typeface="Arial" charset="0"/>
              <a:ea typeface="ＭＳ Ｐゴシック" charset="0"/>
            </a:endParaRPr>
          </a:p>
        </p:txBody>
      </p:sp>
      <p:sp>
        <p:nvSpPr>
          <p:cNvPr id="119813" name="Rectangle 5"/>
          <p:cNvSpPr>
            <a:spLocks noChangeArrowheads="1"/>
          </p:cNvSpPr>
          <p:nvPr/>
        </p:nvSpPr>
        <p:spPr bwMode="auto">
          <a:xfrm>
            <a:off x="2057400" y="3124200"/>
            <a:ext cx="7239000" cy="3962400"/>
          </a:xfrm>
          <a:prstGeom prst="rect">
            <a:avLst/>
          </a:prstGeom>
          <a:noFill/>
          <a:ln>
            <a:noFill/>
          </a:ln>
          <a:effectLst>
            <a:outerShdw blurRad="63500" dist="35921" dir="2700000" algn="ctr" rotWithShape="0">
              <a:schemeClr val="tx2">
                <a:alpha val="74998"/>
              </a:schemeClr>
            </a:outerShdw>
          </a:effectLst>
        </p:spPr>
        <p:txBody>
          <a:bodyPr/>
          <a:lstStyle/>
          <a:p>
            <a:pPr marL="508000" indent="-508000" eaLnBrk="1" hangingPunct="1">
              <a:lnSpc>
                <a:spcPct val="90000"/>
              </a:lnSpc>
              <a:spcBef>
                <a:spcPct val="20000"/>
              </a:spcBef>
              <a:buFontTx/>
              <a:buChar char="•"/>
              <a:defRPr/>
            </a:pPr>
            <a:r>
              <a:rPr lang="en-US" sz="3200" b="1" dirty="0">
                <a:solidFill>
                  <a:srgbClr val="FFFFFF"/>
                </a:solidFill>
                <a:latin typeface="Arial" charset="0"/>
              </a:rPr>
              <a:t>If anyone </a:t>
            </a:r>
            <a:r>
              <a:rPr lang="en-US" sz="3200" b="1" dirty="0">
                <a:solidFill>
                  <a:srgbClr val="FFFF00"/>
                </a:solidFill>
                <a:latin typeface="Arial" charset="0"/>
              </a:rPr>
              <a:t>adds</a:t>
            </a:r>
            <a:r>
              <a:rPr lang="en-US" sz="3200" b="1" dirty="0">
                <a:solidFill>
                  <a:srgbClr val="FFFFFF"/>
                </a:solidFill>
                <a:latin typeface="Arial" charset="0"/>
              </a:rPr>
              <a:t> anything to them, God will </a:t>
            </a:r>
            <a:r>
              <a:rPr lang="en-US" sz="3200" b="1" dirty="0">
                <a:solidFill>
                  <a:srgbClr val="FFFF00"/>
                </a:solidFill>
                <a:latin typeface="Arial" charset="0"/>
              </a:rPr>
              <a:t>add</a:t>
            </a:r>
            <a:r>
              <a:rPr lang="en-US" sz="3200" b="1" dirty="0">
                <a:solidFill>
                  <a:srgbClr val="FFFFFF"/>
                </a:solidFill>
                <a:latin typeface="Arial" charset="0"/>
              </a:rPr>
              <a:t> to him the plagues described in this book.</a:t>
            </a:r>
          </a:p>
          <a:p>
            <a:pPr marL="508000" indent="-508000" eaLnBrk="1" hangingPunct="1">
              <a:lnSpc>
                <a:spcPct val="90000"/>
              </a:lnSpc>
              <a:spcBef>
                <a:spcPct val="20000"/>
              </a:spcBef>
              <a:buFontTx/>
              <a:buChar char="•"/>
              <a:defRPr/>
            </a:pPr>
            <a:r>
              <a:rPr lang="en-US" sz="3200" b="1" dirty="0">
                <a:solidFill>
                  <a:srgbClr val="FFFFFF"/>
                </a:solidFill>
                <a:latin typeface="Arial" charset="0"/>
              </a:rPr>
              <a:t>If anyone </a:t>
            </a:r>
            <a:r>
              <a:rPr lang="en-US" sz="3200" b="1" dirty="0">
                <a:solidFill>
                  <a:srgbClr val="FFFF00"/>
                </a:solidFill>
                <a:latin typeface="Arial" charset="0"/>
              </a:rPr>
              <a:t>takes</a:t>
            </a:r>
            <a:r>
              <a:rPr lang="en-US" sz="3200" b="1" dirty="0">
                <a:solidFill>
                  <a:srgbClr val="FFFFFF"/>
                </a:solidFill>
                <a:latin typeface="Arial" charset="0"/>
              </a:rPr>
              <a:t> words away from this book of prophecy, God will </a:t>
            </a:r>
            <a:r>
              <a:rPr lang="en-US" sz="3200" b="1" dirty="0">
                <a:solidFill>
                  <a:srgbClr val="FFFF00"/>
                </a:solidFill>
                <a:latin typeface="Arial" charset="0"/>
              </a:rPr>
              <a:t>take</a:t>
            </a:r>
            <a:r>
              <a:rPr lang="en-US" sz="3200" b="1" dirty="0">
                <a:solidFill>
                  <a:srgbClr val="FFFFFF"/>
                </a:solidFill>
                <a:latin typeface="Arial" charset="0"/>
              </a:rPr>
              <a:t> away from him his share in the tree of life and the holy city, which are described in this book</a:t>
            </a:r>
            <a:r>
              <a:rPr lang="en-US" altLang="ja-JP" sz="3200" b="1" dirty="0">
                <a:solidFill>
                  <a:srgbClr val="FFFFFF"/>
                </a:solidFill>
                <a:latin typeface="Arial" charset="0"/>
              </a:rPr>
              <a:t>"</a:t>
            </a:r>
            <a:endParaRPr lang="en-US" sz="3200" b="1" dirty="0">
              <a:solidFill>
                <a:srgbClr val="FFFFFF"/>
              </a:solidFill>
              <a:latin typeface="Arial" charset="0"/>
            </a:endParaRPr>
          </a:p>
        </p:txBody>
      </p:sp>
      <p:sp>
        <p:nvSpPr>
          <p:cNvPr id="6" name="Rectangle 4"/>
          <p:cNvSpPr txBox="1">
            <a:spLocks noChangeArrowheads="1"/>
          </p:cNvSpPr>
          <p:nvPr/>
        </p:nvSpPr>
        <p:spPr bwMode="auto">
          <a:xfrm>
            <a:off x="2051050" y="2060575"/>
            <a:ext cx="632460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indent="0" eaLnBrk="1" hangingPunct="1">
              <a:buFontTx/>
              <a:buNone/>
              <a:defRPr/>
            </a:pPr>
            <a:r>
              <a:rPr lang="en-US" altLang="ja-JP" b="1" dirty="0">
                <a:solidFill>
                  <a:schemeClr val="bg1"/>
                </a:solidFill>
                <a:latin typeface="Arial" charset="0"/>
                <a:ea typeface="ＭＳ Ｐゴシック" charset="0"/>
              </a:rPr>
              <a:t>"I warn everyone who hears the prophecy of this book:</a:t>
            </a:r>
            <a:endParaRPr lang="en-US" b="1" dirty="0">
              <a:solidFill>
                <a:schemeClr val="bg1"/>
              </a:solidFill>
              <a:latin typeface="Arial" charset="0"/>
              <a:ea typeface="ＭＳ Ｐゴシック" charset="0"/>
            </a:endParaRPr>
          </a:p>
        </p:txBody>
      </p:sp>
      <p:sp>
        <p:nvSpPr>
          <p:cNvPr id="7"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chemeClr val="bg1"/>
                </a:solidFill>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67041" name="Rectangle 2"/>
          <p:cNvSpPr>
            <a:spLocks noGrp="1" noChangeArrowheads="1"/>
          </p:cNvSpPr>
          <p:nvPr>
            <p:ph type="title"/>
          </p:nvPr>
        </p:nvSpPr>
        <p:spPr>
          <a:xfrm>
            <a:off x="4495800" y="0"/>
            <a:ext cx="4648200" cy="2237290"/>
          </a:xfrm>
          <a:solidFill>
            <a:srgbClr val="FA0020"/>
          </a:solidFill>
        </p:spPr>
        <p:txBody>
          <a:bodyPr/>
          <a:lstStyle/>
          <a:p>
            <a:pPr eaLnBrk="1" hangingPunct="1"/>
            <a:r>
              <a:rPr lang="en-US" sz="3600" dirty="0">
                <a:latin typeface="Arial" charset="0"/>
                <a:ea typeface="ＭＳ Ｐゴシック" charset="0"/>
              </a:rPr>
              <a:t>Some Liberals Add Books</a:t>
            </a:r>
            <a:endParaRPr lang="en-US" dirty="0">
              <a:latin typeface="Arial" charset="0"/>
              <a:ea typeface="ＭＳ Ｐゴシック" charset="0"/>
            </a:endParaRPr>
          </a:p>
        </p:txBody>
      </p:sp>
      <p:pic>
        <p:nvPicPr>
          <p:cNvPr id="122884" name="Picture 4" descr="ElainePagels_bi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5085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885" name="Picture 5" descr="gnostic"/>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743200" y="3363913"/>
            <a:ext cx="2236788" cy="3341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886" name="Picture 6" descr="PagelsGnosticPau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982201">
            <a:off x="474663" y="3476625"/>
            <a:ext cx="2178050" cy="332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4572000" y="2279650"/>
            <a:ext cx="4419600" cy="2373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algn="ctr" eaLnBrk="1" hangingPunct="1">
              <a:buFontTx/>
              <a:buNone/>
              <a:defRPr/>
            </a:pPr>
            <a:r>
              <a:rPr lang="en-US" i="1" dirty="0">
                <a:cs typeface="+mn-cs"/>
              </a:rPr>
              <a:t>Elaine </a:t>
            </a:r>
            <a:r>
              <a:rPr lang="en-US" i="1" dirty="0" err="1">
                <a:cs typeface="+mn-cs"/>
              </a:rPr>
              <a:t>Pagels</a:t>
            </a:r>
            <a:r>
              <a:rPr lang="en-US" i="1" dirty="0">
                <a:cs typeface="+mn-cs"/>
              </a:rPr>
              <a:t> teaches at Princeton that first century Christianity was also Gnostic!</a:t>
            </a:r>
          </a:p>
        </p:txBody>
      </p:sp>
      <p:sp>
        <p:nvSpPr>
          <p:cNvPr id="9"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22884"/>
                                        </p:tgtEl>
                                        <p:attrNameLst>
                                          <p:attrName>style.visibility</p:attrName>
                                        </p:attrNameLst>
                                      </p:cBhvr>
                                      <p:to>
                                        <p:strVal val="visible"/>
                                      </p:to>
                                    </p:set>
                                    <p:animEffect transition="in" filter="blinds(horizontal)">
                                      <p:cBhvr>
                                        <p:cTn id="7" dur="500"/>
                                        <p:tgtEl>
                                          <p:spTgt spid="122884"/>
                                        </p:tgtEl>
                                      </p:cBhvr>
                                    </p:animEffect>
                                  </p:childTnLst>
                                </p:cTn>
                              </p:par>
                            </p:childTnLst>
                          </p:cTn>
                        </p:par>
                        <p:par>
                          <p:cTn id="8" fill="hold" nodeType="afterGroup">
                            <p:stCondLst>
                              <p:cond delay="500"/>
                            </p:stCondLst>
                            <p:childTnLst>
                              <p:par>
                                <p:cTn id="9" presetID="3" presetClass="entr" presetSubtype="10" fill="hold" nodeType="afterEffect">
                                  <p:stCondLst>
                                    <p:cond delay="0"/>
                                  </p:stCondLst>
                                  <p:childTnLst>
                                    <p:set>
                                      <p:cBhvr>
                                        <p:cTn id="10" dur="1" fill="hold">
                                          <p:stCondLst>
                                            <p:cond delay="0"/>
                                          </p:stCondLst>
                                        </p:cTn>
                                        <p:tgtEl>
                                          <p:spTgt spid="122885"/>
                                        </p:tgtEl>
                                        <p:attrNameLst>
                                          <p:attrName>style.visibility</p:attrName>
                                        </p:attrNameLst>
                                      </p:cBhvr>
                                      <p:to>
                                        <p:strVal val="visible"/>
                                      </p:to>
                                    </p:set>
                                    <p:animEffect transition="in" filter="blinds(horizontal)">
                                      <p:cBhvr>
                                        <p:cTn id="11" dur="500"/>
                                        <p:tgtEl>
                                          <p:spTgt spid="122885"/>
                                        </p:tgtEl>
                                      </p:cBhvr>
                                    </p:animEffect>
                                  </p:childTnLst>
                                </p:cTn>
                              </p:par>
                            </p:childTnLst>
                          </p:cTn>
                        </p:par>
                        <p:par>
                          <p:cTn id="12" fill="hold" nodeType="afterGroup">
                            <p:stCondLst>
                              <p:cond delay="1000"/>
                            </p:stCondLst>
                            <p:childTnLst>
                              <p:par>
                                <p:cTn id="13" presetID="3" presetClass="entr" presetSubtype="10" fill="hold" nodeType="afterEffect">
                                  <p:stCondLst>
                                    <p:cond delay="0"/>
                                  </p:stCondLst>
                                  <p:childTnLst>
                                    <p:set>
                                      <p:cBhvr>
                                        <p:cTn id="14" dur="1" fill="hold">
                                          <p:stCondLst>
                                            <p:cond delay="0"/>
                                          </p:stCondLst>
                                        </p:cTn>
                                        <p:tgtEl>
                                          <p:spTgt spid="122886"/>
                                        </p:tgtEl>
                                        <p:attrNameLst>
                                          <p:attrName>style.visibility</p:attrName>
                                        </p:attrNameLst>
                                      </p:cBhvr>
                                      <p:to>
                                        <p:strVal val="visible"/>
                                      </p:to>
                                    </p:set>
                                    <p:animEffect transition="in" filter="blinds(horizontal)">
                                      <p:cBhvr>
                                        <p:cTn id="15" dur="500"/>
                                        <p:tgtEl>
                                          <p:spTgt spid="122886"/>
                                        </p:tgtEl>
                                      </p:cBhvr>
                                    </p:animEffect>
                                  </p:childTnLst>
                                </p:cTn>
                              </p:par>
                            </p:childTnLst>
                          </p:cTn>
                        </p:par>
                        <p:par>
                          <p:cTn id="16" fill="hold" nodeType="afterGroup">
                            <p:stCondLst>
                              <p:cond delay="1500"/>
                            </p:stCondLst>
                            <p:childTnLst>
                              <p:par>
                                <p:cTn id="17" presetID="3" presetClass="entr" presetSubtype="10" fill="hold" grpId="0" nodeType="after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Effect transition="in" filter="blinds(horizontal)">
                                      <p:cBhvr>
                                        <p:cTn id="1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69089" name="Picture 4" descr="Screen shot 2011-05-20 at PM 10.42.3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700"/>
            <a:ext cx="9144000" cy="684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0" name="Rectangle 2"/>
          <p:cNvSpPr>
            <a:spLocks noGrp="1" noChangeArrowheads="1"/>
          </p:cNvSpPr>
          <p:nvPr>
            <p:ph type="title"/>
          </p:nvPr>
        </p:nvSpPr>
        <p:spPr>
          <a:xfrm>
            <a:off x="76200" y="76200"/>
            <a:ext cx="7696200" cy="941388"/>
          </a:xfrm>
        </p:spPr>
        <p:txBody>
          <a:bodyPr/>
          <a:lstStyle/>
          <a:p>
            <a:pPr algn="l" eaLnBrk="1" hangingPunct="1">
              <a:defRPr/>
            </a:pPr>
            <a:r>
              <a:rPr lang="en-US" sz="4000" dirty="0">
                <a:latin typeface="Arial" charset="0"/>
                <a:ea typeface="ＭＳ Ｐゴシック" charset="0"/>
              </a:rPr>
              <a:t>NT Apocrypha: 18 "Gospels"</a:t>
            </a:r>
          </a:p>
        </p:txBody>
      </p:sp>
      <p:pic>
        <p:nvPicPr>
          <p:cNvPr id="1369091" name="Picture 3" descr="j0280909"/>
          <p:cNvPicPr>
            <a:picLocks noChangeAspect="1" noChangeArrowheads="1"/>
          </p:cNvPicPr>
          <p:nvPr/>
        </p:nvPicPr>
        <p:blipFill>
          <a:blip r:embed="rId4"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2" name="Rectangle 4"/>
          <p:cNvSpPr>
            <a:spLocks noChangeArrowheads="1"/>
          </p:cNvSpPr>
          <p:nvPr/>
        </p:nvSpPr>
        <p:spPr bwMode="auto">
          <a:xfrm>
            <a:off x="1219200" y="2209800"/>
            <a:ext cx="6553200" cy="3429000"/>
          </a:xfrm>
          <a:prstGeom prst="rect">
            <a:avLst/>
          </a:prstGeom>
          <a:solidFill>
            <a:srgbClr val="000000"/>
          </a:solidFill>
          <a:ln>
            <a:noFill/>
          </a:ln>
          <a:effectLst>
            <a:outerShdw blurRad="63500" dist="35921" dir="2700000" algn="ctr" rotWithShape="0">
              <a:srgbClr val="000000">
                <a:alpha val="74998"/>
              </a:srgbClr>
            </a:outerShdw>
          </a:effectLst>
        </p:spPr>
        <p:txBody>
          <a:bodyPr/>
          <a:lstStyle/>
          <a:p>
            <a:pPr marL="342900" indent="-342900" eaLnBrk="1" hangingPunct="1">
              <a:spcBef>
                <a:spcPct val="20000"/>
              </a:spcBef>
              <a:buClr>
                <a:srgbClr val="86D1EC"/>
              </a:buClr>
              <a:buSzPct val="90000"/>
              <a:buFont typeface="Wingdings" charset="0"/>
              <a:buNone/>
              <a:tabLst>
                <a:tab pos="6230938" algn="r"/>
              </a:tabLst>
              <a:defRPr/>
            </a:pPr>
            <a:r>
              <a:rPr lang="en-US" b="1" u="sng">
                <a:solidFill>
                  <a:srgbClr val="FFFFFF"/>
                </a:solidFill>
                <a:effectLst>
                  <a:outerShdw blurRad="38100" dist="38100" dir="2700000" algn="tl">
                    <a:srgbClr val="000080"/>
                  </a:outerShdw>
                </a:effectLst>
                <a:latin typeface="Arial" charset="0"/>
              </a:rPr>
              <a:t>The Gospel of:</a:t>
            </a:r>
          </a:p>
          <a:p>
            <a:pPr marL="342900" indent="-342900" eaLnBrk="1" hangingPunct="1">
              <a:spcBef>
                <a:spcPct val="20000"/>
              </a:spcBef>
              <a:buClr>
                <a:srgbClr val="86D1EC"/>
              </a:buClr>
              <a:buSzPct val="90000"/>
              <a:buFont typeface="Wingdings" charset="0"/>
              <a:buNone/>
              <a:tabLst>
                <a:tab pos="6230938" algn="r"/>
              </a:tabLst>
              <a:defRPr/>
            </a:pPr>
            <a:endParaRPr lang="en-US" sz="1400" b="1">
              <a:solidFill>
                <a:srgbClr val="FFFFFF"/>
              </a:solidFill>
              <a:effectLst>
                <a:outerShdw blurRad="38100" dist="38100" dir="2700000" algn="tl">
                  <a:srgbClr val="000080"/>
                </a:outerShdw>
              </a:effectLst>
              <a:latin typeface="Arial" charset="0"/>
            </a:endParaRPr>
          </a:p>
          <a:p>
            <a:pPr marL="342900" indent="-342900" eaLnBrk="1" hangingPunct="1">
              <a:spcBef>
                <a:spcPct val="20000"/>
              </a:spcBef>
              <a:buClr>
                <a:srgbClr val="86D1EC"/>
              </a:buClr>
              <a:buSzPct val="90000"/>
              <a:buFont typeface="Wingdings" charset="0"/>
              <a:buNone/>
              <a:tabLst>
                <a:tab pos="6230938" algn="r"/>
              </a:tabLst>
              <a:defRPr/>
            </a:pPr>
            <a:r>
              <a:rPr lang="en-US" b="1">
                <a:solidFill>
                  <a:srgbClr val="FFFFFF"/>
                </a:solidFill>
                <a:effectLst>
                  <a:outerShdw blurRad="38100" dist="38100" dir="2700000" algn="tl">
                    <a:srgbClr val="000080"/>
                  </a:outerShdw>
                </a:effectLst>
                <a:latin typeface="Arial" charset="0"/>
              </a:rPr>
              <a:t>• Bartholomew	 • the Birth of Mary</a:t>
            </a:r>
          </a:p>
          <a:p>
            <a:pPr marL="342900" indent="-342900" eaLnBrk="1" hangingPunct="1">
              <a:spcBef>
                <a:spcPct val="20000"/>
              </a:spcBef>
              <a:buClr>
                <a:srgbClr val="86D1EC"/>
              </a:buClr>
              <a:buSzPct val="90000"/>
              <a:buFont typeface="Wingdings" charset="0"/>
              <a:buNone/>
              <a:tabLst>
                <a:tab pos="6230938" algn="r"/>
              </a:tabLst>
              <a:defRPr/>
            </a:pPr>
            <a:r>
              <a:rPr lang="en-US" b="1">
                <a:solidFill>
                  <a:srgbClr val="FFFFFF"/>
                </a:solidFill>
                <a:effectLst>
                  <a:outerShdw blurRad="38100" dist="38100" dir="2700000" algn="tl">
                    <a:srgbClr val="000080"/>
                  </a:outerShdw>
                </a:effectLst>
                <a:latin typeface="Arial" charset="0"/>
              </a:rPr>
              <a:t>• Basilides	 • Pseudo-Matthew</a:t>
            </a:r>
          </a:p>
          <a:p>
            <a:pPr marL="342900" indent="-342900" eaLnBrk="1" hangingPunct="1">
              <a:spcBef>
                <a:spcPct val="20000"/>
              </a:spcBef>
              <a:buClr>
                <a:srgbClr val="86D1EC"/>
              </a:buClr>
              <a:buSzPct val="90000"/>
              <a:buFont typeface="Wingdings" charset="0"/>
              <a:buNone/>
              <a:tabLst>
                <a:tab pos="6230938" algn="r"/>
              </a:tabLst>
              <a:defRPr/>
            </a:pPr>
            <a:r>
              <a:rPr lang="en-US" b="1">
                <a:solidFill>
                  <a:srgbClr val="FFFFFF"/>
                </a:solidFill>
                <a:effectLst>
                  <a:outerShdw blurRad="38100" dist="38100" dir="2700000" algn="tl">
                    <a:srgbClr val="000080"/>
                  </a:outerShdw>
                </a:effectLst>
                <a:latin typeface="Arial" charset="0"/>
              </a:rPr>
              <a:t>• Cerinthus	 • the Hebrews</a:t>
            </a:r>
          </a:p>
          <a:p>
            <a:pPr marL="342900" indent="-342900" eaLnBrk="1" hangingPunct="1">
              <a:spcBef>
                <a:spcPct val="20000"/>
              </a:spcBef>
              <a:buClr>
                <a:srgbClr val="86D1EC"/>
              </a:buClr>
              <a:buSzPct val="90000"/>
              <a:buFont typeface="Wingdings" charset="0"/>
              <a:buNone/>
              <a:tabLst>
                <a:tab pos="6230938" algn="r"/>
              </a:tabLst>
              <a:defRPr/>
            </a:pPr>
            <a:r>
              <a:rPr lang="en-US" b="1">
                <a:solidFill>
                  <a:srgbClr val="FFFFFF"/>
                </a:solidFill>
                <a:effectLst>
                  <a:outerShdw blurRad="38100" dist="38100" dir="2700000" algn="tl">
                    <a:srgbClr val="000080"/>
                  </a:outerShdw>
                </a:effectLst>
                <a:latin typeface="Arial" charset="0"/>
              </a:rPr>
              <a:t>• the Ebionites	 • Philip</a:t>
            </a:r>
          </a:p>
          <a:p>
            <a:pPr marL="342900" indent="-342900" eaLnBrk="1" hangingPunct="1">
              <a:spcBef>
                <a:spcPct val="20000"/>
              </a:spcBef>
              <a:buClr>
                <a:srgbClr val="86D1EC"/>
              </a:buClr>
              <a:buSzPct val="90000"/>
              <a:buFont typeface="Wingdings" charset="0"/>
              <a:buNone/>
              <a:tabLst>
                <a:tab pos="6230938" algn="r"/>
              </a:tabLst>
              <a:defRPr/>
            </a:pPr>
            <a:r>
              <a:rPr lang="en-US" b="1">
                <a:solidFill>
                  <a:srgbClr val="FFFFFF"/>
                </a:solidFill>
                <a:effectLst>
                  <a:outerShdw blurRad="38100" dist="38100" dir="2700000" algn="tl">
                    <a:srgbClr val="000080"/>
                  </a:outerShdw>
                </a:effectLst>
                <a:latin typeface="Arial" charset="0"/>
              </a:rPr>
              <a:t>• Mary Magdalene	 • Thomas</a:t>
            </a:r>
          </a:p>
          <a:p>
            <a:pPr marL="342900" indent="-342900" eaLnBrk="1" hangingPunct="1">
              <a:spcBef>
                <a:spcPct val="20000"/>
              </a:spcBef>
              <a:buClr>
                <a:srgbClr val="86D1EC"/>
              </a:buClr>
              <a:buSzPct val="90000"/>
              <a:buFont typeface="Wingdings" charset="0"/>
              <a:buNone/>
              <a:tabLst>
                <a:tab pos="6230938" algn="r"/>
              </a:tabLst>
              <a:defRPr/>
            </a:pPr>
            <a:r>
              <a:rPr lang="en-US" b="1">
                <a:solidFill>
                  <a:srgbClr val="FFFFFF"/>
                </a:solidFill>
                <a:effectLst>
                  <a:outerShdw blurRad="38100" dist="38100" dir="2700000" algn="tl">
                    <a:srgbClr val="000080"/>
                  </a:outerShdw>
                </a:effectLst>
                <a:latin typeface="Arial" charset="0"/>
              </a:rPr>
              <a:t>• Marcion	• Infancy Gospel of Thomas</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71137" name="Picture 4" descr="Screen shot 2011-05-20 at PM 10.42.3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700"/>
            <a:ext cx="9144000" cy="684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78" name="Rectangle 2"/>
          <p:cNvSpPr>
            <a:spLocks noGrp="1" noChangeArrowheads="1"/>
          </p:cNvSpPr>
          <p:nvPr>
            <p:ph type="title"/>
          </p:nvPr>
        </p:nvSpPr>
        <p:spPr>
          <a:xfrm>
            <a:off x="76200" y="76200"/>
            <a:ext cx="7696200" cy="941388"/>
          </a:xfrm>
        </p:spPr>
        <p:txBody>
          <a:bodyPr/>
          <a:lstStyle/>
          <a:p>
            <a:pPr algn="l" eaLnBrk="1" hangingPunct="1">
              <a:defRPr/>
            </a:pPr>
            <a:r>
              <a:rPr lang="en-US" sz="4000" dirty="0">
                <a:latin typeface="Arial" charset="0"/>
                <a:ea typeface="ＭＳ Ｐゴシック" charset="0"/>
              </a:rPr>
              <a:t>NT Apocrypha: 21 </a:t>
            </a:r>
            <a:r>
              <a:rPr lang="en-US" altLang="ja-JP" sz="4000" dirty="0">
                <a:latin typeface="Arial" charset="0"/>
                <a:ea typeface="ＭＳ Ｐゴシック" charset="0"/>
              </a:rPr>
              <a:t>"Acts"</a:t>
            </a:r>
            <a:endParaRPr lang="en-US" sz="4000" dirty="0">
              <a:latin typeface="Arial" charset="0"/>
              <a:ea typeface="ＭＳ Ｐゴシック" charset="0"/>
            </a:endParaRPr>
          </a:p>
        </p:txBody>
      </p:sp>
      <p:pic>
        <p:nvPicPr>
          <p:cNvPr id="1371139" name="Picture 3" descr="j0280909"/>
          <p:cNvPicPr>
            <a:picLocks noChangeAspect="1" noChangeArrowheads="1"/>
          </p:cNvPicPr>
          <p:nvPr/>
        </p:nvPicPr>
        <p:blipFill>
          <a:blip r:embed="rId4"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0" name="Rectangle 4"/>
          <p:cNvSpPr>
            <a:spLocks noChangeArrowheads="1"/>
          </p:cNvSpPr>
          <p:nvPr/>
        </p:nvSpPr>
        <p:spPr bwMode="auto">
          <a:xfrm>
            <a:off x="1371600" y="2362200"/>
            <a:ext cx="6248400" cy="3276600"/>
          </a:xfrm>
          <a:prstGeom prst="rect">
            <a:avLst/>
          </a:prstGeom>
          <a:gradFill rotWithShape="1">
            <a:gsLst>
              <a:gs pos="0">
                <a:srgbClr val="006600"/>
              </a:gs>
              <a:gs pos="100000">
                <a:srgbClr val="006600">
                  <a:gamma/>
                  <a:shade val="46275"/>
                  <a:invGamma/>
                </a:srgbClr>
              </a:gs>
            </a:gsLst>
            <a:path path="shape">
              <a:fillToRect l="50000" t="50000" r="50000" b="50000"/>
            </a:path>
          </a:gradFill>
          <a:ln>
            <a:noFill/>
          </a:ln>
          <a:effectLst>
            <a:outerShdw blurRad="63500" dist="35921" dir="2700000" algn="ctr" rotWithShape="0">
              <a:srgbClr val="000000">
                <a:alpha val="74998"/>
              </a:srgbClr>
            </a:outerShdw>
          </a:effectLst>
        </p:spPr>
        <p:txBody>
          <a:bodyPr/>
          <a:lstStyle/>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Apostolic History of Abdias</a:t>
            </a: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Fragmentary Story of Andrew</a:t>
            </a: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Ascent of James</a:t>
            </a: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Martyrdom of Matthew</a:t>
            </a: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Passion of Paul</a:t>
            </a: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Passion of Peter and Paul</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73185" name="Picture 4" descr="Screen shot 2011-05-20 at PM 10.42.3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700"/>
            <a:ext cx="9144000" cy="684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026" name="Rectangle 2"/>
          <p:cNvSpPr>
            <a:spLocks noGrp="1" noChangeArrowheads="1"/>
          </p:cNvSpPr>
          <p:nvPr>
            <p:ph type="title"/>
          </p:nvPr>
        </p:nvSpPr>
        <p:spPr>
          <a:xfrm>
            <a:off x="76200" y="76200"/>
            <a:ext cx="7696200" cy="941388"/>
          </a:xfrm>
        </p:spPr>
        <p:txBody>
          <a:bodyPr/>
          <a:lstStyle/>
          <a:p>
            <a:pPr algn="l" eaLnBrk="1" hangingPunct="1">
              <a:defRPr/>
            </a:pPr>
            <a:r>
              <a:rPr lang="en-US" sz="4000" dirty="0">
                <a:latin typeface="Arial" charset="0"/>
                <a:ea typeface="ＭＳ Ｐゴシック" charset="0"/>
              </a:rPr>
              <a:t>NT Apocrypha: 21 </a:t>
            </a:r>
            <a:r>
              <a:rPr lang="en-US" altLang="ja-JP" sz="4000" dirty="0">
                <a:latin typeface="Arial" charset="0"/>
                <a:ea typeface="ＭＳ Ｐゴシック" charset="0"/>
              </a:rPr>
              <a:t>"Acts"</a:t>
            </a:r>
            <a:endParaRPr lang="en-US" sz="4000" dirty="0">
              <a:latin typeface="Arial" charset="0"/>
              <a:ea typeface="ＭＳ Ｐゴシック" charset="0"/>
            </a:endParaRPr>
          </a:p>
        </p:txBody>
      </p:sp>
      <p:pic>
        <p:nvPicPr>
          <p:cNvPr id="1373187" name="Picture 3" descr="j0280909"/>
          <p:cNvPicPr>
            <a:picLocks noChangeAspect="1" noChangeArrowheads="1"/>
          </p:cNvPicPr>
          <p:nvPr/>
        </p:nvPicPr>
        <p:blipFill>
          <a:blip r:embed="rId4"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028" name="Rectangle 4"/>
          <p:cNvSpPr>
            <a:spLocks noChangeArrowheads="1"/>
          </p:cNvSpPr>
          <p:nvPr/>
        </p:nvSpPr>
        <p:spPr bwMode="auto">
          <a:xfrm>
            <a:off x="1219200" y="1676400"/>
            <a:ext cx="6477000" cy="4114800"/>
          </a:xfrm>
          <a:prstGeom prst="rect">
            <a:avLst/>
          </a:prstGeom>
          <a:gradFill rotWithShape="1">
            <a:gsLst>
              <a:gs pos="0">
                <a:srgbClr val="006600"/>
              </a:gs>
              <a:gs pos="100000">
                <a:srgbClr val="006600">
                  <a:gamma/>
                  <a:shade val="46275"/>
                  <a:invGamma/>
                </a:srgbClr>
              </a:gs>
            </a:gsLst>
            <a:path path="shape">
              <a:fillToRect l="50000" t="50000" r="50000" b="50000"/>
            </a:path>
          </a:gradFill>
          <a:ln>
            <a:noFill/>
          </a:ln>
          <a:effectLst>
            <a:outerShdw blurRad="63500" dist="35921" dir="2700000" algn="ctr" rotWithShape="0">
              <a:srgbClr val="000000">
                <a:alpha val="74998"/>
              </a:srgbClr>
            </a:outerShdw>
          </a:effectLst>
        </p:spPr>
        <p:txBody>
          <a:bodyPr/>
          <a:lstStyle/>
          <a:p>
            <a:pPr marL="342900" indent="-342900" eaLnBrk="1" hangingPunct="1">
              <a:spcBef>
                <a:spcPct val="20000"/>
              </a:spcBef>
              <a:buClr>
                <a:srgbClr val="86D1EC"/>
              </a:buClr>
              <a:buSzPct val="90000"/>
              <a:buFont typeface="Wingdings" charset="0"/>
              <a:buNone/>
              <a:tabLst>
                <a:tab pos="6178550" algn="r"/>
              </a:tabLst>
              <a:defRPr/>
            </a:pPr>
            <a:r>
              <a:rPr lang="en-US" b="1" u="sng">
                <a:solidFill>
                  <a:srgbClr val="FFFFFF"/>
                </a:solidFill>
                <a:effectLst>
                  <a:outerShdw blurRad="38100" dist="38100" dir="2700000" algn="tl">
                    <a:srgbClr val="000000"/>
                  </a:outerShdw>
                </a:effectLst>
                <a:latin typeface="Arial" charset="0"/>
              </a:rPr>
              <a:t>The Acts of:</a:t>
            </a:r>
            <a:endParaRPr lang="en-US" b="1">
              <a:solidFill>
                <a:srgbClr val="FFFFFF"/>
              </a:solidFill>
              <a:effectLst>
                <a:outerShdw blurRad="38100" dist="38100" dir="2700000" algn="tl">
                  <a:srgbClr val="000000"/>
                </a:outerShdw>
              </a:effectLst>
              <a:latin typeface="Arial" charset="0"/>
            </a:endParaRPr>
          </a:p>
          <a:p>
            <a:pPr marL="342900" indent="-342900" eaLnBrk="1" hangingPunct="1">
              <a:spcBef>
                <a:spcPct val="20000"/>
              </a:spcBef>
              <a:buClr>
                <a:srgbClr val="86D1EC"/>
              </a:buClr>
              <a:buSzPct val="90000"/>
              <a:buFont typeface="Wingdings" charset="0"/>
              <a:buNone/>
              <a:tabLst>
                <a:tab pos="6178550" algn="r"/>
              </a:tabLst>
              <a:defRPr/>
            </a:pPr>
            <a:r>
              <a:rPr lang="en-US" b="1">
                <a:solidFill>
                  <a:srgbClr val="FFFFFF"/>
                </a:solidFill>
                <a:effectLst>
                  <a:outerShdw blurRad="38100" dist="38100" dir="2700000" algn="tl">
                    <a:srgbClr val="000000"/>
                  </a:outerShdw>
                </a:effectLst>
                <a:latin typeface="Arial" charset="0"/>
              </a:rPr>
              <a:t>• Andrew 	</a:t>
            </a:r>
          </a:p>
          <a:p>
            <a:pPr marL="342900" indent="-342900" eaLnBrk="1" hangingPunct="1">
              <a:spcBef>
                <a:spcPct val="20000"/>
              </a:spcBef>
              <a:buClr>
                <a:srgbClr val="86D1EC"/>
              </a:buClr>
              <a:buSzPct val="90000"/>
              <a:buFont typeface="Wingdings" charset="0"/>
              <a:buNone/>
              <a:tabLst>
                <a:tab pos="6178550" algn="r"/>
              </a:tabLst>
              <a:defRPr/>
            </a:pPr>
            <a:r>
              <a:rPr lang="en-US" b="1">
                <a:solidFill>
                  <a:srgbClr val="FFFFFF"/>
                </a:solidFill>
                <a:effectLst>
                  <a:outerShdw blurRad="38100" dist="38100" dir="2700000" algn="tl">
                    <a:srgbClr val="000000"/>
                  </a:outerShdw>
                </a:effectLst>
                <a:latin typeface="Arial" charset="0"/>
              </a:rPr>
              <a:t>• Andrew and Matthias	 • Peter</a:t>
            </a:r>
          </a:p>
          <a:p>
            <a:pPr marL="342900" indent="-342900" eaLnBrk="1" hangingPunct="1">
              <a:spcBef>
                <a:spcPct val="20000"/>
              </a:spcBef>
              <a:buClr>
                <a:srgbClr val="86D1EC"/>
              </a:buClr>
              <a:buSzPct val="90000"/>
              <a:buFont typeface="Wingdings" charset="0"/>
              <a:buNone/>
              <a:tabLst>
                <a:tab pos="6178550" algn="r"/>
              </a:tabLst>
              <a:defRPr/>
            </a:pPr>
            <a:r>
              <a:rPr lang="en-US" b="1">
                <a:solidFill>
                  <a:srgbClr val="FFFFFF"/>
                </a:solidFill>
                <a:effectLst>
                  <a:outerShdw blurRad="38100" dist="38100" dir="2700000" algn="tl">
                    <a:srgbClr val="000000"/>
                  </a:outerShdw>
                </a:effectLst>
                <a:latin typeface="Arial" charset="0"/>
              </a:rPr>
              <a:t>• Andrew and Paul	 • Peter and Andrew</a:t>
            </a:r>
          </a:p>
          <a:p>
            <a:pPr marL="342900" indent="-342900" eaLnBrk="1" hangingPunct="1">
              <a:spcBef>
                <a:spcPct val="20000"/>
              </a:spcBef>
              <a:buClr>
                <a:srgbClr val="86D1EC"/>
              </a:buClr>
              <a:buSzPct val="90000"/>
              <a:buFont typeface="Wingdings" charset="0"/>
              <a:buNone/>
              <a:tabLst>
                <a:tab pos="6178550" algn="r"/>
              </a:tabLst>
              <a:defRPr/>
            </a:pPr>
            <a:r>
              <a:rPr lang="en-US" b="1">
                <a:solidFill>
                  <a:srgbClr val="FFFFFF"/>
                </a:solidFill>
                <a:effectLst>
                  <a:outerShdw blurRad="38100" dist="38100" dir="2700000" algn="tl">
                    <a:srgbClr val="000000"/>
                  </a:outerShdw>
                </a:effectLst>
                <a:latin typeface="Arial" charset="0"/>
              </a:rPr>
              <a:t>• Barnabas	 • Peter and Paul</a:t>
            </a:r>
          </a:p>
          <a:p>
            <a:pPr marL="342900" indent="-342900" eaLnBrk="1" hangingPunct="1">
              <a:spcBef>
                <a:spcPct val="20000"/>
              </a:spcBef>
              <a:buClr>
                <a:srgbClr val="86D1EC"/>
              </a:buClr>
              <a:buSzPct val="90000"/>
              <a:buFont typeface="Wingdings" charset="0"/>
              <a:buNone/>
              <a:tabLst>
                <a:tab pos="6178550" algn="r"/>
              </a:tabLst>
              <a:defRPr/>
            </a:pPr>
            <a:r>
              <a:rPr lang="en-US" b="1">
                <a:solidFill>
                  <a:srgbClr val="FFFFFF"/>
                </a:solidFill>
                <a:effectLst>
                  <a:outerShdw blurRad="38100" dist="38100" dir="2700000" algn="tl">
                    <a:srgbClr val="000000"/>
                  </a:outerShdw>
                </a:effectLst>
                <a:latin typeface="Arial" charset="0"/>
              </a:rPr>
              <a:t>• James the Great	• Philip</a:t>
            </a:r>
          </a:p>
          <a:p>
            <a:pPr marL="342900" indent="-342900" eaLnBrk="1" hangingPunct="1">
              <a:spcBef>
                <a:spcPct val="20000"/>
              </a:spcBef>
              <a:buClr>
                <a:srgbClr val="86D1EC"/>
              </a:buClr>
              <a:buSzPct val="90000"/>
              <a:buFont typeface="Wingdings" charset="0"/>
              <a:buNone/>
              <a:tabLst>
                <a:tab pos="6178550" algn="r"/>
              </a:tabLst>
              <a:defRPr/>
            </a:pPr>
            <a:r>
              <a:rPr lang="en-US" b="1">
                <a:solidFill>
                  <a:srgbClr val="FFFFFF"/>
                </a:solidFill>
                <a:effectLst>
                  <a:outerShdw blurRad="38100" dist="38100" dir="2700000" algn="tl">
                    <a:srgbClr val="000000"/>
                  </a:outerShdw>
                </a:effectLst>
                <a:latin typeface="Arial" charset="0"/>
              </a:rPr>
              <a:t>• John	• Pilate</a:t>
            </a:r>
          </a:p>
          <a:p>
            <a:pPr marL="342900" indent="-342900" eaLnBrk="1" hangingPunct="1">
              <a:spcBef>
                <a:spcPct val="20000"/>
              </a:spcBef>
              <a:buClr>
                <a:srgbClr val="86D1EC"/>
              </a:buClr>
              <a:buSzPct val="90000"/>
              <a:buFont typeface="Wingdings" charset="0"/>
              <a:buNone/>
              <a:tabLst>
                <a:tab pos="6178550" algn="r"/>
              </a:tabLst>
              <a:defRPr/>
            </a:pPr>
            <a:r>
              <a:rPr lang="en-US" b="1">
                <a:solidFill>
                  <a:srgbClr val="FFFFFF"/>
                </a:solidFill>
                <a:effectLst>
                  <a:outerShdw blurRad="38100" dist="38100" dir="2700000" algn="tl">
                    <a:srgbClr val="000000"/>
                  </a:outerShdw>
                </a:effectLst>
                <a:latin typeface="Arial" charset="0"/>
              </a:rPr>
              <a:t>• John by Prochorus	• Thaddeus</a:t>
            </a:r>
          </a:p>
          <a:p>
            <a:pPr marL="342900" indent="-342900" eaLnBrk="1" hangingPunct="1">
              <a:spcBef>
                <a:spcPct val="20000"/>
              </a:spcBef>
              <a:buClr>
                <a:srgbClr val="86D1EC"/>
              </a:buClr>
              <a:buSzPct val="90000"/>
              <a:buFont typeface="Wingdings" charset="0"/>
              <a:buNone/>
              <a:tabLst>
                <a:tab pos="6178550" algn="r"/>
              </a:tabLst>
              <a:defRPr/>
            </a:pPr>
            <a:r>
              <a:rPr lang="en-US" b="1">
                <a:solidFill>
                  <a:srgbClr val="FFFFFF"/>
                </a:solidFill>
                <a:effectLst>
                  <a:outerShdw blurRad="38100" dist="38100" dir="2700000" algn="tl">
                    <a:srgbClr val="000000"/>
                  </a:outerShdw>
                </a:effectLst>
                <a:latin typeface="Arial" charset="0"/>
              </a:rPr>
              <a:t>• Paul	• Thomas</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75233" name="Picture 9" descr="Screen shot 2011-05-20 at PM 10.42.3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700"/>
            <a:ext cx="9144000" cy="684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5234" name="Picture 2" descr="j0335474"/>
          <p:cNvPicPr>
            <a:picLocks noChangeAspect="1" noChangeArrowheads="1"/>
          </p:cNvPicPr>
          <p:nvPr/>
        </p:nvPicPr>
        <p:blipFill>
          <a:blip r:embed="rId4">
            <a:lum bright="-66000"/>
            <a:extLst>
              <a:ext uri="{28A0092B-C50C-407E-A947-70E740481C1C}">
                <a14:useLocalDpi xmlns:a14="http://schemas.microsoft.com/office/drawing/2010/main"/>
              </a:ext>
            </a:extLst>
          </a:blip>
          <a:srcRect/>
          <a:stretch>
            <a:fillRect/>
          </a:stretch>
        </p:blipFill>
        <p:spPr bwMode="auto">
          <a:xfrm>
            <a:off x="0" y="228600"/>
            <a:ext cx="2286000" cy="209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075" name="Rectangle 3"/>
          <p:cNvSpPr>
            <a:spLocks noGrp="1" noChangeArrowheads="1"/>
          </p:cNvSpPr>
          <p:nvPr>
            <p:ph type="title"/>
          </p:nvPr>
        </p:nvSpPr>
        <p:spPr>
          <a:xfrm>
            <a:off x="76200" y="76200"/>
            <a:ext cx="7543800" cy="941388"/>
          </a:xfrm>
        </p:spPr>
        <p:txBody>
          <a:bodyPr/>
          <a:lstStyle/>
          <a:p>
            <a:pPr algn="l" eaLnBrk="1" hangingPunct="1">
              <a:defRPr/>
            </a:pPr>
            <a:r>
              <a:rPr lang="en-US" sz="4000">
                <a:latin typeface="Arial" charset="0"/>
                <a:ea typeface="ＭＳ Ｐゴシック" charset="0"/>
              </a:rPr>
              <a:t>NT Apocrypha: Others</a:t>
            </a:r>
          </a:p>
        </p:txBody>
      </p:sp>
      <p:grpSp>
        <p:nvGrpSpPr>
          <p:cNvPr id="2" name="Group 4"/>
          <p:cNvGrpSpPr>
            <a:grpSpLocks/>
          </p:cNvGrpSpPr>
          <p:nvPr/>
        </p:nvGrpSpPr>
        <p:grpSpPr bwMode="auto">
          <a:xfrm>
            <a:off x="304800" y="1882775"/>
            <a:ext cx="6019800" cy="5051425"/>
            <a:chOff x="192" y="1186"/>
            <a:chExt cx="3792" cy="3182"/>
          </a:xfrm>
        </p:grpSpPr>
        <p:pic>
          <p:nvPicPr>
            <p:cNvPr id="1375240" name="Picture 5" descr="j0212655"/>
            <p:cNvPicPr>
              <a:picLocks noChangeAspect="1" noChangeArrowheads="1"/>
            </p:cNvPicPr>
            <p:nvPr/>
          </p:nvPicPr>
          <p:blipFill>
            <a:blip r:embed="rId5">
              <a:lum bright="-60000"/>
              <a:extLst>
                <a:ext uri="{28A0092B-C50C-407E-A947-70E740481C1C}">
                  <a14:useLocalDpi xmlns:a14="http://schemas.microsoft.com/office/drawing/2010/main"/>
                </a:ext>
              </a:extLst>
            </a:blip>
            <a:srcRect/>
            <a:stretch>
              <a:fillRect/>
            </a:stretch>
          </p:blipFill>
          <p:spPr bwMode="auto">
            <a:xfrm>
              <a:off x="192" y="1186"/>
              <a:ext cx="3792" cy="31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078" name="Rectangle 6"/>
            <p:cNvSpPr>
              <a:spLocks noChangeArrowheads="1"/>
            </p:cNvSpPr>
            <p:nvPr/>
          </p:nvSpPr>
          <p:spPr bwMode="auto">
            <a:xfrm>
              <a:off x="432" y="1728"/>
              <a:ext cx="3264" cy="2304"/>
            </a:xfrm>
            <a:prstGeom prst="rect">
              <a:avLst/>
            </a:prstGeom>
            <a:noFill/>
            <a:ln>
              <a:noFill/>
            </a:ln>
            <a:effectLst/>
          </p:spPr>
          <p:txBody>
            <a:bodyPr/>
            <a:lstStyle/>
            <a:p>
              <a:pPr marL="342900" indent="-342900" eaLnBrk="1" hangingPunct="1">
                <a:spcBef>
                  <a:spcPct val="20000"/>
                </a:spcBef>
                <a:buClr>
                  <a:srgbClr val="86D1EC"/>
                </a:buClr>
                <a:buSzPct val="90000"/>
                <a:buFont typeface="Wingdings" charset="0"/>
                <a:buNone/>
                <a:defRPr/>
              </a:pPr>
              <a:r>
                <a:rPr lang="en-US" b="1" u="sng">
                  <a:solidFill>
                    <a:srgbClr val="FFFFFF"/>
                  </a:solidFill>
                  <a:effectLst>
                    <a:outerShdw blurRad="38100" dist="38100" dir="2700000" algn="tl">
                      <a:srgbClr val="000000"/>
                    </a:outerShdw>
                  </a:effectLst>
                  <a:latin typeface="Arial" charset="0"/>
                </a:rPr>
                <a:t>EPISTLES</a:t>
              </a:r>
              <a:endParaRPr lang="en-US" b="1">
                <a:solidFill>
                  <a:srgbClr val="FFFFFF"/>
                </a:solidFill>
                <a:effectLst>
                  <a:outerShdw blurRad="38100" dist="38100" dir="2700000" algn="tl">
                    <a:srgbClr val="000000"/>
                  </a:outerShdw>
                </a:effectLst>
                <a:latin typeface="Arial" charset="0"/>
              </a:endParaRP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Epistles of Christ and Abgarus</a:t>
              </a: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Epistle of the Apostles</a:t>
              </a: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Third Epistle to the Corinthians</a:t>
              </a: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Epistle to the Laodiceans</a:t>
              </a: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Epistle of Lentulus</a:t>
              </a: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Epistles of Paul and Seneca</a:t>
              </a:r>
            </a:p>
            <a:p>
              <a:pPr marL="342900" indent="-342900" eaLnBrk="1" hangingPunct="1">
                <a:spcBef>
                  <a:spcPct val="20000"/>
                </a:spcBef>
                <a:buClr>
                  <a:srgbClr val="86D1EC"/>
                </a:buClr>
                <a:buSzPct val="90000"/>
                <a:buFont typeface="Wingdings" charset="0"/>
                <a:buNone/>
                <a:defRPr/>
              </a:pPr>
              <a:r>
                <a:rPr lang="en-US" b="1">
                  <a:solidFill>
                    <a:srgbClr val="FFFFFF"/>
                  </a:solidFill>
                  <a:effectLst>
                    <a:outerShdw blurRad="38100" dist="38100" dir="2700000" algn="tl">
                      <a:srgbClr val="000000"/>
                    </a:outerShdw>
                  </a:effectLst>
                  <a:latin typeface="Arial" charset="0"/>
                </a:rPr>
                <a:t>Apocryphal Epistle of Titus</a:t>
              </a:r>
            </a:p>
          </p:txBody>
        </p:sp>
      </p:grpSp>
      <p:grpSp>
        <p:nvGrpSpPr>
          <p:cNvPr id="3" name="Group 7"/>
          <p:cNvGrpSpPr>
            <a:grpSpLocks/>
          </p:cNvGrpSpPr>
          <p:nvPr/>
        </p:nvGrpSpPr>
        <p:grpSpPr bwMode="auto">
          <a:xfrm>
            <a:off x="4813300" y="754063"/>
            <a:ext cx="3492500" cy="2293937"/>
            <a:chOff x="3032" y="475"/>
            <a:chExt cx="2200" cy="1445"/>
          </a:xfrm>
        </p:grpSpPr>
        <p:pic>
          <p:nvPicPr>
            <p:cNvPr id="1375238" name="Picture 8" descr="j0286290"/>
            <p:cNvPicPr>
              <a:picLocks noChangeAspect="1" noChangeArrowheads="1"/>
            </p:cNvPicPr>
            <p:nvPr/>
          </p:nvPicPr>
          <p:blipFill>
            <a:blip r:embed="rId6">
              <a:lum bright="-78000"/>
              <a:extLst>
                <a:ext uri="{28A0092B-C50C-407E-A947-70E740481C1C}">
                  <a14:useLocalDpi xmlns:a14="http://schemas.microsoft.com/office/drawing/2010/main"/>
                </a:ext>
              </a:extLst>
            </a:blip>
            <a:srcRect/>
            <a:stretch>
              <a:fillRect/>
            </a:stretch>
          </p:blipFill>
          <p:spPr bwMode="auto">
            <a:xfrm>
              <a:off x="3032" y="475"/>
              <a:ext cx="2200" cy="14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081" name="Rectangle 9"/>
            <p:cNvSpPr>
              <a:spLocks noChangeArrowheads="1"/>
            </p:cNvSpPr>
            <p:nvPr/>
          </p:nvSpPr>
          <p:spPr bwMode="auto">
            <a:xfrm>
              <a:off x="3392" y="663"/>
              <a:ext cx="1792" cy="1113"/>
            </a:xfrm>
            <a:prstGeom prst="rect">
              <a:avLst/>
            </a:prstGeom>
            <a:noFill/>
            <a:ln>
              <a:noFill/>
            </a:ln>
            <a:effectLst/>
          </p:spPr>
          <p:txBody>
            <a:bodyPr/>
            <a:lstStyle/>
            <a:p>
              <a:pPr marL="342900" indent="-342900" eaLnBrk="1" hangingPunct="1">
                <a:spcBef>
                  <a:spcPct val="20000"/>
                </a:spcBef>
                <a:buClr>
                  <a:srgbClr val="86D1EC"/>
                </a:buClr>
                <a:buSzPct val="90000"/>
                <a:buFont typeface="Wingdings" charset="0"/>
                <a:buNone/>
                <a:tabLst>
                  <a:tab pos="2566988" algn="r"/>
                </a:tabLst>
                <a:defRPr/>
              </a:pPr>
              <a:r>
                <a:rPr lang="en-US" b="1" u="sng">
                  <a:solidFill>
                    <a:srgbClr val="FFFFFF"/>
                  </a:solidFill>
                  <a:effectLst>
                    <a:outerShdw blurRad="38100" dist="38100" dir="2700000" algn="tl">
                      <a:srgbClr val="000000"/>
                    </a:outerShdw>
                  </a:effectLst>
                  <a:latin typeface="Arial" charset="0"/>
                </a:rPr>
                <a:t>APOCALYPSES</a:t>
              </a:r>
              <a:endParaRPr lang="en-US" b="1">
                <a:solidFill>
                  <a:srgbClr val="FFFFFF"/>
                </a:solidFill>
                <a:effectLst>
                  <a:outerShdw blurRad="38100" dist="38100" dir="2700000" algn="tl">
                    <a:srgbClr val="000000"/>
                  </a:outerShdw>
                </a:effectLst>
                <a:latin typeface="Arial" charset="0"/>
              </a:endParaRPr>
            </a:p>
            <a:p>
              <a:pPr marL="342900" indent="-342900" eaLnBrk="1" hangingPunct="1">
                <a:spcBef>
                  <a:spcPct val="20000"/>
                </a:spcBef>
                <a:buClr>
                  <a:srgbClr val="86D1EC"/>
                </a:buClr>
                <a:buSzPct val="90000"/>
                <a:buFont typeface="Wingdings" charset="0"/>
                <a:buNone/>
                <a:tabLst>
                  <a:tab pos="2566988" algn="r"/>
                </a:tabLst>
                <a:defRPr/>
              </a:pPr>
              <a:r>
                <a:rPr lang="en-US" b="1">
                  <a:solidFill>
                    <a:srgbClr val="FFFF00"/>
                  </a:solidFill>
                  <a:effectLst>
                    <a:outerShdw blurRad="38100" dist="38100" dir="2700000" algn="tl">
                      <a:srgbClr val="000000"/>
                    </a:outerShdw>
                  </a:effectLst>
                  <a:latin typeface="Arial" charset="0"/>
                </a:rPr>
                <a:t>James	Stephen</a:t>
              </a:r>
            </a:p>
            <a:p>
              <a:pPr marL="342900" indent="-342900" eaLnBrk="1" hangingPunct="1">
                <a:spcBef>
                  <a:spcPct val="20000"/>
                </a:spcBef>
                <a:buClr>
                  <a:srgbClr val="86D1EC"/>
                </a:buClr>
                <a:buSzPct val="90000"/>
                <a:buFont typeface="Wingdings" charset="0"/>
                <a:buNone/>
                <a:tabLst>
                  <a:tab pos="2566988" algn="r"/>
                </a:tabLst>
                <a:defRPr/>
              </a:pPr>
              <a:r>
                <a:rPr lang="en-US" b="1">
                  <a:solidFill>
                    <a:srgbClr val="FFFF00"/>
                  </a:solidFill>
                  <a:effectLst>
                    <a:outerShdw blurRad="38100" dist="38100" dir="2700000" algn="tl">
                      <a:srgbClr val="000000"/>
                    </a:outerShdw>
                  </a:effectLst>
                  <a:latin typeface="Arial" charset="0"/>
                </a:rPr>
                <a:t>Paul	Thomas</a:t>
              </a:r>
            </a:p>
            <a:p>
              <a:pPr marL="342900" indent="-342900" eaLnBrk="1" hangingPunct="1">
                <a:spcBef>
                  <a:spcPct val="20000"/>
                </a:spcBef>
                <a:buClr>
                  <a:srgbClr val="86D1EC"/>
                </a:buClr>
                <a:buSzPct val="90000"/>
                <a:buFont typeface="Wingdings" charset="0"/>
                <a:buNone/>
                <a:tabLst>
                  <a:tab pos="2566988" algn="r"/>
                </a:tabLst>
                <a:defRPr/>
              </a:pPr>
              <a:r>
                <a:rPr lang="en-US" b="1">
                  <a:solidFill>
                    <a:srgbClr val="FFFF00"/>
                  </a:solidFill>
                  <a:effectLst>
                    <a:outerShdw blurRad="38100" dist="38100" dir="2700000" algn="tl">
                      <a:srgbClr val="000000"/>
                    </a:outerShdw>
                  </a:effectLst>
                  <a:latin typeface="Arial" charset="0"/>
                </a:rPr>
                <a:t>Peter	the Virgin</a:t>
              </a:r>
              <a:endParaRPr lang="en-US" b="1">
                <a:solidFill>
                  <a:srgbClr val="FFFFFF"/>
                </a:solidFill>
                <a:effectLst>
                  <a:outerShdw blurRad="38100" dist="38100" dir="2700000" algn="tl">
                    <a:srgbClr val="000000"/>
                  </a:outerShdw>
                </a:effectLst>
                <a:latin typeface="Arial" charset="0"/>
              </a:endParaRPr>
            </a:p>
          </p:txBody>
        </p:sp>
      </p:grpSp>
      <p:sp>
        <p:nvSpPr>
          <p:cNvPr id="11"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27425" name="Picture 8"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7426"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4000" dirty="0">
                <a:solidFill>
                  <a:srgbClr val="FFFFFF"/>
                </a:solidFill>
                <a:latin typeface="Arial" charset="0"/>
                <a:ea typeface="ＭＳ Ｐゴシック" charset="0"/>
              </a:rPr>
              <a:t>Does 1000 years mean 1000 years?</a:t>
            </a:r>
            <a:endParaRPr lang="en-US" sz="4000" dirty="0">
              <a:latin typeface="Arial" charset="0"/>
              <a:ea typeface="ＭＳ Ｐゴシック" charset="0"/>
            </a:endParaRPr>
          </a:p>
        </p:txBody>
      </p:sp>
      <p:grpSp>
        <p:nvGrpSpPr>
          <p:cNvPr id="1127427" name="Group 9"/>
          <p:cNvGrpSpPr>
            <a:grpSpLocks/>
          </p:cNvGrpSpPr>
          <p:nvPr/>
        </p:nvGrpSpPr>
        <p:grpSpPr bwMode="auto">
          <a:xfrm>
            <a:off x="381000" y="1066800"/>
            <a:ext cx="3124200" cy="3962400"/>
            <a:chOff x="240" y="1056"/>
            <a:chExt cx="1968" cy="2496"/>
          </a:xfrm>
        </p:grpSpPr>
        <p:sp>
          <p:nvSpPr>
            <p:cNvPr id="1127431" name="Rectangle 4"/>
            <p:cNvSpPr>
              <a:spLocks noChangeArrowheads="1"/>
            </p:cNvSpPr>
            <p:nvPr/>
          </p:nvSpPr>
          <p:spPr bwMode="auto">
            <a:xfrm>
              <a:off x="336" y="1680"/>
              <a:ext cx="1872"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sz="3200" dirty="0">
                  <a:latin typeface="Arial" charset="0"/>
                </a:rPr>
                <a:t>There is consistent figurative use of numbers elsewhere in Revelation (p. 995).</a:t>
              </a:r>
            </a:p>
          </p:txBody>
        </p:sp>
        <p:sp>
          <p:nvSpPr>
            <p:cNvPr id="1127432" name="WordArt 6"/>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3335" name="Rectangle 7"/>
          <p:cNvSpPr>
            <a:spLocks noChangeArrowheads="1"/>
          </p:cNvSpPr>
          <p:nvPr/>
        </p:nvSpPr>
        <p:spPr bwMode="auto">
          <a:xfrm>
            <a:off x="3886200" y="2057400"/>
            <a:ext cx="5257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sz="3200" dirty="0">
                <a:latin typeface="Arial" charset="0"/>
              </a:rPr>
              <a:t>All of these are literal numbers :</a:t>
            </a:r>
          </a:p>
          <a:p>
            <a:pPr eaLnBrk="1" hangingPunct="1">
              <a:lnSpc>
                <a:spcPct val="90000"/>
              </a:lnSpc>
              <a:spcBef>
                <a:spcPct val="20000"/>
              </a:spcBef>
              <a:buClr>
                <a:schemeClr val="tx1"/>
              </a:buClr>
              <a:buSzPct val="80000"/>
              <a:buFont typeface="Wingdings" charset="0"/>
              <a:buNone/>
            </a:pPr>
            <a:r>
              <a:rPr lang="en-US" sz="3200" dirty="0">
                <a:latin typeface="Arial" charset="0"/>
              </a:rPr>
              <a:t>• 7 churches (Rev. 2-3)</a:t>
            </a:r>
          </a:p>
          <a:p>
            <a:pPr eaLnBrk="1" hangingPunct="1">
              <a:lnSpc>
                <a:spcPct val="90000"/>
              </a:lnSpc>
              <a:spcBef>
                <a:spcPct val="20000"/>
              </a:spcBef>
              <a:buClr>
                <a:schemeClr val="tx1"/>
              </a:buClr>
              <a:buSzPct val="80000"/>
              <a:buFont typeface="Wingdings" charset="0"/>
              <a:buNone/>
            </a:pPr>
            <a:r>
              <a:rPr lang="en-US" sz="3200" dirty="0">
                <a:latin typeface="Arial" charset="0"/>
              </a:rPr>
              <a:t>• 144,000 Jews (7:1)</a:t>
            </a:r>
          </a:p>
          <a:p>
            <a:pPr eaLnBrk="1" hangingPunct="1">
              <a:lnSpc>
                <a:spcPct val="90000"/>
              </a:lnSpc>
              <a:spcBef>
                <a:spcPct val="20000"/>
              </a:spcBef>
              <a:buClr>
                <a:schemeClr val="tx1"/>
              </a:buClr>
              <a:buSzPct val="80000"/>
              <a:buFont typeface="Wingdings" charset="0"/>
              <a:buNone/>
            </a:pPr>
            <a:r>
              <a:rPr lang="en-US" sz="3200" dirty="0">
                <a:latin typeface="Arial" charset="0"/>
              </a:rPr>
              <a:t>• 200 million soldiers (9:16)</a:t>
            </a:r>
          </a:p>
          <a:p>
            <a:pPr eaLnBrk="1" hangingPunct="1">
              <a:lnSpc>
                <a:spcPct val="90000"/>
              </a:lnSpc>
              <a:spcBef>
                <a:spcPct val="20000"/>
              </a:spcBef>
              <a:buClr>
                <a:schemeClr val="tx1"/>
              </a:buClr>
              <a:buSzPct val="80000"/>
              <a:buFont typeface="Wingdings" charset="0"/>
              <a:buNone/>
            </a:pPr>
            <a:r>
              <a:rPr lang="en-US" sz="3200" dirty="0">
                <a:latin typeface="Arial" charset="0"/>
              </a:rPr>
              <a:t>• 42 months (11:2)</a:t>
            </a:r>
          </a:p>
          <a:p>
            <a:pPr eaLnBrk="1" hangingPunct="1">
              <a:lnSpc>
                <a:spcPct val="90000"/>
              </a:lnSpc>
              <a:spcBef>
                <a:spcPct val="20000"/>
              </a:spcBef>
              <a:buClr>
                <a:schemeClr val="tx1"/>
              </a:buClr>
              <a:buSzPct val="80000"/>
              <a:buFont typeface="Wingdings" charset="0"/>
              <a:buNone/>
            </a:pPr>
            <a:r>
              <a:rPr lang="en-US" sz="3200" dirty="0">
                <a:latin typeface="Arial" charset="0"/>
              </a:rPr>
              <a:t>• 1260 days (11:3)</a:t>
            </a:r>
          </a:p>
          <a:p>
            <a:pPr eaLnBrk="1" hangingPunct="1">
              <a:lnSpc>
                <a:spcPct val="90000"/>
              </a:lnSpc>
              <a:spcBef>
                <a:spcPct val="20000"/>
              </a:spcBef>
              <a:buClr>
                <a:schemeClr val="tx1"/>
              </a:buClr>
              <a:buSzPct val="80000"/>
              <a:buFont typeface="Wingdings" charset="0"/>
              <a:buNone/>
            </a:pPr>
            <a:r>
              <a:rPr lang="en-US" sz="3200" dirty="0">
                <a:latin typeface="Arial" charset="0"/>
              </a:rPr>
              <a:t>• 75 lb. hailstones (16:21)</a:t>
            </a:r>
          </a:p>
        </p:txBody>
      </p:sp>
      <p:sp>
        <p:nvSpPr>
          <p:cNvPr id="483336" name="WordArt 8"/>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483339" name="Rectangle 11"/>
          <p:cNvSpPr>
            <a:spLocks noChangeArrowheads="1"/>
          </p:cNvSpPr>
          <p:nvPr/>
        </p:nvSpPr>
        <p:spPr bwMode="auto">
          <a:xfrm rot="-783471">
            <a:off x="1919288" y="2293938"/>
            <a:ext cx="5281612" cy="4314825"/>
          </a:xfrm>
          <a:prstGeom prst="rect">
            <a:avLst/>
          </a:prstGeom>
          <a:solidFill>
            <a:srgbClr val="000066"/>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altLang="ja-JP" sz="2800" dirty="0">
                <a:solidFill>
                  <a:srgbClr val="FFFFFF"/>
                </a:solidFill>
                <a:latin typeface="Arial" charset="0"/>
              </a:rPr>
              <a:t>"The twelve apostles and the twelve tribes of Israel are literally twelve (21:12-14).  The seven churches are in seven literal cities.  Yet </a:t>
            </a:r>
            <a:r>
              <a:rPr lang="en-US" altLang="ja-JP" sz="2800" dirty="0">
                <a:solidFill>
                  <a:srgbClr val="FFFF00"/>
                </a:solidFill>
                <a:latin typeface="Arial" charset="0"/>
              </a:rPr>
              <a:t>confirmation of a single number in Revelation as symbolic is impossible</a:t>
            </a:r>
            <a:r>
              <a:rPr lang="en-US" altLang="ja-JP" sz="2800" dirty="0">
                <a:solidFill>
                  <a:srgbClr val="FFFFFF"/>
                </a:solidFill>
                <a:latin typeface="Arial" charset="0"/>
              </a:rPr>
              <a:t>." </a:t>
            </a:r>
          </a:p>
          <a:p>
            <a:pPr eaLnBrk="1" hangingPunct="1">
              <a:lnSpc>
                <a:spcPct val="90000"/>
              </a:lnSpc>
              <a:spcBef>
                <a:spcPct val="20000"/>
              </a:spcBef>
              <a:buClr>
                <a:schemeClr val="tx1"/>
              </a:buClr>
              <a:buSzPct val="80000"/>
              <a:buFont typeface="Wingdings" charset="0"/>
              <a:buNone/>
            </a:pPr>
            <a:endParaRPr lang="en-US" sz="2800" dirty="0">
              <a:solidFill>
                <a:srgbClr val="FFFFFF"/>
              </a:solidFill>
              <a:latin typeface="Arial" charset="0"/>
            </a:endParaRPr>
          </a:p>
          <a:p>
            <a:pPr algn="r" eaLnBrk="1" hangingPunct="1">
              <a:lnSpc>
                <a:spcPct val="90000"/>
              </a:lnSpc>
              <a:spcBef>
                <a:spcPct val="20000"/>
              </a:spcBef>
              <a:buClr>
                <a:schemeClr val="tx1"/>
              </a:buClr>
              <a:buSzPct val="80000"/>
              <a:buFont typeface="Wingdings" charset="0"/>
              <a:buNone/>
            </a:pPr>
            <a:r>
              <a:rPr lang="en-US" sz="2000" dirty="0">
                <a:solidFill>
                  <a:srgbClr val="FFFFFF"/>
                </a:solidFill>
                <a:latin typeface="Arial" charset="0"/>
              </a:rPr>
              <a:t>Robert L. Thomas, </a:t>
            </a:r>
            <a:r>
              <a:rPr lang="en-US" sz="2000" i="1" dirty="0">
                <a:solidFill>
                  <a:srgbClr val="FFFFFF"/>
                </a:solidFill>
                <a:latin typeface="Arial" charset="0"/>
              </a:rPr>
              <a:t>Revelation 8–22, </a:t>
            </a:r>
            <a:br>
              <a:rPr lang="en-US" sz="2000" i="1" dirty="0">
                <a:solidFill>
                  <a:srgbClr val="FFFFFF"/>
                </a:solidFill>
                <a:latin typeface="Arial" charset="0"/>
              </a:rPr>
            </a:br>
            <a:r>
              <a:rPr lang="en-US" sz="2000" i="1" dirty="0">
                <a:solidFill>
                  <a:srgbClr val="FFFFFF"/>
                </a:solidFill>
                <a:latin typeface="Arial" charset="0"/>
              </a:rPr>
              <a:t>An Exegetical Commentary </a:t>
            </a:r>
            <a:br>
              <a:rPr lang="en-US" sz="2000" dirty="0">
                <a:solidFill>
                  <a:srgbClr val="FFFFFF"/>
                </a:solidFill>
                <a:latin typeface="Arial" charset="0"/>
              </a:rPr>
            </a:br>
            <a:r>
              <a:rPr lang="en-US" sz="2000" dirty="0">
                <a:solidFill>
                  <a:srgbClr val="FFFFFF"/>
                </a:solidFill>
                <a:latin typeface="Arial" charset="0"/>
              </a:rPr>
              <a:t>(Chicago: Moody, 1995), 408-9</a:t>
            </a:r>
            <a:r>
              <a:rPr lang="en-US" sz="2800" dirty="0">
                <a:solidFill>
                  <a:srgbClr val="FFFFFF"/>
                </a:solidFill>
                <a:latin typeface="Arial" charset="0"/>
              </a:rPr>
              <a:t> </a:t>
            </a:r>
          </a:p>
        </p:txBody>
      </p:sp>
      <p:sp>
        <p:nvSpPr>
          <p:cNvPr id="10"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33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3335">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3335">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3335">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3335">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3335">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83335">
                                            <p:txEl>
                                              <p:pRg st="5" end="5"/>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83335">
                                            <p:txEl>
                                              <p:pRg st="6" end="6"/>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83339"/>
                                        </p:tgtEl>
                                        <p:attrNameLst>
                                          <p:attrName>style.visibility</p:attrName>
                                        </p:attrNameLst>
                                      </p:cBhvr>
                                      <p:to>
                                        <p:strVal val="visible"/>
                                      </p:to>
                                    </p:set>
                                    <p:animEffect transition="in" filter="dissolve">
                                      <p:cBhvr>
                                        <p:cTn id="39" dur="500"/>
                                        <p:tgtEl>
                                          <p:spTgt spid="483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5" grpId="0" build="p"/>
      <p:bldP spid="483336" grpId="0" animBg="1"/>
      <p:bldP spid="483339" grpId="0" animBg="1"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77281" name="Picture 6" descr="Screen shot 2011-05-20 at PM 10.42.3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700"/>
            <a:ext cx="9144000" cy="684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7282" name="AutoShape 2"/>
          <p:cNvSpPr>
            <a:spLocks noChangeArrowheads="1"/>
          </p:cNvSpPr>
          <p:nvPr/>
        </p:nvSpPr>
        <p:spPr bwMode="auto">
          <a:xfrm>
            <a:off x="457200" y="228600"/>
            <a:ext cx="8077200" cy="2514600"/>
          </a:xfrm>
          <a:prstGeom prst="downArrowCallout">
            <a:avLst>
              <a:gd name="adj1" fmla="val 80303"/>
              <a:gd name="adj2" fmla="val 80303"/>
              <a:gd name="adj3" fmla="val 16667"/>
              <a:gd name="adj4" fmla="val 66667"/>
            </a:avLst>
          </a:prstGeom>
          <a:solidFill>
            <a:schemeClr val="accent1"/>
          </a:solidFill>
          <a:ln w="9525">
            <a:solidFill>
              <a:schemeClr val="tx1"/>
            </a:solidFill>
            <a:miter lim="800000"/>
            <a:headEnd/>
            <a:tailEnd/>
          </a:ln>
        </p:spPr>
        <p:txBody>
          <a:bodyPr wrap="none" anchor="ctr"/>
          <a:lstStyle/>
          <a:p>
            <a:endParaRPr lang="en-US">
              <a:solidFill>
                <a:srgbClr val="FFFFFF"/>
              </a:solidFill>
              <a:latin typeface="Arial" charset="0"/>
            </a:endParaRPr>
          </a:p>
        </p:txBody>
      </p:sp>
      <p:sp>
        <p:nvSpPr>
          <p:cNvPr id="135171" name="Rectangle 3"/>
          <p:cNvSpPr>
            <a:spLocks noGrp="1" noRot="1" noChangeArrowheads="1"/>
          </p:cNvSpPr>
          <p:nvPr>
            <p:ph type="title"/>
          </p:nvPr>
        </p:nvSpPr>
        <p:spPr>
          <a:xfrm>
            <a:off x="301625" y="152400"/>
            <a:ext cx="8540750" cy="1143000"/>
          </a:xfrm>
          <a:effectLst>
            <a:outerShdw blurRad="63500" dist="107763" dir="13500000" algn="ctr" rotWithShape="0">
              <a:srgbClr val="000000">
                <a:alpha val="74998"/>
              </a:srgbClr>
            </a:outerShdw>
          </a:effectLst>
        </p:spPr>
        <p:txBody>
          <a:bodyPr/>
          <a:lstStyle/>
          <a:p>
            <a:pPr eaLnBrk="1" hangingPunct="1">
              <a:defRPr/>
            </a:pPr>
            <a:r>
              <a:rPr lang="en-US" sz="3600" b="1" dirty="0">
                <a:latin typeface="Tahoma" charset="0"/>
                <a:ea typeface="ＭＳ Ｐゴシック" charset="0"/>
              </a:rPr>
              <a:t>Brown</a:t>
            </a:r>
            <a:r>
              <a:rPr lang="fr-FR" altLang="ja-JP" sz="3600" b="1" dirty="0">
                <a:latin typeface="Arial" charset="0"/>
                <a:ea typeface="ＭＳ Ｐゴシック" charset="0"/>
              </a:rPr>
              <a:t>'</a:t>
            </a:r>
            <a:r>
              <a:rPr lang="en-US" sz="3600" b="1" dirty="0">
                <a:latin typeface="Tahoma" charset="0"/>
                <a:ea typeface="ＭＳ Ｐゴシック" charset="0"/>
              </a:rPr>
              <a:t>s Key Sources are Gnostic</a:t>
            </a:r>
            <a:endParaRPr lang="en-US" dirty="0">
              <a:latin typeface="Tahoma" charset="0"/>
              <a:ea typeface="ＭＳ Ｐゴシック" charset="0"/>
            </a:endParaRPr>
          </a:p>
        </p:txBody>
      </p:sp>
      <p:sp>
        <p:nvSpPr>
          <p:cNvPr id="135173" name="Text Box 5"/>
          <p:cNvSpPr txBox="1">
            <a:spLocks noChangeArrowheads="1"/>
          </p:cNvSpPr>
          <p:nvPr/>
        </p:nvSpPr>
        <p:spPr bwMode="auto">
          <a:xfrm>
            <a:off x="0" y="1066800"/>
            <a:ext cx="9144000" cy="582613"/>
          </a:xfrm>
          <a:prstGeom prst="rect">
            <a:avLst/>
          </a:prstGeom>
          <a:noFill/>
          <a:ln>
            <a:noFill/>
          </a:ln>
          <a:effectLst>
            <a:outerShdw blurRad="63500" dist="81320" dir="2319588"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3200" b="1" i="1">
                <a:solidFill>
                  <a:srgbClr val="FFFFFF"/>
                </a:solidFill>
                <a:effectLst>
                  <a:outerShdw blurRad="38100" dist="38100" dir="2700000" algn="tl">
                    <a:srgbClr val="000000"/>
                  </a:outerShdw>
                </a:effectLst>
                <a:latin typeface="Tahoma" charset="0"/>
              </a:rPr>
              <a:t>Two Types Addressed in 1 John</a:t>
            </a:r>
          </a:p>
        </p:txBody>
      </p:sp>
      <p:sp>
        <p:nvSpPr>
          <p:cNvPr id="8" name="Rectangle 6"/>
          <p:cNvSpPr txBox="1">
            <a:spLocks noRot="1" noChangeArrowheads="1"/>
          </p:cNvSpPr>
          <p:nvPr/>
        </p:nvSpPr>
        <p:spPr bwMode="auto">
          <a:xfrm>
            <a:off x="0" y="2906713"/>
            <a:ext cx="4267200" cy="3962400"/>
          </a:xfrm>
          <a:prstGeom prst="rect">
            <a:avLst/>
          </a:prstGeom>
          <a:noFill/>
          <a:ln>
            <a:noFill/>
          </a:ln>
          <a:effectLst/>
        </p:spPr>
        <p:txBody>
          <a:bodyPr/>
          <a:lstStyle>
            <a:lvl1pPr marL="342900" indent="-342900" algn="l" rtl="0" eaLnBrk="0" fontAlgn="base" hangingPunct="0">
              <a:spcBef>
                <a:spcPct val="20000"/>
              </a:spcBef>
              <a:spcAft>
                <a:spcPct val="0"/>
              </a:spcAft>
              <a:buClr>
                <a:schemeClr val="hlink"/>
              </a:buClr>
              <a:buSzPct val="80000"/>
              <a:buFont typeface="Arial" charset="0"/>
              <a:buChar char="►"/>
              <a:defRPr sz="28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4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lr>
                <a:schemeClr val="folHlink"/>
              </a:buClr>
              <a:buFont typeface="Wingdings" charset="0"/>
              <a:buChar char="§"/>
              <a:defRPr sz="18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9pPr>
          </a:lstStyle>
          <a:p>
            <a:pPr eaLnBrk="1" hangingPunct="1">
              <a:lnSpc>
                <a:spcPct val="90000"/>
              </a:lnSpc>
              <a:buFont typeface="Arial" charset="0"/>
              <a:buNone/>
              <a:defRPr/>
            </a:pPr>
            <a:r>
              <a:rPr lang="en-US" sz="2400" b="1" dirty="0" err="1">
                <a:latin typeface="Tahoma" charset="0"/>
                <a:ea typeface="ＭＳ Ｐゴシック" charset="0"/>
              </a:rPr>
              <a:t>Docetic</a:t>
            </a:r>
            <a:r>
              <a:rPr lang="en-US" sz="2400" b="1" dirty="0">
                <a:latin typeface="Tahoma" charset="0"/>
                <a:ea typeface="ＭＳ Ｐゴシック" charset="0"/>
              </a:rPr>
              <a:t> Gnosticism</a:t>
            </a:r>
          </a:p>
          <a:p>
            <a:pPr eaLnBrk="1" hangingPunct="1">
              <a:lnSpc>
                <a:spcPct val="90000"/>
              </a:lnSpc>
              <a:buFont typeface="Arial" charset="0"/>
              <a:buNone/>
              <a:defRPr/>
            </a:pPr>
            <a:r>
              <a:rPr lang="en-US" sz="2400" b="1" dirty="0">
                <a:latin typeface="Tahoma" charset="0"/>
                <a:ea typeface="ＭＳ Ｐゴシック" charset="0"/>
              </a:rPr>
              <a:t>From </a:t>
            </a:r>
            <a:r>
              <a:rPr lang="en-US" sz="2400" b="1" i="1" dirty="0" err="1">
                <a:latin typeface="Tahoma" charset="0"/>
                <a:ea typeface="ＭＳ Ｐゴシック" charset="0"/>
              </a:rPr>
              <a:t>dokeo</a:t>
            </a:r>
            <a:r>
              <a:rPr lang="en-US" sz="2400" b="1" dirty="0">
                <a:latin typeface="Tahoma" charset="0"/>
                <a:ea typeface="ＭＳ Ｐゴシック" charset="0"/>
              </a:rPr>
              <a:t>, </a:t>
            </a:r>
            <a:r>
              <a:rPr lang="en-US" altLang="ja-JP" sz="2400" b="1" dirty="0">
                <a:latin typeface="Arial" charset="0"/>
                <a:ea typeface="ＭＳ Ｐゴシック" charset="0"/>
              </a:rPr>
              <a:t>"</a:t>
            </a:r>
            <a:r>
              <a:rPr lang="en-US" altLang="ja-JP" sz="2400" b="1" dirty="0">
                <a:latin typeface="Tahoma" charset="0"/>
                <a:ea typeface="ＭＳ Ｐゴシック" charset="0"/>
              </a:rPr>
              <a:t>to seem</a:t>
            </a:r>
            <a:r>
              <a:rPr lang="en-US" altLang="ja-JP" sz="2400" b="1" dirty="0">
                <a:latin typeface="Arial" charset="0"/>
                <a:ea typeface="ＭＳ Ｐゴシック" charset="0"/>
              </a:rPr>
              <a:t>"</a:t>
            </a:r>
            <a:r>
              <a:rPr lang="en-US" altLang="ja-JP" sz="2400" b="1" dirty="0">
                <a:latin typeface="Tahoma" charset="0"/>
                <a:ea typeface="ＭＳ Ｐゴシック" charset="0"/>
              </a:rPr>
              <a:t> </a:t>
            </a:r>
            <a:br>
              <a:rPr lang="en-US" altLang="ja-JP" sz="2400" b="1" dirty="0">
                <a:latin typeface="Tahoma" charset="0"/>
                <a:ea typeface="ＭＳ Ｐゴシック" charset="0"/>
              </a:rPr>
            </a:br>
            <a:r>
              <a:rPr lang="en-US" altLang="ja-JP" sz="2400" b="1" dirty="0">
                <a:latin typeface="Tahoma" charset="0"/>
                <a:ea typeface="ＭＳ Ｐゴシック" charset="0"/>
              </a:rPr>
              <a:t>(Christ only </a:t>
            </a:r>
            <a:r>
              <a:rPr lang="en-US" altLang="ja-JP" sz="2400" b="1" i="1" dirty="0">
                <a:latin typeface="Tahoma" charset="0"/>
                <a:ea typeface="ＭＳ Ｐゴシック" charset="0"/>
              </a:rPr>
              <a:t>seemed</a:t>
            </a:r>
            <a:r>
              <a:rPr lang="en-US" altLang="ja-JP" sz="2400" b="1" dirty="0">
                <a:latin typeface="Tahoma" charset="0"/>
                <a:ea typeface="ＭＳ Ｐゴシック" charset="0"/>
              </a:rPr>
              <a:t> to be a man)</a:t>
            </a:r>
          </a:p>
          <a:p>
            <a:pPr eaLnBrk="1" hangingPunct="1">
              <a:lnSpc>
                <a:spcPct val="90000"/>
              </a:lnSpc>
              <a:buFont typeface="Arial" charset="0"/>
              <a:buNone/>
              <a:defRPr/>
            </a:pPr>
            <a:r>
              <a:rPr lang="en-US" sz="2400" b="1" dirty="0">
                <a:latin typeface="Tahoma" charset="0"/>
                <a:ea typeface="ＭＳ Ｐゴシック" charset="0"/>
              </a:rPr>
              <a:t>Matter is Evil</a:t>
            </a:r>
          </a:p>
          <a:p>
            <a:pPr eaLnBrk="1" hangingPunct="1">
              <a:lnSpc>
                <a:spcPct val="90000"/>
              </a:lnSpc>
              <a:buFont typeface="Arial" charset="0"/>
              <a:buNone/>
              <a:defRPr/>
            </a:pPr>
            <a:r>
              <a:rPr lang="en-US" sz="2400" b="1" dirty="0">
                <a:latin typeface="Tahoma" charset="0"/>
                <a:ea typeface="ＭＳ Ｐゴシック" charset="0"/>
              </a:rPr>
              <a:t>Depreciated Materialism</a:t>
            </a:r>
          </a:p>
          <a:p>
            <a:pPr eaLnBrk="1" hangingPunct="1">
              <a:lnSpc>
                <a:spcPct val="90000"/>
              </a:lnSpc>
              <a:buFont typeface="Arial" charset="0"/>
              <a:buNone/>
              <a:defRPr/>
            </a:pPr>
            <a:r>
              <a:rPr lang="en-US" sz="2400" b="1" dirty="0">
                <a:latin typeface="Tahoma" charset="0"/>
                <a:ea typeface="ＭＳ Ｐゴシック" charset="0"/>
              </a:rPr>
              <a:t>Denied Christ</a:t>
            </a:r>
            <a:r>
              <a:rPr lang="fr-FR" altLang="ja-JP" sz="2400" b="1" dirty="0">
                <a:latin typeface="Arial" charset="0"/>
                <a:ea typeface="ＭＳ Ｐゴシック" charset="0"/>
              </a:rPr>
              <a:t>'</a:t>
            </a:r>
            <a:r>
              <a:rPr lang="en-US" sz="2400" b="1" dirty="0">
                <a:latin typeface="Tahoma" charset="0"/>
                <a:ea typeface="ＭＳ Ｐゴシック" charset="0"/>
              </a:rPr>
              <a:t>s Humanity</a:t>
            </a:r>
          </a:p>
          <a:p>
            <a:pPr eaLnBrk="1" hangingPunct="1">
              <a:lnSpc>
                <a:spcPct val="90000"/>
              </a:lnSpc>
              <a:buFont typeface="Arial" charset="0"/>
              <a:buNone/>
              <a:defRPr/>
            </a:pPr>
            <a:r>
              <a:rPr lang="en-US" sz="2400" b="1" dirty="0">
                <a:latin typeface="Tahoma" charset="0"/>
                <a:ea typeface="ＭＳ Ｐゴシック" charset="0"/>
              </a:rPr>
              <a:t>Touched Jesus (1:1)</a:t>
            </a:r>
          </a:p>
          <a:p>
            <a:pPr eaLnBrk="1" hangingPunct="1">
              <a:lnSpc>
                <a:spcPct val="90000"/>
              </a:lnSpc>
              <a:buFont typeface="Arial" charset="0"/>
              <a:buNone/>
              <a:defRPr/>
            </a:pPr>
            <a:r>
              <a:rPr lang="en-US" sz="2400" b="1" dirty="0">
                <a:latin typeface="Tahoma" charset="0"/>
                <a:ea typeface="ＭＳ Ｐゴシック" charset="0"/>
              </a:rPr>
              <a:t>Led to Asceticism</a:t>
            </a:r>
          </a:p>
          <a:p>
            <a:pPr eaLnBrk="1" hangingPunct="1">
              <a:lnSpc>
                <a:spcPct val="90000"/>
              </a:lnSpc>
              <a:buFont typeface="Arial" charset="0"/>
              <a:buNone/>
              <a:defRPr/>
            </a:pPr>
            <a:r>
              <a:rPr lang="en-US" sz="2400" b="1" dirty="0">
                <a:latin typeface="Tahoma" charset="0"/>
                <a:ea typeface="ＭＳ Ｐゴシック" charset="0"/>
              </a:rPr>
              <a:t>Immorality exalted</a:t>
            </a:r>
          </a:p>
        </p:txBody>
      </p:sp>
      <p:sp>
        <p:nvSpPr>
          <p:cNvPr id="10" name="Rectangle 4"/>
          <p:cNvSpPr txBox="1">
            <a:spLocks noRot="1" noChangeArrowheads="1"/>
          </p:cNvSpPr>
          <p:nvPr/>
        </p:nvSpPr>
        <p:spPr bwMode="auto">
          <a:xfrm>
            <a:off x="4054475" y="2922588"/>
            <a:ext cx="5105400" cy="3962400"/>
          </a:xfrm>
          <a:prstGeom prst="rect">
            <a:avLst/>
          </a:prstGeom>
          <a:solidFill>
            <a:srgbClr val="C70045"/>
          </a:solidFill>
          <a:ln>
            <a:noFill/>
          </a:ln>
          <a:effectLst/>
        </p:spPr>
        <p:txBody>
          <a:bodyPr/>
          <a:lstStyle>
            <a:lvl1pPr marL="342900" indent="-342900" algn="l" rtl="0" eaLnBrk="0" fontAlgn="base" hangingPunct="0">
              <a:spcBef>
                <a:spcPct val="20000"/>
              </a:spcBef>
              <a:spcAft>
                <a:spcPct val="0"/>
              </a:spcAft>
              <a:buClr>
                <a:schemeClr val="hlink"/>
              </a:buClr>
              <a:buSzPct val="80000"/>
              <a:buFont typeface="Arial" charset="0"/>
              <a:buChar char="►"/>
              <a:defRPr sz="28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4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lr>
                <a:schemeClr val="folHlink"/>
              </a:buClr>
              <a:buFont typeface="Wingdings" charset="0"/>
              <a:buChar char="§"/>
              <a:defRPr sz="18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1800">
                <a:solidFill>
                  <a:schemeClr val="tx1"/>
                </a:solidFill>
                <a:effectLst>
                  <a:outerShdw blurRad="38100" dist="38100" dir="2700000" algn="tl">
                    <a:srgbClr val="000000"/>
                  </a:outerShdw>
                </a:effectLst>
                <a:latin typeface="+mn-lt"/>
                <a:ea typeface="+mn-ea"/>
              </a:defRPr>
            </a:lvl9pPr>
          </a:lstStyle>
          <a:p>
            <a:pPr eaLnBrk="1" hangingPunct="1">
              <a:lnSpc>
                <a:spcPct val="90000"/>
              </a:lnSpc>
              <a:buFont typeface="Arial" charset="0"/>
              <a:buNone/>
              <a:defRPr/>
            </a:pPr>
            <a:r>
              <a:rPr lang="en-US" sz="2400" b="1" dirty="0" err="1">
                <a:latin typeface="Tahoma" charset="0"/>
                <a:ea typeface="ＭＳ Ｐゴシック" charset="0"/>
              </a:rPr>
              <a:t>Cerinthian</a:t>
            </a:r>
            <a:r>
              <a:rPr lang="en-US" sz="2400" b="1" dirty="0">
                <a:latin typeface="Tahoma" charset="0"/>
                <a:ea typeface="ＭＳ Ｐゴシック" charset="0"/>
              </a:rPr>
              <a:t> Gnosticism</a:t>
            </a:r>
          </a:p>
          <a:p>
            <a:pPr eaLnBrk="1" hangingPunct="1">
              <a:lnSpc>
                <a:spcPct val="90000"/>
              </a:lnSpc>
              <a:buFont typeface="Arial" charset="0"/>
              <a:buNone/>
              <a:defRPr/>
            </a:pPr>
            <a:r>
              <a:rPr lang="en-US" sz="2400" b="1" dirty="0">
                <a:latin typeface="Tahoma" charset="0"/>
                <a:ea typeface="ＭＳ Ｐゴシック" charset="0"/>
              </a:rPr>
              <a:t>From </a:t>
            </a:r>
            <a:r>
              <a:rPr lang="en-US" sz="2400" b="1" dirty="0" err="1">
                <a:latin typeface="Tahoma" charset="0"/>
                <a:ea typeface="ＭＳ Ｐゴシック" charset="0"/>
              </a:rPr>
              <a:t>Cerinthus</a:t>
            </a:r>
            <a:r>
              <a:rPr lang="en-US" sz="2400" b="1" dirty="0">
                <a:latin typeface="Tahoma" charset="0"/>
                <a:ea typeface="ＭＳ Ｐゴシック" charset="0"/>
              </a:rPr>
              <a:t>, founder in Asia</a:t>
            </a:r>
            <a:br>
              <a:rPr lang="en-US" sz="2400" b="1" dirty="0">
                <a:latin typeface="Tahoma" charset="0"/>
                <a:ea typeface="ＭＳ Ｐゴシック" charset="0"/>
              </a:rPr>
            </a:br>
            <a:r>
              <a:rPr lang="en-US" sz="2400" b="1" dirty="0">
                <a:latin typeface="Tahoma" charset="0"/>
                <a:ea typeface="ＭＳ Ｐゴシック" charset="0"/>
              </a:rPr>
              <a:t>(Christ only </a:t>
            </a:r>
            <a:r>
              <a:rPr lang="en-US" sz="2400" b="1" i="1" dirty="0">
                <a:latin typeface="Tahoma" charset="0"/>
                <a:ea typeface="ＭＳ Ｐゴシック" charset="0"/>
              </a:rPr>
              <a:t>seemed</a:t>
            </a:r>
            <a:r>
              <a:rPr lang="en-US" sz="2400" b="1" dirty="0">
                <a:latin typeface="Tahoma" charset="0"/>
                <a:ea typeface="ＭＳ Ｐゴシック" charset="0"/>
              </a:rPr>
              <a:t> to be God)</a:t>
            </a:r>
          </a:p>
          <a:p>
            <a:pPr eaLnBrk="1" hangingPunct="1">
              <a:lnSpc>
                <a:spcPct val="90000"/>
              </a:lnSpc>
              <a:buFont typeface="Arial" charset="0"/>
              <a:buNone/>
              <a:defRPr/>
            </a:pPr>
            <a:r>
              <a:rPr lang="en-US" sz="2400" b="1" dirty="0">
                <a:latin typeface="Tahoma" charset="0"/>
                <a:ea typeface="ＭＳ Ｐゴシック" charset="0"/>
              </a:rPr>
              <a:t>Spirit is Good</a:t>
            </a:r>
          </a:p>
          <a:p>
            <a:pPr eaLnBrk="1" hangingPunct="1">
              <a:lnSpc>
                <a:spcPct val="90000"/>
              </a:lnSpc>
              <a:buFont typeface="Arial" charset="0"/>
              <a:buNone/>
              <a:defRPr/>
            </a:pPr>
            <a:r>
              <a:rPr lang="en-US" sz="2400" b="1" dirty="0">
                <a:latin typeface="Tahoma" charset="0"/>
                <a:ea typeface="ＭＳ Ｐゴシック" charset="0"/>
              </a:rPr>
              <a:t>Exalted Knowledge (</a:t>
            </a:r>
            <a:r>
              <a:rPr lang="en-US" sz="2400" b="1" i="1" dirty="0">
                <a:latin typeface="Tahoma" charset="0"/>
                <a:ea typeface="ＭＳ Ｐゴシック" charset="0"/>
              </a:rPr>
              <a:t>gnosis</a:t>
            </a:r>
            <a:r>
              <a:rPr lang="en-US" sz="2400" b="1" dirty="0">
                <a:latin typeface="Tahoma" charset="0"/>
                <a:ea typeface="ＭＳ Ｐゴシック" charset="0"/>
              </a:rPr>
              <a:t>)</a:t>
            </a:r>
          </a:p>
          <a:p>
            <a:pPr eaLnBrk="1" hangingPunct="1">
              <a:lnSpc>
                <a:spcPct val="90000"/>
              </a:lnSpc>
              <a:buFont typeface="Arial" charset="0"/>
              <a:buNone/>
              <a:defRPr/>
            </a:pPr>
            <a:r>
              <a:rPr lang="en-US" sz="2400" b="1" dirty="0">
                <a:latin typeface="Tahoma" charset="0"/>
                <a:ea typeface="ＭＳ Ｐゴシック" charset="0"/>
              </a:rPr>
              <a:t>Denied Christ</a:t>
            </a:r>
            <a:r>
              <a:rPr lang="fr-FR" altLang="ja-JP" sz="2400" b="1" dirty="0">
                <a:latin typeface="Arial" charset="0"/>
                <a:ea typeface="ＭＳ Ｐゴシック" charset="0"/>
              </a:rPr>
              <a:t>'</a:t>
            </a:r>
            <a:r>
              <a:rPr lang="en-US" sz="2400" b="1" dirty="0">
                <a:latin typeface="Tahoma" charset="0"/>
                <a:ea typeface="ＭＳ Ｐゴシック" charset="0"/>
              </a:rPr>
              <a:t>s Deity</a:t>
            </a:r>
          </a:p>
          <a:p>
            <a:pPr eaLnBrk="1" hangingPunct="1">
              <a:lnSpc>
                <a:spcPct val="90000"/>
              </a:lnSpc>
              <a:buFont typeface="Arial" charset="0"/>
              <a:buNone/>
              <a:defRPr/>
            </a:pPr>
            <a:r>
              <a:rPr lang="en-US" sz="2400" b="1" dirty="0">
                <a:latin typeface="Tahoma" charset="0"/>
                <a:ea typeface="ＭＳ Ｐゴシック" charset="0"/>
              </a:rPr>
              <a:t>Water &amp; Blood (5:6)</a:t>
            </a:r>
          </a:p>
          <a:p>
            <a:pPr eaLnBrk="1" hangingPunct="1">
              <a:lnSpc>
                <a:spcPct val="90000"/>
              </a:lnSpc>
              <a:buFont typeface="Arial" charset="0"/>
              <a:buNone/>
              <a:defRPr/>
            </a:pPr>
            <a:r>
              <a:rPr lang="en-US" sz="2400" b="1" dirty="0">
                <a:latin typeface="Tahoma" charset="0"/>
                <a:ea typeface="ＭＳ Ｐゴシック" charset="0"/>
              </a:rPr>
              <a:t>Led to Pride</a:t>
            </a:r>
          </a:p>
          <a:p>
            <a:pPr eaLnBrk="1" hangingPunct="1">
              <a:lnSpc>
                <a:spcPct val="90000"/>
              </a:lnSpc>
              <a:buFont typeface="Arial" charset="0"/>
              <a:buNone/>
              <a:defRPr/>
            </a:pPr>
            <a:r>
              <a:rPr lang="en-US" sz="2400" b="1" dirty="0">
                <a:latin typeface="Tahoma" charset="0"/>
                <a:ea typeface="ＭＳ Ｐゴシック" charset="0"/>
              </a:rPr>
              <a:t>Education exalted</a:t>
            </a:r>
          </a:p>
        </p:txBody>
      </p:sp>
      <p:sp>
        <p:nvSpPr>
          <p:cNvPr id="9"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79329" name="Picture 2" descr="JudasGospel01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3175"/>
            <a:ext cx="9144000" cy="685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9330" name="Rectangle 3"/>
          <p:cNvSpPr>
            <a:spLocks noGrp="1" noChangeArrowheads="1"/>
          </p:cNvSpPr>
          <p:nvPr>
            <p:ph type="title"/>
          </p:nvPr>
        </p:nvSpPr>
        <p:spPr>
          <a:xfrm>
            <a:off x="457200" y="381000"/>
            <a:ext cx="8229600" cy="914400"/>
          </a:xfrm>
          <a:solidFill>
            <a:srgbClr val="000000"/>
          </a:solidFill>
        </p:spPr>
        <p:txBody>
          <a:bodyPr/>
          <a:lstStyle/>
          <a:p>
            <a:pPr eaLnBrk="1" hangingPunct="1"/>
            <a:r>
              <a:rPr lang="en-US" b="1" i="1">
                <a:effectLst/>
                <a:latin typeface="Tahoma" charset="0"/>
                <a:ea typeface="ＭＳ Ｐゴシック" charset="0"/>
              </a:rPr>
              <a:t>The Gospel of Judas</a:t>
            </a:r>
            <a:endParaRPr lang="en-US">
              <a:effectLst/>
              <a:latin typeface="Tahoma" charset="0"/>
              <a:ea typeface="ＭＳ Ｐゴシック" charset="0"/>
            </a:endParaRPr>
          </a:p>
        </p:txBody>
      </p:sp>
      <p:sp>
        <p:nvSpPr>
          <p:cNvPr id="5" name="Rectangle 4"/>
          <p:cNvSpPr txBox="1">
            <a:spLocks noChangeArrowheads="1"/>
          </p:cNvSpPr>
          <p:nvPr/>
        </p:nvSpPr>
        <p:spPr bwMode="auto">
          <a:xfrm>
            <a:off x="587375" y="1700213"/>
            <a:ext cx="8305800" cy="2808287"/>
          </a:xfrm>
          <a:prstGeom prst="rect">
            <a:avLst/>
          </a:prstGeom>
          <a:noFill/>
          <a:ln>
            <a:noFill/>
          </a:ln>
          <a:effectLst/>
        </p:spPr>
        <p:txBody>
          <a:bodyPr/>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a:lstStyle>
          <a:p>
            <a:pPr eaLnBrk="1" hangingPunct="1">
              <a:lnSpc>
                <a:spcPct val="90000"/>
              </a:lnSpc>
              <a:defRPr/>
            </a:pPr>
            <a:r>
              <a:rPr lang="en-US" sz="3600" b="1" dirty="0">
                <a:latin typeface="Tahoma" charset="0"/>
                <a:ea typeface="ＭＳ Ｐゴシック" charset="0"/>
              </a:rPr>
              <a:t>Jesus said, </a:t>
            </a:r>
            <a:r>
              <a:rPr lang="en-US" altLang="ja-JP" sz="3600" b="1" dirty="0">
                <a:latin typeface="Arial" charset="0"/>
                <a:ea typeface="ＭＳ Ｐゴシック" charset="0"/>
              </a:rPr>
              <a:t>"</a:t>
            </a:r>
            <a:r>
              <a:rPr lang="en-US" altLang="ja-JP" sz="3600" b="1" dirty="0">
                <a:latin typeface="Tahoma" charset="0"/>
                <a:ea typeface="ＭＳ Ｐゴシック" charset="0"/>
              </a:rPr>
              <a:t>… Truly [I] say to you, Judas... </a:t>
            </a:r>
            <a:r>
              <a:rPr lang="en-US" altLang="ja-JP" sz="3600" b="1" u="sng" dirty="0">
                <a:latin typeface="Tahoma" charset="0"/>
                <a:ea typeface="ＭＳ Ｐゴシック" charset="0"/>
              </a:rPr>
              <a:t>you will exceed all of them</a:t>
            </a:r>
            <a:r>
              <a:rPr lang="en-US" altLang="ja-JP" sz="3600" b="1" dirty="0">
                <a:latin typeface="Tahoma" charset="0"/>
                <a:ea typeface="ＭＳ Ｐゴシック" charset="0"/>
              </a:rPr>
              <a:t>. For </a:t>
            </a:r>
            <a:r>
              <a:rPr lang="en-US" altLang="ja-JP" sz="3600" b="1" u="sng" dirty="0">
                <a:latin typeface="Tahoma" charset="0"/>
                <a:ea typeface="ＭＳ Ｐゴシック" charset="0"/>
              </a:rPr>
              <a:t>you will sacrifice the man that clothes me</a:t>
            </a:r>
            <a:r>
              <a:rPr lang="en-US" altLang="ja-JP" sz="3600" b="1" dirty="0">
                <a:latin typeface="Arial" charset="0"/>
                <a:ea typeface="ＭＳ Ｐゴシック" charset="0"/>
              </a:rPr>
              <a:t>"</a:t>
            </a:r>
            <a:r>
              <a:rPr lang="en-US" altLang="ja-JP" sz="3600" b="1" dirty="0">
                <a:latin typeface="Tahoma" charset="0"/>
                <a:ea typeface="ＭＳ Ｐゴシック" charset="0"/>
              </a:rPr>
              <a:t> (sections 55-56).</a:t>
            </a:r>
            <a:endParaRPr lang="en-US" sz="3600" b="1" dirty="0">
              <a:latin typeface="Tahoma" charset="0"/>
              <a:ea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81377" name="Picture 1" descr="rev 6 judgment_day_terro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27025"/>
            <a:ext cx="9144000" cy="7208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3" name="Rectangle 5"/>
          <p:cNvSpPr>
            <a:spLocks noGrp="1" noChangeArrowheads="1"/>
          </p:cNvSpPr>
          <p:nvPr>
            <p:ph type="title"/>
          </p:nvPr>
        </p:nvSpPr>
        <p:spPr>
          <a:xfrm>
            <a:off x="1295400" y="4017963"/>
            <a:ext cx="7848600" cy="2808287"/>
          </a:xfrm>
          <a:effectLst>
            <a:outerShdw blurRad="63500" dist="107763" dir="2700000" algn="ctr" rotWithShape="0">
              <a:schemeClr val="tx2">
                <a:alpha val="74998"/>
              </a:schemeClr>
            </a:outerShdw>
          </a:effectLst>
        </p:spPr>
        <p:txBody>
          <a:bodyPr/>
          <a:lstStyle/>
          <a:p>
            <a:pPr eaLnBrk="1" hangingPunct="1">
              <a:defRPr/>
            </a:pPr>
            <a:r>
              <a:rPr lang="en-US" sz="6600" b="1" dirty="0">
                <a:solidFill>
                  <a:schemeClr val="bg1"/>
                </a:solidFill>
                <a:latin typeface="Arial" charset="0"/>
                <a:ea typeface="ヒラギノ角ゴ Pro W3" charset="0"/>
                <a:cs typeface="ヒラギノ角ゴ Pro W3" charset="0"/>
              </a:rPr>
              <a:t>Judgments for Subtractions</a:t>
            </a:r>
            <a:endParaRPr lang="en-US" sz="8000" dirty="0">
              <a:latin typeface="Arial" charset="0"/>
              <a:ea typeface="ヒラギノ角ゴ Pro W3" charset="0"/>
              <a:cs typeface="ヒラギノ角ゴ Pro W3" charset="0"/>
            </a:endParaRPr>
          </a:p>
        </p:txBody>
      </p:sp>
      <p:sp>
        <p:nvSpPr>
          <p:cNvPr id="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382402" name="Picture 2" descr="Our Sun Logo"/>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t="2702" b="8846"/>
          <a:stretch>
            <a:fillRect/>
          </a:stretch>
        </p:blipFill>
        <p:spPr bwMode="auto">
          <a:xfrm>
            <a:off x="0" y="0"/>
            <a:ext cx="845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03" name="Rectangle 3"/>
          <p:cNvSpPr>
            <a:spLocks noGrp="1" noChangeArrowheads="1"/>
          </p:cNvSpPr>
          <p:nvPr>
            <p:ph type="title"/>
          </p:nvPr>
        </p:nvSpPr>
        <p:spPr>
          <a:xfrm>
            <a:off x="457200" y="609600"/>
            <a:ext cx="8229600" cy="1143000"/>
          </a:xfrm>
          <a:effectLst>
            <a:outerShdw blurRad="63500" dist="113592" dir="9206097" algn="ctr" rotWithShape="0">
              <a:schemeClr val="tx2">
                <a:alpha val="74998"/>
              </a:schemeClr>
            </a:outerShdw>
          </a:effectLst>
        </p:spPr>
        <p:txBody>
          <a:bodyPr/>
          <a:lstStyle/>
          <a:p>
            <a:pPr eaLnBrk="1" hangingPunct="1">
              <a:defRPr/>
            </a:pPr>
            <a:r>
              <a:rPr lang="en-US" sz="6600" dirty="0" err="1">
                <a:solidFill>
                  <a:schemeClr val="bg1"/>
                </a:solidFill>
                <a:latin typeface="Bizarro Regular" charset="0"/>
                <a:ea typeface="ＭＳ Ｐゴシック" charset="0"/>
              </a:rPr>
              <a:t>Subtractors</a:t>
            </a:r>
            <a:endParaRPr lang="en-US" b="0" dirty="0">
              <a:solidFill>
                <a:schemeClr val="bg1"/>
              </a:solidFill>
              <a:latin typeface="Arial" charset="0"/>
              <a:ea typeface="ＭＳ Ｐゴシック" charset="0"/>
            </a:endParaRPr>
          </a:p>
        </p:txBody>
      </p:sp>
      <p:sp>
        <p:nvSpPr>
          <p:cNvPr id="204804" name="Text Box 4"/>
          <p:cNvSpPr txBox="1">
            <a:spLocks noChangeArrowheads="1"/>
          </p:cNvSpPr>
          <p:nvPr/>
        </p:nvSpPr>
        <p:spPr bwMode="auto">
          <a:xfrm>
            <a:off x="-12833" y="2220329"/>
            <a:ext cx="9150976" cy="3577783"/>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6600" b="1">
                <a:solidFill>
                  <a:schemeClr val="bg1"/>
                </a:solidFill>
                <a:latin typeface="Bizarro Regular" charset="0"/>
              </a:defRPr>
            </a:lvl1pPr>
            <a:lvl2pPr algn="ctr">
              <a:defRPr sz="4400" b="1">
                <a:latin typeface="Arial" charset="0"/>
              </a:defRPr>
            </a:lvl2pPr>
            <a:lvl3pPr algn="ctr">
              <a:defRPr sz="4400" b="1">
                <a:latin typeface="Arial" charset="0"/>
              </a:defRPr>
            </a:lvl3pPr>
            <a:lvl4pPr algn="ctr">
              <a:defRPr sz="4400" b="1">
                <a:latin typeface="Arial" charset="0"/>
              </a:defRPr>
            </a:lvl4pPr>
            <a:lvl5pPr algn="ctr">
              <a:defRPr sz="4400" b="1">
                <a:latin typeface="Arial" charset="0"/>
              </a:defRPr>
            </a:lvl5pPr>
            <a:lvl6pPr marL="457200" algn="ctr" fontAlgn="base">
              <a:spcBef>
                <a:spcPct val="0"/>
              </a:spcBef>
              <a:spcAft>
                <a:spcPct val="0"/>
              </a:spcAft>
              <a:defRPr sz="4400" b="1">
                <a:latin typeface="Arial" charset="0"/>
              </a:defRPr>
            </a:lvl6pPr>
            <a:lvl7pPr marL="914400" algn="ctr" fontAlgn="base">
              <a:spcBef>
                <a:spcPct val="0"/>
              </a:spcBef>
              <a:spcAft>
                <a:spcPct val="0"/>
              </a:spcAft>
              <a:defRPr sz="4400" b="1">
                <a:latin typeface="Arial" charset="0"/>
              </a:defRPr>
            </a:lvl7pPr>
            <a:lvl8pPr marL="1371600" algn="ctr" fontAlgn="base">
              <a:spcBef>
                <a:spcPct val="0"/>
              </a:spcBef>
              <a:spcAft>
                <a:spcPct val="0"/>
              </a:spcAft>
              <a:defRPr sz="4400" b="1">
                <a:latin typeface="Arial" charset="0"/>
              </a:defRPr>
            </a:lvl8pPr>
            <a:lvl9pPr marL="1828800" algn="ctr" fontAlgn="base">
              <a:spcBef>
                <a:spcPct val="0"/>
              </a:spcBef>
              <a:spcAft>
                <a:spcPct val="0"/>
              </a:spcAft>
              <a:defRPr sz="4400" b="1">
                <a:latin typeface="Arial" charset="0"/>
              </a:defRPr>
            </a:lvl9pPr>
          </a:lstStyle>
          <a:p>
            <a:r>
              <a:rPr lang="en-US" sz="4800" dirty="0" err="1">
                <a:effectLst>
                  <a:outerShdw blurRad="38100" dist="114300" dir="2700000" algn="tl" rotWithShape="0">
                    <a:srgbClr val="000000">
                      <a:alpha val="88000"/>
                    </a:srgbClr>
                  </a:outerShdw>
                </a:effectLst>
              </a:rPr>
              <a:t>Marcion</a:t>
            </a:r>
            <a:r>
              <a:rPr lang="en-US" sz="4800" dirty="0">
                <a:effectLst>
                  <a:outerShdw blurRad="38100" dist="114300" dir="2700000" algn="tl" rotWithShape="0">
                    <a:srgbClr val="000000">
                      <a:alpha val="88000"/>
                    </a:srgbClr>
                  </a:outerShdw>
                </a:effectLst>
              </a:rPr>
              <a:t> (AD 170)</a:t>
            </a:r>
          </a:p>
          <a:p>
            <a:r>
              <a:rPr lang="en-US" sz="4800" dirty="0">
                <a:effectLst>
                  <a:outerShdw blurRad="38100" dist="114300" dir="2700000" algn="tl" rotWithShape="0">
                    <a:srgbClr val="000000">
                      <a:alpha val="88000"/>
                    </a:srgbClr>
                  </a:outerShdw>
                </a:effectLst>
              </a:rPr>
              <a:t>Thomas Jefferson (1813)</a:t>
            </a:r>
          </a:p>
          <a:p>
            <a:r>
              <a:rPr lang="en-US" sz="4800" dirty="0">
                <a:effectLst>
                  <a:outerShdw blurRad="38100" dist="114300" dir="2700000" algn="tl" rotWithShape="0">
                    <a:srgbClr val="000000">
                      <a:alpha val="88000"/>
                    </a:srgbClr>
                  </a:outerShdw>
                </a:effectLst>
              </a:rPr>
              <a:t>Jehovah</a:t>
            </a:r>
            <a:r>
              <a:rPr lang="fr-FR" sz="4800" dirty="0">
                <a:effectLst>
                  <a:outerShdw blurRad="38100" dist="114300" dir="2700000" algn="tl" rotWithShape="0">
                    <a:srgbClr val="000000">
                      <a:alpha val="88000"/>
                    </a:srgbClr>
                  </a:outerShdw>
                </a:effectLst>
              </a:rPr>
              <a:t>'</a:t>
            </a:r>
            <a:r>
              <a:rPr lang="en-US" sz="4800" dirty="0">
                <a:effectLst>
                  <a:outerShdw blurRad="38100" dist="114300" dir="2700000" algn="tl" rotWithShape="0">
                    <a:srgbClr val="000000">
                      <a:alpha val="88000"/>
                    </a:srgbClr>
                  </a:outerShdw>
                </a:effectLst>
              </a:rPr>
              <a:t>s Witnesses (1961)</a:t>
            </a: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480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480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480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4" grpId="0" build="p" autoUpdateAnimBg="0"/>
    </p:bldLst>
  </p:timing>
</p:sld>
</file>

<file path=ppt/slides/slide2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84449" name="Picture 5" descr="plates5b"/>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71463" y="173038"/>
            <a:ext cx="8599487" cy="6510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3778" name="Rectangle 2"/>
          <p:cNvSpPr>
            <a:spLocks noGrp="1" noChangeArrowheads="1"/>
          </p:cNvSpPr>
          <p:nvPr>
            <p:ph type="ctrTitle"/>
          </p:nvPr>
        </p:nvSpPr>
        <p:spPr>
          <a:xfrm>
            <a:off x="533400" y="457200"/>
            <a:ext cx="8229600" cy="1371600"/>
          </a:xfrm>
        </p:spPr>
        <p:txBody>
          <a:bodyPr/>
          <a:lstStyle/>
          <a:p>
            <a:pPr eaLnBrk="1" hangingPunct="1">
              <a:defRPr/>
            </a:pPr>
            <a:r>
              <a:rPr lang="en-US" dirty="0">
                <a:solidFill>
                  <a:schemeClr val="bg1"/>
                </a:solidFill>
                <a:cs typeface="+mj-cs"/>
              </a:rPr>
              <a:t>Mormons Add &amp; Subtract</a:t>
            </a:r>
          </a:p>
        </p:txBody>
      </p:sp>
      <p:sp>
        <p:nvSpPr>
          <p:cNvPr id="1384451" name="Rectangle 3"/>
          <p:cNvSpPr txBox="1">
            <a:spLocks noChangeArrowheads="1"/>
          </p:cNvSpPr>
          <p:nvPr/>
        </p:nvSpPr>
        <p:spPr bwMode="auto">
          <a:xfrm>
            <a:off x="5435600" y="5445125"/>
            <a:ext cx="3398838" cy="1223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spcBef>
                <a:spcPct val="20000"/>
              </a:spcBef>
            </a:pPr>
            <a:r>
              <a:rPr lang="en-US" sz="3200" dirty="0">
                <a:solidFill>
                  <a:schemeClr val="bg1"/>
                </a:solidFill>
                <a:latin typeface="Arial" charset="0"/>
                <a:cs typeface="Arial" charset="0"/>
              </a:rPr>
              <a:t>The supposed </a:t>
            </a:r>
            <a:r>
              <a:rPr lang="en-US" altLang="ja-JP" sz="3200" dirty="0">
                <a:solidFill>
                  <a:schemeClr val="bg1"/>
                </a:solidFill>
                <a:latin typeface="Arial" charset="0"/>
                <a:cs typeface="Arial" charset="0"/>
              </a:rPr>
              <a:t>"golden plates"</a:t>
            </a:r>
            <a:endParaRPr lang="en-US" sz="3200" dirty="0">
              <a:solidFill>
                <a:schemeClr val="bg1"/>
              </a:solidFill>
              <a:latin typeface="Arial" charset="0"/>
              <a:cs typeface="Arial" charset="0"/>
            </a:endParaRPr>
          </a:p>
        </p:txBody>
      </p:sp>
      <p:sp>
        <p:nvSpPr>
          <p:cNvPr id="5"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85473" name="Rectangle 2"/>
          <p:cNvSpPr>
            <a:spLocks noGrp="1" noChangeArrowheads="1"/>
          </p:cNvSpPr>
          <p:nvPr>
            <p:ph type="title"/>
          </p:nvPr>
        </p:nvSpPr>
        <p:spPr>
          <a:xfrm>
            <a:off x="0" y="457200"/>
            <a:ext cx="9144000" cy="990600"/>
          </a:xfrm>
          <a:solidFill>
            <a:srgbClr val="FA0020"/>
          </a:solidFill>
        </p:spPr>
        <p:txBody>
          <a:bodyPr/>
          <a:lstStyle/>
          <a:p>
            <a:pPr eaLnBrk="1" hangingPunct="1"/>
            <a:r>
              <a:rPr lang="en-US" sz="4000" dirty="0">
                <a:latin typeface="Arial" charset="0"/>
                <a:ea typeface="ＭＳ Ｐゴシック" charset="0"/>
              </a:rPr>
              <a:t>Dan Brown</a:t>
            </a:r>
            <a:r>
              <a:rPr lang="fr-FR" altLang="ja-JP" sz="4000" dirty="0">
                <a:latin typeface="Arial" charset="0"/>
                <a:ea typeface="ＭＳ Ｐゴシック" charset="0"/>
              </a:rPr>
              <a:t>'</a:t>
            </a:r>
            <a:r>
              <a:rPr lang="en-US" sz="4000" dirty="0">
                <a:latin typeface="Arial" charset="0"/>
                <a:ea typeface="ＭＳ Ｐゴシック" charset="0"/>
              </a:rPr>
              <a:t>s </a:t>
            </a:r>
            <a:r>
              <a:rPr lang="en-US" altLang="ja-JP" sz="4000" dirty="0">
                <a:latin typeface="Arial" charset="0"/>
                <a:ea typeface="ＭＳ Ｐゴシック" charset="0"/>
              </a:rPr>
              <a:t>"Winner" Idea</a:t>
            </a:r>
            <a:endParaRPr lang="en-US" dirty="0">
              <a:latin typeface="Arial" charset="0"/>
              <a:ea typeface="ＭＳ Ｐゴシック" charset="0"/>
            </a:endParaRPr>
          </a:p>
        </p:txBody>
      </p:sp>
      <p:pic>
        <p:nvPicPr>
          <p:cNvPr id="1385474" name="Picture 4" descr="danbrow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460500"/>
            <a:ext cx="2540000" cy="4406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0709" name="WordArt 5"/>
          <p:cNvSpPr>
            <a:spLocks noChangeArrowheads="1" noChangeShapeType="1" noTextEdit="1"/>
          </p:cNvSpPr>
          <p:nvPr/>
        </p:nvSpPr>
        <p:spPr bwMode="auto">
          <a:xfrm>
            <a:off x="5715000" y="5867400"/>
            <a:ext cx="2997200" cy="647700"/>
          </a:xfrm>
          <a:prstGeom prst="rect">
            <a:avLst/>
          </a:prstGeom>
        </p:spPr>
        <p:txBody>
          <a:bodyPr wrap="none" fromWordArt="1">
            <a:prstTxWarp prst="textPlain">
              <a:avLst>
                <a:gd name="adj" fmla="val 50000"/>
              </a:avLst>
            </a:prstTxWarp>
          </a:bodyPr>
          <a:lstStyle/>
          <a:p>
            <a:pPr algn="ctr"/>
            <a:r>
              <a:rPr 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rPr>
              <a:t>Is this true?</a:t>
            </a:r>
          </a:p>
        </p:txBody>
      </p:sp>
      <p:sp>
        <p:nvSpPr>
          <p:cNvPr id="1385476" name="Rectangle 3"/>
          <p:cNvSpPr txBox="1">
            <a:spLocks noChangeArrowheads="1"/>
          </p:cNvSpPr>
          <p:nvPr/>
        </p:nvSpPr>
        <p:spPr bwMode="auto">
          <a:xfrm>
            <a:off x="2771775" y="1773238"/>
            <a:ext cx="5867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spcBef>
                <a:spcPct val="20000"/>
              </a:spcBef>
            </a:pPr>
            <a:r>
              <a:rPr lang="en-US" altLang="ja-JP" sz="3200" b="1" dirty="0">
                <a:latin typeface="Arial" charset="0"/>
                <a:cs typeface="Arial" charset="0"/>
              </a:rPr>
              <a:t>"History is always written by the winners. When two cultures clash, the loser is obliterated, and the winner writes the history books—books which glorify their own cause" </a:t>
            </a:r>
            <a:br>
              <a:rPr lang="en-US" altLang="ja-JP" sz="3200" b="1" dirty="0">
                <a:latin typeface="Arial" charset="0"/>
                <a:cs typeface="Arial" charset="0"/>
              </a:rPr>
            </a:br>
            <a:r>
              <a:rPr lang="en-US" altLang="ja-JP" sz="3200" b="1" dirty="0">
                <a:latin typeface="Arial" charset="0"/>
                <a:cs typeface="Arial" charset="0"/>
              </a:rPr>
              <a:t>(Da Vinci Code, 215)</a:t>
            </a:r>
            <a:endParaRPr lang="en-US" sz="3200" b="1" dirty="0">
              <a:latin typeface="Times" charset="0"/>
              <a:cs typeface="Arial"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00709"/>
                                        </p:tgtEl>
                                        <p:attrNameLst>
                                          <p:attrName>style.visibility</p:attrName>
                                        </p:attrNameLst>
                                      </p:cBhvr>
                                      <p:to>
                                        <p:strVal val="visible"/>
                                      </p:to>
                                    </p:set>
                                    <p:anim calcmode="lin" valueType="num">
                                      <p:cBhvr additive="base">
                                        <p:cTn id="7" dur="500" fill="hold"/>
                                        <p:tgtEl>
                                          <p:spTgt spid="200709"/>
                                        </p:tgtEl>
                                        <p:attrNameLst>
                                          <p:attrName>ppt_x</p:attrName>
                                        </p:attrNameLst>
                                      </p:cBhvr>
                                      <p:tavLst>
                                        <p:tav tm="0">
                                          <p:val>
                                            <p:strVal val="0-#ppt_w/2"/>
                                          </p:val>
                                        </p:tav>
                                        <p:tav tm="100000">
                                          <p:val>
                                            <p:strVal val="#ppt_x"/>
                                          </p:val>
                                        </p:tav>
                                      </p:tavLst>
                                    </p:anim>
                                    <p:anim calcmode="lin" valueType="num">
                                      <p:cBhvr additive="base">
                                        <p:cTn id="8" dur="500" fill="hold"/>
                                        <p:tgtEl>
                                          <p:spTgt spid="20070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9" grpId="0" animBg="1"/>
    </p:bldLst>
  </p:timing>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86497" name="Rectangle 2"/>
          <p:cNvSpPr>
            <a:spLocks noGrp="1" noChangeArrowheads="1"/>
          </p:cNvSpPr>
          <p:nvPr>
            <p:ph type="title"/>
          </p:nvPr>
        </p:nvSpPr>
        <p:spPr>
          <a:xfrm>
            <a:off x="0" y="647452"/>
            <a:ext cx="9144000" cy="990600"/>
          </a:xfrm>
          <a:solidFill>
            <a:schemeClr val="accent1"/>
          </a:solidFill>
        </p:spPr>
        <p:txBody>
          <a:bodyPr/>
          <a:lstStyle/>
          <a:p>
            <a:pPr algn="r" eaLnBrk="1" hangingPunct="1"/>
            <a:r>
              <a:rPr lang="en-US" dirty="0">
                <a:latin typeface="Arial" charset="0"/>
                <a:ea typeface="ＭＳ Ｐゴシック" charset="0"/>
              </a:rPr>
              <a:t>Who were the </a:t>
            </a:r>
            <a:r>
              <a:rPr lang="en-US" altLang="ja-JP" dirty="0">
                <a:latin typeface="Arial" charset="0"/>
                <a:ea typeface="ＭＳ Ｐゴシック" charset="0"/>
              </a:rPr>
              <a:t>"Winners"?</a:t>
            </a:r>
            <a:endParaRPr lang="en-US" sz="4800" dirty="0">
              <a:latin typeface="Arial" charset="0"/>
              <a:ea typeface="ＭＳ Ｐゴシック" charset="0"/>
            </a:endParaRPr>
          </a:p>
        </p:txBody>
      </p:sp>
      <p:pic>
        <p:nvPicPr>
          <p:cNvPr id="1386498" name="Picture 3" descr="figh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778000"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txBox="1">
            <a:spLocks noChangeArrowheads="1"/>
          </p:cNvSpPr>
          <p:nvPr/>
        </p:nvSpPr>
        <p:spPr bwMode="auto">
          <a:xfrm>
            <a:off x="1835150" y="2096840"/>
            <a:ext cx="7239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eaLnBrk="1" hangingPunct="1">
              <a:defRPr/>
            </a:pPr>
            <a:r>
              <a:rPr lang="en-US" sz="3600" dirty="0">
                <a:cs typeface="+mn-cs"/>
              </a:rPr>
              <a:t>Romans </a:t>
            </a:r>
            <a:r>
              <a:rPr lang="en-US" altLang="ja-JP" sz="3600" dirty="0">
                <a:cs typeface="+mn-cs"/>
              </a:rPr>
              <a:t>"</a:t>
            </a:r>
            <a:r>
              <a:rPr lang="en-US" sz="3600" dirty="0">
                <a:cs typeface="+mn-cs"/>
              </a:rPr>
              <a:t>beat</a:t>
            </a:r>
            <a:r>
              <a:rPr lang="en-US" altLang="ja-JP" sz="3600" dirty="0">
                <a:cs typeface="+mn-cs"/>
              </a:rPr>
              <a:t>"</a:t>
            </a:r>
            <a:r>
              <a:rPr lang="en-US" sz="3600" dirty="0">
                <a:cs typeface="+mn-cs"/>
              </a:rPr>
              <a:t> Christians but the NT books still survived</a:t>
            </a:r>
          </a:p>
          <a:p>
            <a:pPr eaLnBrk="1" hangingPunct="1">
              <a:defRPr/>
            </a:pPr>
            <a:r>
              <a:rPr lang="en-US" sz="3600" dirty="0">
                <a:cs typeface="+mn-cs"/>
              </a:rPr>
              <a:t>Competing views of history often coexist</a:t>
            </a:r>
          </a:p>
          <a:p>
            <a:pPr eaLnBrk="1" hangingPunct="1">
              <a:defRPr/>
            </a:pPr>
            <a:r>
              <a:rPr lang="en-US" sz="3600" dirty="0">
                <a:cs typeface="+mn-cs"/>
              </a:rPr>
              <a:t>History is still revised by losers (e.g., Japanese)</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dissolve">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88545" name="Picture 2"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88546" name="Picture 3"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88547" name="Picture 4"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88548" name="Picture 5"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885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endParaRPr lang="en-US">
              <a:solidFill>
                <a:srgbClr val="FFFFFF"/>
              </a:solidFill>
              <a:latin typeface="Arial" charset="0"/>
            </a:endParaRPr>
          </a:p>
        </p:txBody>
      </p:sp>
      <p:sp>
        <p:nvSpPr>
          <p:cNvPr id="1388550" name="Text Box 7"/>
          <p:cNvSpPr txBox="1">
            <a:spLocks noChangeArrowheads="1"/>
          </p:cNvSpPr>
          <p:nvPr/>
        </p:nvSpPr>
        <p:spPr bwMode="auto">
          <a:xfrm>
            <a:off x="1665288" y="5867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1st Cent.</a:t>
            </a:r>
          </a:p>
        </p:txBody>
      </p:sp>
      <p:sp>
        <p:nvSpPr>
          <p:cNvPr id="1388551" name="Text Box 8"/>
          <p:cNvSpPr txBox="1">
            <a:spLocks noChangeArrowheads="1"/>
          </p:cNvSpPr>
          <p:nvPr/>
        </p:nvSpPr>
        <p:spPr bwMode="auto">
          <a:xfrm>
            <a:off x="5249863" y="5867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AD 325</a:t>
            </a:r>
          </a:p>
        </p:txBody>
      </p:sp>
      <p:sp>
        <p:nvSpPr>
          <p:cNvPr id="151561" name="Rectangle 9"/>
          <p:cNvSpPr>
            <a:spLocks noGrp="1" noChangeArrowheads="1"/>
          </p:cNvSpPr>
          <p:nvPr>
            <p:ph type="ctrTitle"/>
          </p:nvPr>
        </p:nvSpPr>
        <p:spPr>
          <a:xfrm>
            <a:off x="762000" y="-76200"/>
            <a:ext cx="7772400" cy="914400"/>
          </a:xfrm>
        </p:spPr>
        <p:txBody>
          <a:bodyPr/>
          <a:lstStyle/>
          <a:p>
            <a:pPr eaLnBrk="1" hangingPunct="1">
              <a:defRPr/>
            </a:pPr>
            <a:r>
              <a:rPr lang="en-US" dirty="0">
                <a:cs typeface="+mj-cs"/>
              </a:rPr>
              <a:t>Smearing History</a:t>
            </a:r>
          </a:p>
        </p:txBody>
      </p:sp>
      <p:sp>
        <p:nvSpPr>
          <p:cNvPr id="151562" name="Freeform 10"/>
          <p:cNvSpPr>
            <a:spLocks/>
          </p:cNvSpPr>
          <p:nvPr/>
        </p:nvSpPr>
        <p:spPr bwMode="auto">
          <a:xfrm>
            <a:off x="263525" y="193675"/>
            <a:ext cx="1473200" cy="1566863"/>
          </a:xfrm>
          <a:custGeom>
            <a:avLst/>
            <a:gdLst>
              <a:gd name="T0" fmla="*/ 0 w 928"/>
              <a:gd name="T1" fmla="*/ 2147483647 h 987"/>
              <a:gd name="T2" fmla="*/ 2147483647 w 928"/>
              <a:gd name="T3" fmla="*/ 2147483647 h 987"/>
              <a:gd name="T4" fmla="*/ 2147483647 w 928"/>
              <a:gd name="T5" fmla="*/ 2147483647 h 987"/>
              <a:gd name="T6" fmla="*/ 2147483647 w 928"/>
              <a:gd name="T7" fmla="*/ 2147483647 h 987"/>
              <a:gd name="T8" fmla="*/ 2147483647 w 928"/>
              <a:gd name="T9" fmla="*/ 2147483647 h 987"/>
              <a:gd name="T10" fmla="*/ 0 60000 65536"/>
              <a:gd name="T11" fmla="*/ 0 60000 65536"/>
              <a:gd name="T12" fmla="*/ 0 60000 65536"/>
              <a:gd name="T13" fmla="*/ 0 60000 65536"/>
              <a:gd name="T14" fmla="*/ 0 60000 65536"/>
              <a:gd name="T15" fmla="*/ 0 w 928"/>
              <a:gd name="T16" fmla="*/ 0 h 987"/>
              <a:gd name="T17" fmla="*/ 928 w 928"/>
              <a:gd name="T18" fmla="*/ 987 h 987"/>
            </a:gdLst>
            <a:ahLst/>
            <a:cxnLst>
              <a:cxn ang="T10">
                <a:pos x="T0" y="T1"/>
              </a:cxn>
              <a:cxn ang="T11">
                <a:pos x="T2" y="T3"/>
              </a:cxn>
              <a:cxn ang="T12">
                <a:pos x="T4" y="T5"/>
              </a:cxn>
              <a:cxn ang="T13">
                <a:pos x="T6" y="T7"/>
              </a:cxn>
              <a:cxn ang="T14">
                <a:pos x="T8" y="T9"/>
              </a:cxn>
            </a:cxnLst>
            <a:rect l="T15" t="T16" r="T17" b="T18"/>
            <a:pathLst>
              <a:path w="928" h="987">
                <a:moveTo>
                  <a:pt x="0" y="987"/>
                </a:moveTo>
                <a:cubicBezTo>
                  <a:pt x="101" y="786"/>
                  <a:pt x="242" y="397"/>
                  <a:pt x="487" y="279"/>
                </a:cubicBezTo>
                <a:cubicBezTo>
                  <a:pt x="526" y="225"/>
                  <a:pt x="553" y="232"/>
                  <a:pt x="616" y="196"/>
                </a:cubicBezTo>
                <a:cubicBezTo>
                  <a:pt x="703" y="145"/>
                  <a:pt x="798" y="113"/>
                  <a:pt x="882" y="58"/>
                </a:cubicBezTo>
                <a:cubicBezTo>
                  <a:pt x="920" y="0"/>
                  <a:pt x="896" y="3"/>
                  <a:pt x="928" y="3"/>
                </a:cubicBezTo>
              </a:path>
            </a:pathLst>
          </a:custGeom>
          <a:noFill/>
          <a:ln w="76200">
            <a:solidFill>
              <a:srgbClr val="FA002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1563" name="Freeform 11"/>
          <p:cNvSpPr>
            <a:spLocks/>
          </p:cNvSpPr>
          <p:nvPr/>
        </p:nvSpPr>
        <p:spPr bwMode="auto">
          <a:xfrm>
            <a:off x="407988" y="-152400"/>
            <a:ext cx="1884362" cy="2351088"/>
          </a:xfrm>
          <a:custGeom>
            <a:avLst/>
            <a:gdLst>
              <a:gd name="T0" fmla="*/ 0 w 1187"/>
              <a:gd name="T1" fmla="*/ 2147483647 h 1481"/>
              <a:gd name="T2" fmla="*/ 2147483647 w 1187"/>
              <a:gd name="T3" fmla="*/ 2147483647 h 1481"/>
              <a:gd name="T4" fmla="*/ 2147483647 w 1187"/>
              <a:gd name="T5" fmla="*/ 2147483647 h 1481"/>
              <a:gd name="T6" fmla="*/ 2147483647 w 1187"/>
              <a:gd name="T7" fmla="*/ 2147483647 h 1481"/>
              <a:gd name="T8" fmla="*/ 2147483647 w 1187"/>
              <a:gd name="T9" fmla="*/ 2147483647 h 1481"/>
              <a:gd name="T10" fmla="*/ 2147483647 w 1187"/>
              <a:gd name="T11" fmla="*/ 2147483647 h 1481"/>
              <a:gd name="T12" fmla="*/ 2147483647 w 1187"/>
              <a:gd name="T13" fmla="*/ 2147483647 h 1481"/>
              <a:gd name="T14" fmla="*/ 2147483647 w 1187"/>
              <a:gd name="T15" fmla="*/ 2147483647 h 1481"/>
              <a:gd name="T16" fmla="*/ 2147483647 w 1187"/>
              <a:gd name="T17" fmla="*/ 2147483647 h 1481"/>
              <a:gd name="T18" fmla="*/ 2147483647 w 1187"/>
              <a:gd name="T19" fmla="*/ 2147483647 h 1481"/>
              <a:gd name="T20" fmla="*/ 2147483647 w 1187"/>
              <a:gd name="T21" fmla="*/ 0 h 14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7"/>
              <a:gd name="T34" fmla="*/ 0 h 1481"/>
              <a:gd name="T35" fmla="*/ 1187 w 1187"/>
              <a:gd name="T36" fmla="*/ 1481 h 14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7" h="1481">
                <a:moveTo>
                  <a:pt x="0" y="1481"/>
                </a:moveTo>
                <a:cubicBezTo>
                  <a:pt x="93" y="1409"/>
                  <a:pt x="112" y="1298"/>
                  <a:pt x="184" y="1205"/>
                </a:cubicBezTo>
                <a:cubicBezTo>
                  <a:pt x="234" y="1138"/>
                  <a:pt x="293" y="1081"/>
                  <a:pt x="341" y="1012"/>
                </a:cubicBezTo>
                <a:cubicBezTo>
                  <a:pt x="390" y="940"/>
                  <a:pt x="440" y="837"/>
                  <a:pt x="525" y="800"/>
                </a:cubicBezTo>
                <a:cubicBezTo>
                  <a:pt x="586" y="772"/>
                  <a:pt x="678" y="780"/>
                  <a:pt x="745" y="773"/>
                </a:cubicBezTo>
                <a:cubicBezTo>
                  <a:pt x="836" y="710"/>
                  <a:pt x="815" y="649"/>
                  <a:pt x="865" y="570"/>
                </a:cubicBezTo>
                <a:cubicBezTo>
                  <a:pt x="875" y="553"/>
                  <a:pt x="889" y="539"/>
                  <a:pt x="902" y="524"/>
                </a:cubicBezTo>
                <a:cubicBezTo>
                  <a:pt x="916" y="480"/>
                  <a:pt x="932" y="467"/>
                  <a:pt x="984" y="460"/>
                </a:cubicBezTo>
                <a:cubicBezTo>
                  <a:pt x="1027" y="454"/>
                  <a:pt x="1113" y="442"/>
                  <a:pt x="1113" y="442"/>
                </a:cubicBezTo>
                <a:cubicBezTo>
                  <a:pt x="1150" y="368"/>
                  <a:pt x="1138" y="282"/>
                  <a:pt x="1150" y="202"/>
                </a:cubicBezTo>
                <a:cubicBezTo>
                  <a:pt x="1159" y="134"/>
                  <a:pt x="1187" y="68"/>
                  <a:pt x="1187" y="0"/>
                </a:cubicBezTo>
              </a:path>
            </a:pathLst>
          </a:custGeom>
          <a:noFill/>
          <a:ln w="76200">
            <a:solidFill>
              <a:srgbClr val="FA002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1564" name="Text Box 12"/>
          <p:cNvSpPr txBox="1">
            <a:spLocks noChangeArrowheads="1"/>
          </p:cNvSpPr>
          <p:nvPr/>
        </p:nvSpPr>
        <p:spPr bwMode="auto">
          <a:xfrm>
            <a:off x="1709738" y="3810000"/>
            <a:ext cx="1981200" cy="1552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Matthew</a:t>
            </a:r>
          </a:p>
          <a:p>
            <a:pPr algn="ctr"/>
            <a:r>
              <a:rPr lang="en-US" b="1">
                <a:solidFill>
                  <a:srgbClr val="FFFFFF"/>
                </a:solidFill>
                <a:latin typeface="Arial" charset="0"/>
              </a:rPr>
              <a:t>Mark</a:t>
            </a:r>
          </a:p>
          <a:p>
            <a:pPr algn="ctr"/>
            <a:r>
              <a:rPr lang="en-US" b="1">
                <a:solidFill>
                  <a:srgbClr val="FFFFFF"/>
                </a:solidFill>
                <a:latin typeface="Arial" charset="0"/>
              </a:rPr>
              <a:t>Luke</a:t>
            </a:r>
          </a:p>
          <a:p>
            <a:pPr algn="ctr"/>
            <a:r>
              <a:rPr lang="en-US" b="1">
                <a:solidFill>
                  <a:srgbClr val="FFFFFF"/>
                </a:solidFill>
                <a:latin typeface="Arial" charset="0"/>
              </a:rPr>
              <a:t>John</a:t>
            </a:r>
          </a:p>
        </p:txBody>
      </p:sp>
      <p:sp>
        <p:nvSpPr>
          <p:cNvPr id="1388556" name="Text Box 13"/>
          <p:cNvSpPr txBox="1">
            <a:spLocks noChangeArrowheads="1"/>
          </p:cNvSpPr>
          <p:nvPr/>
        </p:nvSpPr>
        <p:spPr bwMode="auto">
          <a:xfrm>
            <a:off x="4572000" y="6248400"/>
            <a:ext cx="3352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Council of Nicaea</a:t>
            </a:r>
          </a:p>
        </p:txBody>
      </p:sp>
      <p:sp>
        <p:nvSpPr>
          <p:cNvPr id="151566" name="Text Box 14"/>
          <p:cNvSpPr txBox="1">
            <a:spLocks noChangeArrowheads="1"/>
          </p:cNvSpPr>
          <p:nvPr/>
        </p:nvSpPr>
        <p:spPr bwMode="auto">
          <a:xfrm rot="-709062">
            <a:off x="3581400" y="3994150"/>
            <a:ext cx="2132013" cy="1187450"/>
          </a:xfrm>
          <a:prstGeom prst="rect">
            <a:avLst/>
          </a:prstGeom>
          <a:solidFill>
            <a:srgbClr val="C7004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18 Heretical Gospels Written</a:t>
            </a:r>
          </a:p>
        </p:txBody>
      </p:sp>
      <p:sp>
        <p:nvSpPr>
          <p:cNvPr id="151567" name="Text Box 15"/>
          <p:cNvSpPr txBox="1">
            <a:spLocks noChangeArrowheads="1"/>
          </p:cNvSpPr>
          <p:nvPr/>
        </p:nvSpPr>
        <p:spPr bwMode="auto">
          <a:xfrm>
            <a:off x="1824038" y="2201863"/>
            <a:ext cx="1752600" cy="11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Supposed 80 Gospels!</a:t>
            </a:r>
          </a:p>
        </p:txBody>
      </p:sp>
      <p:sp>
        <p:nvSpPr>
          <p:cNvPr id="151568" name="Text Box 16"/>
          <p:cNvSpPr txBox="1">
            <a:spLocks noChangeArrowheads="1"/>
          </p:cNvSpPr>
          <p:nvPr/>
        </p:nvSpPr>
        <p:spPr bwMode="auto">
          <a:xfrm>
            <a:off x="5295900" y="2019300"/>
            <a:ext cx="1981200" cy="1552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Matthew</a:t>
            </a:r>
          </a:p>
          <a:p>
            <a:pPr algn="ctr"/>
            <a:r>
              <a:rPr lang="en-US" b="1">
                <a:solidFill>
                  <a:srgbClr val="FFFFFF"/>
                </a:solidFill>
                <a:latin typeface="Arial" charset="0"/>
              </a:rPr>
              <a:t>Mark</a:t>
            </a:r>
          </a:p>
          <a:p>
            <a:pPr algn="ctr"/>
            <a:r>
              <a:rPr lang="en-US" b="1">
                <a:solidFill>
                  <a:srgbClr val="FFFFFF"/>
                </a:solidFill>
                <a:latin typeface="Arial" charset="0"/>
              </a:rPr>
              <a:t>Luke</a:t>
            </a:r>
          </a:p>
          <a:p>
            <a:pPr algn="ctr"/>
            <a:r>
              <a:rPr lang="en-US" b="1">
                <a:solidFill>
                  <a:srgbClr val="FFFFFF"/>
                </a:solidFill>
                <a:latin typeface="Arial" charset="0"/>
              </a:rPr>
              <a:t>John</a:t>
            </a:r>
          </a:p>
        </p:txBody>
      </p:sp>
      <p:sp>
        <p:nvSpPr>
          <p:cNvPr id="1388560" name="Line 17"/>
          <p:cNvSpPr>
            <a:spLocks noChangeShapeType="1"/>
          </p:cNvSpPr>
          <p:nvPr/>
        </p:nvSpPr>
        <p:spPr bwMode="auto">
          <a:xfrm>
            <a:off x="-304800" y="3733800"/>
            <a:ext cx="9677400"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88561" name="WordArt 18" descr="Narrow vertical"/>
          <p:cNvSpPr>
            <a:spLocks noChangeArrowheads="1" noChangeShapeType="1" noTextEdit="1"/>
          </p:cNvSpPr>
          <p:nvPr/>
        </p:nvSpPr>
        <p:spPr bwMode="auto">
          <a:xfrm>
            <a:off x="0" y="1828800"/>
            <a:ext cx="1625600" cy="1711325"/>
          </a:xfrm>
          <a:prstGeom prst="rect">
            <a:avLst/>
          </a:prstGeom>
        </p:spPr>
        <p:txBody>
          <a:bodyPr wrap="none" fromWordArt="1">
            <a:prstTxWarp prst="textCurveUp">
              <a:avLst>
                <a:gd name="adj" fmla="val 40356"/>
              </a:avLst>
            </a:prstTxWarp>
          </a:bodyPr>
          <a:lstStyle/>
          <a:p>
            <a:pPr algn="ctr"/>
            <a:r>
              <a:rPr lang="en-US"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rPr>
              <a:t>Brown</a:t>
            </a:r>
          </a:p>
          <a:p>
            <a:pPr algn="ctr"/>
            <a:r>
              <a:rPr lang="en-US"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rPr>
              <a:t>"Gospel"</a:t>
            </a:r>
          </a:p>
        </p:txBody>
      </p:sp>
      <p:sp>
        <p:nvSpPr>
          <p:cNvPr id="1388562" name="WordArt 19"/>
          <p:cNvSpPr>
            <a:spLocks noChangeArrowheads="1" noChangeShapeType="1" noTextEdit="1"/>
          </p:cNvSpPr>
          <p:nvPr/>
        </p:nvSpPr>
        <p:spPr bwMode="auto">
          <a:xfrm>
            <a:off x="0" y="3962400"/>
            <a:ext cx="1295400" cy="1295400"/>
          </a:xfrm>
          <a:prstGeom prst="rect">
            <a:avLst/>
          </a:prstGeom>
        </p:spPr>
        <p:txBody>
          <a:bodyPr wrap="none" fromWordArt="1">
            <a:prstTxWarp prst="textFadeUp">
              <a:avLst>
                <a:gd name="adj" fmla="val 9991"/>
              </a:avLst>
            </a:prstTxWarp>
          </a:bodyPr>
          <a:lstStyle/>
          <a:p>
            <a:pPr algn="ctr"/>
            <a:r>
              <a:rPr lang="en-US" sz="3600" kern="1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latin typeface="Arial Black"/>
                <a:ea typeface="Arial Black"/>
                <a:cs typeface="Arial Black"/>
              </a:rPr>
              <a:t>Gospel</a:t>
            </a:r>
          </a:p>
          <a:p>
            <a:pPr algn="ctr"/>
            <a:r>
              <a:rPr lang="en-US" sz="3600" kern="1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latin typeface="Arial Black"/>
                <a:ea typeface="Arial Black"/>
                <a:cs typeface="Arial Black"/>
              </a:rPr>
              <a:t>Truth</a:t>
            </a:r>
          </a:p>
        </p:txBody>
      </p:sp>
      <p:grpSp>
        <p:nvGrpSpPr>
          <p:cNvPr id="2" name="Group 20"/>
          <p:cNvGrpSpPr>
            <a:grpSpLocks/>
          </p:cNvGrpSpPr>
          <p:nvPr/>
        </p:nvGrpSpPr>
        <p:grpSpPr bwMode="auto">
          <a:xfrm>
            <a:off x="6781800" y="1981201"/>
            <a:ext cx="2209800" cy="1646238"/>
            <a:chOff x="4272" y="1344"/>
            <a:chExt cx="1392" cy="1037"/>
          </a:xfrm>
        </p:grpSpPr>
        <p:sp>
          <p:nvSpPr>
            <p:cNvPr id="1388564" name="Text Box 21"/>
            <p:cNvSpPr txBox="1">
              <a:spLocks noChangeArrowheads="1"/>
            </p:cNvSpPr>
            <p:nvPr/>
          </p:nvSpPr>
          <p:spPr bwMode="auto">
            <a:xfrm>
              <a:off x="4512" y="1392"/>
              <a:ext cx="1152" cy="9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rPr>
                <a:t>Selected for their </a:t>
              </a:r>
              <a:r>
                <a:rPr lang="en-US" altLang="ja-JP" b="1" dirty="0">
                  <a:solidFill>
                    <a:srgbClr val="FFFFFF"/>
                  </a:solidFill>
                  <a:latin typeface="Arial" charset="0"/>
                </a:rPr>
                <a:t>"Male Bias"</a:t>
              </a:r>
              <a:endParaRPr lang="en-US" b="1" dirty="0">
                <a:solidFill>
                  <a:srgbClr val="FFFFFF"/>
                </a:solidFill>
                <a:latin typeface="Arial" charset="0"/>
              </a:endParaRPr>
            </a:p>
          </p:txBody>
        </p:sp>
        <p:sp>
          <p:nvSpPr>
            <p:cNvPr id="1388565" name="AutoShape 22"/>
            <p:cNvSpPr>
              <a:spLocks/>
            </p:cNvSpPr>
            <p:nvPr/>
          </p:nvSpPr>
          <p:spPr bwMode="auto">
            <a:xfrm>
              <a:off x="4272" y="1344"/>
              <a:ext cx="384" cy="1008"/>
            </a:xfrm>
            <a:prstGeom prst="rightBrace">
              <a:avLst>
                <a:gd name="adj1" fmla="val 21875"/>
                <a:gd name="adj2" fmla="val 50000"/>
              </a:avLst>
            </a:prstGeom>
            <a:noFill/>
            <a:ln w="571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latin typeface="Arial" charset="0"/>
              </a:endParaRPr>
            </a:p>
          </p:txBody>
        </p:sp>
      </p:grpSp>
      <p:sp>
        <p:nvSpPr>
          <p:cNvPr id="23"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51563"/>
                                        </p:tgtEl>
                                        <p:attrNameLst>
                                          <p:attrName>style.visibility</p:attrName>
                                        </p:attrNameLst>
                                      </p:cBhvr>
                                      <p:to>
                                        <p:strVal val="visible"/>
                                      </p:to>
                                    </p:set>
                                    <p:animEffect transition="in" filter="wipe(down)">
                                      <p:cBhvr>
                                        <p:cTn id="7" dur="500"/>
                                        <p:tgtEl>
                                          <p:spTgt spid="151563"/>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51562"/>
                                        </p:tgtEl>
                                        <p:attrNameLst>
                                          <p:attrName>style.visibility</p:attrName>
                                        </p:attrNameLst>
                                      </p:cBhvr>
                                      <p:to>
                                        <p:strVal val="visible"/>
                                      </p:to>
                                    </p:set>
                                    <p:animEffect transition="in" filter="wipe(down)">
                                      <p:cBhvr>
                                        <p:cTn id="11" dur="500"/>
                                        <p:tgtEl>
                                          <p:spTgt spid="15156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151567"/>
                                        </p:tgtEl>
                                        <p:attrNameLst>
                                          <p:attrName>style.visibility</p:attrName>
                                        </p:attrNameLst>
                                      </p:cBhvr>
                                      <p:to>
                                        <p:strVal val="visible"/>
                                      </p:to>
                                    </p:set>
                                    <p:animEffect transition="in" filter="fade">
                                      <p:cBhvr>
                                        <p:cTn id="16" dur="1000"/>
                                        <p:tgtEl>
                                          <p:spTgt spid="151567"/>
                                        </p:tgtEl>
                                      </p:cBhvr>
                                    </p:animEffect>
                                    <p:anim calcmode="lin" valueType="num">
                                      <p:cBhvr>
                                        <p:cTn id="17" dur="1000" fill="hold"/>
                                        <p:tgtEl>
                                          <p:spTgt spid="151567"/>
                                        </p:tgtEl>
                                        <p:attrNameLst>
                                          <p:attrName>ppt_x</p:attrName>
                                        </p:attrNameLst>
                                      </p:cBhvr>
                                      <p:tavLst>
                                        <p:tav tm="0">
                                          <p:val>
                                            <p:strVal val="#ppt_x"/>
                                          </p:val>
                                        </p:tav>
                                        <p:tav tm="100000">
                                          <p:val>
                                            <p:strVal val="#ppt_x"/>
                                          </p:val>
                                        </p:tav>
                                      </p:tavLst>
                                    </p:anim>
                                    <p:anim calcmode="lin" valueType="num">
                                      <p:cBhvr>
                                        <p:cTn id="18" dur="1000" fill="hold"/>
                                        <p:tgtEl>
                                          <p:spTgt spid="151567"/>
                                        </p:tgtEl>
                                        <p:attrNameLst>
                                          <p:attrName>ppt_y</p:attrName>
                                        </p:attrNameLst>
                                      </p:cBhvr>
                                      <p:tavLst>
                                        <p:tav tm="0">
                                          <p:val>
                                            <p:strVal val="#ppt_y+.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51568"/>
                                        </p:tgtEl>
                                        <p:attrNameLst>
                                          <p:attrName>style.visibility</p:attrName>
                                        </p:attrNameLst>
                                      </p:cBhvr>
                                      <p:to>
                                        <p:strVal val="visible"/>
                                      </p:to>
                                    </p:set>
                                    <p:animEffect transition="in" filter="fade">
                                      <p:cBhvr>
                                        <p:cTn id="23" dur="1000"/>
                                        <p:tgtEl>
                                          <p:spTgt spid="151568"/>
                                        </p:tgtEl>
                                      </p:cBhvr>
                                    </p:animEffect>
                                    <p:anim calcmode="lin" valueType="num">
                                      <p:cBhvr>
                                        <p:cTn id="24" dur="1000" fill="hold"/>
                                        <p:tgtEl>
                                          <p:spTgt spid="151568"/>
                                        </p:tgtEl>
                                        <p:attrNameLst>
                                          <p:attrName>ppt_x</p:attrName>
                                        </p:attrNameLst>
                                      </p:cBhvr>
                                      <p:tavLst>
                                        <p:tav tm="0">
                                          <p:val>
                                            <p:strVal val="#ppt_x"/>
                                          </p:val>
                                        </p:tav>
                                        <p:tav tm="100000">
                                          <p:val>
                                            <p:strVal val="#ppt_x"/>
                                          </p:val>
                                        </p:tav>
                                      </p:tavLst>
                                    </p:anim>
                                    <p:anim calcmode="lin" valueType="num">
                                      <p:cBhvr>
                                        <p:cTn id="25" dur="1000" fill="hold"/>
                                        <p:tgtEl>
                                          <p:spTgt spid="151568"/>
                                        </p:tgtEl>
                                        <p:attrNameLst>
                                          <p:attrName>ppt_y</p:attrName>
                                        </p:attrNameLst>
                                      </p:cBhvr>
                                      <p:tavLst>
                                        <p:tav tm="0">
                                          <p:val>
                                            <p:strVal val="#ppt_y+.1"/>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51564"/>
                                        </p:tgtEl>
                                        <p:attrNameLst>
                                          <p:attrName>style.visibility</p:attrName>
                                        </p:attrNameLst>
                                      </p:cBhvr>
                                      <p:to>
                                        <p:strVal val="visible"/>
                                      </p:to>
                                    </p:set>
                                    <p:animEffect transition="in" filter="fade">
                                      <p:cBhvr>
                                        <p:cTn id="35" dur="1000"/>
                                        <p:tgtEl>
                                          <p:spTgt spid="151564"/>
                                        </p:tgtEl>
                                      </p:cBhvr>
                                    </p:animEffect>
                                    <p:anim calcmode="lin" valueType="num">
                                      <p:cBhvr>
                                        <p:cTn id="36" dur="1000" fill="hold"/>
                                        <p:tgtEl>
                                          <p:spTgt spid="151564"/>
                                        </p:tgtEl>
                                        <p:attrNameLst>
                                          <p:attrName>ppt_x</p:attrName>
                                        </p:attrNameLst>
                                      </p:cBhvr>
                                      <p:tavLst>
                                        <p:tav tm="0">
                                          <p:val>
                                            <p:strVal val="#ppt_x"/>
                                          </p:val>
                                        </p:tav>
                                        <p:tav tm="100000">
                                          <p:val>
                                            <p:strVal val="#ppt_x"/>
                                          </p:val>
                                        </p:tav>
                                      </p:tavLst>
                                    </p:anim>
                                    <p:anim calcmode="lin" valueType="num">
                                      <p:cBhvr>
                                        <p:cTn id="37" dur="1000" fill="hold"/>
                                        <p:tgtEl>
                                          <p:spTgt spid="151564"/>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1000"/>
                            </p:stCondLst>
                            <p:childTnLst>
                              <p:par>
                                <p:cTn id="39" presetID="22" presetClass="entr" presetSubtype="4" fill="hold" grpId="0" nodeType="afterEffect">
                                  <p:stCondLst>
                                    <p:cond delay="0"/>
                                  </p:stCondLst>
                                  <p:childTnLst>
                                    <p:set>
                                      <p:cBhvr>
                                        <p:cTn id="40" dur="1" fill="hold">
                                          <p:stCondLst>
                                            <p:cond delay="0"/>
                                          </p:stCondLst>
                                        </p:cTn>
                                        <p:tgtEl>
                                          <p:spTgt spid="151566"/>
                                        </p:tgtEl>
                                        <p:attrNameLst>
                                          <p:attrName>style.visibility</p:attrName>
                                        </p:attrNameLst>
                                      </p:cBhvr>
                                      <p:to>
                                        <p:strVal val="visible"/>
                                      </p:to>
                                    </p:set>
                                    <p:animEffect transition="in" filter="wipe(down)">
                                      <p:cBhvr>
                                        <p:cTn id="41" dur="500"/>
                                        <p:tgtEl>
                                          <p:spTgt spid="151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62" grpId="0" animBg="1"/>
      <p:bldP spid="151563" grpId="0" animBg="1"/>
      <p:bldP spid="151564" grpId="0"/>
      <p:bldP spid="151566" grpId="0" animBg="1"/>
      <p:bldP spid="151567" grpId="0"/>
      <p:bldP spid="151568" grpId="0"/>
    </p:bldLst>
  </p:timing>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90593" name="Picture 2" descr="007"/>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5" name="Rectangle 3"/>
          <p:cNvSpPr>
            <a:spLocks noGrp="1" noChangeArrowheads="1"/>
          </p:cNvSpPr>
          <p:nvPr>
            <p:ph type="title"/>
          </p:nvPr>
        </p:nvSpPr>
        <p:spPr>
          <a:xfrm>
            <a:off x="838200" y="274638"/>
            <a:ext cx="7772400" cy="4602162"/>
          </a:xfrm>
          <a:effectLst>
            <a:outerShdw blurRad="63500" dist="107763" dir="2700000" algn="ctr" rotWithShape="0">
              <a:srgbClr val="000000">
                <a:alpha val="74998"/>
              </a:srgbClr>
            </a:outerShdw>
          </a:effectLst>
        </p:spPr>
        <p:txBody>
          <a:bodyPr/>
          <a:lstStyle/>
          <a:p>
            <a:pPr eaLnBrk="1" hangingPunct="1">
              <a:defRPr/>
            </a:pPr>
            <a:r>
              <a:rPr lang="en-US" sz="6600" b="1" dirty="0">
                <a:solidFill>
                  <a:schemeClr val="bg1"/>
                </a:solidFill>
                <a:latin typeface="Arial" charset="0"/>
                <a:ea typeface="ヒラギノ角ゴ Pro W3" charset="0"/>
                <a:cs typeface="ヒラギノ角ゴ Pro W3" charset="0"/>
              </a:rPr>
              <a:t>God Guided the Development of the Canon.</a:t>
            </a:r>
            <a:endParaRPr lang="en-US" sz="8000" dirty="0">
              <a:latin typeface="Arial" charset="0"/>
              <a:ea typeface="ヒラギノ角ゴ Pro W3" charset="0"/>
              <a:cs typeface="ヒラギノ角ゴ Pro W3" charset="0"/>
            </a:endParaRPr>
          </a:p>
        </p:txBody>
      </p:sp>
      <p:sp>
        <p:nvSpPr>
          <p:cNvPr id="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91617"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1618"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1619"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1620"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1621"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endParaRPr lang="en-US">
              <a:solidFill>
                <a:srgbClr val="FFFFFF"/>
              </a:solidFill>
              <a:latin typeface="Arial" charset="0"/>
            </a:endParaRPr>
          </a:p>
        </p:txBody>
      </p:sp>
      <p:sp>
        <p:nvSpPr>
          <p:cNvPr id="1391622" name="Text Box 7"/>
          <p:cNvSpPr txBox="1">
            <a:spLocks noChangeArrowheads="1"/>
          </p:cNvSpPr>
          <p:nvPr/>
        </p:nvSpPr>
        <p:spPr bwMode="auto">
          <a:xfrm>
            <a:off x="0" y="5791200"/>
            <a:ext cx="1219200"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1st Cent.</a:t>
            </a:r>
          </a:p>
        </p:txBody>
      </p:sp>
      <p:sp>
        <p:nvSpPr>
          <p:cNvPr id="1391623"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AD 325</a:t>
            </a:r>
          </a:p>
        </p:txBody>
      </p:sp>
      <p:sp>
        <p:nvSpPr>
          <p:cNvPr id="153609" name="Rectangle 9"/>
          <p:cNvSpPr>
            <a:spLocks noGrp="1" noChangeArrowheads="1"/>
          </p:cNvSpPr>
          <p:nvPr>
            <p:ph type="ctrTitle"/>
          </p:nvPr>
        </p:nvSpPr>
        <p:spPr>
          <a:xfrm>
            <a:off x="2519702" y="-76200"/>
            <a:ext cx="6014698" cy="838200"/>
          </a:xfrm>
        </p:spPr>
        <p:txBody>
          <a:bodyPr/>
          <a:lstStyle/>
          <a:p>
            <a:pPr eaLnBrk="1" hangingPunct="1">
              <a:defRPr/>
            </a:pPr>
            <a:r>
              <a:rPr lang="en-US" dirty="0">
                <a:cs typeface="+mj-cs"/>
              </a:rPr>
              <a:t>Clearing History</a:t>
            </a:r>
          </a:p>
        </p:txBody>
      </p:sp>
      <p:sp>
        <p:nvSpPr>
          <p:cNvPr id="1391625" name="Text Box 10"/>
          <p:cNvSpPr txBox="1">
            <a:spLocks noChangeArrowheads="1"/>
          </p:cNvSpPr>
          <p:nvPr/>
        </p:nvSpPr>
        <p:spPr bwMode="auto">
          <a:xfrm>
            <a:off x="-304800" y="4010025"/>
            <a:ext cx="1981200" cy="1552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Matthew</a:t>
            </a:r>
          </a:p>
          <a:p>
            <a:pPr algn="ctr"/>
            <a:r>
              <a:rPr lang="en-US" b="1">
                <a:solidFill>
                  <a:srgbClr val="FFFFFF"/>
                </a:solidFill>
                <a:latin typeface="Arial" charset="0"/>
              </a:rPr>
              <a:t>Mark</a:t>
            </a:r>
          </a:p>
          <a:p>
            <a:pPr algn="ctr"/>
            <a:r>
              <a:rPr lang="en-US" b="1">
                <a:solidFill>
                  <a:srgbClr val="FFFFFF"/>
                </a:solidFill>
                <a:latin typeface="Arial" charset="0"/>
              </a:rPr>
              <a:t>Luke</a:t>
            </a:r>
          </a:p>
          <a:p>
            <a:pPr algn="ctr"/>
            <a:r>
              <a:rPr lang="en-US" b="1">
                <a:solidFill>
                  <a:srgbClr val="FFFFFF"/>
                </a:solidFill>
                <a:latin typeface="Arial" charset="0"/>
              </a:rPr>
              <a:t>John</a:t>
            </a:r>
          </a:p>
        </p:txBody>
      </p:sp>
      <p:sp>
        <p:nvSpPr>
          <p:cNvPr id="1391626"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Council of Nicaea</a:t>
            </a:r>
          </a:p>
        </p:txBody>
      </p:sp>
      <p:sp>
        <p:nvSpPr>
          <p:cNvPr id="1391627" name="Line 12"/>
          <p:cNvSpPr>
            <a:spLocks noChangeShapeType="1"/>
          </p:cNvSpPr>
          <p:nvPr/>
        </p:nvSpPr>
        <p:spPr bwMode="auto">
          <a:xfrm>
            <a:off x="-304800" y="3933825"/>
            <a:ext cx="9677400"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3613"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Individuals</a:t>
            </a:r>
          </a:p>
        </p:txBody>
      </p:sp>
      <p:sp>
        <p:nvSpPr>
          <p:cNvPr id="153614" name="Text Box 14"/>
          <p:cNvSpPr txBox="1">
            <a:spLocks noChangeArrowheads="1"/>
          </p:cNvSpPr>
          <p:nvPr/>
        </p:nvSpPr>
        <p:spPr bwMode="auto">
          <a:xfrm rot="-2783676">
            <a:off x="1069976" y="18986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Pseudo-Barnabas (70-130)</a:t>
            </a:r>
          </a:p>
        </p:txBody>
      </p:sp>
      <p:sp>
        <p:nvSpPr>
          <p:cNvPr id="1391630" name="Text Box 15"/>
          <p:cNvSpPr txBox="1">
            <a:spLocks noChangeArrowheads="1"/>
          </p:cNvSpPr>
          <p:nvPr/>
        </p:nvSpPr>
        <p:spPr bwMode="auto">
          <a:xfrm>
            <a:off x="76200" y="2286000"/>
            <a:ext cx="17526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1800" b="1">
                <a:solidFill>
                  <a:srgbClr val="FFFFFF"/>
                </a:solidFill>
                <a:latin typeface="Arial" charset="0"/>
              </a:rPr>
              <a:t>X= Citation </a:t>
            </a:r>
            <a:br>
              <a:rPr lang="en-US" sz="1800" b="1">
                <a:solidFill>
                  <a:srgbClr val="FFFFFF"/>
                </a:solidFill>
                <a:latin typeface="Arial" charset="0"/>
              </a:rPr>
            </a:br>
            <a:r>
              <a:rPr lang="en-US" sz="1800" b="1">
                <a:solidFill>
                  <a:srgbClr val="FFFFFF"/>
                </a:solidFill>
                <a:latin typeface="Arial" charset="0"/>
              </a:rPr>
              <a:t>or allusion</a:t>
            </a:r>
          </a:p>
        </p:txBody>
      </p:sp>
      <p:sp>
        <p:nvSpPr>
          <p:cNvPr id="1391631" name="Text Box 16"/>
          <p:cNvSpPr txBox="1">
            <a:spLocks noChangeArrowheads="1"/>
          </p:cNvSpPr>
          <p:nvPr/>
        </p:nvSpPr>
        <p:spPr bwMode="auto">
          <a:xfrm>
            <a:off x="76200" y="2971800"/>
            <a:ext cx="17526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1800" b="1">
                <a:solidFill>
                  <a:srgbClr val="FFFFFF"/>
                </a:solidFill>
                <a:latin typeface="Arial" charset="0"/>
              </a:rPr>
              <a:t>O= Named </a:t>
            </a:r>
            <a:br>
              <a:rPr lang="en-US" sz="1800" b="1">
                <a:solidFill>
                  <a:srgbClr val="FFFFFF"/>
                </a:solidFill>
                <a:latin typeface="Arial" charset="0"/>
              </a:rPr>
            </a:br>
            <a:r>
              <a:rPr lang="en-US" sz="1800" b="1">
                <a:solidFill>
                  <a:srgbClr val="FFFFFF"/>
                </a:solidFill>
                <a:latin typeface="Arial" charset="0"/>
              </a:rPr>
              <a:t>as authentic</a:t>
            </a:r>
          </a:p>
        </p:txBody>
      </p:sp>
      <p:sp>
        <p:nvSpPr>
          <p:cNvPr id="153617" name="Text Box 17"/>
          <p:cNvSpPr txBox="1">
            <a:spLocks noChangeArrowheads="1"/>
          </p:cNvSpPr>
          <p:nvPr/>
        </p:nvSpPr>
        <p:spPr bwMode="auto">
          <a:xfrm>
            <a:off x="1403350"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18" name="Text Box 18"/>
          <p:cNvSpPr txBox="1">
            <a:spLocks noChangeArrowheads="1"/>
          </p:cNvSpPr>
          <p:nvPr/>
        </p:nvSpPr>
        <p:spPr bwMode="auto">
          <a:xfrm>
            <a:off x="1403350"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19" name="Text Box 19"/>
          <p:cNvSpPr txBox="1">
            <a:spLocks noChangeArrowheads="1"/>
          </p:cNvSpPr>
          <p:nvPr/>
        </p:nvSpPr>
        <p:spPr bwMode="auto">
          <a:xfrm>
            <a:off x="1403350"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20" name="Text Box 20"/>
          <p:cNvSpPr txBox="1">
            <a:spLocks noChangeArrowheads="1"/>
          </p:cNvSpPr>
          <p:nvPr/>
        </p:nvSpPr>
        <p:spPr bwMode="auto">
          <a:xfrm rot="-2783676">
            <a:off x="1420813" y="18986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Clement of Rome (95-97)</a:t>
            </a:r>
          </a:p>
        </p:txBody>
      </p:sp>
      <p:sp>
        <p:nvSpPr>
          <p:cNvPr id="153621" name="Text Box 21"/>
          <p:cNvSpPr txBox="1">
            <a:spLocks noChangeArrowheads="1"/>
          </p:cNvSpPr>
          <p:nvPr/>
        </p:nvSpPr>
        <p:spPr bwMode="auto">
          <a:xfrm>
            <a:off x="17621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22" name="Text Box 22"/>
          <p:cNvSpPr txBox="1">
            <a:spLocks noChangeArrowheads="1"/>
          </p:cNvSpPr>
          <p:nvPr/>
        </p:nvSpPr>
        <p:spPr bwMode="auto">
          <a:xfrm>
            <a:off x="1762125"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23" name="Text Box 23"/>
          <p:cNvSpPr txBox="1">
            <a:spLocks noChangeArrowheads="1"/>
          </p:cNvSpPr>
          <p:nvPr/>
        </p:nvSpPr>
        <p:spPr bwMode="auto">
          <a:xfrm rot="-2783676">
            <a:off x="1770063" y="18986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Polycarp (110-150)</a:t>
            </a:r>
          </a:p>
        </p:txBody>
      </p:sp>
      <p:sp>
        <p:nvSpPr>
          <p:cNvPr id="153624" name="Text Box 24"/>
          <p:cNvSpPr txBox="1">
            <a:spLocks noChangeArrowheads="1"/>
          </p:cNvSpPr>
          <p:nvPr/>
        </p:nvSpPr>
        <p:spPr bwMode="auto">
          <a:xfrm>
            <a:off x="21304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25" name="Text Box 25"/>
          <p:cNvSpPr txBox="1">
            <a:spLocks noChangeArrowheads="1"/>
          </p:cNvSpPr>
          <p:nvPr/>
        </p:nvSpPr>
        <p:spPr bwMode="auto">
          <a:xfrm>
            <a:off x="2130425"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26" name="Text Box 26"/>
          <p:cNvSpPr txBox="1">
            <a:spLocks noChangeArrowheads="1"/>
          </p:cNvSpPr>
          <p:nvPr/>
        </p:nvSpPr>
        <p:spPr bwMode="auto">
          <a:xfrm>
            <a:off x="2130425"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27" name="Text Box 27"/>
          <p:cNvSpPr txBox="1">
            <a:spLocks noChangeArrowheads="1"/>
          </p:cNvSpPr>
          <p:nvPr/>
        </p:nvSpPr>
        <p:spPr bwMode="auto">
          <a:xfrm>
            <a:off x="2130425"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28"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Hermas (115-140)</a:t>
            </a:r>
          </a:p>
        </p:txBody>
      </p:sp>
      <p:sp>
        <p:nvSpPr>
          <p:cNvPr id="153629" name="Text Box 29"/>
          <p:cNvSpPr txBox="1">
            <a:spLocks noChangeArrowheads="1"/>
          </p:cNvSpPr>
          <p:nvPr/>
        </p:nvSpPr>
        <p:spPr bwMode="auto">
          <a:xfrm>
            <a:off x="24860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30" name="Text Box 30"/>
          <p:cNvSpPr txBox="1">
            <a:spLocks noChangeArrowheads="1"/>
          </p:cNvSpPr>
          <p:nvPr/>
        </p:nvSpPr>
        <p:spPr bwMode="auto">
          <a:xfrm>
            <a:off x="2486025"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31" name="Text Box 31"/>
          <p:cNvSpPr txBox="1">
            <a:spLocks noChangeArrowheads="1"/>
          </p:cNvSpPr>
          <p:nvPr/>
        </p:nvSpPr>
        <p:spPr bwMode="auto">
          <a:xfrm rot="-2783676">
            <a:off x="2468563" y="189230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Didache (120-150)</a:t>
            </a:r>
          </a:p>
        </p:txBody>
      </p:sp>
      <p:sp>
        <p:nvSpPr>
          <p:cNvPr id="153632" name="Text Box 32"/>
          <p:cNvSpPr txBox="1">
            <a:spLocks noChangeArrowheads="1"/>
          </p:cNvSpPr>
          <p:nvPr/>
        </p:nvSpPr>
        <p:spPr bwMode="auto">
          <a:xfrm>
            <a:off x="2844800"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33" name="Text Box 33"/>
          <p:cNvSpPr txBox="1">
            <a:spLocks noChangeArrowheads="1"/>
          </p:cNvSpPr>
          <p:nvPr/>
        </p:nvSpPr>
        <p:spPr bwMode="auto">
          <a:xfrm>
            <a:off x="2844800"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34" name="Text Box 34"/>
          <p:cNvSpPr txBox="1">
            <a:spLocks noChangeArrowheads="1"/>
          </p:cNvSpPr>
          <p:nvPr/>
        </p:nvSpPr>
        <p:spPr bwMode="auto">
          <a:xfrm rot="-2783676">
            <a:off x="2879726" y="18954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Papias (130-140)</a:t>
            </a:r>
          </a:p>
        </p:txBody>
      </p:sp>
      <p:sp>
        <p:nvSpPr>
          <p:cNvPr id="153635" name="Text Box 35"/>
          <p:cNvSpPr txBox="1">
            <a:spLocks noChangeArrowheads="1"/>
          </p:cNvSpPr>
          <p:nvPr/>
        </p:nvSpPr>
        <p:spPr bwMode="auto">
          <a:xfrm>
            <a:off x="3213100"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53636" name="Text Box 36"/>
          <p:cNvSpPr txBox="1">
            <a:spLocks noChangeArrowheads="1"/>
          </p:cNvSpPr>
          <p:nvPr/>
        </p:nvSpPr>
        <p:spPr bwMode="auto">
          <a:xfrm rot="-2783676">
            <a:off x="3251201" y="192246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dirty="0">
                <a:solidFill>
                  <a:srgbClr val="FFFFFF"/>
                </a:solidFill>
                <a:latin typeface="Arial" charset="0"/>
              </a:rPr>
              <a:t>Irenaeus (130-202)</a:t>
            </a:r>
          </a:p>
        </p:txBody>
      </p:sp>
      <p:sp>
        <p:nvSpPr>
          <p:cNvPr id="153637" name="Text Box 37"/>
          <p:cNvSpPr txBox="1">
            <a:spLocks noChangeArrowheads="1"/>
          </p:cNvSpPr>
          <p:nvPr/>
        </p:nvSpPr>
        <p:spPr bwMode="auto">
          <a:xfrm>
            <a:off x="3605213"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53638" name="Text Box 38"/>
          <p:cNvSpPr txBox="1">
            <a:spLocks noChangeArrowheads="1"/>
          </p:cNvSpPr>
          <p:nvPr/>
        </p:nvSpPr>
        <p:spPr bwMode="auto">
          <a:xfrm>
            <a:off x="3605213"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53639" name="Text Box 39"/>
          <p:cNvSpPr txBox="1">
            <a:spLocks noChangeArrowheads="1"/>
          </p:cNvSpPr>
          <p:nvPr/>
        </p:nvSpPr>
        <p:spPr bwMode="auto">
          <a:xfrm>
            <a:off x="3605213"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53640" name="Text Box 40"/>
          <p:cNvSpPr txBox="1">
            <a:spLocks noChangeArrowheads="1"/>
          </p:cNvSpPr>
          <p:nvPr/>
        </p:nvSpPr>
        <p:spPr bwMode="auto">
          <a:xfrm>
            <a:off x="3605213"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53641" name="Text Box 41"/>
          <p:cNvSpPr txBox="1">
            <a:spLocks noChangeArrowheads="1"/>
          </p:cNvSpPr>
          <p:nvPr/>
        </p:nvSpPr>
        <p:spPr bwMode="auto">
          <a:xfrm>
            <a:off x="0" y="180975"/>
            <a:ext cx="2667000" cy="1800225"/>
          </a:xfrm>
          <a:prstGeom prst="rect">
            <a:avLst/>
          </a:prstGeom>
          <a:noFill/>
          <a:ln>
            <a:noFill/>
          </a:ln>
          <a:effectLst>
            <a:outerShdw blurRad="63500" dist="38099" dir="2700000" algn="ctr" rotWithShape="0">
              <a:srgbClr val="020009">
                <a:alpha val="74998"/>
              </a:srgbClr>
            </a:outerShdw>
          </a:effectLst>
        </p:spPr>
        <p:txBody>
          <a:bodyPr>
            <a:spAutoFit/>
          </a:bodyPr>
          <a:lstStyle/>
          <a:p>
            <a:pPr algn="ctr">
              <a:defRPr/>
            </a:pPr>
            <a:r>
              <a:rPr lang="en-US" sz="2800" b="1">
                <a:solidFill>
                  <a:srgbClr val="FFFFFF"/>
                </a:solidFill>
                <a:latin typeface="Arial" charset="0"/>
              </a:rPr>
              <a:t>Acceptance of the Four Gospels Before Nicaea</a:t>
            </a:r>
          </a:p>
        </p:txBody>
      </p:sp>
      <p:sp>
        <p:nvSpPr>
          <p:cNvPr id="1391657" name="Text Box 42"/>
          <p:cNvSpPr txBox="1">
            <a:spLocks noChangeArrowheads="1"/>
          </p:cNvSpPr>
          <p:nvPr/>
        </p:nvSpPr>
        <p:spPr bwMode="auto">
          <a:xfrm>
            <a:off x="76200" y="6477000"/>
            <a:ext cx="60960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1400" b="1">
                <a:solidFill>
                  <a:srgbClr val="FFFFFF"/>
                </a:solidFill>
                <a:latin typeface="Arial" charset="0"/>
              </a:rPr>
              <a:t>Geisler &amp; Nix, </a:t>
            </a:r>
            <a:r>
              <a:rPr lang="en-US" sz="1400" b="1" i="1">
                <a:solidFill>
                  <a:srgbClr val="FFFFFF"/>
                </a:solidFill>
                <a:latin typeface="Arial" charset="0"/>
              </a:rPr>
              <a:t>Introduction to the Bible </a:t>
            </a:r>
            <a:r>
              <a:rPr lang="en-US" sz="1400" b="1">
                <a:solidFill>
                  <a:srgbClr val="FFFFFF"/>
                </a:solidFill>
                <a:latin typeface="Arial" charset="0"/>
              </a:rPr>
              <a:t>(Chicago: Moody, 1968) </a:t>
            </a:r>
          </a:p>
        </p:txBody>
      </p:sp>
      <p:grpSp>
        <p:nvGrpSpPr>
          <p:cNvPr id="2" name="Group 43"/>
          <p:cNvGrpSpPr>
            <a:grpSpLocks/>
          </p:cNvGrpSpPr>
          <p:nvPr/>
        </p:nvGrpSpPr>
        <p:grpSpPr bwMode="auto">
          <a:xfrm>
            <a:off x="990600" y="4995863"/>
            <a:ext cx="1600200" cy="1481137"/>
            <a:chOff x="720" y="3168"/>
            <a:chExt cx="1008" cy="933"/>
          </a:xfrm>
        </p:grpSpPr>
        <p:sp>
          <p:nvSpPr>
            <p:cNvPr id="1391662" name="AutoShape 44"/>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endParaRPr lang="en-US">
                <a:solidFill>
                  <a:srgbClr val="FFFFFF"/>
                </a:solidFill>
                <a:latin typeface="Arial" charset="0"/>
              </a:endParaRPr>
            </a:p>
          </p:txBody>
        </p:sp>
        <p:sp>
          <p:nvSpPr>
            <p:cNvPr id="153645" name="Text Box 45"/>
            <p:cNvSpPr txBox="1">
              <a:spLocks noChangeArrowheads="1"/>
            </p:cNvSpPr>
            <p:nvPr/>
          </p:nvSpPr>
          <p:spPr bwMode="auto">
            <a:xfrm>
              <a:off x="720" y="3524"/>
              <a:ext cx="1008" cy="577"/>
            </a:xfrm>
            <a:prstGeom prst="rect">
              <a:avLst/>
            </a:prstGeom>
            <a:noFill/>
            <a:ln>
              <a:noFill/>
            </a:ln>
            <a:effectLst>
              <a:outerShdw blurRad="63500" dist="35921" dir="2700000" algn="ctr" rotWithShape="0">
                <a:srgbClr val="020009">
                  <a:alpha val="74998"/>
                </a:srgbClr>
              </a:outerShdw>
            </a:effectLst>
          </p:spPr>
          <p:txBody>
            <a:bodyPr>
              <a:spAutoFit/>
            </a:bodyPr>
            <a:lstStyle/>
            <a:p>
              <a:pPr algn="ctr">
                <a:defRPr/>
              </a:pPr>
              <a:r>
                <a:rPr lang="en-US" sz="1800">
                  <a:solidFill>
                    <a:srgbClr val="FFFFFF"/>
                  </a:solidFill>
                  <a:latin typeface="Arial" charset="0"/>
                </a:rPr>
                <a:t>Gospel of Thomas </a:t>
              </a:r>
              <a:br>
                <a:rPr lang="en-US" sz="1800">
                  <a:solidFill>
                    <a:srgbClr val="FFFFFF"/>
                  </a:solidFill>
                  <a:latin typeface="Arial" charset="0"/>
                </a:rPr>
              </a:br>
              <a:r>
                <a:rPr lang="en-US" sz="1800">
                  <a:solidFill>
                    <a:srgbClr val="FFFFFF"/>
                  </a:solidFill>
                  <a:latin typeface="Arial" charset="0"/>
                </a:rPr>
                <a:t>AD 50-140</a:t>
              </a:r>
            </a:p>
          </p:txBody>
        </p:sp>
      </p:grpSp>
      <p:grpSp>
        <p:nvGrpSpPr>
          <p:cNvPr id="3" name="Group 46"/>
          <p:cNvGrpSpPr>
            <a:grpSpLocks/>
          </p:cNvGrpSpPr>
          <p:nvPr/>
        </p:nvGrpSpPr>
        <p:grpSpPr bwMode="auto">
          <a:xfrm>
            <a:off x="2590800" y="4995863"/>
            <a:ext cx="1600200" cy="1481137"/>
            <a:chOff x="1728" y="3195"/>
            <a:chExt cx="1008" cy="933"/>
          </a:xfrm>
        </p:grpSpPr>
        <p:sp>
          <p:nvSpPr>
            <p:cNvPr id="1391660" name="AutoShape 47"/>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endParaRPr lang="en-US">
                <a:solidFill>
                  <a:srgbClr val="FFFFFF"/>
                </a:solidFill>
                <a:latin typeface="Arial" charset="0"/>
              </a:endParaRPr>
            </a:p>
          </p:txBody>
        </p:sp>
        <p:sp>
          <p:nvSpPr>
            <p:cNvPr id="153648" name="Text Box 48"/>
            <p:cNvSpPr txBox="1">
              <a:spLocks noChangeArrowheads="1"/>
            </p:cNvSpPr>
            <p:nvPr/>
          </p:nvSpPr>
          <p:spPr bwMode="auto">
            <a:xfrm>
              <a:off x="1728" y="3551"/>
              <a:ext cx="1008" cy="577"/>
            </a:xfrm>
            <a:prstGeom prst="rect">
              <a:avLst/>
            </a:prstGeom>
            <a:noFill/>
            <a:ln>
              <a:noFill/>
            </a:ln>
            <a:effectLst>
              <a:outerShdw blurRad="63500" dist="35921" dir="2700000" algn="ctr" rotWithShape="0">
                <a:srgbClr val="020009">
                  <a:alpha val="74998"/>
                </a:srgbClr>
              </a:outerShdw>
            </a:effectLst>
          </p:spPr>
          <p:txBody>
            <a:bodyPr>
              <a:spAutoFit/>
            </a:bodyPr>
            <a:lstStyle/>
            <a:p>
              <a:pPr algn="ctr">
                <a:defRPr/>
              </a:pPr>
              <a:r>
                <a:rPr lang="en-US" sz="1800">
                  <a:solidFill>
                    <a:srgbClr val="FFFFFF"/>
                  </a:solidFill>
                  <a:latin typeface="Arial" charset="0"/>
                </a:rPr>
                <a:t>Gospel of Judas </a:t>
              </a:r>
              <a:br>
                <a:rPr lang="en-US" sz="1800">
                  <a:solidFill>
                    <a:srgbClr val="FFFFFF"/>
                  </a:solidFill>
                  <a:latin typeface="Arial" charset="0"/>
                </a:rPr>
              </a:br>
              <a:r>
                <a:rPr lang="en-US" sz="1800">
                  <a:solidFill>
                    <a:srgbClr val="FFFFFF"/>
                  </a:solidFill>
                  <a:latin typeface="Arial" charset="0"/>
                </a:rPr>
                <a:t>AD 170?</a:t>
              </a:r>
            </a:p>
          </p:txBody>
        </p:sp>
      </p:grpSp>
      <p:sp>
        <p:nvSpPr>
          <p:cNvPr id="49"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361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153614"/>
                                        </p:tgtEl>
                                        <p:attrNameLst>
                                          <p:attrName>style.visibility</p:attrName>
                                        </p:attrNameLst>
                                      </p:cBhvr>
                                      <p:to>
                                        <p:strVal val="visible"/>
                                      </p:to>
                                    </p:set>
                                    <p:animEffect transition="in" filter="wipe(down)">
                                      <p:cBhvr>
                                        <p:cTn id="11" dur="500"/>
                                        <p:tgtEl>
                                          <p:spTgt spid="153614"/>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53617"/>
                                        </p:tgtEl>
                                        <p:attrNameLst>
                                          <p:attrName>style.visibility</p:attrName>
                                        </p:attrNameLst>
                                      </p:cBhvr>
                                      <p:to>
                                        <p:strVal val="visible"/>
                                      </p:to>
                                    </p:set>
                                    <p:animEffect transition="in" filter="wipe(down)">
                                      <p:cBhvr>
                                        <p:cTn id="14" dur="500"/>
                                        <p:tgtEl>
                                          <p:spTgt spid="153617"/>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53618"/>
                                        </p:tgtEl>
                                        <p:attrNameLst>
                                          <p:attrName>style.visibility</p:attrName>
                                        </p:attrNameLst>
                                      </p:cBhvr>
                                      <p:to>
                                        <p:strVal val="visible"/>
                                      </p:to>
                                    </p:set>
                                    <p:animEffect transition="in" filter="wipe(down)">
                                      <p:cBhvr>
                                        <p:cTn id="17" dur="500"/>
                                        <p:tgtEl>
                                          <p:spTgt spid="153618"/>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53619"/>
                                        </p:tgtEl>
                                        <p:attrNameLst>
                                          <p:attrName>style.visibility</p:attrName>
                                        </p:attrNameLst>
                                      </p:cBhvr>
                                      <p:to>
                                        <p:strVal val="visible"/>
                                      </p:to>
                                    </p:set>
                                    <p:animEffect transition="in" filter="wipe(down)">
                                      <p:cBhvr>
                                        <p:cTn id="20" dur="500"/>
                                        <p:tgtEl>
                                          <p:spTgt spid="15361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53620"/>
                                        </p:tgtEl>
                                        <p:attrNameLst>
                                          <p:attrName>style.visibility</p:attrName>
                                        </p:attrNameLst>
                                      </p:cBhvr>
                                      <p:to>
                                        <p:strVal val="visible"/>
                                      </p:to>
                                    </p:set>
                                    <p:animEffect transition="in" filter="wipe(down)">
                                      <p:cBhvr>
                                        <p:cTn id="25" dur="500"/>
                                        <p:tgtEl>
                                          <p:spTgt spid="15362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53621"/>
                                        </p:tgtEl>
                                        <p:attrNameLst>
                                          <p:attrName>style.visibility</p:attrName>
                                        </p:attrNameLst>
                                      </p:cBhvr>
                                      <p:to>
                                        <p:strVal val="visible"/>
                                      </p:to>
                                    </p:set>
                                    <p:animEffect transition="in" filter="wipe(down)">
                                      <p:cBhvr>
                                        <p:cTn id="28" dur="500"/>
                                        <p:tgtEl>
                                          <p:spTgt spid="153621"/>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53622"/>
                                        </p:tgtEl>
                                        <p:attrNameLst>
                                          <p:attrName>style.visibility</p:attrName>
                                        </p:attrNameLst>
                                      </p:cBhvr>
                                      <p:to>
                                        <p:strVal val="visible"/>
                                      </p:to>
                                    </p:set>
                                    <p:animEffect transition="in" filter="wipe(down)">
                                      <p:cBhvr>
                                        <p:cTn id="31" dur="500"/>
                                        <p:tgtEl>
                                          <p:spTgt spid="153622"/>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153623"/>
                                        </p:tgtEl>
                                        <p:attrNameLst>
                                          <p:attrName>style.visibility</p:attrName>
                                        </p:attrNameLst>
                                      </p:cBhvr>
                                      <p:to>
                                        <p:strVal val="visible"/>
                                      </p:to>
                                    </p:set>
                                    <p:animEffect transition="in" filter="wipe(down)">
                                      <p:cBhvr>
                                        <p:cTn id="36" dur="500"/>
                                        <p:tgtEl>
                                          <p:spTgt spid="153623"/>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153624"/>
                                        </p:tgtEl>
                                        <p:attrNameLst>
                                          <p:attrName>style.visibility</p:attrName>
                                        </p:attrNameLst>
                                      </p:cBhvr>
                                      <p:to>
                                        <p:strVal val="visible"/>
                                      </p:to>
                                    </p:set>
                                    <p:animEffect transition="in" filter="wipe(down)">
                                      <p:cBhvr>
                                        <p:cTn id="39" dur="500"/>
                                        <p:tgtEl>
                                          <p:spTgt spid="153624"/>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153625"/>
                                        </p:tgtEl>
                                        <p:attrNameLst>
                                          <p:attrName>style.visibility</p:attrName>
                                        </p:attrNameLst>
                                      </p:cBhvr>
                                      <p:to>
                                        <p:strVal val="visible"/>
                                      </p:to>
                                    </p:set>
                                    <p:animEffect transition="in" filter="wipe(down)">
                                      <p:cBhvr>
                                        <p:cTn id="42" dur="500"/>
                                        <p:tgtEl>
                                          <p:spTgt spid="153625"/>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53626"/>
                                        </p:tgtEl>
                                        <p:attrNameLst>
                                          <p:attrName>style.visibility</p:attrName>
                                        </p:attrNameLst>
                                      </p:cBhvr>
                                      <p:to>
                                        <p:strVal val="visible"/>
                                      </p:to>
                                    </p:set>
                                    <p:animEffect transition="in" filter="wipe(down)">
                                      <p:cBhvr>
                                        <p:cTn id="45" dur="500"/>
                                        <p:tgtEl>
                                          <p:spTgt spid="153626"/>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53627"/>
                                        </p:tgtEl>
                                        <p:attrNameLst>
                                          <p:attrName>style.visibility</p:attrName>
                                        </p:attrNameLst>
                                      </p:cBhvr>
                                      <p:to>
                                        <p:strVal val="visible"/>
                                      </p:to>
                                    </p:set>
                                    <p:animEffect transition="in" filter="wipe(down)">
                                      <p:cBhvr>
                                        <p:cTn id="48" dur="500"/>
                                        <p:tgtEl>
                                          <p:spTgt spid="15362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153628"/>
                                        </p:tgtEl>
                                        <p:attrNameLst>
                                          <p:attrName>style.visibility</p:attrName>
                                        </p:attrNameLst>
                                      </p:cBhvr>
                                      <p:to>
                                        <p:strVal val="visible"/>
                                      </p:to>
                                    </p:set>
                                    <p:animEffect transition="in" filter="wipe(down)">
                                      <p:cBhvr>
                                        <p:cTn id="53" dur="500"/>
                                        <p:tgtEl>
                                          <p:spTgt spid="153628"/>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53629"/>
                                        </p:tgtEl>
                                        <p:attrNameLst>
                                          <p:attrName>style.visibility</p:attrName>
                                        </p:attrNameLst>
                                      </p:cBhvr>
                                      <p:to>
                                        <p:strVal val="visible"/>
                                      </p:to>
                                    </p:set>
                                    <p:animEffect transition="in" filter="wipe(down)">
                                      <p:cBhvr>
                                        <p:cTn id="56" dur="500"/>
                                        <p:tgtEl>
                                          <p:spTgt spid="153629"/>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153630"/>
                                        </p:tgtEl>
                                        <p:attrNameLst>
                                          <p:attrName>style.visibility</p:attrName>
                                        </p:attrNameLst>
                                      </p:cBhvr>
                                      <p:to>
                                        <p:strVal val="visible"/>
                                      </p:to>
                                    </p:set>
                                    <p:animEffect transition="in" filter="wipe(down)">
                                      <p:cBhvr>
                                        <p:cTn id="59" dur="500"/>
                                        <p:tgtEl>
                                          <p:spTgt spid="153630"/>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37" presetClass="entr" presetSubtype="0" fill="hold" nodeType="click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fade">
                                      <p:cBhvr>
                                        <p:cTn id="64" dur="1000"/>
                                        <p:tgtEl>
                                          <p:spTgt spid="2"/>
                                        </p:tgtEl>
                                      </p:cBhvr>
                                    </p:animEffect>
                                    <p:anim calcmode="lin" valueType="num">
                                      <p:cBhvr>
                                        <p:cTn id="65" dur="1000" fill="hold"/>
                                        <p:tgtEl>
                                          <p:spTgt spid="2"/>
                                        </p:tgtEl>
                                        <p:attrNameLst>
                                          <p:attrName>ppt_x</p:attrName>
                                        </p:attrNameLst>
                                      </p:cBhvr>
                                      <p:tavLst>
                                        <p:tav tm="0">
                                          <p:val>
                                            <p:strVal val="#ppt_x"/>
                                          </p:val>
                                        </p:tav>
                                        <p:tav tm="100000">
                                          <p:val>
                                            <p:strVal val="#ppt_x"/>
                                          </p:val>
                                        </p:tav>
                                      </p:tavLst>
                                    </p:anim>
                                    <p:anim calcmode="lin" valueType="num">
                                      <p:cBhvr>
                                        <p:cTn id="66" dur="900" decel="100000" fill="hold"/>
                                        <p:tgtEl>
                                          <p:spTgt spid="2"/>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4" fill="hold" grpId="0" nodeType="clickEffect">
                                  <p:stCondLst>
                                    <p:cond delay="0"/>
                                  </p:stCondLst>
                                  <p:childTnLst>
                                    <p:set>
                                      <p:cBhvr>
                                        <p:cTn id="71" dur="1" fill="hold">
                                          <p:stCondLst>
                                            <p:cond delay="0"/>
                                          </p:stCondLst>
                                        </p:cTn>
                                        <p:tgtEl>
                                          <p:spTgt spid="153631"/>
                                        </p:tgtEl>
                                        <p:attrNameLst>
                                          <p:attrName>style.visibility</p:attrName>
                                        </p:attrNameLst>
                                      </p:cBhvr>
                                      <p:to>
                                        <p:strVal val="visible"/>
                                      </p:to>
                                    </p:set>
                                    <p:animEffect transition="in" filter="wipe(down)">
                                      <p:cBhvr>
                                        <p:cTn id="72" dur="500"/>
                                        <p:tgtEl>
                                          <p:spTgt spid="153631"/>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153632"/>
                                        </p:tgtEl>
                                        <p:attrNameLst>
                                          <p:attrName>style.visibility</p:attrName>
                                        </p:attrNameLst>
                                      </p:cBhvr>
                                      <p:to>
                                        <p:strVal val="visible"/>
                                      </p:to>
                                    </p:set>
                                    <p:animEffect transition="in" filter="wipe(down)">
                                      <p:cBhvr>
                                        <p:cTn id="75" dur="500"/>
                                        <p:tgtEl>
                                          <p:spTgt spid="15363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153633"/>
                                        </p:tgtEl>
                                        <p:attrNameLst>
                                          <p:attrName>style.visibility</p:attrName>
                                        </p:attrNameLst>
                                      </p:cBhvr>
                                      <p:to>
                                        <p:strVal val="visible"/>
                                      </p:to>
                                    </p:set>
                                    <p:animEffect transition="in" filter="wipe(down)">
                                      <p:cBhvr>
                                        <p:cTn id="78" dur="500"/>
                                        <p:tgtEl>
                                          <p:spTgt spid="153633"/>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153634"/>
                                        </p:tgtEl>
                                        <p:attrNameLst>
                                          <p:attrName>style.visibility</p:attrName>
                                        </p:attrNameLst>
                                      </p:cBhvr>
                                      <p:to>
                                        <p:strVal val="visible"/>
                                      </p:to>
                                    </p:set>
                                    <p:animEffect transition="in" filter="wipe(down)">
                                      <p:cBhvr>
                                        <p:cTn id="83" dur="500"/>
                                        <p:tgtEl>
                                          <p:spTgt spid="153634"/>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53635"/>
                                        </p:tgtEl>
                                        <p:attrNameLst>
                                          <p:attrName>style.visibility</p:attrName>
                                        </p:attrNameLst>
                                      </p:cBhvr>
                                      <p:to>
                                        <p:strVal val="visible"/>
                                      </p:to>
                                    </p:set>
                                    <p:animEffect transition="in" filter="wipe(down)">
                                      <p:cBhvr>
                                        <p:cTn id="86" dur="500"/>
                                        <p:tgtEl>
                                          <p:spTgt spid="153635"/>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37" presetClass="entr" presetSubtype="0" fill="hold" nodeType="clickEffect">
                                  <p:stCondLst>
                                    <p:cond delay="0"/>
                                  </p:stCondLst>
                                  <p:childTnLst>
                                    <p:set>
                                      <p:cBhvr>
                                        <p:cTn id="90" dur="1" fill="hold">
                                          <p:stCondLst>
                                            <p:cond delay="0"/>
                                          </p:stCondLst>
                                        </p:cTn>
                                        <p:tgtEl>
                                          <p:spTgt spid="3"/>
                                        </p:tgtEl>
                                        <p:attrNameLst>
                                          <p:attrName>style.visibility</p:attrName>
                                        </p:attrNameLst>
                                      </p:cBhvr>
                                      <p:to>
                                        <p:strVal val="visible"/>
                                      </p:to>
                                    </p:set>
                                    <p:animEffect transition="in" filter="fade">
                                      <p:cBhvr>
                                        <p:cTn id="91" dur="1000"/>
                                        <p:tgtEl>
                                          <p:spTgt spid="3"/>
                                        </p:tgtEl>
                                      </p:cBhvr>
                                    </p:animEffect>
                                    <p:anim calcmode="lin" valueType="num">
                                      <p:cBhvr>
                                        <p:cTn id="92" dur="1000" fill="hold"/>
                                        <p:tgtEl>
                                          <p:spTgt spid="3"/>
                                        </p:tgtEl>
                                        <p:attrNameLst>
                                          <p:attrName>ppt_x</p:attrName>
                                        </p:attrNameLst>
                                      </p:cBhvr>
                                      <p:tavLst>
                                        <p:tav tm="0">
                                          <p:val>
                                            <p:strVal val="#ppt_x"/>
                                          </p:val>
                                        </p:tav>
                                        <p:tav tm="100000">
                                          <p:val>
                                            <p:strVal val="#ppt_x"/>
                                          </p:val>
                                        </p:tav>
                                      </p:tavLst>
                                    </p:anim>
                                    <p:anim calcmode="lin" valueType="num">
                                      <p:cBhvr>
                                        <p:cTn id="93" dur="900" decel="100000" fill="hold"/>
                                        <p:tgtEl>
                                          <p:spTgt spid="3"/>
                                        </p:tgtEl>
                                        <p:attrNameLst>
                                          <p:attrName>ppt_y</p:attrName>
                                        </p:attrNameLst>
                                      </p:cBhvr>
                                      <p:tavLst>
                                        <p:tav tm="0">
                                          <p:val>
                                            <p:strVal val="#ppt_y+1"/>
                                          </p:val>
                                        </p:tav>
                                        <p:tav tm="100000">
                                          <p:val>
                                            <p:strVal val="#ppt_y-.03"/>
                                          </p:val>
                                        </p:tav>
                                      </p:tavLst>
                                    </p:anim>
                                    <p:anim calcmode="lin" valueType="num">
                                      <p:cBhvr>
                                        <p:cTn id="9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2" presetClass="entr" presetSubtype="4" fill="hold" grpId="0" nodeType="clickEffect">
                                  <p:stCondLst>
                                    <p:cond delay="0"/>
                                  </p:stCondLst>
                                  <p:childTnLst>
                                    <p:set>
                                      <p:cBhvr>
                                        <p:cTn id="98" dur="1" fill="hold">
                                          <p:stCondLst>
                                            <p:cond delay="0"/>
                                          </p:stCondLst>
                                        </p:cTn>
                                        <p:tgtEl>
                                          <p:spTgt spid="153636"/>
                                        </p:tgtEl>
                                        <p:attrNameLst>
                                          <p:attrName>style.visibility</p:attrName>
                                        </p:attrNameLst>
                                      </p:cBhvr>
                                      <p:to>
                                        <p:strVal val="visible"/>
                                      </p:to>
                                    </p:set>
                                    <p:animEffect transition="in" filter="wipe(down)">
                                      <p:cBhvr>
                                        <p:cTn id="99" dur="500"/>
                                        <p:tgtEl>
                                          <p:spTgt spid="153636"/>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153637"/>
                                        </p:tgtEl>
                                        <p:attrNameLst>
                                          <p:attrName>style.visibility</p:attrName>
                                        </p:attrNameLst>
                                      </p:cBhvr>
                                      <p:to>
                                        <p:strVal val="visible"/>
                                      </p:to>
                                    </p:set>
                                    <p:animEffect transition="in" filter="wipe(down)">
                                      <p:cBhvr>
                                        <p:cTn id="102" dur="500"/>
                                        <p:tgtEl>
                                          <p:spTgt spid="153637"/>
                                        </p:tgtEl>
                                      </p:cBhvr>
                                    </p:animEffect>
                                  </p:childTnLst>
                                </p:cTn>
                              </p:par>
                              <p:par>
                                <p:cTn id="103" presetID="22" presetClass="entr" presetSubtype="4" fill="hold" grpId="0" nodeType="withEffect">
                                  <p:stCondLst>
                                    <p:cond delay="0"/>
                                  </p:stCondLst>
                                  <p:childTnLst>
                                    <p:set>
                                      <p:cBhvr>
                                        <p:cTn id="104" dur="1" fill="hold">
                                          <p:stCondLst>
                                            <p:cond delay="0"/>
                                          </p:stCondLst>
                                        </p:cTn>
                                        <p:tgtEl>
                                          <p:spTgt spid="153638"/>
                                        </p:tgtEl>
                                        <p:attrNameLst>
                                          <p:attrName>style.visibility</p:attrName>
                                        </p:attrNameLst>
                                      </p:cBhvr>
                                      <p:to>
                                        <p:strVal val="visible"/>
                                      </p:to>
                                    </p:set>
                                    <p:animEffect transition="in" filter="wipe(down)">
                                      <p:cBhvr>
                                        <p:cTn id="105" dur="500"/>
                                        <p:tgtEl>
                                          <p:spTgt spid="153638"/>
                                        </p:tgtEl>
                                      </p:cBhvr>
                                    </p:animEffect>
                                  </p:childTnLst>
                                </p:cTn>
                              </p:par>
                              <p:par>
                                <p:cTn id="106" presetID="22" presetClass="entr" presetSubtype="4" fill="hold" grpId="0" nodeType="withEffect">
                                  <p:stCondLst>
                                    <p:cond delay="0"/>
                                  </p:stCondLst>
                                  <p:childTnLst>
                                    <p:set>
                                      <p:cBhvr>
                                        <p:cTn id="107" dur="1" fill="hold">
                                          <p:stCondLst>
                                            <p:cond delay="0"/>
                                          </p:stCondLst>
                                        </p:cTn>
                                        <p:tgtEl>
                                          <p:spTgt spid="153639"/>
                                        </p:tgtEl>
                                        <p:attrNameLst>
                                          <p:attrName>style.visibility</p:attrName>
                                        </p:attrNameLst>
                                      </p:cBhvr>
                                      <p:to>
                                        <p:strVal val="visible"/>
                                      </p:to>
                                    </p:set>
                                    <p:animEffect transition="in" filter="wipe(down)">
                                      <p:cBhvr>
                                        <p:cTn id="108" dur="500"/>
                                        <p:tgtEl>
                                          <p:spTgt spid="153639"/>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153640"/>
                                        </p:tgtEl>
                                        <p:attrNameLst>
                                          <p:attrName>style.visibility</p:attrName>
                                        </p:attrNameLst>
                                      </p:cBhvr>
                                      <p:to>
                                        <p:strVal val="visible"/>
                                      </p:to>
                                    </p:set>
                                    <p:animEffect transition="in" filter="wipe(down)">
                                      <p:cBhvr>
                                        <p:cTn id="111" dur="500"/>
                                        <p:tgtEl>
                                          <p:spTgt spid="1536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13" grpId="0"/>
      <p:bldP spid="153614" grpId="0"/>
      <p:bldP spid="153617" grpId="0"/>
      <p:bldP spid="153618" grpId="0"/>
      <p:bldP spid="153619" grpId="0"/>
      <p:bldP spid="153620" grpId="0"/>
      <p:bldP spid="153621" grpId="0"/>
      <p:bldP spid="153622" grpId="0"/>
      <p:bldP spid="153623" grpId="0"/>
      <p:bldP spid="153624" grpId="0"/>
      <p:bldP spid="153625" grpId="0"/>
      <p:bldP spid="153626" grpId="0"/>
      <p:bldP spid="153627" grpId="0"/>
      <p:bldP spid="153628" grpId="0"/>
      <p:bldP spid="153629" grpId="0"/>
      <p:bldP spid="153630" grpId="0"/>
      <p:bldP spid="153631" grpId="0"/>
      <p:bldP spid="153632" grpId="0"/>
      <p:bldP spid="153633" grpId="0"/>
      <p:bldP spid="153634" grpId="0"/>
      <p:bldP spid="153635" grpId="0"/>
      <p:bldP spid="153636" grpId="0"/>
      <p:bldP spid="153637" grpId="0"/>
      <p:bldP spid="153638" grpId="0"/>
      <p:bldP spid="153639" grpId="0"/>
      <p:bldP spid="153640" grpId="0"/>
    </p:bld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28449"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8450"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28451" name="Group 3"/>
          <p:cNvGrpSpPr>
            <a:grpSpLocks/>
          </p:cNvGrpSpPr>
          <p:nvPr/>
        </p:nvGrpSpPr>
        <p:grpSpPr bwMode="auto">
          <a:xfrm>
            <a:off x="381000" y="1066800"/>
            <a:ext cx="3124200" cy="3962400"/>
            <a:chOff x="240" y="1056"/>
            <a:chExt cx="1968" cy="2496"/>
          </a:xfrm>
        </p:grpSpPr>
        <p:sp>
          <p:nvSpPr>
            <p:cNvPr id="1128454" name="Rectangle 4"/>
            <p:cNvSpPr>
              <a:spLocks noChangeArrowheads="1"/>
            </p:cNvSpPr>
            <p:nvPr/>
          </p:nvSpPr>
          <p:spPr bwMode="auto">
            <a:xfrm>
              <a:off x="336" y="1680"/>
              <a:ext cx="1872"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sz="3200" dirty="0">
                  <a:latin typeface="Arial" charset="0"/>
                </a:rPr>
                <a:t>The context has figures such as a chain, Abyss, dragon, serpent, locked, sealed, &amp; beast.</a:t>
              </a:r>
            </a:p>
          </p:txBody>
        </p:sp>
        <p:sp>
          <p:nvSpPr>
            <p:cNvPr id="1128455"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4358" name="Rectangle 6"/>
          <p:cNvSpPr>
            <a:spLocks noChangeArrowheads="1"/>
          </p:cNvSpPr>
          <p:nvPr/>
        </p:nvSpPr>
        <p:spPr bwMode="auto">
          <a:xfrm>
            <a:off x="3886200" y="2057400"/>
            <a:ext cx="5257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sz="3200" dirty="0">
                <a:latin typeface="Arial" charset="0"/>
              </a:rPr>
              <a:t>The Abyss is a literal place (Luke 8:1) where demons are chained (2 Pet. 2:4) but can be unlocked (Rev. 9:1-2), so why can</a:t>
            </a:r>
            <a:r>
              <a:rPr lang="fr-FR" altLang="ja-JP" sz="3200" dirty="0">
                <a:latin typeface="Arial" charset="0"/>
              </a:rPr>
              <a:t>'</a:t>
            </a:r>
            <a:r>
              <a:rPr lang="en-US" altLang="ja-JP" sz="3200" dirty="0">
                <a:latin typeface="Arial" charset="0"/>
              </a:rPr>
              <a:t>t they be </a:t>
            </a:r>
            <a:r>
              <a:rPr lang="en-US" altLang="ja-JP" sz="3200" i="1" dirty="0">
                <a:latin typeface="Arial" charset="0"/>
              </a:rPr>
              <a:t>actually restrained</a:t>
            </a:r>
            <a:r>
              <a:rPr lang="en-US" altLang="ja-JP" sz="3200" dirty="0">
                <a:latin typeface="Arial" charset="0"/>
              </a:rPr>
              <a:t> there?</a:t>
            </a:r>
          </a:p>
          <a:p>
            <a:pPr eaLnBrk="1" hangingPunct="1">
              <a:lnSpc>
                <a:spcPct val="90000"/>
              </a:lnSpc>
              <a:spcBef>
                <a:spcPct val="20000"/>
              </a:spcBef>
              <a:buClr>
                <a:schemeClr val="tx1"/>
              </a:buClr>
              <a:buSzPct val="80000"/>
              <a:buFont typeface="Wingdings" charset="0"/>
              <a:buNone/>
            </a:pPr>
            <a:r>
              <a:rPr lang="en-US" sz="3200" dirty="0">
                <a:latin typeface="Arial" charset="0"/>
              </a:rPr>
              <a:t>Also, the designations at the left are literal </a:t>
            </a:r>
            <a:r>
              <a:rPr lang="en-US" sz="3200" i="1" dirty="0">
                <a:latin typeface="Arial" charset="0"/>
              </a:rPr>
              <a:t>titles</a:t>
            </a:r>
            <a:r>
              <a:rPr lang="en-US" sz="3200" dirty="0">
                <a:latin typeface="Arial" charset="0"/>
              </a:rPr>
              <a:t> for Satan and Antichrist.</a:t>
            </a:r>
          </a:p>
        </p:txBody>
      </p:sp>
      <p:sp>
        <p:nvSpPr>
          <p:cNvPr id="484359"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9"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435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435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435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358" grpId="0" build="p"/>
      <p:bldP spid="484359" grpId="0" animBg="1"/>
    </p:bldLst>
  </p:timing>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5650" name="Rectangle 2"/>
          <p:cNvSpPr>
            <a:spLocks noGrp="1" noChangeArrowheads="1"/>
          </p:cNvSpPr>
          <p:nvPr>
            <p:ph type="ctrTitle"/>
          </p:nvPr>
        </p:nvSpPr>
        <p:spPr>
          <a:xfrm>
            <a:off x="0" y="0"/>
            <a:ext cx="9144000" cy="9144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en-US" dirty="0">
                <a:latin typeface="Arial" charset="0"/>
                <a:ea typeface="ＭＳ Ｐゴシック" charset="0"/>
              </a:rPr>
              <a:t>Irenaeus </a:t>
            </a:r>
            <a:r>
              <a:rPr lang="en-US" sz="3600" dirty="0">
                <a:latin typeface="Arial" charset="0"/>
                <a:ea typeface="ＭＳ Ｐゴシック" charset="0"/>
              </a:rPr>
              <a:t>(AD 180)</a:t>
            </a:r>
            <a:endParaRPr lang="en-US" dirty="0">
              <a:latin typeface="Arial" charset="0"/>
              <a:ea typeface="ＭＳ Ｐゴシック" charset="0"/>
            </a:endParaRPr>
          </a:p>
        </p:txBody>
      </p:sp>
      <p:sp>
        <p:nvSpPr>
          <p:cNvPr id="1393666"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eaLnBrk="1" hangingPunct="1">
              <a:spcBef>
                <a:spcPct val="20000"/>
              </a:spcBef>
            </a:pPr>
            <a:r>
              <a:rPr lang="en-US" sz="2800" i="1">
                <a:solidFill>
                  <a:srgbClr val="FFFFFF"/>
                </a:solidFill>
                <a:latin typeface="Arial" charset="0"/>
              </a:rPr>
              <a:t>Against Heresies</a:t>
            </a:r>
            <a:r>
              <a:rPr lang="en-US" sz="2800">
                <a:solidFill>
                  <a:srgbClr val="FFFFFF"/>
                </a:solidFill>
                <a:latin typeface="Arial" charset="0"/>
              </a:rPr>
              <a:t> 1.31.1</a:t>
            </a:r>
          </a:p>
        </p:txBody>
      </p:sp>
      <p:pic>
        <p:nvPicPr>
          <p:cNvPr id="1393667"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3668" name="Rectangle 3"/>
          <p:cNvSpPr txBox="1">
            <a:spLocks noChangeArrowheads="1"/>
          </p:cNvSpPr>
          <p:nvPr/>
        </p:nvSpPr>
        <p:spPr bwMode="auto">
          <a:xfrm>
            <a:off x="3328988" y="981075"/>
            <a:ext cx="57912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pPr>
            <a:r>
              <a:rPr lang="en-US" altLang="ja-JP" sz="2800" b="1" dirty="0">
                <a:latin typeface="Arial" charset="0"/>
                <a:cs typeface="Arial" charset="0"/>
              </a:rPr>
              <a:t>"They declare that Judas the traitor was thoroughly acquainted with these things, and that he alone, knowing the truth as no others did, accomplished the mystery of the betrayal; by him all things, both earthly and heavenly, were thus thrown into confusion.  They produce a fictitious history of this kind, which they style the </a:t>
            </a:r>
            <a:r>
              <a:rPr lang="en-US" altLang="ja-JP" sz="2800" b="1" i="1" dirty="0">
                <a:solidFill>
                  <a:schemeClr val="folHlink"/>
                </a:solidFill>
                <a:latin typeface="Arial" charset="0"/>
                <a:cs typeface="Arial" charset="0"/>
              </a:rPr>
              <a:t>Gospel of Judas</a:t>
            </a:r>
            <a:r>
              <a:rPr lang="en-US" altLang="ja-JP" sz="2800" b="1" i="1" dirty="0">
                <a:latin typeface="Arial" charset="0"/>
                <a:cs typeface="Arial" charset="0"/>
              </a:rPr>
              <a:t>."</a:t>
            </a:r>
            <a:endParaRPr lang="en-US" sz="2800" b="1" dirty="0">
              <a:latin typeface="Arial" charset="0"/>
              <a:cs typeface="Arial"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95713" name="Rectangle 2"/>
          <p:cNvSpPr>
            <a:spLocks noGrp="1" noChangeArrowheads="1"/>
          </p:cNvSpPr>
          <p:nvPr>
            <p:ph type="ctrTitle"/>
          </p:nvPr>
        </p:nvSpPr>
        <p:spPr>
          <a:xfrm>
            <a:off x="609600" y="0"/>
            <a:ext cx="7772400" cy="1143000"/>
          </a:xfrm>
        </p:spPr>
        <p:txBody>
          <a:bodyPr/>
          <a:lstStyle/>
          <a:p>
            <a:pPr eaLnBrk="1" hangingPunct="1"/>
            <a:r>
              <a:rPr lang="en-US" dirty="0">
                <a:latin typeface="Arial" charset="0"/>
                <a:ea typeface="ＭＳ Ｐゴシック" charset="0"/>
              </a:rPr>
              <a:t>Irenaeus </a:t>
            </a:r>
            <a:r>
              <a:rPr lang="en-US" sz="3600" dirty="0">
                <a:latin typeface="Arial" charset="0"/>
                <a:ea typeface="ＭＳ Ｐゴシック" charset="0"/>
              </a:rPr>
              <a:t>(AD 180)</a:t>
            </a:r>
            <a:endParaRPr lang="en-US" dirty="0">
              <a:latin typeface="Arial" charset="0"/>
              <a:ea typeface="ＭＳ Ｐゴシック" charset="0"/>
            </a:endParaRPr>
          </a:p>
        </p:txBody>
      </p:sp>
      <p:sp>
        <p:nvSpPr>
          <p:cNvPr id="1395714"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eaLnBrk="1" hangingPunct="1">
              <a:spcBef>
                <a:spcPct val="20000"/>
              </a:spcBef>
            </a:pPr>
            <a:r>
              <a:rPr lang="en-US" sz="2800" i="1">
                <a:solidFill>
                  <a:srgbClr val="FFFFFF"/>
                </a:solidFill>
                <a:latin typeface="Arial" charset="0"/>
              </a:rPr>
              <a:t>Against Heresies</a:t>
            </a:r>
            <a:r>
              <a:rPr lang="en-US" sz="2800">
                <a:solidFill>
                  <a:srgbClr val="FFFFFF"/>
                </a:solidFill>
                <a:latin typeface="Arial" charset="0"/>
              </a:rPr>
              <a:t> 3.11.8</a:t>
            </a:r>
          </a:p>
        </p:txBody>
      </p:sp>
      <p:pic>
        <p:nvPicPr>
          <p:cNvPr id="1395715"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16" name="Rectangle 3"/>
          <p:cNvSpPr txBox="1">
            <a:spLocks noChangeArrowheads="1"/>
          </p:cNvSpPr>
          <p:nvPr/>
        </p:nvSpPr>
        <p:spPr bwMode="auto">
          <a:xfrm>
            <a:off x="3276600" y="1412875"/>
            <a:ext cx="56388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spcBef>
                <a:spcPct val="20000"/>
              </a:spcBef>
            </a:pPr>
            <a:r>
              <a:rPr lang="en-US" altLang="ja-JP" sz="3200" dirty="0">
                <a:latin typeface="Arial" charset="0"/>
                <a:cs typeface="Arial" charset="0"/>
              </a:rPr>
              <a:t>"It is not possible that the Gospels can be either more or fewer in number than they are. For, since there are four</a:t>
            </a:r>
            <a:r>
              <a:rPr lang="en-US" altLang="ja-JP" sz="3200" dirty="0">
                <a:solidFill>
                  <a:schemeClr val="folHlink"/>
                </a:solidFill>
                <a:latin typeface="Arial" charset="0"/>
                <a:cs typeface="Arial" charset="0"/>
              </a:rPr>
              <a:t> zones</a:t>
            </a:r>
            <a:r>
              <a:rPr lang="en-US" altLang="ja-JP" sz="3200" dirty="0">
                <a:latin typeface="Arial" charset="0"/>
                <a:cs typeface="Arial" charset="0"/>
              </a:rPr>
              <a:t> of the world</a:t>
            </a:r>
            <a:r>
              <a:rPr lang="en-US" altLang="ja-JP" sz="3200" dirty="0">
                <a:latin typeface="Arial Black" charset="0"/>
                <a:cs typeface="Arial" charset="0"/>
              </a:rPr>
              <a:t>…</a:t>
            </a:r>
            <a:r>
              <a:rPr lang="en-US" altLang="ja-JP" sz="3200" dirty="0">
                <a:latin typeface="Arial" charset="0"/>
                <a:cs typeface="Arial" charset="0"/>
              </a:rPr>
              <a:t> and four principal </a:t>
            </a:r>
            <a:r>
              <a:rPr lang="en-US" altLang="ja-JP" sz="3200" dirty="0">
                <a:solidFill>
                  <a:schemeClr val="folHlink"/>
                </a:solidFill>
                <a:latin typeface="Arial" charset="0"/>
                <a:cs typeface="Arial" charset="0"/>
              </a:rPr>
              <a:t>winds</a:t>
            </a:r>
            <a:r>
              <a:rPr lang="en-US" altLang="ja-JP" sz="3200" dirty="0">
                <a:latin typeface="Arial Black" charset="0"/>
                <a:cs typeface="Arial" charset="0"/>
              </a:rPr>
              <a:t>…</a:t>
            </a:r>
            <a:r>
              <a:rPr lang="en-US" altLang="ja-JP" sz="3200" dirty="0">
                <a:latin typeface="Arial" charset="0"/>
                <a:cs typeface="Arial" charset="0"/>
              </a:rPr>
              <a:t> it is fitting that [the Church] should have four </a:t>
            </a:r>
            <a:r>
              <a:rPr lang="en-US" altLang="ja-JP" sz="3200" dirty="0">
                <a:solidFill>
                  <a:schemeClr val="folHlink"/>
                </a:solidFill>
                <a:latin typeface="Arial" charset="0"/>
                <a:cs typeface="Arial" charset="0"/>
              </a:rPr>
              <a:t>pillars</a:t>
            </a:r>
            <a:r>
              <a:rPr lang="en-US" altLang="ja-JP" sz="3200" dirty="0">
                <a:latin typeface="Arial Black" charset="0"/>
                <a:cs typeface="Arial" charset="0"/>
              </a:rPr>
              <a:t>…</a:t>
            </a:r>
            <a:r>
              <a:rPr lang="en-US" altLang="ja-JP" sz="3200" dirty="0">
                <a:latin typeface="Arial" charset="0"/>
                <a:cs typeface="Arial" charset="0"/>
              </a:rPr>
              <a:t>." (then he lists Matthew, Mark, Luke &amp; John)</a:t>
            </a:r>
            <a:endParaRPr lang="en-US" sz="3200" dirty="0">
              <a:latin typeface="Arial" charset="0"/>
              <a:cs typeface="Arial"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97761" name="Rectangle 2"/>
          <p:cNvSpPr>
            <a:spLocks noGrp="1" noChangeArrowheads="1"/>
          </p:cNvSpPr>
          <p:nvPr>
            <p:ph type="ctrTitle"/>
          </p:nvPr>
        </p:nvSpPr>
        <p:spPr>
          <a:xfrm>
            <a:off x="152400" y="228600"/>
            <a:ext cx="3124200" cy="1066800"/>
          </a:xfrm>
        </p:spPr>
        <p:txBody>
          <a:bodyPr/>
          <a:lstStyle/>
          <a:p>
            <a:pPr eaLnBrk="1" hangingPunct="1"/>
            <a:r>
              <a:rPr lang="en-US" sz="3600" dirty="0">
                <a:latin typeface="Arial" charset="0"/>
                <a:ea typeface="ＭＳ Ｐゴシック" charset="0"/>
              </a:rPr>
              <a:t>Irenaeus </a:t>
            </a:r>
            <a:r>
              <a:rPr lang="en-US" sz="2800" dirty="0">
                <a:latin typeface="Arial" charset="0"/>
                <a:ea typeface="ＭＳ Ｐゴシック" charset="0"/>
              </a:rPr>
              <a:t>(AD 180)</a:t>
            </a:r>
            <a:endParaRPr lang="en-US" dirty="0">
              <a:latin typeface="Arial" charset="0"/>
              <a:ea typeface="ＭＳ Ｐゴシック" charset="0"/>
            </a:endParaRPr>
          </a:p>
        </p:txBody>
      </p:sp>
      <p:sp>
        <p:nvSpPr>
          <p:cNvPr id="1397762" name="Rectangle 4"/>
          <p:cNvSpPr>
            <a:spLocks noChangeArrowheads="1"/>
          </p:cNvSpPr>
          <p:nvPr/>
        </p:nvSpPr>
        <p:spPr bwMode="auto">
          <a:xfrm>
            <a:off x="114300" y="5791200"/>
            <a:ext cx="32004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spcBef>
                <a:spcPct val="20000"/>
              </a:spcBef>
            </a:pPr>
            <a:r>
              <a:rPr lang="en-US" sz="2000" b="1" i="1">
                <a:solidFill>
                  <a:srgbClr val="FFFFFF"/>
                </a:solidFill>
                <a:latin typeface="Arial" charset="0"/>
              </a:rPr>
              <a:t>Against Heresies</a:t>
            </a:r>
            <a:r>
              <a:rPr lang="en-US" sz="2000" b="1">
                <a:solidFill>
                  <a:srgbClr val="FFFFFF"/>
                </a:solidFill>
                <a:latin typeface="Arial" charset="0"/>
              </a:rPr>
              <a:t> 3.1</a:t>
            </a:r>
          </a:p>
        </p:txBody>
      </p:sp>
      <p:pic>
        <p:nvPicPr>
          <p:cNvPr id="139776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25"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7764" name="Rectangle 3"/>
          <p:cNvSpPr txBox="1">
            <a:spLocks noChangeArrowheads="1"/>
          </p:cNvSpPr>
          <p:nvPr/>
        </p:nvSpPr>
        <p:spPr bwMode="auto">
          <a:xfrm>
            <a:off x="3503464" y="454116"/>
            <a:ext cx="541020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spcBef>
                <a:spcPct val="20000"/>
              </a:spcBef>
            </a:pPr>
            <a:r>
              <a:rPr lang="en-US" altLang="ja-JP" b="1" dirty="0">
                <a:latin typeface="Arial" charset="0"/>
                <a:cs typeface="Arial" charset="0"/>
              </a:rPr>
              <a:t>"</a:t>
            </a:r>
            <a:r>
              <a:rPr lang="en-US" altLang="ja-JP" b="1" dirty="0">
                <a:solidFill>
                  <a:schemeClr val="folHlink"/>
                </a:solidFill>
                <a:latin typeface="Arial" charset="0"/>
                <a:cs typeface="Arial" charset="0"/>
              </a:rPr>
              <a:t>Matthew</a:t>
            </a:r>
            <a:r>
              <a:rPr lang="en-US" altLang="ja-JP" b="1" dirty="0">
                <a:latin typeface="Arial" charset="0"/>
                <a:cs typeface="Arial" charset="0"/>
              </a:rPr>
              <a:t> also issued a written Gospel among the Hebrews in their own dialect, while Peter and Paul were preaching at Rome, and laying the foundations of the Church. After their departure, </a:t>
            </a:r>
            <a:r>
              <a:rPr lang="en-US" altLang="ja-JP" b="1" dirty="0">
                <a:solidFill>
                  <a:schemeClr val="folHlink"/>
                </a:solidFill>
                <a:latin typeface="Arial" charset="0"/>
                <a:cs typeface="Arial" charset="0"/>
              </a:rPr>
              <a:t>Mark</a:t>
            </a:r>
            <a:r>
              <a:rPr lang="en-US" altLang="ja-JP" b="1" dirty="0">
                <a:latin typeface="Arial" charset="0"/>
                <a:cs typeface="Arial" charset="0"/>
              </a:rPr>
              <a:t>, the disciple and interpreter of Peter, did also hand down to us in writing what had been preached by Peter. </a:t>
            </a:r>
            <a:r>
              <a:rPr lang="en-US" altLang="ja-JP" b="1" dirty="0">
                <a:solidFill>
                  <a:schemeClr val="folHlink"/>
                </a:solidFill>
                <a:latin typeface="Arial" charset="0"/>
                <a:cs typeface="Arial" charset="0"/>
              </a:rPr>
              <a:t>Luke</a:t>
            </a:r>
            <a:r>
              <a:rPr lang="en-US" altLang="ja-JP" b="1" dirty="0">
                <a:latin typeface="Arial" charset="0"/>
                <a:cs typeface="Arial" charset="0"/>
              </a:rPr>
              <a:t> also, the companion of Paul, recorded in a book the Gospel preached by him. Afterwards, </a:t>
            </a:r>
            <a:r>
              <a:rPr lang="en-US" altLang="ja-JP" b="1" dirty="0">
                <a:solidFill>
                  <a:schemeClr val="folHlink"/>
                </a:solidFill>
                <a:latin typeface="Arial" charset="0"/>
                <a:cs typeface="Arial" charset="0"/>
              </a:rPr>
              <a:t>John</a:t>
            </a:r>
            <a:r>
              <a:rPr lang="en-US" altLang="ja-JP" b="1" dirty="0">
                <a:latin typeface="Arial" charset="0"/>
                <a:cs typeface="Arial" charset="0"/>
              </a:rPr>
              <a:t>, the disciple of the Lord, who also had leaned upon His breast, did himself publish a Gospel during his residence at Ephesus in Asia."</a:t>
            </a:r>
            <a:endParaRPr lang="en-US" b="1" dirty="0">
              <a:latin typeface="Arial" charset="0"/>
              <a:cs typeface="Arial"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99809"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9810"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9811"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9812"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9813"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endParaRPr lang="en-US">
              <a:solidFill>
                <a:srgbClr val="FFFFFF"/>
              </a:solidFill>
              <a:latin typeface="Arial" charset="0"/>
            </a:endParaRPr>
          </a:p>
        </p:txBody>
      </p:sp>
      <p:sp>
        <p:nvSpPr>
          <p:cNvPr id="1399814" name="Text Box 7"/>
          <p:cNvSpPr txBox="1">
            <a:spLocks noChangeArrowheads="1"/>
          </p:cNvSpPr>
          <p:nvPr/>
        </p:nvSpPr>
        <p:spPr bwMode="auto">
          <a:xfrm>
            <a:off x="0" y="5791200"/>
            <a:ext cx="1219200"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1st Cent.</a:t>
            </a:r>
          </a:p>
        </p:txBody>
      </p:sp>
      <p:sp>
        <p:nvSpPr>
          <p:cNvPr id="1399815"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AD 325</a:t>
            </a:r>
          </a:p>
        </p:txBody>
      </p:sp>
      <p:sp>
        <p:nvSpPr>
          <p:cNvPr id="161801" name="Rectangle 9"/>
          <p:cNvSpPr>
            <a:spLocks noGrp="1" noChangeArrowheads="1"/>
          </p:cNvSpPr>
          <p:nvPr>
            <p:ph type="ctrTitle"/>
          </p:nvPr>
        </p:nvSpPr>
        <p:spPr>
          <a:xfrm>
            <a:off x="2257652" y="-76200"/>
            <a:ext cx="6276747" cy="838200"/>
          </a:xfrm>
        </p:spPr>
        <p:txBody>
          <a:bodyPr/>
          <a:lstStyle/>
          <a:p>
            <a:pPr eaLnBrk="1" hangingPunct="1">
              <a:defRPr/>
            </a:pPr>
            <a:r>
              <a:rPr lang="en-US" dirty="0">
                <a:cs typeface="+mj-cs"/>
              </a:rPr>
              <a:t>Clearing History</a:t>
            </a:r>
          </a:p>
        </p:txBody>
      </p:sp>
      <p:sp>
        <p:nvSpPr>
          <p:cNvPr id="1399817" name="Text Box 10"/>
          <p:cNvSpPr txBox="1">
            <a:spLocks noChangeArrowheads="1"/>
          </p:cNvSpPr>
          <p:nvPr/>
        </p:nvSpPr>
        <p:spPr bwMode="auto">
          <a:xfrm>
            <a:off x="-304800" y="4010025"/>
            <a:ext cx="1981200" cy="1552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Matthew</a:t>
            </a:r>
          </a:p>
          <a:p>
            <a:pPr algn="ctr"/>
            <a:r>
              <a:rPr lang="en-US" b="1">
                <a:solidFill>
                  <a:srgbClr val="FFFFFF"/>
                </a:solidFill>
                <a:latin typeface="Arial" charset="0"/>
              </a:rPr>
              <a:t>Mark</a:t>
            </a:r>
          </a:p>
          <a:p>
            <a:pPr algn="ctr"/>
            <a:r>
              <a:rPr lang="en-US" b="1">
                <a:solidFill>
                  <a:srgbClr val="FFFFFF"/>
                </a:solidFill>
                <a:latin typeface="Arial" charset="0"/>
              </a:rPr>
              <a:t>Luke</a:t>
            </a:r>
          </a:p>
          <a:p>
            <a:pPr algn="ctr"/>
            <a:r>
              <a:rPr lang="en-US" b="1">
                <a:solidFill>
                  <a:srgbClr val="FFFFFF"/>
                </a:solidFill>
                <a:latin typeface="Arial" charset="0"/>
              </a:rPr>
              <a:t>John</a:t>
            </a:r>
          </a:p>
        </p:txBody>
      </p:sp>
      <p:sp>
        <p:nvSpPr>
          <p:cNvPr id="1399818"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Council of Nicaea</a:t>
            </a:r>
          </a:p>
        </p:txBody>
      </p:sp>
      <p:sp>
        <p:nvSpPr>
          <p:cNvPr id="1399819" name="Line 12"/>
          <p:cNvSpPr>
            <a:spLocks noChangeShapeType="1"/>
          </p:cNvSpPr>
          <p:nvPr/>
        </p:nvSpPr>
        <p:spPr bwMode="auto">
          <a:xfrm>
            <a:off x="-304800" y="3933825"/>
            <a:ext cx="9677400"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99820"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rPr>
              <a:t>Individuals</a:t>
            </a:r>
          </a:p>
        </p:txBody>
      </p:sp>
      <p:sp>
        <p:nvSpPr>
          <p:cNvPr id="1399821" name="Text Box 14"/>
          <p:cNvSpPr txBox="1">
            <a:spLocks noChangeArrowheads="1"/>
          </p:cNvSpPr>
          <p:nvPr/>
        </p:nvSpPr>
        <p:spPr bwMode="auto">
          <a:xfrm rot="-2783676">
            <a:off x="1069976" y="18986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Pseudo-Barnabas (70-130)</a:t>
            </a:r>
          </a:p>
        </p:txBody>
      </p:sp>
      <p:sp>
        <p:nvSpPr>
          <p:cNvPr id="1399822" name="Text Box 15"/>
          <p:cNvSpPr txBox="1">
            <a:spLocks noChangeArrowheads="1"/>
          </p:cNvSpPr>
          <p:nvPr/>
        </p:nvSpPr>
        <p:spPr bwMode="auto">
          <a:xfrm>
            <a:off x="76200" y="2286000"/>
            <a:ext cx="17526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1800" b="1">
                <a:solidFill>
                  <a:srgbClr val="FFFFFF"/>
                </a:solidFill>
                <a:latin typeface="Arial" charset="0"/>
              </a:rPr>
              <a:t>X= Citation </a:t>
            </a:r>
            <a:br>
              <a:rPr lang="en-US" sz="1800" b="1">
                <a:solidFill>
                  <a:srgbClr val="FFFFFF"/>
                </a:solidFill>
                <a:latin typeface="Arial" charset="0"/>
              </a:rPr>
            </a:br>
            <a:r>
              <a:rPr lang="en-US" sz="1800" b="1">
                <a:solidFill>
                  <a:srgbClr val="FFFFFF"/>
                </a:solidFill>
                <a:latin typeface="Arial" charset="0"/>
              </a:rPr>
              <a:t>or allusion</a:t>
            </a:r>
          </a:p>
        </p:txBody>
      </p:sp>
      <p:sp>
        <p:nvSpPr>
          <p:cNvPr id="1399823" name="Text Box 16"/>
          <p:cNvSpPr txBox="1">
            <a:spLocks noChangeArrowheads="1"/>
          </p:cNvSpPr>
          <p:nvPr/>
        </p:nvSpPr>
        <p:spPr bwMode="auto">
          <a:xfrm>
            <a:off x="76200" y="2971800"/>
            <a:ext cx="17526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1800" b="1">
                <a:solidFill>
                  <a:srgbClr val="FFFFFF"/>
                </a:solidFill>
                <a:latin typeface="Arial" charset="0"/>
              </a:rPr>
              <a:t>O= Named </a:t>
            </a:r>
            <a:br>
              <a:rPr lang="en-US" sz="1800" b="1">
                <a:solidFill>
                  <a:srgbClr val="FFFFFF"/>
                </a:solidFill>
                <a:latin typeface="Arial" charset="0"/>
              </a:rPr>
            </a:br>
            <a:r>
              <a:rPr lang="en-US" sz="1800" b="1">
                <a:solidFill>
                  <a:srgbClr val="FFFFFF"/>
                </a:solidFill>
                <a:latin typeface="Arial" charset="0"/>
              </a:rPr>
              <a:t>as authentic</a:t>
            </a:r>
          </a:p>
        </p:txBody>
      </p:sp>
      <p:sp>
        <p:nvSpPr>
          <p:cNvPr id="1399824" name="Text Box 17"/>
          <p:cNvSpPr txBox="1">
            <a:spLocks noChangeArrowheads="1"/>
          </p:cNvSpPr>
          <p:nvPr/>
        </p:nvSpPr>
        <p:spPr bwMode="auto">
          <a:xfrm>
            <a:off x="1403350"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25" name="Text Box 18"/>
          <p:cNvSpPr txBox="1">
            <a:spLocks noChangeArrowheads="1"/>
          </p:cNvSpPr>
          <p:nvPr/>
        </p:nvSpPr>
        <p:spPr bwMode="auto">
          <a:xfrm>
            <a:off x="1403350"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26" name="Text Box 19"/>
          <p:cNvSpPr txBox="1">
            <a:spLocks noChangeArrowheads="1"/>
          </p:cNvSpPr>
          <p:nvPr/>
        </p:nvSpPr>
        <p:spPr bwMode="auto">
          <a:xfrm>
            <a:off x="1403350"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27" name="Text Box 20"/>
          <p:cNvSpPr txBox="1">
            <a:spLocks noChangeArrowheads="1"/>
          </p:cNvSpPr>
          <p:nvPr/>
        </p:nvSpPr>
        <p:spPr bwMode="auto">
          <a:xfrm rot="-2783676">
            <a:off x="1420813" y="18986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Clement of Rome (95-97)</a:t>
            </a:r>
          </a:p>
        </p:txBody>
      </p:sp>
      <p:sp>
        <p:nvSpPr>
          <p:cNvPr id="1399828" name="Text Box 21"/>
          <p:cNvSpPr txBox="1">
            <a:spLocks noChangeArrowheads="1"/>
          </p:cNvSpPr>
          <p:nvPr/>
        </p:nvSpPr>
        <p:spPr bwMode="auto">
          <a:xfrm>
            <a:off x="17621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29" name="Text Box 22"/>
          <p:cNvSpPr txBox="1">
            <a:spLocks noChangeArrowheads="1"/>
          </p:cNvSpPr>
          <p:nvPr/>
        </p:nvSpPr>
        <p:spPr bwMode="auto">
          <a:xfrm>
            <a:off x="1762125"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30" name="Text Box 23"/>
          <p:cNvSpPr txBox="1">
            <a:spLocks noChangeArrowheads="1"/>
          </p:cNvSpPr>
          <p:nvPr/>
        </p:nvSpPr>
        <p:spPr bwMode="auto">
          <a:xfrm rot="-2783676">
            <a:off x="1770063" y="18986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Polycarp (110-150)</a:t>
            </a:r>
          </a:p>
        </p:txBody>
      </p:sp>
      <p:sp>
        <p:nvSpPr>
          <p:cNvPr id="1399831" name="Text Box 24"/>
          <p:cNvSpPr txBox="1">
            <a:spLocks noChangeArrowheads="1"/>
          </p:cNvSpPr>
          <p:nvPr/>
        </p:nvSpPr>
        <p:spPr bwMode="auto">
          <a:xfrm>
            <a:off x="21304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32" name="Text Box 25"/>
          <p:cNvSpPr txBox="1">
            <a:spLocks noChangeArrowheads="1"/>
          </p:cNvSpPr>
          <p:nvPr/>
        </p:nvSpPr>
        <p:spPr bwMode="auto">
          <a:xfrm>
            <a:off x="2130425"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33" name="Text Box 26"/>
          <p:cNvSpPr txBox="1">
            <a:spLocks noChangeArrowheads="1"/>
          </p:cNvSpPr>
          <p:nvPr/>
        </p:nvSpPr>
        <p:spPr bwMode="auto">
          <a:xfrm>
            <a:off x="2130425"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34" name="Text Box 27"/>
          <p:cNvSpPr txBox="1">
            <a:spLocks noChangeArrowheads="1"/>
          </p:cNvSpPr>
          <p:nvPr/>
        </p:nvSpPr>
        <p:spPr bwMode="auto">
          <a:xfrm>
            <a:off x="2130425"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35"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Hermas (115-140)</a:t>
            </a:r>
          </a:p>
        </p:txBody>
      </p:sp>
      <p:sp>
        <p:nvSpPr>
          <p:cNvPr id="1399836" name="Text Box 29"/>
          <p:cNvSpPr txBox="1">
            <a:spLocks noChangeArrowheads="1"/>
          </p:cNvSpPr>
          <p:nvPr/>
        </p:nvSpPr>
        <p:spPr bwMode="auto">
          <a:xfrm>
            <a:off x="24860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37" name="Text Box 30"/>
          <p:cNvSpPr txBox="1">
            <a:spLocks noChangeArrowheads="1"/>
          </p:cNvSpPr>
          <p:nvPr/>
        </p:nvSpPr>
        <p:spPr bwMode="auto">
          <a:xfrm>
            <a:off x="2486025"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38" name="Text Box 31"/>
          <p:cNvSpPr txBox="1">
            <a:spLocks noChangeArrowheads="1"/>
          </p:cNvSpPr>
          <p:nvPr/>
        </p:nvSpPr>
        <p:spPr bwMode="auto">
          <a:xfrm rot="-2783676">
            <a:off x="2468563" y="189230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Didache (120-150)</a:t>
            </a:r>
          </a:p>
        </p:txBody>
      </p:sp>
      <p:sp>
        <p:nvSpPr>
          <p:cNvPr id="1399839" name="Text Box 32"/>
          <p:cNvSpPr txBox="1">
            <a:spLocks noChangeArrowheads="1"/>
          </p:cNvSpPr>
          <p:nvPr/>
        </p:nvSpPr>
        <p:spPr bwMode="auto">
          <a:xfrm>
            <a:off x="2844800"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40" name="Text Box 33"/>
          <p:cNvSpPr txBox="1">
            <a:spLocks noChangeArrowheads="1"/>
          </p:cNvSpPr>
          <p:nvPr/>
        </p:nvSpPr>
        <p:spPr bwMode="auto">
          <a:xfrm>
            <a:off x="2844800"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41" name="Text Box 34"/>
          <p:cNvSpPr txBox="1">
            <a:spLocks noChangeArrowheads="1"/>
          </p:cNvSpPr>
          <p:nvPr/>
        </p:nvSpPr>
        <p:spPr bwMode="auto">
          <a:xfrm rot="-2783676">
            <a:off x="2879726" y="18954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Papias (130-140)</a:t>
            </a:r>
          </a:p>
        </p:txBody>
      </p:sp>
      <p:sp>
        <p:nvSpPr>
          <p:cNvPr id="1399842" name="Text Box 35"/>
          <p:cNvSpPr txBox="1">
            <a:spLocks noChangeArrowheads="1"/>
          </p:cNvSpPr>
          <p:nvPr/>
        </p:nvSpPr>
        <p:spPr bwMode="auto">
          <a:xfrm>
            <a:off x="3213100"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399843" name="Text Box 36"/>
          <p:cNvSpPr txBox="1">
            <a:spLocks noChangeArrowheads="1"/>
          </p:cNvSpPr>
          <p:nvPr/>
        </p:nvSpPr>
        <p:spPr bwMode="auto">
          <a:xfrm rot="-2783676">
            <a:off x="3251201" y="192246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dirty="0">
                <a:solidFill>
                  <a:srgbClr val="FFFFFF"/>
                </a:solidFill>
                <a:latin typeface="Arial" charset="0"/>
              </a:rPr>
              <a:t>Irenaeus (130-202)</a:t>
            </a:r>
          </a:p>
        </p:txBody>
      </p:sp>
      <p:sp>
        <p:nvSpPr>
          <p:cNvPr id="1399844" name="Text Box 37"/>
          <p:cNvSpPr txBox="1">
            <a:spLocks noChangeArrowheads="1"/>
          </p:cNvSpPr>
          <p:nvPr/>
        </p:nvSpPr>
        <p:spPr bwMode="auto">
          <a:xfrm>
            <a:off x="3605213"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399845" name="Text Box 38"/>
          <p:cNvSpPr txBox="1">
            <a:spLocks noChangeArrowheads="1"/>
          </p:cNvSpPr>
          <p:nvPr/>
        </p:nvSpPr>
        <p:spPr bwMode="auto">
          <a:xfrm>
            <a:off x="3605213"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399846" name="Text Box 39"/>
          <p:cNvSpPr txBox="1">
            <a:spLocks noChangeArrowheads="1"/>
          </p:cNvSpPr>
          <p:nvPr/>
        </p:nvSpPr>
        <p:spPr bwMode="auto">
          <a:xfrm>
            <a:off x="3605213"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399847" name="Text Box 40"/>
          <p:cNvSpPr txBox="1">
            <a:spLocks noChangeArrowheads="1"/>
          </p:cNvSpPr>
          <p:nvPr/>
        </p:nvSpPr>
        <p:spPr bwMode="auto">
          <a:xfrm>
            <a:off x="3605213"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61833" name="Text Box 41"/>
          <p:cNvSpPr txBox="1">
            <a:spLocks noChangeArrowheads="1"/>
          </p:cNvSpPr>
          <p:nvPr/>
        </p:nvSpPr>
        <p:spPr bwMode="auto">
          <a:xfrm rot="-2783676">
            <a:off x="3641726" y="189706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Justin Martyr (150-55)</a:t>
            </a:r>
          </a:p>
        </p:txBody>
      </p:sp>
      <p:sp>
        <p:nvSpPr>
          <p:cNvPr id="161834" name="Text Box 42"/>
          <p:cNvSpPr txBox="1">
            <a:spLocks noChangeArrowheads="1"/>
          </p:cNvSpPr>
          <p:nvPr/>
        </p:nvSpPr>
        <p:spPr bwMode="auto">
          <a:xfrm>
            <a:off x="3963988"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61835" name="Text Box 43"/>
          <p:cNvSpPr txBox="1">
            <a:spLocks noChangeArrowheads="1"/>
          </p:cNvSpPr>
          <p:nvPr/>
        </p:nvSpPr>
        <p:spPr bwMode="auto">
          <a:xfrm>
            <a:off x="3963988"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61836" name="Text Box 44"/>
          <p:cNvSpPr txBox="1">
            <a:spLocks noChangeArrowheads="1"/>
          </p:cNvSpPr>
          <p:nvPr/>
        </p:nvSpPr>
        <p:spPr bwMode="auto">
          <a:xfrm>
            <a:off x="3963988"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61837" name="Text Box 45"/>
          <p:cNvSpPr txBox="1">
            <a:spLocks noChangeArrowheads="1"/>
          </p:cNvSpPr>
          <p:nvPr/>
        </p:nvSpPr>
        <p:spPr bwMode="auto">
          <a:xfrm>
            <a:off x="3963988"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61838" name="Text Box 46"/>
          <p:cNvSpPr txBox="1">
            <a:spLocks noChangeArrowheads="1"/>
          </p:cNvSpPr>
          <p:nvPr/>
        </p:nvSpPr>
        <p:spPr bwMode="auto">
          <a:xfrm rot="-2783676">
            <a:off x="3837781" y="1875631"/>
            <a:ext cx="42719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Origen (185-254)</a:t>
            </a:r>
          </a:p>
        </p:txBody>
      </p:sp>
      <p:sp>
        <p:nvSpPr>
          <p:cNvPr id="161839" name="Text Box 47"/>
          <p:cNvSpPr txBox="1">
            <a:spLocks noChangeArrowheads="1"/>
          </p:cNvSpPr>
          <p:nvPr/>
        </p:nvSpPr>
        <p:spPr bwMode="auto">
          <a:xfrm>
            <a:off x="4332288"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61840" name="Text Box 48"/>
          <p:cNvSpPr txBox="1">
            <a:spLocks noChangeArrowheads="1"/>
          </p:cNvSpPr>
          <p:nvPr/>
        </p:nvSpPr>
        <p:spPr bwMode="auto">
          <a:xfrm>
            <a:off x="4332288"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61841" name="Text Box 49"/>
          <p:cNvSpPr txBox="1">
            <a:spLocks noChangeArrowheads="1"/>
          </p:cNvSpPr>
          <p:nvPr/>
        </p:nvSpPr>
        <p:spPr bwMode="auto">
          <a:xfrm>
            <a:off x="4332288"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61842" name="Text Box 50"/>
          <p:cNvSpPr txBox="1">
            <a:spLocks noChangeArrowheads="1"/>
          </p:cNvSpPr>
          <p:nvPr/>
        </p:nvSpPr>
        <p:spPr bwMode="auto">
          <a:xfrm>
            <a:off x="4332288"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X</a:t>
            </a:r>
          </a:p>
        </p:txBody>
      </p:sp>
      <p:sp>
        <p:nvSpPr>
          <p:cNvPr id="161843" name="Text Box 51"/>
          <p:cNvSpPr txBox="1">
            <a:spLocks noChangeArrowheads="1"/>
          </p:cNvSpPr>
          <p:nvPr/>
        </p:nvSpPr>
        <p:spPr bwMode="auto">
          <a:xfrm rot="-2783676">
            <a:off x="4122738" y="227488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rPr>
              <a:t>Cyril of Jerusalem (315-386)</a:t>
            </a:r>
          </a:p>
        </p:txBody>
      </p:sp>
      <p:sp>
        <p:nvSpPr>
          <p:cNvPr id="161844" name="Text Box 52"/>
          <p:cNvSpPr txBox="1">
            <a:spLocks noChangeArrowheads="1"/>
          </p:cNvSpPr>
          <p:nvPr/>
        </p:nvSpPr>
        <p:spPr bwMode="auto">
          <a:xfrm>
            <a:off x="4687888"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61845" name="Text Box 53"/>
          <p:cNvSpPr txBox="1">
            <a:spLocks noChangeArrowheads="1"/>
          </p:cNvSpPr>
          <p:nvPr/>
        </p:nvSpPr>
        <p:spPr bwMode="auto">
          <a:xfrm>
            <a:off x="4687888"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61846" name="Text Box 54"/>
          <p:cNvSpPr txBox="1">
            <a:spLocks noChangeArrowheads="1"/>
          </p:cNvSpPr>
          <p:nvPr/>
        </p:nvSpPr>
        <p:spPr bwMode="auto">
          <a:xfrm>
            <a:off x="4687888"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61847" name="Text Box 55"/>
          <p:cNvSpPr txBox="1">
            <a:spLocks noChangeArrowheads="1"/>
          </p:cNvSpPr>
          <p:nvPr/>
        </p:nvSpPr>
        <p:spPr bwMode="auto">
          <a:xfrm>
            <a:off x="4687888"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FFFFF"/>
                </a:solidFill>
                <a:latin typeface="Arial" charset="0"/>
              </a:rPr>
              <a:t>O</a:t>
            </a:r>
          </a:p>
        </p:txBody>
      </p:sp>
      <p:sp>
        <p:nvSpPr>
          <p:cNvPr id="161848" name="Text Box 56"/>
          <p:cNvSpPr txBox="1">
            <a:spLocks noChangeArrowheads="1"/>
          </p:cNvSpPr>
          <p:nvPr/>
        </p:nvSpPr>
        <p:spPr bwMode="auto">
          <a:xfrm rot="-2783676">
            <a:off x="4528344" y="2248694"/>
            <a:ext cx="3957637"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0E500"/>
                </a:solidFill>
                <a:latin typeface="Arial" charset="0"/>
              </a:rPr>
              <a:t>Marcion (140)</a:t>
            </a:r>
          </a:p>
        </p:txBody>
      </p:sp>
      <p:sp>
        <p:nvSpPr>
          <p:cNvPr id="161849" name="Text Box 57"/>
          <p:cNvSpPr txBox="1">
            <a:spLocks noChangeArrowheads="1"/>
          </p:cNvSpPr>
          <p:nvPr/>
        </p:nvSpPr>
        <p:spPr bwMode="auto">
          <a:xfrm>
            <a:off x="5105400" y="4741863"/>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50" name="Text Box 58"/>
          <p:cNvSpPr txBox="1">
            <a:spLocks noChangeArrowheads="1"/>
          </p:cNvSpPr>
          <p:nvPr/>
        </p:nvSpPr>
        <p:spPr bwMode="auto">
          <a:xfrm rot="-2783676">
            <a:off x="4908551" y="22796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0E500"/>
                </a:solidFill>
                <a:latin typeface="Arial" charset="0"/>
              </a:rPr>
              <a:t>Muratonian (170)</a:t>
            </a:r>
          </a:p>
        </p:txBody>
      </p:sp>
      <p:sp>
        <p:nvSpPr>
          <p:cNvPr id="161851" name="Text Box 59"/>
          <p:cNvSpPr txBox="1">
            <a:spLocks noChangeArrowheads="1"/>
          </p:cNvSpPr>
          <p:nvPr/>
        </p:nvSpPr>
        <p:spPr bwMode="auto">
          <a:xfrm>
            <a:off x="5486400" y="4038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52" name="Text Box 60"/>
          <p:cNvSpPr txBox="1">
            <a:spLocks noChangeArrowheads="1"/>
          </p:cNvSpPr>
          <p:nvPr/>
        </p:nvSpPr>
        <p:spPr bwMode="auto">
          <a:xfrm>
            <a:off x="5486400" y="4419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53" name="Text Box 61"/>
          <p:cNvSpPr txBox="1">
            <a:spLocks noChangeArrowheads="1"/>
          </p:cNvSpPr>
          <p:nvPr/>
        </p:nvSpPr>
        <p:spPr bwMode="auto">
          <a:xfrm>
            <a:off x="5473700" y="47498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54" name="Text Box 62"/>
          <p:cNvSpPr txBox="1">
            <a:spLocks noChangeArrowheads="1"/>
          </p:cNvSpPr>
          <p:nvPr/>
        </p:nvSpPr>
        <p:spPr bwMode="auto">
          <a:xfrm>
            <a:off x="5486400" y="5116513"/>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55" name="Text Box 63"/>
          <p:cNvSpPr txBox="1">
            <a:spLocks noChangeArrowheads="1"/>
          </p:cNvSpPr>
          <p:nvPr/>
        </p:nvSpPr>
        <p:spPr bwMode="auto">
          <a:xfrm rot="-2783676">
            <a:off x="5291138" y="228123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0E500"/>
                </a:solidFill>
                <a:latin typeface="Arial" charset="0"/>
              </a:rPr>
              <a:t>Barococcio (206)</a:t>
            </a:r>
          </a:p>
        </p:txBody>
      </p:sp>
      <p:sp>
        <p:nvSpPr>
          <p:cNvPr id="161856" name="Text Box 64"/>
          <p:cNvSpPr txBox="1">
            <a:spLocks noChangeArrowheads="1"/>
          </p:cNvSpPr>
          <p:nvPr/>
        </p:nvSpPr>
        <p:spPr bwMode="auto">
          <a:xfrm>
            <a:off x="5867400" y="4038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57" name="Text Box 65"/>
          <p:cNvSpPr txBox="1">
            <a:spLocks noChangeArrowheads="1"/>
          </p:cNvSpPr>
          <p:nvPr/>
        </p:nvSpPr>
        <p:spPr bwMode="auto">
          <a:xfrm>
            <a:off x="5867400" y="4419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58" name="Text Box 66"/>
          <p:cNvSpPr txBox="1">
            <a:spLocks noChangeArrowheads="1"/>
          </p:cNvSpPr>
          <p:nvPr/>
        </p:nvSpPr>
        <p:spPr bwMode="auto">
          <a:xfrm>
            <a:off x="5854700" y="47498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59" name="Text Box 67"/>
          <p:cNvSpPr txBox="1">
            <a:spLocks noChangeArrowheads="1"/>
          </p:cNvSpPr>
          <p:nvPr/>
        </p:nvSpPr>
        <p:spPr bwMode="auto">
          <a:xfrm>
            <a:off x="5867400" y="511333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60" name="Text Box 68"/>
          <p:cNvSpPr txBox="1">
            <a:spLocks noChangeArrowheads="1"/>
          </p:cNvSpPr>
          <p:nvPr/>
        </p:nvSpPr>
        <p:spPr bwMode="auto">
          <a:xfrm rot="-2783676">
            <a:off x="5684838" y="229711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0E500"/>
                </a:solidFill>
                <a:latin typeface="Arial" charset="0"/>
              </a:rPr>
              <a:t>Apostolic (300)</a:t>
            </a:r>
          </a:p>
        </p:txBody>
      </p:sp>
      <p:sp>
        <p:nvSpPr>
          <p:cNvPr id="161861" name="Text Box 69"/>
          <p:cNvSpPr txBox="1">
            <a:spLocks noChangeArrowheads="1"/>
          </p:cNvSpPr>
          <p:nvPr/>
        </p:nvSpPr>
        <p:spPr bwMode="auto">
          <a:xfrm>
            <a:off x="6248400" y="4038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62" name="Text Box 70"/>
          <p:cNvSpPr txBox="1">
            <a:spLocks noChangeArrowheads="1"/>
          </p:cNvSpPr>
          <p:nvPr/>
        </p:nvSpPr>
        <p:spPr bwMode="auto">
          <a:xfrm>
            <a:off x="6248400" y="4419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63" name="Text Box 71"/>
          <p:cNvSpPr txBox="1">
            <a:spLocks noChangeArrowheads="1"/>
          </p:cNvSpPr>
          <p:nvPr/>
        </p:nvSpPr>
        <p:spPr bwMode="auto">
          <a:xfrm>
            <a:off x="6235700" y="47498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64" name="Text Box 72"/>
          <p:cNvSpPr txBox="1">
            <a:spLocks noChangeArrowheads="1"/>
          </p:cNvSpPr>
          <p:nvPr/>
        </p:nvSpPr>
        <p:spPr bwMode="auto">
          <a:xfrm>
            <a:off x="6248400" y="511333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F0E500"/>
                </a:solidFill>
                <a:latin typeface="Arial" charset="0"/>
              </a:rPr>
              <a:t>O</a:t>
            </a:r>
          </a:p>
        </p:txBody>
      </p:sp>
      <p:sp>
        <p:nvSpPr>
          <p:cNvPr id="161865" name="Text Box 73"/>
          <p:cNvSpPr txBox="1">
            <a:spLocks noChangeArrowheads="1"/>
          </p:cNvSpPr>
          <p:nvPr/>
        </p:nvSpPr>
        <p:spPr bwMode="auto">
          <a:xfrm rot="-2783676">
            <a:off x="6378576" y="198913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66CCFF"/>
                </a:solidFill>
                <a:latin typeface="Arial" charset="0"/>
              </a:rPr>
              <a:t>Tatian Diatesseron (170)</a:t>
            </a:r>
          </a:p>
        </p:txBody>
      </p:sp>
      <p:sp>
        <p:nvSpPr>
          <p:cNvPr id="161866" name="Text Box 74"/>
          <p:cNvSpPr txBox="1">
            <a:spLocks noChangeArrowheads="1"/>
          </p:cNvSpPr>
          <p:nvPr/>
        </p:nvSpPr>
        <p:spPr bwMode="auto">
          <a:xfrm>
            <a:off x="6654800" y="4016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67" name="Text Box 75"/>
          <p:cNvSpPr txBox="1">
            <a:spLocks noChangeArrowheads="1"/>
          </p:cNvSpPr>
          <p:nvPr/>
        </p:nvSpPr>
        <p:spPr bwMode="auto">
          <a:xfrm>
            <a:off x="6654800" y="4397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68" name="Text Box 76"/>
          <p:cNvSpPr txBox="1">
            <a:spLocks noChangeArrowheads="1"/>
          </p:cNvSpPr>
          <p:nvPr/>
        </p:nvSpPr>
        <p:spPr bwMode="auto">
          <a:xfrm>
            <a:off x="6654800" y="47275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69" name="Text Box 77"/>
          <p:cNvSpPr txBox="1">
            <a:spLocks noChangeArrowheads="1"/>
          </p:cNvSpPr>
          <p:nvPr/>
        </p:nvSpPr>
        <p:spPr bwMode="auto">
          <a:xfrm>
            <a:off x="6667500" y="50942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70" name="Text Box 78"/>
          <p:cNvSpPr txBox="1">
            <a:spLocks noChangeArrowheads="1"/>
          </p:cNvSpPr>
          <p:nvPr/>
        </p:nvSpPr>
        <p:spPr bwMode="auto">
          <a:xfrm rot="-2783676">
            <a:off x="6834188" y="198913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66CCFF"/>
                </a:solidFill>
                <a:latin typeface="Arial" charset="0"/>
              </a:rPr>
              <a:t>Old Latin (150-170)</a:t>
            </a:r>
          </a:p>
        </p:txBody>
      </p:sp>
      <p:sp>
        <p:nvSpPr>
          <p:cNvPr id="161871" name="Text Box 79"/>
          <p:cNvSpPr txBox="1">
            <a:spLocks noChangeArrowheads="1"/>
          </p:cNvSpPr>
          <p:nvPr/>
        </p:nvSpPr>
        <p:spPr bwMode="auto">
          <a:xfrm>
            <a:off x="7035800" y="4016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72" name="Text Box 80"/>
          <p:cNvSpPr txBox="1">
            <a:spLocks noChangeArrowheads="1"/>
          </p:cNvSpPr>
          <p:nvPr/>
        </p:nvSpPr>
        <p:spPr bwMode="auto">
          <a:xfrm>
            <a:off x="7035800" y="4397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73" name="Text Box 81"/>
          <p:cNvSpPr txBox="1">
            <a:spLocks noChangeArrowheads="1"/>
          </p:cNvSpPr>
          <p:nvPr/>
        </p:nvSpPr>
        <p:spPr bwMode="auto">
          <a:xfrm>
            <a:off x="7035800" y="47275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74" name="Text Box 82"/>
          <p:cNvSpPr txBox="1">
            <a:spLocks noChangeArrowheads="1"/>
          </p:cNvSpPr>
          <p:nvPr/>
        </p:nvSpPr>
        <p:spPr bwMode="auto">
          <a:xfrm>
            <a:off x="7048500" y="5091113"/>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75" name="Text Box 83"/>
          <p:cNvSpPr txBox="1">
            <a:spLocks noChangeArrowheads="1"/>
          </p:cNvSpPr>
          <p:nvPr/>
        </p:nvSpPr>
        <p:spPr bwMode="auto">
          <a:xfrm rot="-2783676">
            <a:off x="7291388" y="200660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66CCFF"/>
                </a:solidFill>
                <a:latin typeface="Arial" charset="0"/>
              </a:rPr>
              <a:t>Old Syriac (200)</a:t>
            </a:r>
          </a:p>
        </p:txBody>
      </p:sp>
      <p:sp>
        <p:nvSpPr>
          <p:cNvPr id="161876" name="Text Box 84"/>
          <p:cNvSpPr txBox="1">
            <a:spLocks noChangeArrowheads="1"/>
          </p:cNvSpPr>
          <p:nvPr/>
        </p:nvSpPr>
        <p:spPr bwMode="auto">
          <a:xfrm>
            <a:off x="7416800" y="4016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77" name="Text Box 85"/>
          <p:cNvSpPr txBox="1">
            <a:spLocks noChangeArrowheads="1"/>
          </p:cNvSpPr>
          <p:nvPr/>
        </p:nvSpPr>
        <p:spPr bwMode="auto">
          <a:xfrm>
            <a:off x="7416800" y="4397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78" name="Text Box 86"/>
          <p:cNvSpPr txBox="1">
            <a:spLocks noChangeArrowheads="1"/>
          </p:cNvSpPr>
          <p:nvPr/>
        </p:nvSpPr>
        <p:spPr bwMode="auto">
          <a:xfrm>
            <a:off x="7416800" y="47275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79" name="Text Box 87"/>
          <p:cNvSpPr txBox="1">
            <a:spLocks noChangeArrowheads="1"/>
          </p:cNvSpPr>
          <p:nvPr/>
        </p:nvSpPr>
        <p:spPr bwMode="auto">
          <a:xfrm>
            <a:off x="7429500" y="5091113"/>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130000"/>
              </a:lnSpc>
            </a:pPr>
            <a:r>
              <a:rPr lang="en-US" sz="1800" b="1">
                <a:solidFill>
                  <a:srgbClr val="66CCFF"/>
                </a:solidFill>
                <a:latin typeface="Arial" charset="0"/>
              </a:rPr>
              <a:t>O</a:t>
            </a:r>
          </a:p>
        </p:txBody>
      </p:sp>
      <p:sp>
        <p:nvSpPr>
          <p:cNvPr id="161880" name="Text Box 88"/>
          <p:cNvSpPr txBox="1">
            <a:spLocks noChangeArrowheads="1"/>
          </p:cNvSpPr>
          <p:nvPr/>
        </p:nvSpPr>
        <p:spPr bwMode="auto">
          <a:xfrm>
            <a:off x="5562600" y="91440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0E500"/>
                </a:solidFill>
                <a:latin typeface="Arial" charset="0"/>
              </a:rPr>
              <a:t>Canons</a:t>
            </a:r>
            <a:endParaRPr lang="en-US" b="1">
              <a:solidFill>
                <a:srgbClr val="FFFFFF"/>
              </a:solidFill>
              <a:latin typeface="Arial" charset="0"/>
            </a:endParaRPr>
          </a:p>
        </p:txBody>
      </p:sp>
      <p:sp>
        <p:nvSpPr>
          <p:cNvPr id="161881" name="Text Box 89"/>
          <p:cNvSpPr txBox="1">
            <a:spLocks noChangeArrowheads="1"/>
          </p:cNvSpPr>
          <p:nvPr/>
        </p:nvSpPr>
        <p:spPr bwMode="auto">
          <a:xfrm>
            <a:off x="7070725" y="914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66CCFF"/>
                </a:solidFill>
                <a:latin typeface="Arial" charset="0"/>
              </a:rPr>
              <a:t>Translations</a:t>
            </a:r>
          </a:p>
        </p:txBody>
      </p:sp>
      <p:sp>
        <p:nvSpPr>
          <p:cNvPr id="161882" name="Text Box 90"/>
          <p:cNvSpPr txBox="1">
            <a:spLocks noChangeArrowheads="1"/>
          </p:cNvSpPr>
          <p:nvPr/>
        </p:nvSpPr>
        <p:spPr bwMode="auto">
          <a:xfrm>
            <a:off x="0" y="180975"/>
            <a:ext cx="2667000" cy="1800225"/>
          </a:xfrm>
          <a:prstGeom prst="rect">
            <a:avLst/>
          </a:prstGeom>
          <a:noFill/>
          <a:ln>
            <a:noFill/>
          </a:ln>
          <a:effectLst>
            <a:outerShdw blurRad="63500" dist="38099" dir="2700000" algn="ctr" rotWithShape="0">
              <a:srgbClr val="020009">
                <a:alpha val="74998"/>
              </a:srgbClr>
            </a:outerShdw>
          </a:effectLst>
        </p:spPr>
        <p:txBody>
          <a:bodyPr>
            <a:spAutoFit/>
          </a:bodyPr>
          <a:lstStyle/>
          <a:p>
            <a:pPr algn="ctr">
              <a:defRPr/>
            </a:pPr>
            <a:r>
              <a:rPr lang="en-US" sz="2800" b="1">
                <a:solidFill>
                  <a:srgbClr val="FFFFFF"/>
                </a:solidFill>
                <a:latin typeface="Arial" charset="0"/>
              </a:rPr>
              <a:t>Acceptance of the Four Gospels Before Nicaea</a:t>
            </a:r>
          </a:p>
        </p:txBody>
      </p:sp>
      <p:sp>
        <p:nvSpPr>
          <p:cNvPr id="1399898" name="Text Box 91"/>
          <p:cNvSpPr txBox="1">
            <a:spLocks noChangeArrowheads="1"/>
          </p:cNvSpPr>
          <p:nvPr/>
        </p:nvSpPr>
        <p:spPr bwMode="auto">
          <a:xfrm>
            <a:off x="76200" y="6477000"/>
            <a:ext cx="60960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1400" b="1">
                <a:solidFill>
                  <a:srgbClr val="FFFFFF"/>
                </a:solidFill>
                <a:latin typeface="Arial" charset="0"/>
              </a:rPr>
              <a:t>Geisler &amp; Nix, </a:t>
            </a:r>
            <a:r>
              <a:rPr lang="en-US" sz="1400" b="1" i="1">
                <a:solidFill>
                  <a:srgbClr val="FFFFFF"/>
                </a:solidFill>
                <a:latin typeface="Arial" charset="0"/>
              </a:rPr>
              <a:t>Introduction to the Bible </a:t>
            </a:r>
            <a:r>
              <a:rPr lang="en-US" sz="1400" b="1">
                <a:solidFill>
                  <a:srgbClr val="FFFFFF"/>
                </a:solidFill>
                <a:latin typeface="Arial" charset="0"/>
              </a:rPr>
              <a:t>(Chicago: Moody, 1968) </a:t>
            </a:r>
          </a:p>
        </p:txBody>
      </p:sp>
      <p:grpSp>
        <p:nvGrpSpPr>
          <p:cNvPr id="1399899" name="Group 92"/>
          <p:cNvGrpSpPr>
            <a:grpSpLocks/>
          </p:cNvGrpSpPr>
          <p:nvPr/>
        </p:nvGrpSpPr>
        <p:grpSpPr bwMode="auto">
          <a:xfrm>
            <a:off x="990600" y="4995863"/>
            <a:ext cx="1600200" cy="1481137"/>
            <a:chOff x="720" y="3168"/>
            <a:chExt cx="1008" cy="933"/>
          </a:xfrm>
        </p:grpSpPr>
        <p:sp>
          <p:nvSpPr>
            <p:cNvPr id="1399903"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endParaRPr lang="en-US">
                <a:solidFill>
                  <a:srgbClr val="FFFFFF"/>
                </a:solidFill>
                <a:latin typeface="Arial" charset="0"/>
              </a:endParaRPr>
            </a:p>
          </p:txBody>
        </p:sp>
        <p:sp>
          <p:nvSpPr>
            <p:cNvPr id="161886" name="Text Box 94"/>
            <p:cNvSpPr txBox="1">
              <a:spLocks noChangeArrowheads="1"/>
            </p:cNvSpPr>
            <p:nvPr/>
          </p:nvSpPr>
          <p:spPr bwMode="auto">
            <a:xfrm>
              <a:off x="720" y="3524"/>
              <a:ext cx="1008" cy="577"/>
            </a:xfrm>
            <a:prstGeom prst="rect">
              <a:avLst/>
            </a:prstGeom>
            <a:noFill/>
            <a:ln>
              <a:noFill/>
            </a:ln>
            <a:effectLst>
              <a:outerShdw blurRad="63500" dist="35921" dir="2700000" algn="ctr" rotWithShape="0">
                <a:srgbClr val="020009">
                  <a:alpha val="74998"/>
                </a:srgbClr>
              </a:outerShdw>
            </a:effectLst>
          </p:spPr>
          <p:txBody>
            <a:bodyPr>
              <a:spAutoFit/>
            </a:bodyPr>
            <a:lstStyle/>
            <a:p>
              <a:pPr algn="ctr">
                <a:defRPr/>
              </a:pPr>
              <a:r>
                <a:rPr lang="en-US" sz="1800">
                  <a:solidFill>
                    <a:srgbClr val="FFFFFF"/>
                  </a:solidFill>
                  <a:latin typeface="Arial" charset="0"/>
                </a:rPr>
                <a:t>Gospel of Thomas </a:t>
              </a:r>
              <a:br>
                <a:rPr lang="en-US" sz="1800">
                  <a:solidFill>
                    <a:srgbClr val="FFFFFF"/>
                  </a:solidFill>
                  <a:latin typeface="Arial" charset="0"/>
                </a:rPr>
              </a:br>
              <a:r>
                <a:rPr lang="en-US" sz="1800">
                  <a:solidFill>
                    <a:srgbClr val="FFFFFF"/>
                  </a:solidFill>
                  <a:latin typeface="Arial" charset="0"/>
                </a:rPr>
                <a:t>AD 50-140</a:t>
              </a:r>
            </a:p>
          </p:txBody>
        </p:sp>
      </p:grpSp>
      <p:grpSp>
        <p:nvGrpSpPr>
          <p:cNvPr id="1399900" name="Group 95"/>
          <p:cNvGrpSpPr>
            <a:grpSpLocks/>
          </p:cNvGrpSpPr>
          <p:nvPr/>
        </p:nvGrpSpPr>
        <p:grpSpPr bwMode="auto">
          <a:xfrm>
            <a:off x="2590800" y="4995863"/>
            <a:ext cx="1600200" cy="1481137"/>
            <a:chOff x="1728" y="3195"/>
            <a:chExt cx="1008" cy="933"/>
          </a:xfrm>
        </p:grpSpPr>
        <p:sp>
          <p:nvSpPr>
            <p:cNvPr id="1399901"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endParaRPr lang="en-US">
                <a:solidFill>
                  <a:srgbClr val="FFFFFF"/>
                </a:solidFill>
                <a:latin typeface="Arial" charset="0"/>
              </a:endParaRPr>
            </a:p>
          </p:txBody>
        </p:sp>
        <p:sp>
          <p:nvSpPr>
            <p:cNvPr id="161889" name="Text Box 97"/>
            <p:cNvSpPr txBox="1">
              <a:spLocks noChangeArrowheads="1"/>
            </p:cNvSpPr>
            <p:nvPr/>
          </p:nvSpPr>
          <p:spPr bwMode="auto">
            <a:xfrm>
              <a:off x="1728" y="3551"/>
              <a:ext cx="1008" cy="577"/>
            </a:xfrm>
            <a:prstGeom prst="rect">
              <a:avLst/>
            </a:prstGeom>
            <a:noFill/>
            <a:ln>
              <a:noFill/>
            </a:ln>
            <a:effectLst>
              <a:outerShdw blurRad="63500" dist="35921" dir="2700000" algn="ctr" rotWithShape="0">
                <a:srgbClr val="020009">
                  <a:alpha val="74998"/>
                </a:srgbClr>
              </a:outerShdw>
            </a:effectLst>
          </p:spPr>
          <p:txBody>
            <a:bodyPr>
              <a:spAutoFit/>
            </a:bodyPr>
            <a:lstStyle/>
            <a:p>
              <a:pPr algn="ctr">
                <a:defRPr/>
              </a:pPr>
              <a:r>
                <a:rPr lang="en-US" sz="1800">
                  <a:solidFill>
                    <a:srgbClr val="FFFFFF"/>
                  </a:solidFill>
                  <a:latin typeface="Arial" charset="0"/>
                </a:rPr>
                <a:t>Gospel of Judas </a:t>
              </a:r>
              <a:br>
                <a:rPr lang="en-US" sz="1800">
                  <a:solidFill>
                    <a:srgbClr val="FFFFFF"/>
                  </a:solidFill>
                  <a:latin typeface="Arial" charset="0"/>
                </a:rPr>
              </a:br>
              <a:r>
                <a:rPr lang="en-US" sz="1800">
                  <a:solidFill>
                    <a:srgbClr val="FFFFFF"/>
                  </a:solidFill>
                  <a:latin typeface="Arial" charset="0"/>
                </a:rPr>
                <a:t>AD 170?</a:t>
              </a:r>
            </a:p>
          </p:txBody>
        </p:sp>
      </p:grpSp>
      <p:sp>
        <p:nvSpPr>
          <p:cNvPr id="98"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1833"/>
                                        </p:tgtEl>
                                        <p:attrNameLst>
                                          <p:attrName>style.visibility</p:attrName>
                                        </p:attrNameLst>
                                      </p:cBhvr>
                                      <p:to>
                                        <p:strVal val="visible"/>
                                      </p:to>
                                    </p:set>
                                    <p:animEffect transition="in" filter="wipe(down)">
                                      <p:cBhvr>
                                        <p:cTn id="7" dur="500"/>
                                        <p:tgtEl>
                                          <p:spTgt spid="16183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61834"/>
                                        </p:tgtEl>
                                        <p:attrNameLst>
                                          <p:attrName>style.visibility</p:attrName>
                                        </p:attrNameLst>
                                      </p:cBhvr>
                                      <p:to>
                                        <p:strVal val="visible"/>
                                      </p:to>
                                    </p:set>
                                    <p:animEffect transition="in" filter="wipe(down)">
                                      <p:cBhvr>
                                        <p:cTn id="10" dur="500"/>
                                        <p:tgtEl>
                                          <p:spTgt spid="16183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61835"/>
                                        </p:tgtEl>
                                        <p:attrNameLst>
                                          <p:attrName>style.visibility</p:attrName>
                                        </p:attrNameLst>
                                      </p:cBhvr>
                                      <p:to>
                                        <p:strVal val="visible"/>
                                      </p:to>
                                    </p:set>
                                    <p:animEffect transition="in" filter="wipe(down)">
                                      <p:cBhvr>
                                        <p:cTn id="13" dur="500"/>
                                        <p:tgtEl>
                                          <p:spTgt spid="16183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61836"/>
                                        </p:tgtEl>
                                        <p:attrNameLst>
                                          <p:attrName>style.visibility</p:attrName>
                                        </p:attrNameLst>
                                      </p:cBhvr>
                                      <p:to>
                                        <p:strVal val="visible"/>
                                      </p:to>
                                    </p:set>
                                    <p:animEffect transition="in" filter="wipe(down)">
                                      <p:cBhvr>
                                        <p:cTn id="16" dur="500"/>
                                        <p:tgtEl>
                                          <p:spTgt spid="16183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61837"/>
                                        </p:tgtEl>
                                        <p:attrNameLst>
                                          <p:attrName>style.visibility</p:attrName>
                                        </p:attrNameLst>
                                      </p:cBhvr>
                                      <p:to>
                                        <p:strVal val="visible"/>
                                      </p:to>
                                    </p:set>
                                    <p:animEffect transition="in" filter="wipe(down)">
                                      <p:cBhvr>
                                        <p:cTn id="19" dur="500"/>
                                        <p:tgtEl>
                                          <p:spTgt spid="16183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161838"/>
                                        </p:tgtEl>
                                        <p:attrNameLst>
                                          <p:attrName>style.visibility</p:attrName>
                                        </p:attrNameLst>
                                      </p:cBhvr>
                                      <p:to>
                                        <p:strVal val="visible"/>
                                      </p:to>
                                    </p:set>
                                    <p:animEffect transition="in" filter="wipe(down)">
                                      <p:cBhvr>
                                        <p:cTn id="24" dur="500"/>
                                        <p:tgtEl>
                                          <p:spTgt spid="16183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61839"/>
                                        </p:tgtEl>
                                        <p:attrNameLst>
                                          <p:attrName>style.visibility</p:attrName>
                                        </p:attrNameLst>
                                      </p:cBhvr>
                                      <p:to>
                                        <p:strVal val="visible"/>
                                      </p:to>
                                    </p:set>
                                    <p:animEffect transition="in" filter="wipe(down)">
                                      <p:cBhvr>
                                        <p:cTn id="27" dur="500"/>
                                        <p:tgtEl>
                                          <p:spTgt spid="161839"/>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61840"/>
                                        </p:tgtEl>
                                        <p:attrNameLst>
                                          <p:attrName>style.visibility</p:attrName>
                                        </p:attrNameLst>
                                      </p:cBhvr>
                                      <p:to>
                                        <p:strVal val="visible"/>
                                      </p:to>
                                    </p:set>
                                    <p:animEffect transition="in" filter="wipe(down)">
                                      <p:cBhvr>
                                        <p:cTn id="30" dur="500"/>
                                        <p:tgtEl>
                                          <p:spTgt spid="16184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61841"/>
                                        </p:tgtEl>
                                        <p:attrNameLst>
                                          <p:attrName>style.visibility</p:attrName>
                                        </p:attrNameLst>
                                      </p:cBhvr>
                                      <p:to>
                                        <p:strVal val="visible"/>
                                      </p:to>
                                    </p:set>
                                    <p:animEffect transition="in" filter="wipe(down)">
                                      <p:cBhvr>
                                        <p:cTn id="33" dur="500"/>
                                        <p:tgtEl>
                                          <p:spTgt spid="161841"/>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61842"/>
                                        </p:tgtEl>
                                        <p:attrNameLst>
                                          <p:attrName>style.visibility</p:attrName>
                                        </p:attrNameLst>
                                      </p:cBhvr>
                                      <p:to>
                                        <p:strVal val="visible"/>
                                      </p:to>
                                    </p:set>
                                    <p:animEffect transition="in" filter="wipe(down)">
                                      <p:cBhvr>
                                        <p:cTn id="36" dur="500"/>
                                        <p:tgtEl>
                                          <p:spTgt spid="16184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161843"/>
                                        </p:tgtEl>
                                        <p:attrNameLst>
                                          <p:attrName>style.visibility</p:attrName>
                                        </p:attrNameLst>
                                      </p:cBhvr>
                                      <p:to>
                                        <p:strVal val="visible"/>
                                      </p:to>
                                    </p:set>
                                    <p:animEffect transition="in" filter="wipe(down)">
                                      <p:cBhvr>
                                        <p:cTn id="41" dur="500"/>
                                        <p:tgtEl>
                                          <p:spTgt spid="16184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61844"/>
                                        </p:tgtEl>
                                        <p:attrNameLst>
                                          <p:attrName>style.visibility</p:attrName>
                                        </p:attrNameLst>
                                      </p:cBhvr>
                                      <p:to>
                                        <p:strVal val="visible"/>
                                      </p:to>
                                    </p:set>
                                    <p:animEffect transition="in" filter="wipe(down)">
                                      <p:cBhvr>
                                        <p:cTn id="44" dur="500"/>
                                        <p:tgtEl>
                                          <p:spTgt spid="1618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61845"/>
                                        </p:tgtEl>
                                        <p:attrNameLst>
                                          <p:attrName>style.visibility</p:attrName>
                                        </p:attrNameLst>
                                      </p:cBhvr>
                                      <p:to>
                                        <p:strVal val="visible"/>
                                      </p:to>
                                    </p:set>
                                    <p:animEffect transition="in" filter="wipe(down)">
                                      <p:cBhvr>
                                        <p:cTn id="47" dur="500"/>
                                        <p:tgtEl>
                                          <p:spTgt spid="16184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61846"/>
                                        </p:tgtEl>
                                        <p:attrNameLst>
                                          <p:attrName>style.visibility</p:attrName>
                                        </p:attrNameLst>
                                      </p:cBhvr>
                                      <p:to>
                                        <p:strVal val="visible"/>
                                      </p:to>
                                    </p:set>
                                    <p:animEffect transition="in" filter="wipe(down)">
                                      <p:cBhvr>
                                        <p:cTn id="50" dur="500"/>
                                        <p:tgtEl>
                                          <p:spTgt spid="161846"/>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161847"/>
                                        </p:tgtEl>
                                        <p:attrNameLst>
                                          <p:attrName>style.visibility</p:attrName>
                                        </p:attrNameLst>
                                      </p:cBhvr>
                                      <p:to>
                                        <p:strVal val="visible"/>
                                      </p:to>
                                    </p:set>
                                    <p:animEffect transition="in" filter="wipe(down)">
                                      <p:cBhvr>
                                        <p:cTn id="53" dur="500"/>
                                        <p:tgtEl>
                                          <p:spTgt spid="16184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161880"/>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161848"/>
                                        </p:tgtEl>
                                        <p:attrNameLst>
                                          <p:attrName>style.visibility</p:attrName>
                                        </p:attrNameLst>
                                      </p:cBhvr>
                                      <p:to>
                                        <p:strVal val="visible"/>
                                      </p:to>
                                    </p:set>
                                    <p:animEffect transition="in" filter="wipe(down)">
                                      <p:cBhvr>
                                        <p:cTn id="62" dur="500"/>
                                        <p:tgtEl>
                                          <p:spTgt spid="161848"/>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161849"/>
                                        </p:tgtEl>
                                        <p:attrNameLst>
                                          <p:attrName>style.visibility</p:attrName>
                                        </p:attrNameLst>
                                      </p:cBhvr>
                                      <p:to>
                                        <p:strVal val="visible"/>
                                      </p:to>
                                    </p:set>
                                    <p:animEffect transition="in" filter="wipe(down)">
                                      <p:cBhvr>
                                        <p:cTn id="65" dur="500"/>
                                        <p:tgtEl>
                                          <p:spTgt spid="161849"/>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161850"/>
                                        </p:tgtEl>
                                        <p:attrNameLst>
                                          <p:attrName>style.visibility</p:attrName>
                                        </p:attrNameLst>
                                      </p:cBhvr>
                                      <p:to>
                                        <p:strVal val="visible"/>
                                      </p:to>
                                    </p:set>
                                    <p:animEffect transition="in" filter="wipe(down)">
                                      <p:cBhvr>
                                        <p:cTn id="70" dur="500"/>
                                        <p:tgtEl>
                                          <p:spTgt spid="161850"/>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161851"/>
                                        </p:tgtEl>
                                        <p:attrNameLst>
                                          <p:attrName>style.visibility</p:attrName>
                                        </p:attrNameLst>
                                      </p:cBhvr>
                                      <p:to>
                                        <p:strVal val="visible"/>
                                      </p:to>
                                    </p:set>
                                    <p:animEffect transition="in" filter="wipe(down)">
                                      <p:cBhvr>
                                        <p:cTn id="73" dur="500"/>
                                        <p:tgtEl>
                                          <p:spTgt spid="16185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161852"/>
                                        </p:tgtEl>
                                        <p:attrNameLst>
                                          <p:attrName>style.visibility</p:attrName>
                                        </p:attrNameLst>
                                      </p:cBhvr>
                                      <p:to>
                                        <p:strVal val="visible"/>
                                      </p:to>
                                    </p:set>
                                    <p:animEffect transition="in" filter="wipe(down)">
                                      <p:cBhvr>
                                        <p:cTn id="76" dur="500"/>
                                        <p:tgtEl>
                                          <p:spTgt spid="16185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61853"/>
                                        </p:tgtEl>
                                        <p:attrNameLst>
                                          <p:attrName>style.visibility</p:attrName>
                                        </p:attrNameLst>
                                      </p:cBhvr>
                                      <p:to>
                                        <p:strVal val="visible"/>
                                      </p:to>
                                    </p:set>
                                    <p:animEffect transition="in" filter="wipe(down)">
                                      <p:cBhvr>
                                        <p:cTn id="79" dur="500"/>
                                        <p:tgtEl>
                                          <p:spTgt spid="16185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61854"/>
                                        </p:tgtEl>
                                        <p:attrNameLst>
                                          <p:attrName>style.visibility</p:attrName>
                                        </p:attrNameLst>
                                      </p:cBhvr>
                                      <p:to>
                                        <p:strVal val="visible"/>
                                      </p:to>
                                    </p:set>
                                    <p:animEffect transition="in" filter="wipe(down)">
                                      <p:cBhvr>
                                        <p:cTn id="82" dur="500"/>
                                        <p:tgtEl>
                                          <p:spTgt spid="161854"/>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161855"/>
                                        </p:tgtEl>
                                        <p:attrNameLst>
                                          <p:attrName>style.visibility</p:attrName>
                                        </p:attrNameLst>
                                      </p:cBhvr>
                                      <p:to>
                                        <p:strVal val="visible"/>
                                      </p:to>
                                    </p:set>
                                    <p:animEffect transition="in" filter="wipe(down)">
                                      <p:cBhvr>
                                        <p:cTn id="87" dur="500"/>
                                        <p:tgtEl>
                                          <p:spTgt spid="161855"/>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161856"/>
                                        </p:tgtEl>
                                        <p:attrNameLst>
                                          <p:attrName>style.visibility</p:attrName>
                                        </p:attrNameLst>
                                      </p:cBhvr>
                                      <p:to>
                                        <p:strVal val="visible"/>
                                      </p:to>
                                    </p:set>
                                    <p:animEffect transition="in" filter="wipe(down)">
                                      <p:cBhvr>
                                        <p:cTn id="90" dur="500"/>
                                        <p:tgtEl>
                                          <p:spTgt spid="161856"/>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161857"/>
                                        </p:tgtEl>
                                        <p:attrNameLst>
                                          <p:attrName>style.visibility</p:attrName>
                                        </p:attrNameLst>
                                      </p:cBhvr>
                                      <p:to>
                                        <p:strVal val="visible"/>
                                      </p:to>
                                    </p:set>
                                    <p:animEffect transition="in" filter="wipe(down)">
                                      <p:cBhvr>
                                        <p:cTn id="93" dur="500"/>
                                        <p:tgtEl>
                                          <p:spTgt spid="161857"/>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161858"/>
                                        </p:tgtEl>
                                        <p:attrNameLst>
                                          <p:attrName>style.visibility</p:attrName>
                                        </p:attrNameLst>
                                      </p:cBhvr>
                                      <p:to>
                                        <p:strVal val="visible"/>
                                      </p:to>
                                    </p:set>
                                    <p:animEffect transition="in" filter="wipe(down)">
                                      <p:cBhvr>
                                        <p:cTn id="96" dur="500"/>
                                        <p:tgtEl>
                                          <p:spTgt spid="161858"/>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161859"/>
                                        </p:tgtEl>
                                        <p:attrNameLst>
                                          <p:attrName>style.visibility</p:attrName>
                                        </p:attrNameLst>
                                      </p:cBhvr>
                                      <p:to>
                                        <p:strVal val="visible"/>
                                      </p:to>
                                    </p:set>
                                    <p:animEffect transition="in" filter="wipe(down)">
                                      <p:cBhvr>
                                        <p:cTn id="99" dur="500"/>
                                        <p:tgtEl>
                                          <p:spTgt spid="16185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161860"/>
                                        </p:tgtEl>
                                        <p:attrNameLst>
                                          <p:attrName>style.visibility</p:attrName>
                                        </p:attrNameLst>
                                      </p:cBhvr>
                                      <p:to>
                                        <p:strVal val="visible"/>
                                      </p:to>
                                    </p:set>
                                    <p:animEffect transition="in" filter="wipe(down)">
                                      <p:cBhvr>
                                        <p:cTn id="104" dur="500"/>
                                        <p:tgtEl>
                                          <p:spTgt spid="161860"/>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161861"/>
                                        </p:tgtEl>
                                        <p:attrNameLst>
                                          <p:attrName>style.visibility</p:attrName>
                                        </p:attrNameLst>
                                      </p:cBhvr>
                                      <p:to>
                                        <p:strVal val="visible"/>
                                      </p:to>
                                    </p:set>
                                    <p:animEffect transition="in" filter="wipe(down)">
                                      <p:cBhvr>
                                        <p:cTn id="107" dur="500"/>
                                        <p:tgtEl>
                                          <p:spTgt spid="161861"/>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161862"/>
                                        </p:tgtEl>
                                        <p:attrNameLst>
                                          <p:attrName>style.visibility</p:attrName>
                                        </p:attrNameLst>
                                      </p:cBhvr>
                                      <p:to>
                                        <p:strVal val="visible"/>
                                      </p:to>
                                    </p:set>
                                    <p:animEffect transition="in" filter="wipe(down)">
                                      <p:cBhvr>
                                        <p:cTn id="110" dur="500"/>
                                        <p:tgtEl>
                                          <p:spTgt spid="161862"/>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161863"/>
                                        </p:tgtEl>
                                        <p:attrNameLst>
                                          <p:attrName>style.visibility</p:attrName>
                                        </p:attrNameLst>
                                      </p:cBhvr>
                                      <p:to>
                                        <p:strVal val="visible"/>
                                      </p:to>
                                    </p:set>
                                    <p:animEffect transition="in" filter="wipe(down)">
                                      <p:cBhvr>
                                        <p:cTn id="113" dur="500"/>
                                        <p:tgtEl>
                                          <p:spTgt spid="161863"/>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161864"/>
                                        </p:tgtEl>
                                        <p:attrNameLst>
                                          <p:attrName>style.visibility</p:attrName>
                                        </p:attrNameLst>
                                      </p:cBhvr>
                                      <p:to>
                                        <p:strVal val="visible"/>
                                      </p:to>
                                    </p:set>
                                    <p:animEffect transition="in" filter="wipe(down)">
                                      <p:cBhvr>
                                        <p:cTn id="116" dur="500"/>
                                        <p:tgtEl>
                                          <p:spTgt spid="161864"/>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161881"/>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4" fill="hold" grpId="0" nodeType="clickEffect">
                                  <p:stCondLst>
                                    <p:cond delay="0"/>
                                  </p:stCondLst>
                                  <p:childTnLst>
                                    <p:set>
                                      <p:cBhvr>
                                        <p:cTn id="124" dur="1" fill="hold">
                                          <p:stCondLst>
                                            <p:cond delay="0"/>
                                          </p:stCondLst>
                                        </p:cTn>
                                        <p:tgtEl>
                                          <p:spTgt spid="161865"/>
                                        </p:tgtEl>
                                        <p:attrNameLst>
                                          <p:attrName>style.visibility</p:attrName>
                                        </p:attrNameLst>
                                      </p:cBhvr>
                                      <p:to>
                                        <p:strVal val="visible"/>
                                      </p:to>
                                    </p:set>
                                    <p:animEffect transition="in" filter="wipe(down)">
                                      <p:cBhvr>
                                        <p:cTn id="125" dur="500"/>
                                        <p:tgtEl>
                                          <p:spTgt spid="161865"/>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161866"/>
                                        </p:tgtEl>
                                        <p:attrNameLst>
                                          <p:attrName>style.visibility</p:attrName>
                                        </p:attrNameLst>
                                      </p:cBhvr>
                                      <p:to>
                                        <p:strVal val="visible"/>
                                      </p:to>
                                    </p:set>
                                    <p:animEffect transition="in" filter="wipe(down)">
                                      <p:cBhvr>
                                        <p:cTn id="128" dur="500"/>
                                        <p:tgtEl>
                                          <p:spTgt spid="161866"/>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161867"/>
                                        </p:tgtEl>
                                        <p:attrNameLst>
                                          <p:attrName>style.visibility</p:attrName>
                                        </p:attrNameLst>
                                      </p:cBhvr>
                                      <p:to>
                                        <p:strVal val="visible"/>
                                      </p:to>
                                    </p:set>
                                    <p:animEffect transition="in" filter="wipe(down)">
                                      <p:cBhvr>
                                        <p:cTn id="131" dur="500"/>
                                        <p:tgtEl>
                                          <p:spTgt spid="16186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61868"/>
                                        </p:tgtEl>
                                        <p:attrNameLst>
                                          <p:attrName>style.visibility</p:attrName>
                                        </p:attrNameLst>
                                      </p:cBhvr>
                                      <p:to>
                                        <p:strVal val="visible"/>
                                      </p:to>
                                    </p:set>
                                    <p:animEffect transition="in" filter="wipe(down)">
                                      <p:cBhvr>
                                        <p:cTn id="134" dur="500"/>
                                        <p:tgtEl>
                                          <p:spTgt spid="161868"/>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161869"/>
                                        </p:tgtEl>
                                        <p:attrNameLst>
                                          <p:attrName>style.visibility</p:attrName>
                                        </p:attrNameLst>
                                      </p:cBhvr>
                                      <p:to>
                                        <p:strVal val="visible"/>
                                      </p:to>
                                    </p:set>
                                    <p:animEffect transition="in" filter="wipe(down)">
                                      <p:cBhvr>
                                        <p:cTn id="137" dur="500"/>
                                        <p:tgtEl>
                                          <p:spTgt spid="161869"/>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4" fill="hold" grpId="0" nodeType="clickEffect">
                                  <p:stCondLst>
                                    <p:cond delay="0"/>
                                  </p:stCondLst>
                                  <p:childTnLst>
                                    <p:set>
                                      <p:cBhvr>
                                        <p:cTn id="141" dur="1" fill="hold">
                                          <p:stCondLst>
                                            <p:cond delay="0"/>
                                          </p:stCondLst>
                                        </p:cTn>
                                        <p:tgtEl>
                                          <p:spTgt spid="161870"/>
                                        </p:tgtEl>
                                        <p:attrNameLst>
                                          <p:attrName>style.visibility</p:attrName>
                                        </p:attrNameLst>
                                      </p:cBhvr>
                                      <p:to>
                                        <p:strVal val="visible"/>
                                      </p:to>
                                    </p:set>
                                    <p:animEffect transition="in" filter="wipe(down)">
                                      <p:cBhvr>
                                        <p:cTn id="142" dur="500"/>
                                        <p:tgtEl>
                                          <p:spTgt spid="161870"/>
                                        </p:tgtEl>
                                      </p:cBhvr>
                                    </p:animEffect>
                                  </p:childTnLst>
                                </p:cTn>
                              </p:par>
                              <p:par>
                                <p:cTn id="143" presetID="22" presetClass="entr" presetSubtype="4" fill="hold" grpId="0" nodeType="withEffect">
                                  <p:stCondLst>
                                    <p:cond delay="0"/>
                                  </p:stCondLst>
                                  <p:childTnLst>
                                    <p:set>
                                      <p:cBhvr>
                                        <p:cTn id="144" dur="1" fill="hold">
                                          <p:stCondLst>
                                            <p:cond delay="0"/>
                                          </p:stCondLst>
                                        </p:cTn>
                                        <p:tgtEl>
                                          <p:spTgt spid="161871"/>
                                        </p:tgtEl>
                                        <p:attrNameLst>
                                          <p:attrName>style.visibility</p:attrName>
                                        </p:attrNameLst>
                                      </p:cBhvr>
                                      <p:to>
                                        <p:strVal val="visible"/>
                                      </p:to>
                                    </p:set>
                                    <p:animEffect transition="in" filter="wipe(down)">
                                      <p:cBhvr>
                                        <p:cTn id="145" dur="500"/>
                                        <p:tgtEl>
                                          <p:spTgt spid="161871"/>
                                        </p:tgtEl>
                                      </p:cBhvr>
                                    </p:animEffect>
                                  </p:childTnLst>
                                </p:cTn>
                              </p:par>
                              <p:par>
                                <p:cTn id="146" presetID="22" presetClass="entr" presetSubtype="4" fill="hold" grpId="0" nodeType="withEffect">
                                  <p:stCondLst>
                                    <p:cond delay="0"/>
                                  </p:stCondLst>
                                  <p:childTnLst>
                                    <p:set>
                                      <p:cBhvr>
                                        <p:cTn id="147" dur="1" fill="hold">
                                          <p:stCondLst>
                                            <p:cond delay="0"/>
                                          </p:stCondLst>
                                        </p:cTn>
                                        <p:tgtEl>
                                          <p:spTgt spid="161872"/>
                                        </p:tgtEl>
                                        <p:attrNameLst>
                                          <p:attrName>style.visibility</p:attrName>
                                        </p:attrNameLst>
                                      </p:cBhvr>
                                      <p:to>
                                        <p:strVal val="visible"/>
                                      </p:to>
                                    </p:set>
                                    <p:animEffect transition="in" filter="wipe(down)">
                                      <p:cBhvr>
                                        <p:cTn id="148" dur="500"/>
                                        <p:tgtEl>
                                          <p:spTgt spid="161872"/>
                                        </p:tgtEl>
                                      </p:cBhvr>
                                    </p:animEffect>
                                  </p:childTnLst>
                                </p:cTn>
                              </p:par>
                              <p:par>
                                <p:cTn id="149" presetID="22" presetClass="entr" presetSubtype="4" fill="hold" grpId="0" nodeType="withEffect">
                                  <p:stCondLst>
                                    <p:cond delay="0"/>
                                  </p:stCondLst>
                                  <p:childTnLst>
                                    <p:set>
                                      <p:cBhvr>
                                        <p:cTn id="150" dur="1" fill="hold">
                                          <p:stCondLst>
                                            <p:cond delay="0"/>
                                          </p:stCondLst>
                                        </p:cTn>
                                        <p:tgtEl>
                                          <p:spTgt spid="161873"/>
                                        </p:tgtEl>
                                        <p:attrNameLst>
                                          <p:attrName>style.visibility</p:attrName>
                                        </p:attrNameLst>
                                      </p:cBhvr>
                                      <p:to>
                                        <p:strVal val="visible"/>
                                      </p:to>
                                    </p:set>
                                    <p:animEffect transition="in" filter="wipe(down)">
                                      <p:cBhvr>
                                        <p:cTn id="151" dur="500"/>
                                        <p:tgtEl>
                                          <p:spTgt spid="161873"/>
                                        </p:tgtEl>
                                      </p:cBhvr>
                                    </p:animEffect>
                                  </p:childTnLst>
                                </p:cTn>
                              </p:par>
                              <p:par>
                                <p:cTn id="152" presetID="22" presetClass="entr" presetSubtype="4" fill="hold" grpId="0" nodeType="withEffect">
                                  <p:stCondLst>
                                    <p:cond delay="0"/>
                                  </p:stCondLst>
                                  <p:childTnLst>
                                    <p:set>
                                      <p:cBhvr>
                                        <p:cTn id="153" dur="1" fill="hold">
                                          <p:stCondLst>
                                            <p:cond delay="0"/>
                                          </p:stCondLst>
                                        </p:cTn>
                                        <p:tgtEl>
                                          <p:spTgt spid="161874"/>
                                        </p:tgtEl>
                                        <p:attrNameLst>
                                          <p:attrName>style.visibility</p:attrName>
                                        </p:attrNameLst>
                                      </p:cBhvr>
                                      <p:to>
                                        <p:strVal val="visible"/>
                                      </p:to>
                                    </p:set>
                                    <p:animEffect transition="in" filter="wipe(down)">
                                      <p:cBhvr>
                                        <p:cTn id="154" dur="500"/>
                                        <p:tgtEl>
                                          <p:spTgt spid="161874"/>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22" presetClass="entr" presetSubtype="4" fill="hold" grpId="0" nodeType="clickEffect">
                                  <p:stCondLst>
                                    <p:cond delay="0"/>
                                  </p:stCondLst>
                                  <p:childTnLst>
                                    <p:set>
                                      <p:cBhvr>
                                        <p:cTn id="158" dur="1" fill="hold">
                                          <p:stCondLst>
                                            <p:cond delay="0"/>
                                          </p:stCondLst>
                                        </p:cTn>
                                        <p:tgtEl>
                                          <p:spTgt spid="161875"/>
                                        </p:tgtEl>
                                        <p:attrNameLst>
                                          <p:attrName>style.visibility</p:attrName>
                                        </p:attrNameLst>
                                      </p:cBhvr>
                                      <p:to>
                                        <p:strVal val="visible"/>
                                      </p:to>
                                    </p:set>
                                    <p:animEffect transition="in" filter="wipe(down)">
                                      <p:cBhvr>
                                        <p:cTn id="159" dur="500"/>
                                        <p:tgtEl>
                                          <p:spTgt spid="161875"/>
                                        </p:tgtEl>
                                      </p:cBhvr>
                                    </p:animEffect>
                                  </p:childTnLst>
                                </p:cTn>
                              </p:par>
                              <p:par>
                                <p:cTn id="160" presetID="22" presetClass="entr" presetSubtype="4" fill="hold" grpId="0" nodeType="withEffect">
                                  <p:stCondLst>
                                    <p:cond delay="0"/>
                                  </p:stCondLst>
                                  <p:childTnLst>
                                    <p:set>
                                      <p:cBhvr>
                                        <p:cTn id="161" dur="1" fill="hold">
                                          <p:stCondLst>
                                            <p:cond delay="0"/>
                                          </p:stCondLst>
                                        </p:cTn>
                                        <p:tgtEl>
                                          <p:spTgt spid="161876"/>
                                        </p:tgtEl>
                                        <p:attrNameLst>
                                          <p:attrName>style.visibility</p:attrName>
                                        </p:attrNameLst>
                                      </p:cBhvr>
                                      <p:to>
                                        <p:strVal val="visible"/>
                                      </p:to>
                                    </p:set>
                                    <p:animEffect transition="in" filter="wipe(down)">
                                      <p:cBhvr>
                                        <p:cTn id="162" dur="500"/>
                                        <p:tgtEl>
                                          <p:spTgt spid="161876"/>
                                        </p:tgtEl>
                                      </p:cBhvr>
                                    </p:animEffect>
                                  </p:childTnLst>
                                </p:cTn>
                              </p:par>
                              <p:par>
                                <p:cTn id="163" presetID="22" presetClass="entr" presetSubtype="4" fill="hold" grpId="0" nodeType="withEffect">
                                  <p:stCondLst>
                                    <p:cond delay="0"/>
                                  </p:stCondLst>
                                  <p:childTnLst>
                                    <p:set>
                                      <p:cBhvr>
                                        <p:cTn id="164" dur="1" fill="hold">
                                          <p:stCondLst>
                                            <p:cond delay="0"/>
                                          </p:stCondLst>
                                        </p:cTn>
                                        <p:tgtEl>
                                          <p:spTgt spid="161877"/>
                                        </p:tgtEl>
                                        <p:attrNameLst>
                                          <p:attrName>style.visibility</p:attrName>
                                        </p:attrNameLst>
                                      </p:cBhvr>
                                      <p:to>
                                        <p:strVal val="visible"/>
                                      </p:to>
                                    </p:set>
                                    <p:animEffect transition="in" filter="wipe(down)">
                                      <p:cBhvr>
                                        <p:cTn id="165" dur="500"/>
                                        <p:tgtEl>
                                          <p:spTgt spid="161877"/>
                                        </p:tgtEl>
                                      </p:cBhvr>
                                    </p:animEffect>
                                  </p:childTnLst>
                                </p:cTn>
                              </p:par>
                              <p:par>
                                <p:cTn id="166" presetID="22" presetClass="entr" presetSubtype="4" fill="hold" grpId="0" nodeType="withEffect">
                                  <p:stCondLst>
                                    <p:cond delay="0"/>
                                  </p:stCondLst>
                                  <p:childTnLst>
                                    <p:set>
                                      <p:cBhvr>
                                        <p:cTn id="167" dur="1" fill="hold">
                                          <p:stCondLst>
                                            <p:cond delay="0"/>
                                          </p:stCondLst>
                                        </p:cTn>
                                        <p:tgtEl>
                                          <p:spTgt spid="161878"/>
                                        </p:tgtEl>
                                        <p:attrNameLst>
                                          <p:attrName>style.visibility</p:attrName>
                                        </p:attrNameLst>
                                      </p:cBhvr>
                                      <p:to>
                                        <p:strVal val="visible"/>
                                      </p:to>
                                    </p:set>
                                    <p:animEffect transition="in" filter="wipe(down)">
                                      <p:cBhvr>
                                        <p:cTn id="168" dur="500"/>
                                        <p:tgtEl>
                                          <p:spTgt spid="161878"/>
                                        </p:tgtEl>
                                      </p:cBhvr>
                                    </p:animEffect>
                                  </p:childTnLst>
                                </p:cTn>
                              </p:par>
                              <p:par>
                                <p:cTn id="169" presetID="22" presetClass="entr" presetSubtype="4" fill="hold" grpId="0" nodeType="withEffect">
                                  <p:stCondLst>
                                    <p:cond delay="0"/>
                                  </p:stCondLst>
                                  <p:childTnLst>
                                    <p:set>
                                      <p:cBhvr>
                                        <p:cTn id="170" dur="1" fill="hold">
                                          <p:stCondLst>
                                            <p:cond delay="0"/>
                                          </p:stCondLst>
                                        </p:cTn>
                                        <p:tgtEl>
                                          <p:spTgt spid="161879"/>
                                        </p:tgtEl>
                                        <p:attrNameLst>
                                          <p:attrName>style.visibility</p:attrName>
                                        </p:attrNameLst>
                                      </p:cBhvr>
                                      <p:to>
                                        <p:strVal val="visible"/>
                                      </p:to>
                                    </p:set>
                                    <p:animEffect transition="in" filter="wipe(down)">
                                      <p:cBhvr>
                                        <p:cTn id="171" dur="500"/>
                                        <p:tgtEl>
                                          <p:spTgt spid="1618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33" grpId="0"/>
      <p:bldP spid="161834" grpId="0"/>
      <p:bldP spid="161835" grpId="0"/>
      <p:bldP spid="161836" grpId="0"/>
      <p:bldP spid="161837" grpId="0"/>
      <p:bldP spid="161838" grpId="0"/>
      <p:bldP spid="161839" grpId="0"/>
      <p:bldP spid="161840" grpId="0"/>
      <p:bldP spid="161841" grpId="0"/>
      <p:bldP spid="161842" grpId="0"/>
      <p:bldP spid="161843" grpId="0"/>
      <p:bldP spid="161844" grpId="0"/>
      <p:bldP spid="161845" grpId="0"/>
      <p:bldP spid="161846" grpId="0"/>
      <p:bldP spid="161847" grpId="0"/>
      <p:bldP spid="161848" grpId="0"/>
      <p:bldP spid="161849" grpId="0"/>
      <p:bldP spid="161850" grpId="0"/>
      <p:bldP spid="161851" grpId="0"/>
      <p:bldP spid="161852" grpId="0"/>
      <p:bldP spid="161853" grpId="0"/>
      <p:bldP spid="161854" grpId="0"/>
      <p:bldP spid="161855" grpId="0"/>
      <p:bldP spid="161856" grpId="0"/>
      <p:bldP spid="161857" grpId="0"/>
      <p:bldP spid="161858" grpId="0"/>
      <p:bldP spid="161859" grpId="0"/>
      <p:bldP spid="161860" grpId="0"/>
      <p:bldP spid="161861" grpId="0"/>
      <p:bldP spid="161862" grpId="0"/>
      <p:bldP spid="161863" grpId="0"/>
      <p:bldP spid="161864" grpId="0"/>
      <p:bldP spid="161865" grpId="0"/>
      <p:bldP spid="161866" grpId="0"/>
      <p:bldP spid="161867" grpId="0"/>
      <p:bldP spid="161868" grpId="0"/>
      <p:bldP spid="161869" grpId="0"/>
      <p:bldP spid="161870" grpId="0"/>
      <p:bldP spid="161871" grpId="0"/>
      <p:bldP spid="161872" grpId="0"/>
      <p:bldP spid="161873" grpId="0"/>
      <p:bldP spid="161874" grpId="0"/>
      <p:bldP spid="161875" grpId="0"/>
      <p:bldP spid="161876" grpId="0"/>
      <p:bldP spid="161877" grpId="0"/>
      <p:bldP spid="161878" grpId="0"/>
      <p:bldP spid="161879" grpId="0"/>
      <p:bldP spid="161880" grpId="0"/>
      <p:bldP spid="161881" grpId="0"/>
    </p:bldLst>
  </p:timing>
</p:sld>
</file>

<file path=ppt/slides/slide2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5890" name="Rectangle 2"/>
          <p:cNvSpPr>
            <a:spLocks noGrp="1" noChangeArrowheads="1"/>
          </p:cNvSpPr>
          <p:nvPr>
            <p:ph type="title" idx="4294967295"/>
          </p:nvPr>
        </p:nvSpPr>
        <p:spPr/>
        <p:txBody>
          <a:bodyPr/>
          <a:lstStyle/>
          <a:p>
            <a:pPr eaLnBrk="1" hangingPunct="1">
              <a:defRPr/>
            </a:pPr>
            <a:r>
              <a:rPr lang="en-US">
                <a:cs typeface="+mj-cs"/>
              </a:rPr>
              <a:t>NT Canon during 1</a:t>
            </a:r>
            <a:r>
              <a:rPr lang="en-US" baseline="30000">
                <a:cs typeface="+mj-cs"/>
              </a:rPr>
              <a:t>st</a:t>
            </a:r>
            <a:r>
              <a:rPr lang="en-US">
                <a:cs typeface="+mj-cs"/>
              </a:rPr>
              <a:t> 4C</a:t>
            </a:r>
          </a:p>
        </p:txBody>
      </p:sp>
      <p:sp>
        <p:nvSpPr>
          <p:cNvPr id="1401858" name="Rectangle 3"/>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5B5249"/>
              </a:solidFill>
              <a:latin typeface="Times New Roman" charset="0"/>
            </a:endParaRPr>
          </a:p>
        </p:txBody>
      </p:sp>
      <p:pic>
        <p:nvPicPr>
          <p:cNvPr id="140185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335088"/>
            <a:ext cx="8458200" cy="582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01860" name="Text Box 5"/>
          <p:cNvSpPr txBox="1">
            <a:spLocks noChangeArrowheads="1"/>
          </p:cNvSpPr>
          <p:nvPr/>
        </p:nvSpPr>
        <p:spPr bwMode="auto">
          <a:xfrm>
            <a:off x="533400" y="654050"/>
            <a:ext cx="7924800" cy="7937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altLang="zh-CN" sz="2800" b="1">
                <a:solidFill>
                  <a:srgbClr val="FFFFFF"/>
                </a:solidFill>
                <a:latin typeface="Arial" charset="0"/>
                <a:ea typeface="SimSun" charset="0"/>
                <a:cs typeface="SimSun" charset="0"/>
              </a:rPr>
              <a:t>The NT Canon in the First Four Centuries</a:t>
            </a:r>
          </a:p>
          <a:p>
            <a:pPr algn="ctr" eaLnBrk="1" hangingPunct="1"/>
            <a:r>
              <a:rPr lang="en-US" altLang="zh-CN" sz="1800">
                <a:solidFill>
                  <a:srgbClr val="FFFFFF"/>
                </a:solidFill>
                <a:latin typeface="Arial" charset="0"/>
                <a:ea typeface="SimSun" charset="0"/>
                <a:cs typeface="SimSun" charset="0"/>
              </a:rPr>
              <a:t>H. Wayne House, </a:t>
            </a:r>
            <a:r>
              <a:rPr lang="en-US" altLang="zh-CN" sz="1800" i="1">
                <a:solidFill>
                  <a:srgbClr val="FFFFFF"/>
                </a:solidFill>
                <a:latin typeface="Arial" charset="0"/>
                <a:ea typeface="SimSun" charset="0"/>
                <a:cs typeface="SimSun" charset="0"/>
              </a:rPr>
              <a:t>Chronological &amp; Background Charts to the NT</a:t>
            </a:r>
            <a:endParaRPr lang="en-US" sz="1800">
              <a:solidFill>
                <a:srgbClr val="FFFFFF"/>
              </a:solidFill>
              <a:latin typeface="Arial" charset="0"/>
              <a:ea typeface="SimSun" charset="0"/>
              <a:cs typeface="SimSun" charset="0"/>
            </a:endParaRPr>
          </a:p>
        </p:txBody>
      </p:sp>
      <p:sp>
        <p:nvSpPr>
          <p:cNvPr id="1401861" name="WordArt 6"/>
          <p:cNvSpPr>
            <a:spLocks noChangeArrowheads="1" noChangeShapeType="1" noTextEdit="1"/>
          </p:cNvSpPr>
          <p:nvPr/>
        </p:nvSpPr>
        <p:spPr bwMode="auto">
          <a:xfrm>
            <a:off x="0" y="152400"/>
            <a:ext cx="3276600" cy="5334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For Further Details see...</a:t>
            </a:r>
          </a:p>
        </p:txBody>
      </p:sp>
      <p:sp>
        <p:nvSpPr>
          <p:cNvPr id="7"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03905" name="Picture 2" descr="j03046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304800"/>
            <a:ext cx="1600200" cy="1319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9" name="Rectangle 3"/>
          <p:cNvSpPr>
            <a:spLocks noGrp="1" noChangeArrowheads="1"/>
          </p:cNvSpPr>
          <p:nvPr>
            <p:ph type="title"/>
          </p:nvPr>
        </p:nvSpPr>
        <p:spPr>
          <a:xfrm>
            <a:off x="2209800" y="381000"/>
            <a:ext cx="4343400" cy="1246188"/>
          </a:xfrm>
          <a:effectLst>
            <a:outerShdw blurRad="63500" dist="35921" dir="2700000" algn="ctr" rotWithShape="0">
              <a:srgbClr val="020009">
                <a:alpha val="74998"/>
              </a:srgbClr>
            </a:outerShdw>
          </a:effectLst>
        </p:spPr>
        <p:txBody>
          <a:bodyPr/>
          <a:lstStyle/>
          <a:p>
            <a:pPr eaLnBrk="1" hangingPunct="1">
              <a:defRPr/>
            </a:pPr>
            <a:r>
              <a:rPr lang="en-US" sz="4000" b="1" dirty="0">
                <a:latin typeface="Arial" charset="0"/>
                <a:ea typeface="ＭＳ Ｐゴシック" charset="0"/>
              </a:rPr>
              <a:t>NT Canonicity</a:t>
            </a:r>
            <a:br>
              <a:rPr lang="en-US" sz="4000" b="1" dirty="0">
                <a:latin typeface="Arial" charset="0"/>
                <a:ea typeface="ＭＳ Ｐゴシック" charset="0"/>
              </a:rPr>
            </a:br>
            <a:r>
              <a:rPr lang="en-US" sz="4000" b="1" dirty="0">
                <a:latin typeface="Arial" charset="0"/>
                <a:ea typeface="ＭＳ Ｐゴシック" charset="0"/>
              </a:rPr>
              <a:t> Requirements</a:t>
            </a:r>
          </a:p>
        </p:txBody>
      </p:sp>
      <p:sp>
        <p:nvSpPr>
          <p:cNvPr id="167941" name="Rectangle 5"/>
          <p:cNvSpPr>
            <a:spLocks noChangeArrowheads="1"/>
          </p:cNvSpPr>
          <p:nvPr/>
        </p:nvSpPr>
        <p:spPr bwMode="auto">
          <a:xfrm>
            <a:off x="304800" y="1905000"/>
            <a:ext cx="8343900" cy="1219200"/>
          </a:xfrm>
          <a:prstGeom prst="rect">
            <a:avLst/>
          </a:prstGeom>
          <a:noFill/>
          <a:ln>
            <a:noFill/>
          </a:ln>
          <a:effectLst>
            <a:outerShdw blurRad="63500" dist="38099" dir="2700000" algn="ctr" rotWithShape="0">
              <a:srgbClr val="020009">
                <a:alpha val="74998"/>
              </a:srgbClr>
            </a:outerShdw>
          </a:effectLst>
        </p:spPr>
        <p:txBody>
          <a:bodyPr/>
          <a:lstStyle/>
          <a:p>
            <a:pPr eaLnBrk="1" hangingPunct="1">
              <a:spcBef>
                <a:spcPct val="20000"/>
              </a:spcBef>
              <a:buClr>
                <a:srgbClr val="86D1EC"/>
              </a:buClr>
              <a:buSzPct val="90000"/>
              <a:buFont typeface="Wingdings" charset="0"/>
              <a:buNone/>
              <a:defRPr/>
            </a:pPr>
            <a:r>
              <a:rPr lang="en-US" sz="3200" b="1">
                <a:solidFill>
                  <a:srgbClr val="FFFFFF"/>
                </a:solidFill>
                <a:latin typeface="Arial" charset="0"/>
              </a:rPr>
              <a:t>What did it take for early documents to be considered Scripture?</a:t>
            </a:r>
          </a:p>
        </p:txBody>
      </p:sp>
      <p:sp>
        <p:nvSpPr>
          <p:cNvPr id="7" name="Rectangle 4"/>
          <p:cNvSpPr txBox="1">
            <a:spLocks noChangeArrowheads="1"/>
          </p:cNvSpPr>
          <p:nvPr/>
        </p:nvSpPr>
        <p:spPr bwMode="auto">
          <a:xfrm>
            <a:off x="498475" y="3068638"/>
            <a:ext cx="8610600" cy="1676400"/>
          </a:xfrm>
          <a:prstGeom prst="rect">
            <a:avLst/>
          </a:prstGeom>
          <a:noFill/>
          <a:ln>
            <a:noFill/>
          </a:ln>
          <a:effectLst>
            <a:outerShdw blurRad="63500" dist="35921" dir="2700000" algn="ctr" rotWithShape="0">
              <a:srgbClr val="020009">
                <a:alpha val="74998"/>
              </a:srgbClr>
            </a:outerShdw>
          </a:effectLst>
        </p:spPr>
        <p:txBody>
          <a:bodyPr/>
          <a:lstStyle>
            <a:lvl1pPr marL="342900" indent="-342900"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9pPr>
          </a:lstStyle>
          <a:p>
            <a:pPr eaLnBrk="1" hangingPunct="1">
              <a:defRPr/>
            </a:pPr>
            <a:r>
              <a:rPr lang="en-US" sz="2800" b="1" dirty="0">
                <a:latin typeface="Arial" charset="0"/>
                <a:ea typeface="ＭＳ Ｐゴシック" charset="0"/>
              </a:rPr>
              <a:t>Written by Apostle (or under an Apostle)</a:t>
            </a:r>
          </a:p>
          <a:p>
            <a:pPr eaLnBrk="1" hangingPunct="1">
              <a:defRPr/>
            </a:pPr>
            <a:r>
              <a:rPr lang="en-US" sz="2800" b="1" dirty="0">
                <a:latin typeface="Arial" charset="0"/>
                <a:ea typeface="ＭＳ Ｐゴシック" charset="0"/>
              </a:rPr>
              <a:t>Widely Accepted (used by churches)</a:t>
            </a:r>
          </a:p>
          <a:p>
            <a:pPr eaLnBrk="1" hangingPunct="1">
              <a:defRPr/>
            </a:pPr>
            <a:r>
              <a:rPr lang="en-US" sz="2800" b="1" dirty="0">
                <a:latin typeface="Arial" charset="0"/>
                <a:ea typeface="ＭＳ Ｐゴシック" charset="0"/>
              </a:rPr>
              <a:t>Theologically Sound (no false doctrine)</a:t>
            </a:r>
          </a:p>
        </p:txBody>
      </p:sp>
      <p:sp>
        <p:nvSpPr>
          <p:cNvPr id="167942" name="Rectangle 6"/>
          <p:cNvSpPr>
            <a:spLocks noChangeArrowheads="1"/>
          </p:cNvSpPr>
          <p:nvPr/>
        </p:nvSpPr>
        <p:spPr bwMode="auto">
          <a:xfrm>
            <a:off x="266700" y="5105400"/>
            <a:ext cx="8610600" cy="1447800"/>
          </a:xfrm>
          <a:prstGeom prst="rect">
            <a:avLst/>
          </a:prstGeom>
          <a:solidFill>
            <a:srgbClr val="020009"/>
          </a:solidFill>
          <a:ln>
            <a:noFill/>
          </a:ln>
          <a:effectLst>
            <a:outerShdw blurRad="63500" dist="38099" dir="2700000" algn="ctr" rotWithShape="0">
              <a:srgbClr val="020009">
                <a:alpha val="74998"/>
              </a:srgbClr>
            </a:outerShdw>
          </a:effectLst>
        </p:spPr>
        <p:txBody>
          <a:bodyPr/>
          <a:lstStyle/>
          <a:p>
            <a:pPr>
              <a:defRPr/>
            </a:pPr>
            <a:r>
              <a:rPr lang="en-US" sz="2800" b="1" dirty="0">
                <a:solidFill>
                  <a:srgbClr val="FFFFFF"/>
                </a:solidFill>
                <a:latin typeface="Arial" charset="0"/>
              </a:rPr>
              <a:t>None of these applied to the books Dan Brown says were the </a:t>
            </a:r>
            <a:r>
              <a:rPr lang="en-US" altLang="ja-JP" sz="2800" b="1" dirty="0">
                <a:solidFill>
                  <a:srgbClr val="FFFFFF"/>
                </a:solidFill>
                <a:latin typeface="Arial" charset="0"/>
              </a:rPr>
              <a:t>"real Scripture," such as the </a:t>
            </a:r>
            <a:r>
              <a:rPr lang="en-US" altLang="ja-JP" sz="2800" b="1" i="1" dirty="0">
                <a:solidFill>
                  <a:srgbClr val="FFFFFF"/>
                </a:solidFill>
                <a:latin typeface="Arial" charset="0"/>
              </a:rPr>
              <a:t>Gospel of Philip &amp; Gospel of Thomas</a:t>
            </a:r>
            <a:endParaRPr lang="en-US" sz="2800" b="1" dirty="0">
              <a:solidFill>
                <a:srgbClr val="FFFFFF"/>
              </a:solidFill>
              <a:latin typeface="Arial" charset="0"/>
            </a:endParaRPr>
          </a:p>
        </p:txBody>
      </p:sp>
      <p:sp>
        <p:nvSpPr>
          <p:cNvPr id="8"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7941">
                                            <p:txEl>
                                              <p:pRg st="0" end="0"/>
                                            </p:txEl>
                                          </p:spTgt>
                                        </p:tgtEl>
                                        <p:attrNameLst>
                                          <p:attrName>style.visibility</p:attrName>
                                        </p:attrNameLst>
                                      </p:cBhvr>
                                      <p:to>
                                        <p:strVal val="visible"/>
                                      </p:to>
                                    </p:set>
                                    <p:animEffect transition="in" filter="dissolve">
                                      <p:cBhvr>
                                        <p:cTn id="7" dur="500"/>
                                        <p:tgtEl>
                                          <p:spTgt spid="16794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7942">
                                            <p:bg/>
                                          </p:spTgt>
                                        </p:tgtEl>
                                        <p:attrNameLst>
                                          <p:attrName>style.visibility</p:attrName>
                                        </p:attrNameLst>
                                      </p:cBhvr>
                                      <p:to>
                                        <p:strVal val="visible"/>
                                      </p:to>
                                    </p:set>
                                    <p:animEffect transition="in" filter="dissolve">
                                      <p:cBhvr>
                                        <p:cTn id="27" dur="500"/>
                                        <p:tgtEl>
                                          <p:spTgt spid="167942">
                                            <p:bg/>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67942">
                                            <p:txEl>
                                              <p:pRg st="0" end="0"/>
                                            </p:txEl>
                                          </p:spTgt>
                                        </p:tgtEl>
                                        <p:attrNameLst>
                                          <p:attrName>style.visibility</p:attrName>
                                        </p:attrNameLst>
                                      </p:cBhvr>
                                      <p:to>
                                        <p:strVal val="visible"/>
                                      </p:to>
                                    </p:set>
                                    <p:animEffect transition="in" filter="dissolve">
                                      <p:cBhvr>
                                        <p:cTn id="30" dur="500"/>
                                        <p:tgtEl>
                                          <p:spTgt spid="1679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1" grpId="0" build="p"/>
      <p:bldP spid="7" grpId="0" build="p"/>
      <p:bldP spid="167942" grpId="0" build="p" animBg="1"/>
    </p:bldLst>
  </p:timing>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0595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71011" name="Oval 3"/>
          <p:cNvSpPr>
            <a:spLocks noChangeArrowheads="1"/>
          </p:cNvSpPr>
          <p:nvPr/>
        </p:nvSpPr>
        <p:spPr bwMode="auto">
          <a:xfrm>
            <a:off x="3906838" y="457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1012" name="Oval 4"/>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1013" name="Text Box 5"/>
          <p:cNvSpPr txBox="1">
            <a:spLocks noChangeArrowheads="1"/>
          </p:cNvSpPr>
          <p:nvPr/>
        </p:nvSpPr>
        <p:spPr bwMode="auto">
          <a:xfrm>
            <a:off x="6858000" y="2971800"/>
            <a:ext cx="2030413" cy="123507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26" charset="0"/>
              </a:rPr>
              <a:t>Caesarea</a:t>
            </a:r>
          </a:p>
          <a:p>
            <a:pPr>
              <a:defRPr/>
            </a:pPr>
            <a:r>
              <a:rPr lang="en-US" b="1">
                <a:solidFill>
                  <a:srgbClr val="FFFFFF"/>
                </a:solidFill>
                <a:effectLst>
                  <a:outerShdw blurRad="38100" dist="38100" dir="2700000" algn="tl">
                    <a:srgbClr val="000000"/>
                  </a:outerShdw>
                </a:effectLst>
                <a:latin typeface="26" charset="0"/>
              </a:rPr>
              <a:t>Luke Written</a:t>
            </a:r>
          </a:p>
          <a:p>
            <a:pPr>
              <a:defRPr/>
            </a:pPr>
            <a:r>
              <a:rPr lang="en-US" b="1">
                <a:solidFill>
                  <a:srgbClr val="FFFFFF"/>
                </a:solidFill>
                <a:effectLst>
                  <a:outerShdw blurRad="38100" dist="38100" dir="2700000" algn="tl">
                    <a:srgbClr val="000000"/>
                  </a:outerShdw>
                </a:effectLst>
                <a:latin typeface="26" charset="0"/>
              </a:rPr>
              <a:t>AD 57-59</a:t>
            </a:r>
            <a:endParaRPr lang="en-US">
              <a:solidFill>
                <a:srgbClr val="FFFFFF"/>
              </a:solidFill>
              <a:effectLst>
                <a:outerShdw blurRad="38100" dist="38100" dir="2700000" algn="tl">
                  <a:srgbClr val="000000"/>
                </a:outerShdw>
              </a:effectLst>
              <a:latin typeface="26" charset="0"/>
            </a:endParaRPr>
          </a:p>
        </p:txBody>
      </p:sp>
      <p:sp>
        <p:nvSpPr>
          <p:cNvPr id="171014" name="Text Box 6"/>
          <p:cNvSpPr txBox="1">
            <a:spLocks noChangeArrowheads="1"/>
          </p:cNvSpPr>
          <p:nvPr/>
        </p:nvSpPr>
        <p:spPr bwMode="auto">
          <a:xfrm>
            <a:off x="900113" y="609600"/>
            <a:ext cx="3300412" cy="123507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a:solidFill>
                  <a:srgbClr val="FFFFFF"/>
                </a:solidFill>
                <a:effectLst>
                  <a:outerShdw blurRad="38100" dist="38100" dir="2700000" algn="tl">
                    <a:srgbClr val="000000"/>
                  </a:outerShdw>
                </a:effectLst>
                <a:latin typeface="26" charset="0"/>
              </a:rPr>
              <a:t>Macedonia</a:t>
            </a:r>
          </a:p>
          <a:p>
            <a:pPr algn="r">
              <a:defRPr/>
            </a:pPr>
            <a:r>
              <a:rPr lang="en-US" b="1">
                <a:solidFill>
                  <a:srgbClr val="FFFFFF"/>
                </a:solidFill>
                <a:effectLst>
                  <a:outerShdw blurRad="38100" dist="38100" dir="2700000" algn="tl">
                    <a:srgbClr val="000000"/>
                  </a:outerShdw>
                </a:effectLst>
                <a:latin typeface="26" charset="0"/>
              </a:rPr>
              <a:t>Paul Wrote 1 Timothy</a:t>
            </a:r>
          </a:p>
          <a:p>
            <a:pPr algn="r">
              <a:defRPr/>
            </a:pPr>
            <a:r>
              <a:rPr lang="en-US" b="1">
                <a:solidFill>
                  <a:srgbClr val="FFFFFF"/>
                </a:solidFill>
                <a:effectLst>
                  <a:outerShdw blurRad="38100" dist="38100" dir="2700000" algn="tl">
                    <a:srgbClr val="000000"/>
                  </a:outerShdw>
                </a:effectLst>
                <a:latin typeface="26" charset="0"/>
              </a:rPr>
              <a:t>AD 62</a:t>
            </a:r>
            <a:endParaRPr lang="en-US">
              <a:solidFill>
                <a:srgbClr val="FFFFFF"/>
              </a:solidFill>
              <a:effectLst>
                <a:outerShdw blurRad="38100" dist="38100" dir="2700000" algn="tl">
                  <a:srgbClr val="000000"/>
                </a:outerShdw>
              </a:effectLst>
              <a:latin typeface="26" charset="0"/>
            </a:endParaRPr>
          </a:p>
        </p:txBody>
      </p:sp>
      <p:sp>
        <p:nvSpPr>
          <p:cNvPr id="171015" name="Text Box 7"/>
          <p:cNvSpPr txBox="1">
            <a:spLocks noChangeArrowheads="1"/>
          </p:cNvSpPr>
          <p:nvPr/>
        </p:nvSpPr>
        <p:spPr bwMode="auto">
          <a:xfrm>
            <a:off x="4495800" y="4724400"/>
            <a:ext cx="4495800" cy="1997075"/>
          </a:xfrm>
          <a:prstGeom prst="rect">
            <a:avLst/>
          </a:prstGeom>
          <a:solidFill>
            <a:srgbClr val="800000"/>
          </a:solidFill>
          <a:ln>
            <a:noFill/>
          </a:ln>
          <a:effectLst>
            <a:outerShdw blurRad="63500" dist="107763" dir="18900000" algn="ctr" rotWithShape="0">
              <a:schemeClr val="bg2">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26" charset="0"/>
              </a:rPr>
              <a:t>Stay in that house, eating and drinking whatever </a:t>
            </a:r>
            <a:br>
              <a:rPr lang="en-US" b="1">
                <a:solidFill>
                  <a:srgbClr val="FFFFFF"/>
                </a:solidFill>
                <a:effectLst>
                  <a:outerShdw blurRad="38100" dist="38100" dir="2700000" algn="tl">
                    <a:srgbClr val="000000"/>
                  </a:outerShdw>
                </a:effectLst>
                <a:latin typeface="26" charset="0"/>
              </a:rPr>
            </a:br>
            <a:r>
              <a:rPr lang="en-US" b="1">
                <a:solidFill>
                  <a:srgbClr val="FFFFFF"/>
                </a:solidFill>
                <a:effectLst>
                  <a:outerShdw blurRad="38100" dist="38100" dir="2700000" algn="tl">
                    <a:srgbClr val="000000"/>
                  </a:outerShdw>
                </a:effectLst>
                <a:latin typeface="26" charset="0"/>
              </a:rPr>
              <a:t>they give you, for </a:t>
            </a:r>
            <a:br>
              <a:rPr lang="en-US" b="1">
                <a:solidFill>
                  <a:srgbClr val="FFFFFF"/>
                </a:solidFill>
                <a:effectLst>
                  <a:outerShdw blurRad="38100" dist="38100" dir="2700000" algn="tl">
                    <a:srgbClr val="000000"/>
                  </a:outerShdw>
                </a:effectLst>
                <a:latin typeface="26" charset="0"/>
              </a:rPr>
            </a:br>
            <a:r>
              <a:rPr lang="en-US" b="1">
                <a:solidFill>
                  <a:srgbClr val="F6FF28"/>
                </a:solidFill>
                <a:effectLst>
                  <a:outerShdw blurRad="38100" dist="38100" dir="2700000" algn="tl">
                    <a:srgbClr val="000000"/>
                  </a:outerShdw>
                </a:effectLst>
                <a:latin typeface="26" charset="0"/>
              </a:rPr>
              <a:t>the worker deserves his wages</a:t>
            </a:r>
            <a:r>
              <a:rPr lang="en-US" b="1">
                <a:solidFill>
                  <a:srgbClr val="FFFFFF"/>
                </a:solidFill>
                <a:effectLst>
                  <a:outerShdw blurRad="38100" dist="38100" dir="2700000" algn="tl">
                    <a:srgbClr val="000000"/>
                  </a:outerShdw>
                </a:effectLst>
                <a:latin typeface="26" charset="0"/>
              </a:rPr>
              <a:t>… (Luke 10:7)</a:t>
            </a:r>
          </a:p>
        </p:txBody>
      </p:sp>
      <p:sp>
        <p:nvSpPr>
          <p:cNvPr id="171016" name="Text Box 8"/>
          <p:cNvSpPr txBox="1">
            <a:spLocks noChangeArrowheads="1"/>
          </p:cNvSpPr>
          <p:nvPr/>
        </p:nvSpPr>
        <p:spPr bwMode="auto">
          <a:xfrm>
            <a:off x="4354694" y="660581"/>
            <a:ext cx="4495800" cy="1997075"/>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b="1" dirty="0">
                <a:solidFill>
                  <a:srgbClr val="FFFFFF"/>
                </a:solidFill>
                <a:effectLst>
                  <a:outerShdw blurRad="38100" dist="38100" dir="2700000" algn="tl">
                    <a:srgbClr val="000000"/>
                  </a:outerShdw>
                </a:effectLst>
                <a:latin typeface="26" charset="0"/>
              </a:rPr>
              <a:t>For the Scripture says, </a:t>
            </a:r>
            <a:r>
              <a:rPr lang="en-US" altLang="ja-JP" b="1" dirty="0">
                <a:solidFill>
                  <a:srgbClr val="FFFFFF"/>
                </a:solidFill>
                <a:effectLst>
                  <a:outerShdw blurRad="38100" dist="38100" dir="2700000" algn="tl">
                    <a:srgbClr val="000000"/>
                  </a:outerShdw>
                </a:effectLst>
                <a:latin typeface="Arial" charset="0"/>
              </a:rPr>
              <a:t>"</a:t>
            </a:r>
            <a:r>
              <a:rPr lang="en-US" altLang="ja-JP" b="1" dirty="0">
                <a:solidFill>
                  <a:srgbClr val="FFFFFF"/>
                </a:solidFill>
                <a:effectLst>
                  <a:outerShdw blurRad="38100" dist="38100" dir="2700000" algn="tl">
                    <a:srgbClr val="000000"/>
                  </a:outerShdw>
                </a:effectLst>
                <a:latin typeface="26" charset="0"/>
              </a:rPr>
              <a:t>Do not muzzle the ox  while it is treading out the grain,</a:t>
            </a:r>
            <a:r>
              <a:rPr lang="en-US" altLang="ja-JP" b="1" dirty="0">
                <a:solidFill>
                  <a:srgbClr val="FFFFFF"/>
                </a:solidFill>
                <a:effectLst>
                  <a:outerShdw blurRad="38100" dist="38100" dir="2700000" algn="tl">
                    <a:srgbClr val="000000"/>
                  </a:outerShdw>
                </a:effectLst>
                <a:latin typeface="Arial" charset="0"/>
              </a:rPr>
              <a:t>"</a:t>
            </a:r>
            <a:r>
              <a:rPr lang="en-US" altLang="ja-JP" b="1" dirty="0">
                <a:solidFill>
                  <a:srgbClr val="FFFFFF"/>
                </a:solidFill>
                <a:effectLst>
                  <a:outerShdw blurRad="38100" dist="38100" dir="2700000" algn="tl">
                    <a:srgbClr val="000000"/>
                  </a:outerShdw>
                </a:effectLst>
                <a:latin typeface="26" charset="0"/>
              </a:rPr>
              <a:t> and </a:t>
            </a:r>
            <a:r>
              <a:rPr lang="en-US" altLang="ja-JP" b="1" dirty="0">
                <a:solidFill>
                  <a:srgbClr val="F6FF28"/>
                </a:solidFill>
                <a:effectLst>
                  <a:outerShdw blurRad="38100" dist="38100" dir="2700000" algn="tl">
                    <a:srgbClr val="000000"/>
                  </a:outerShdw>
                </a:effectLst>
                <a:latin typeface="Arial" charset="0"/>
              </a:rPr>
              <a:t>"</a:t>
            </a:r>
            <a:r>
              <a:rPr lang="en-US" altLang="ja-JP" b="1" dirty="0">
                <a:solidFill>
                  <a:srgbClr val="F6FF28"/>
                </a:solidFill>
                <a:effectLst>
                  <a:outerShdw blurRad="38100" dist="38100" dir="2700000" algn="tl">
                    <a:srgbClr val="000000"/>
                  </a:outerShdw>
                </a:effectLst>
                <a:latin typeface="26" charset="0"/>
              </a:rPr>
              <a:t>The worker deserves his wages</a:t>
            </a:r>
            <a:r>
              <a:rPr lang="en-US" altLang="ja-JP" b="1" dirty="0">
                <a:solidFill>
                  <a:srgbClr val="F6FF28"/>
                </a:solidFill>
                <a:effectLst>
                  <a:outerShdw blurRad="38100" dist="38100" dir="2700000" algn="tl">
                    <a:srgbClr val="000000"/>
                  </a:outerShdw>
                </a:effectLst>
                <a:latin typeface="Arial" charset="0"/>
              </a:rPr>
              <a:t>"</a:t>
            </a:r>
            <a:r>
              <a:rPr lang="en-US" altLang="ja-JP" b="1" dirty="0">
                <a:solidFill>
                  <a:srgbClr val="FFFFFF"/>
                </a:solidFill>
                <a:effectLst>
                  <a:outerShdw blurRad="38100" dist="38100" dir="2700000" algn="tl">
                    <a:srgbClr val="000000"/>
                  </a:outerShdw>
                </a:effectLst>
                <a:latin typeface="26" charset="0"/>
              </a:rPr>
              <a:t> (1 Timothy 5:18).</a:t>
            </a:r>
            <a:endParaRPr lang="en-US" b="1" dirty="0">
              <a:solidFill>
                <a:srgbClr val="FFFFFF"/>
              </a:solidFill>
              <a:effectLst>
                <a:outerShdw blurRad="38100" dist="38100" dir="2700000" algn="tl">
                  <a:srgbClr val="000000"/>
                </a:outerShdw>
              </a:effectLst>
              <a:latin typeface="26" charset="0"/>
            </a:endParaRPr>
          </a:p>
        </p:txBody>
      </p:sp>
      <p:sp>
        <p:nvSpPr>
          <p:cNvPr id="1405960"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FF"/>
              </a:solidFill>
              <a:latin typeface="Arial" charset="0"/>
            </a:endParaRPr>
          </a:p>
        </p:txBody>
      </p:sp>
      <p:sp>
        <p:nvSpPr>
          <p:cNvPr id="171018" name="Rectangle 10"/>
          <p:cNvSpPr>
            <a:spLocks noGrp="1" noChangeArrowheads="1"/>
          </p:cNvSpPr>
          <p:nvPr>
            <p:ph type="title" idx="4294967295"/>
          </p:nvPr>
        </p:nvSpPr>
        <p:spPr>
          <a:xfrm>
            <a:off x="107950" y="2781300"/>
            <a:ext cx="4191000" cy="2474913"/>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lgn="ctr">
              <a:spcBef>
                <a:spcPct val="50000"/>
              </a:spcBef>
              <a:defRPr/>
            </a:pPr>
            <a:r>
              <a:rPr lang="en-US" sz="3900" b="1" dirty="0">
                <a:solidFill>
                  <a:srgbClr val="FFEA18"/>
                </a:solidFill>
                <a:latin typeface="Comic Sans MS" charset="0"/>
                <a:ea typeface="ＭＳ Ｐゴシック" charset="0"/>
              </a:rPr>
              <a:t>Paul Called Luke</a:t>
            </a:r>
            <a:r>
              <a:rPr lang="fr-FR" altLang="ja-JP" sz="3900" b="1" dirty="0">
                <a:solidFill>
                  <a:srgbClr val="FFEA18"/>
                </a:solidFill>
                <a:latin typeface="Arial" charset="0"/>
                <a:ea typeface="ＭＳ Ｐゴシック" charset="0"/>
              </a:rPr>
              <a:t>'</a:t>
            </a:r>
            <a:r>
              <a:rPr lang="en-US" sz="3900" b="1" dirty="0">
                <a:solidFill>
                  <a:srgbClr val="FFEA18"/>
                </a:solidFill>
                <a:latin typeface="Comic Sans MS" charset="0"/>
                <a:ea typeface="ＭＳ Ｐゴシック" charset="0"/>
              </a:rPr>
              <a:t>s Gospel </a:t>
            </a:r>
            <a:r>
              <a:rPr lang="en-US" altLang="ja-JP" sz="3900" b="1" dirty="0">
                <a:solidFill>
                  <a:srgbClr val="FFEA18"/>
                </a:solidFill>
                <a:latin typeface="Arial" charset="0"/>
                <a:ea typeface="ＭＳ Ｐゴシック" charset="0"/>
              </a:rPr>
              <a:t>"</a:t>
            </a:r>
            <a:r>
              <a:rPr lang="en-US" altLang="ja-JP" sz="3900" b="1" dirty="0">
                <a:solidFill>
                  <a:srgbClr val="FFEA18"/>
                </a:solidFill>
                <a:latin typeface="Comic Sans MS" charset="0"/>
                <a:ea typeface="ＭＳ Ｐゴシック" charset="0"/>
              </a:rPr>
              <a:t>Scripture</a:t>
            </a:r>
            <a:r>
              <a:rPr lang="en-US" altLang="ja-JP" sz="3900" b="1" dirty="0">
                <a:solidFill>
                  <a:srgbClr val="FFEA18"/>
                </a:solidFill>
                <a:latin typeface="Arial" charset="0"/>
                <a:ea typeface="ＭＳ Ｐゴシック" charset="0"/>
              </a:rPr>
              <a:t>"</a:t>
            </a:r>
            <a:r>
              <a:rPr lang="en-US" altLang="ja-JP" sz="3900" b="1" dirty="0">
                <a:solidFill>
                  <a:srgbClr val="FFEA18"/>
                </a:solidFill>
                <a:latin typeface="Comic Sans MS" charset="0"/>
                <a:ea typeface="ＭＳ Ｐゴシック" charset="0"/>
              </a:rPr>
              <a:t> within 5 years!</a:t>
            </a:r>
            <a:endParaRPr lang="en-US" sz="3900" b="1" dirty="0">
              <a:solidFill>
                <a:srgbClr val="FFEA18"/>
              </a:solidFill>
              <a:latin typeface="Comic Sans MS" charset="0"/>
              <a:ea typeface="ＭＳ Ｐゴシック" charset="0"/>
            </a:endParaRPr>
          </a:p>
        </p:txBody>
      </p:sp>
      <p:sp>
        <p:nvSpPr>
          <p:cNvPr id="11"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6" fill="hold" grpId="0" nodeType="afterEffect">
                                  <p:stCondLst>
                                    <p:cond delay="100"/>
                                  </p:stCondLst>
                                  <p:childTnLst>
                                    <p:set>
                                      <p:cBhvr>
                                        <p:cTn id="6" dur="1" fill="hold">
                                          <p:stCondLst>
                                            <p:cond delay="0"/>
                                          </p:stCondLst>
                                        </p:cTn>
                                        <p:tgtEl>
                                          <p:spTgt spid="171012"/>
                                        </p:tgtEl>
                                        <p:attrNameLst>
                                          <p:attrName>style.visibility</p:attrName>
                                        </p:attrNameLst>
                                      </p:cBhvr>
                                      <p:to>
                                        <p:strVal val="visible"/>
                                      </p:to>
                                    </p:set>
                                    <p:anim calcmode="lin" valueType="num">
                                      <p:cBhvr>
                                        <p:cTn id="7" dur="500" fill="hold"/>
                                        <p:tgtEl>
                                          <p:spTgt spid="171012"/>
                                        </p:tgtEl>
                                        <p:attrNameLst>
                                          <p:attrName>ppt_w</p:attrName>
                                        </p:attrNameLst>
                                      </p:cBhvr>
                                      <p:tavLst>
                                        <p:tav tm="0">
                                          <p:val>
                                            <p:strVal val="(6*min(max(#ppt_w*#ppt_h,.3),1)-7.4)/-.7*#ppt_w"/>
                                          </p:val>
                                        </p:tav>
                                        <p:tav tm="100000">
                                          <p:val>
                                            <p:strVal val="#ppt_w"/>
                                          </p:val>
                                        </p:tav>
                                      </p:tavLst>
                                    </p:anim>
                                    <p:anim calcmode="lin" valueType="num">
                                      <p:cBhvr>
                                        <p:cTn id="8" dur="500" fill="hold"/>
                                        <p:tgtEl>
                                          <p:spTgt spid="171012"/>
                                        </p:tgtEl>
                                        <p:attrNameLst>
                                          <p:attrName>ppt_h</p:attrName>
                                        </p:attrNameLst>
                                      </p:cBhvr>
                                      <p:tavLst>
                                        <p:tav tm="0">
                                          <p:val>
                                            <p:strVal val="(6*min(max(#ppt_w*#ppt_h,.3),1)-7.4)/-.7*#ppt_h"/>
                                          </p:val>
                                        </p:tav>
                                        <p:tav tm="100000">
                                          <p:val>
                                            <p:strVal val="#ppt_h"/>
                                          </p:val>
                                        </p:tav>
                                      </p:tavLst>
                                    </p:anim>
                                    <p:anim calcmode="lin" valueType="num">
                                      <p:cBhvr>
                                        <p:cTn id="9" dur="500" fill="hold"/>
                                        <p:tgtEl>
                                          <p:spTgt spid="171012"/>
                                        </p:tgtEl>
                                        <p:attrNameLst>
                                          <p:attrName>ppt_x</p:attrName>
                                        </p:attrNameLst>
                                      </p:cBhvr>
                                      <p:tavLst>
                                        <p:tav tm="0">
                                          <p:val>
                                            <p:fltVal val="0.5"/>
                                          </p:val>
                                        </p:tav>
                                        <p:tav tm="100000">
                                          <p:val>
                                            <p:strVal val="#ppt_x"/>
                                          </p:val>
                                        </p:tav>
                                      </p:tavLst>
                                    </p:anim>
                                    <p:anim calcmode="lin" valueType="num">
                                      <p:cBhvr>
                                        <p:cTn id="10" dur="500" fill="hold"/>
                                        <p:tgtEl>
                                          <p:spTgt spid="171012"/>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600"/>
                            </p:stCondLst>
                            <p:childTnLst>
                              <p:par>
                                <p:cTn id="12" presetID="1" presetClass="entr" presetSubtype="0" fill="hold" grpId="0" nodeType="afterEffect">
                                  <p:stCondLst>
                                    <p:cond delay="0"/>
                                  </p:stCondLst>
                                  <p:childTnLst>
                                    <p:set>
                                      <p:cBhvr>
                                        <p:cTn id="13" dur="1" fill="hold">
                                          <p:stCondLst>
                                            <p:cond delay="0"/>
                                          </p:stCondLst>
                                        </p:cTn>
                                        <p:tgtEl>
                                          <p:spTgt spid="17101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71011"/>
                                        </p:tgtEl>
                                        <p:attrNameLst>
                                          <p:attrName>style.visibility</p:attrName>
                                        </p:attrNameLst>
                                      </p:cBhvr>
                                      <p:to>
                                        <p:strVal val="visible"/>
                                      </p:to>
                                    </p:set>
                                    <p:anim calcmode="lin" valueType="num">
                                      <p:cBhvr>
                                        <p:cTn id="18" dur="500" fill="hold"/>
                                        <p:tgtEl>
                                          <p:spTgt spid="171011"/>
                                        </p:tgtEl>
                                        <p:attrNameLst>
                                          <p:attrName>ppt_w</p:attrName>
                                        </p:attrNameLst>
                                      </p:cBhvr>
                                      <p:tavLst>
                                        <p:tav tm="0">
                                          <p:val>
                                            <p:strVal val="(6*min(max(#ppt_w*#ppt_h,.3),1)-7.4)/-.7*#ppt_w"/>
                                          </p:val>
                                        </p:tav>
                                        <p:tav tm="100000">
                                          <p:val>
                                            <p:strVal val="#ppt_w"/>
                                          </p:val>
                                        </p:tav>
                                      </p:tavLst>
                                    </p:anim>
                                    <p:anim calcmode="lin" valueType="num">
                                      <p:cBhvr>
                                        <p:cTn id="19" dur="500" fill="hold"/>
                                        <p:tgtEl>
                                          <p:spTgt spid="171011"/>
                                        </p:tgtEl>
                                        <p:attrNameLst>
                                          <p:attrName>ppt_h</p:attrName>
                                        </p:attrNameLst>
                                      </p:cBhvr>
                                      <p:tavLst>
                                        <p:tav tm="0">
                                          <p:val>
                                            <p:strVal val="(6*min(max(#ppt_w*#ppt_h,.3),1)-7.4)/-.7*#ppt_h"/>
                                          </p:val>
                                        </p:tav>
                                        <p:tav tm="100000">
                                          <p:val>
                                            <p:strVal val="#ppt_h"/>
                                          </p:val>
                                        </p:tav>
                                      </p:tavLst>
                                    </p:anim>
                                    <p:anim calcmode="lin" valueType="num">
                                      <p:cBhvr>
                                        <p:cTn id="20" dur="500" fill="hold"/>
                                        <p:tgtEl>
                                          <p:spTgt spid="171011"/>
                                        </p:tgtEl>
                                        <p:attrNameLst>
                                          <p:attrName>ppt_x</p:attrName>
                                        </p:attrNameLst>
                                      </p:cBhvr>
                                      <p:tavLst>
                                        <p:tav tm="0">
                                          <p:val>
                                            <p:fltVal val="0.5"/>
                                          </p:val>
                                        </p:tav>
                                        <p:tav tm="100000">
                                          <p:val>
                                            <p:strVal val="#ppt_x"/>
                                          </p:val>
                                        </p:tav>
                                      </p:tavLst>
                                    </p:anim>
                                    <p:anim calcmode="lin" valueType="num">
                                      <p:cBhvr>
                                        <p:cTn id="21" dur="500" fill="hold"/>
                                        <p:tgtEl>
                                          <p:spTgt spid="171011"/>
                                        </p:tgtEl>
                                        <p:attrNameLst>
                                          <p:attrName>ppt_y</p:attrName>
                                        </p:attrNameLst>
                                      </p:cBhvr>
                                      <p:tavLst>
                                        <p:tav tm="0">
                                          <p:val>
                                            <p:strVal val="1+(6*min(max(#ppt_w*#ppt_h,.3),1)-7.4)/-.7*#ppt_h/2"/>
                                          </p:val>
                                        </p:tav>
                                        <p:tav tm="100000">
                                          <p:val>
                                            <p:strVal val="#ppt_y"/>
                                          </p:val>
                                        </p:tav>
                                      </p:tavLst>
                                    </p:anim>
                                  </p:childTnLst>
                                </p:cTn>
                              </p:par>
                            </p:childTnLst>
                          </p:cTn>
                        </p:par>
                        <p:par>
                          <p:cTn id="22" fill="hold" nodeType="afterGroup">
                            <p:stCondLst>
                              <p:cond delay="500"/>
                            </p:stCondLst>
                            <p:childTnLst>
                              <p:par>
                                <p:cTn id="23" presetID="1" presetClass="entr" presetSubtype="0" fill="hold" grpId="0" nodeType="afterEffect">
                                  <p:stCondLst>
                                    <p:cond delay="0"/>
                                  </p:stCondLst>
                                  <p:childTnLst>
                                    <p:set>
                                      <p:cBhvr>
                                        <p:cTn id="24" dur="1" fill="hold">
                                          <p:stCondLst>
                                            <p:cond delay="0"/>
                                          </p:stCondLst>
                                        </p:cTn>
                                        <p:tgtEl>
                                          <p:spTgt spid="1710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7101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1015"/>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710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1" grpId="0" animBg="1"/>
      <p:bldP spid="171012" grpId="0" animBg="1"/>
      <p:bldP spid="171013" grpId="0"/>
      <p:bldP spid="171014" grpId="0"/>
      <p:bldP spid="171015" grpId="0" animBg="1"/>
      <p:bldP spid="171016" grpId="0" animBg="1"/>
      <p:bldP spid="171018" grpId="0" animBg="1"/>
    </p:bldLst>
  </p:timing>
</p:sld>
</file>

<file path=ppt/slides/slide2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0" name="Text Box 4"/>
          <p:cNvSpPr txBox="1">
            <a:spLocks noChangeArrowheads="1"/>
          </p:cNvSpPr>
          <p:nvPr/>
        </p:nvSpPr>
        <p:spPr bwMode="auto">
          <a:xfrm>
            <a:off x="5202154" y="571252"/>
            <a:ext cx="3478212" cy="85407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b="1" dirty="0">
                <a:solidFill>
                  <a:srgbClr val="FFFFFF"/>
                </a:solidFill>
                <a:effectLst>
                  <a:outerShdw blurRad="38100" dist="38100" dir="2700000" algn="tl">
                    <a:srgbClr val="000000"/>
                  </a:outerShdw>
                </a:effectLst>
                <a:latin typeface="26" charset="0"/>
              </a:rPr>
              <a:t>Paul</a:t>
            </a:r>
            <a:r>
              <a:rPr lang="fr-FR" altLang="ja-JP" b="1" dirty="0">
                <a:solidFill>
                  <a:srgbClr val="FFFFFF"/>
                </a:solidFill>
                <a:effectLst>
                  <a:outerShdw blurRad="38100" dist="38100" dir="2700000" algn="tl">
                    <a:srgbClr val="000000"/>
                  </a:outerShdw>
                </a:effectLst>
                <a:latin typeface="Arial" charset="0"/>
              </a:rPr>
              <a:t>'</a:t>
            </a:r>
            <a:r>
              <a:rPr lang="en-US" b="1" dirty="0">
                <a:solidFill>
                  <a:srgbClr val="FFFFFF"/>
                </a:solidFill>
                <a:effectLst>
                  <a:outerShdw blurRad="38100" dist="38100" dir="2700000" algn="tl">
                    <a:srgbClr val="000000"/>
                  </a:outerShdw>
                </a:effectLst>
                <a:latin typeface="26" charset="0"/>
              </a:rPr>
              <a:t>s Letters Written</a:t>
            </a:r>
          </a:p>
          <a:p>
            <a:pPr>
              <a:defRPr/>
            </a:pPr>
            <a:r>
              <a:rPr lang="en-US" b="1" dirty="0">
                <a:solidFill>
                  <a:srgbClr val="FFFFFF"/>
                </a:solidFill>
                <a:effectLst>
                  <a:outerShdw blurRad="38100" dist="38100" dir="2700000" algn="tl">
                    <a:srgbClr val="000000"/>
                  </a:outerShdw>
                </a:effectLst>
                <a:latin typeface="26" charset="0"/>
              </a:rPr>
              <a:t>AD 49-62</a:t>
            </a:r>
            <a:endParaRPr lang="en-US" dirty="0">
              <a:solidFill>
                <a:srgbClr val="FFFFFF"/>
              </a:solidFill>
              <a:effectLst>
                <a:outerShdw blurRad="38100" dist="38100" dir="2700000" algn="tl">
                  <a:srgbClr val="000000"/>
                </a:outerShdw>
              </a:effectLst>
              <a:latin typeface="26" charset="0"/>
            </a:endParaRPr>
          </a:p>
        </p:txBody>
      </p:sp>
      <p:sp>
        <p:nvSpPr>
          <p:cNvPr id="173061" name="Text Box 5"/>
          <p:cNvSpPr txBox="1">
            <a:spLocks noChangeArrowheads="1"/>
          </p:cNvSpPr>
          <p:nvPr/>
        </p:nvSpPr>
        <p:spPr bwMode="auto">
          <a:xfrm>
            <a:off x="609600" y="685800"/>
            <a:ext cx="2995613" cy="123507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26" charset="0"/>
              </a:rPr>
              <a:t>Rome</a:t>
            </a:r>
          </a:p>
          <a:p>
            <a:pPr>
              <a:defRPr/>
            </a:pPr>
            <a:r>
              <a:rPr lang="en-US" b="1">
                <a:solidFill>
                  <a:srgbClr val="FFFFFF"/>
                </a:solidFill>
                <a:effectLst>
                  <a:outerShdw blurRad="38100" dist="38100" dir="2700000" algn="tl">
                    <a:srgbClr val="000000"/>
                  </a:outerShdw>
                </a:effectLst>
                <a:latin typeface="26" charset="0"/>
              </a:rPr>
              <a:t>Peter Wrote 2 Peter</a:t>
            </a:r>
          </a:p>
          <a:p>
            <a:pPr>
              <a:defRPr/>
            </a:pPr>
            <a:r>
              <a:rPr lang="en-US" b="1">
                <a:solidFill>
                  <a:srgbClr val="FFFFFF"/>
                </a:solidFill>
                <a:effectLst>
                  <a:outerShdw blurRad="38100" dist="38100" dir="2700000" algn="tl">
                    <a:srgbClr val="000000"/>
                  </a:outerShdw>
                </a:effectLst>
                <a:latin typeface="26" charset="0"/>
              </a:rPr>
              <a:t>AD 64</a:t>
            </a:r>
            <a:endParaRPr lang="en-US">
              <a:solidFill>
                <a:srgbClr val="FFFFFF"/>
              </a:solidFill>
              <a:effectLst>
                <a:outerShdw blurRad="38100" dist="38100" dir="2700000" algn="tl">
                  <a:srgbClr val="000000"/>
                </a:outerShdw>
              </a:effectLst>
              <a:latin typeface="26"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9" name="Rectangle 13"/>
          <p:cNvSpPr>
            <a:spLocks noGrp="1" noChangeArrowheads="1"/>
          </p:cNvSpPr>
          <p:nvPr>
            <p:ph type="title" idx="4294967295"/>
          </p:nvPr>
        </p:nvSpPr>
        <p:spPr>
          <a:xfrm>
            <a:off x="5638800" y="3124200"/>
            <a:ext cx="3276600" cy="2474913"/>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lgn="ctr">
              <a:spcBef>
                <a:spcPct val="50000"/>
              </a:spcBef>
              <a:defRPr/>
            </a:pPr>
            <a:r>
              <a:rPr lang="en-US" sz="3900" b="1" dirty="0">
                <a:solidFill>
                  <a:srgbClr val="FFEA18"/>
                </a:solidFill>
                <a:latin typeface="Comic Sans MS" charset="0"/>
                <a:ea typeface="ＭＳ Ｐゴシック" charset="0"/>
              </a:rPr>
              <a:t>Peter Also Called Paul</a:t>
            </a:r>
            <a:r>
              <a:rPr lang="fr-FR" altLang="ja-JP" sz="3900" b="1" dirty="0">
                <a:solidFill>
                  <a:srgbClr val="FFEA18"/>
                </a:solidFill>
                <a:latin typeface="Arial" charset="0"/>
                <a:ea typeface="ＭＳ Ｐゴシック" charset="0"/>
              </a:rPr>
              <a:t>'</a:t>
            </a:r>
            <a:r>
              <a:rPr lang="en-US" sz="3900" b="1" dirty="0">
                <a:solidFill>
                  <a:srgbClr val="FFEA18"/>
                </a:solidFill>
                <a:latin typeface="Comic Sans MS" charset="0"/>
                <a:ea typeface="ＭＳ Ｐゴシック" charset="0"/>
              </a:rPr>
              <a:t>s Letters </a:t>
            </a:r>
            <a:r>
              <a:rPr lang="en-US" altLang="ja-JP" sz="3900" b="1" dirty="0">
                <a:solidFill>
                  <a:srgbClr val="FFEA18"/>
                </a:solidFill>
                <a:latin typeface="Arial" charset="0"/>
                <a:ea typeface="ＭＳ Ｐゴシック" charset="0"/>
              </a:rPr>
              <a:t>"</a:t>
            </a:r>
            <a:r>
              <a:rPr lang="en-US" altLang="ja-JP" sz="3900" b="1" dirty="0">
                <a:solidFill>
                  <a:srgbClr val="FFEA18"/>
                </a:solidFill>
                <a:latin typeface="Comic Sans MS" charset="0"/>
                <a:ea typeface="ＭＳ Ｐゴシック" charset="0"/>
              </a:rPr>
              <a:t>Scripture</a:t>
            </a:r>
            <a:r>
              <a:rPr lang="en-US" altLang="ja-JP" sz="3900" b="1" dirty="0">
                <a:solidFill>
                  <a:srgbClr val="FFEA18"/>
                </a:solidFill>
                <a:latin typeface="Arial" charset="0"/>
                <a:ea typeface="ＭＳ Ｐゴシック" charset="0"/>
              </a:rPr>
              <a:t>"</a:t>
            </a:r>
            <a:r>
              <a:rPr lang="en-US" altLang="ja-JP" sz="3900" b="1" dirty="0">
                <a:solidFill>
                  <a:srgbClr val="FFEA18"/>
                </a:solidFill>
                <a:latin typeface="Comic Sans MS" charset="0"/>
                <a:ea typeface="ＭＳ Ｐゴシック" charset="0"/>
              </a:rPr>
              <a:t>!</a:t>
            </a:r>
            <a:endParaRPr lang="en-US" sz="3900" b="1" dirty="0">
              <a:solidFill>
                <a:srgbClr val="FFEA18"/>
              </a:solidFill>
              <a:latin typeface="Comic Sans MS" charset="0"/>
              <a:ea typeface="ＭＳ Ｐゴシック" charset="0"/>
            </a:endParaRPr>
          </a:p>
        </p:txBody>
      </p:sp>
      <p:sp>
        <p:nvSpPr>
          <p:cNvPr id="140801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FF"/>
              </a:solidFill>
              <a:latin typeface="Arial" charset="0"/>
            </a:endParaRPr>
          </a:p>
        </p:txBody>
      </p:sp>
      <p:sp>
        <p:nvSpPr>
          <p:cNvPr id="173071" name="Text Box 15"/>
          <p:cNvSpPr txBox="1">
            <a:spLocks noChangeArrowheads="1"/>
          </p:cNvSpPr>
          <p:nvPr/>
        </p:nvSpPr>
        <p:spPr bwMode="auto">
          <a:xfrm>
            <a:off x="107950" y="2565400"/>
            <a:ext cx="5410200" cy="3902075"/>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ja-JP" b="1" dirty="0">
                <a:solidFill>
                  <a:srgbClr val="FFFFFF"/>
                </a:solidFill>
                <a:effectLst>
                  <a:outerShdw blurRad="38100" dist="38100" dir="2700000" algn="tl">
                    <a:srgbClr val="000000"/>
                  </a:outerShdw>
                </a:effectLst>
                <a:latin typeface="Arial" charset="0"/>
              </a:rPr>
              <a:t>"</a:t>
            </a:r>
            <a:r>
              <a:rPr lang="en-US" altLang="ja-JP" b="1" dirty="0">
                <a:solidFill>
                  <a:srgbClr val="FFFFFF"/>
                </a:solidFill>
                <a:effectLst>
                  <a:outerShdw blurRad="38100" dist="38100" dir="2700000" algn="tl">
                    <a:srgbClr val="000000"/>
                  </a:outerShdw>
                </a:effectLst>
                <a:latin typeface="26" charset="0"/>
              </a:rPr>
              <a:t>…Our dear brother </a:t>
            </a:r>
            <a:r>
              <a:rPr lang="en-US" altLang="ja-JP" b="1" dirty="0">
                <a:solidFill>
                  <a:srgbClr val="F6FF28"/>
                </a:solidFill>
                <a:effectLst>
                  <a:outerShdw blurRad="38100" dist="38100" dir="2700000" algn="tl">
                    <a:srgbClr val="000000"/>
                  </a:outerShdw>
                </a:effectLst>
                <a:latin typeface="26" charset="0"/>
              </a:rPr>
              <a:t>Paul also wrote to you</a:t>
            </a:r>
            <a:r>
              <a:rPr lang="en-US" altLang="ja-JP" b="1" dirty="0">
                <a:solidFill>
                  <a:srgbClr val="FFFFFF"/>
                </a:solidFill>
                <a:effectLst>
                  <a:outerShdw blurRad="38100" dist="38100" dir="2700000" algn="tl">
                    <a:srgbClr val="000000"/>
                  </a:outerShdw>
                </a:effectLst>
                <a:latin typeface="26" charset="0"/>
              </a:rPr>
              <a:t> with the wisdom God gave him.  He writes the same way in all his letters, speaking in them of these matters.  His letters contain some things that are hard to understand, which ignorant and unstable people distort, </a:t>
            </a:r>
            <a:r>
              <a:rPr lang="en-US" altLang="ja-JP" b="1" dirty="0">
                <a:solidFill>
                  <a:srgbClr val="F6FF28"/>
                </a:solidFill>
                <a:effectLst>
                  <a:outerShdw blurRad="38100" dist="38100" dir="2700000" algn="tl">
                    <a:srgbClr val="000000"/>
                  </a:outerShdw>
                </a:effectLst>
                <a:latin typeface="26" charset="0"/>
              </a:rPr>
              <a:t>as they do the other Scriptures</a:t>
            </a:r>
            <a:r>
              <a:rPr lang="en-US" altLang="ja-JP" b="1" dirty="0">
                <a:solidFill>
                  <a:srgbClr val="FFFFFF"/>
                </a:solidFill>
                <a:effectLst>
                  <a:outerShdw blurRad="38100" dist="38100" dir="2700000" algn="tl">
                    <a:srgbClr val="000000"/>
                  </a:outerShdw>
                </a:effectLst>
                <a:latin typeface="26" charset="0"/>
              </a:rPr>
              <a:t>, to their own destruction</a:t>
            </a:r>
            <a:r>
              <a:rPr lang="en-US" altLang="ja-JP" b="1" dirty="0">
                <a:solidFill>
                  <a:srgbClr val="FFFFFF"/>
                </a:solidFill>
                <a:effectLst>
                  <a:outerShdw blurRad="38100" dist="38100" dir="2700000" algn="tl">
                    <a:srgbClr val="000000"/>
                  </a:outerShdw>
                </a:effectLst>
                <a:latin typeface="Arial" charset="0"/>
              </a:rPr>
              <a:t>"</a:t>
            </a:r>
            <a:r>
              <a:rPr lang="en-US" altLang="ja-JP" b="1" dirty="0">
                <a:solidFill>
                  <a:srgbClr val="FFFFFF"/>
                </a:solidFill>
                <a:effectLst>
                  <a:outerShdw blurRad="38100" dist="38100" dir="2700000" algn="tl">
                    <a:srgbClr val="000000"/>
                  </a:outerShdw>
                </a:effectLst>
                <a:latin typeface="26" charset="0"/>
              </a:rPr>
              <a:t> (2 Peter 3:15-16)</a:t>
            </a:r>
            <a:endParaRPr lang="en-US" b="1" dirty="0">
              <a:solidFill>
                <a:srgbClr val="FFFFFF"/>
              </a:solidFill>
              <a:effectLst>
                <a:outerShdw blurRad="38100" dist="38100" dir="2700000" algn="tl">
                  <a:srgbClr val="000000"/>
                </a:outerShdw>
              </a:effectLst>
              <a:latin typeface="26" charset="0"/>
            </a:endParaRPr>
          </a:p>
        </p:txBody>
      </p:sp>
      <p:sp>
        <p:nvSpPr>
          <p:cNvPr id="1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73060"/>
                                        </p:tgtEl>
                                        <p:attrNameLst>
                                          <p:attrName>style.visibility</p:attrName>
                                        </p:attrNameLst>
                                      </p:cBhvr>
                                      <p:to>
                                        <p:strVal val="visible"/>
                                      </p:to>
                                    </p:set>
                                  </p:childTnLst>
                                </p:cTn>
                              </p:par>
                            </p:childTnLst>
                          </p:cTn>
                        </p:par>
                        <p:par>
                          <p:cTn id="7" fill="hold" nodeType="afterGroup">
                            <p:stCondLst>
                              <p:cond delay="0"/>
                            </p:stCondLst>
                            <p:childTnLst>
                              <p:par>
                                <p:cTn id="8" presetID="23" presetClass="entr" presetSubtype="36" fill="hold" grpId="0" nodeType="afterEffect">
                                  <p:stCondLst>
                                    <p:cond delay="100"/>
                                  </p:stCondLst>
                                  <p:childTnLst>
                                    <p:set>
                                      <p:cBhvr>
                                        <p:cTn id="9" dur="1" fill="hold">
                                          <p:stCondLst>
                                            <p:cond delay="0"/>
                                          </p:stCondLst>
                                        </p:cTn>
                                        <p:tgtEl>
                                          <p:spTgt spid="173059"/>
                                        </p:tgtEl>
                                        <p:attrNameLst>
                                          <p:attrName>style.visibility</p:attrName>
                                        </p:attrNameLst>
                                      </p:cBhvr>
                                      <p:to>
                                        <p:strVal val="visible"/>
                                      </p:to>
                                    </p:set>
                                    <p:anim calcmode="lin" valueType="num">
                                      <p:cBhvr>
                                        <p:cTn id="10" dur="500" fill="hold"/>
                                        <p:tgtEl>
                                          <p:spTgt spid="173059"/>
                                        </p:tgtEl>
                                        <p:attrNameLst>
                                          <p:attrName>ppt_w</p:attrName>
                                        </p:attrNameLst>
                                      </p:cBhvr>
                                      <p:tavLst>
                                        <p:tav tm="0">
                                          <p:val>
                                            <p:strVal val="(6*min(max(#ppt_w*#ppt_h,.3),1)-7.4)/-.7*#ppt_w"/>
                                          </p:val>
                                        </p:tav>
                                        <p:tav tm="100000">
                                          <p:val>
                                            <p:strVal val="#ppt_w"/>
                                          </p:val>
                                        </p:tav>
                                      </p:tavLst>
                                    </p:anim>
                                    <p:anim calcmode="lin" valueType="num">
                                      <p:cBhvr>
                                        <p:cTn id="11" dur="500" fill="hold"/>
                                        <p:tgtEl>
                                          <p:spTgt spid="173059"/>
                                        </p:tgtEl>
                                        <p:attrNameLst>
                                          <p:attrName>ppt_h</p:attrName>
                                        </p:attrNameLst>
                                      </p:cBhvr>
                                      <p:tavLst>
                                        <p:tav tm="0">
                                          <p:val>
                                            <p:strVal val="(6*min(max(#ppt_w*#ppt_h,.3),1)-7.4)/-.7*#ppt_h"/>
                                          </p:val>
                                        </p:tav>
                                        <p:tav tm="100000">
                                          <p:val>
                                            <p:strVal val="#ppt_h"/>
                                          </p:val>
                                        </p:tav>
                                      </p:tavLst>
                                    </p:anim>
                                    <p:anim calcmode="lin" valueType="num">
                                      <p:cBhvr>
                                        <p:cTn id="12" dur="500" fill="hold"/>
                                        <p:tgtEl>
                                          <p:spTgt spid="173059"/>
                                        </p:tgtEl>
                                        <p:attrNameLst>
                                          <p:attrName>ppt_x</p:attrName>
                                        </p:attrNameLst>
                                      </p:cBhvr>
                                      <p:tavLst>
                                        <p:tav tm="0">
                                          <p:val>
                                            <p:fltVal val="0.5"/>
                                          </p:val>
                                        </p:tav>
                                        <p:tav tm="100000">
                                          <p:val>
                                            <p:strVal val="#ppt_x"/>
                                          </p:val>
                                        </p:tav>
                                      </p:tavLst>
                                    </p:anim>
                                    <p:anim calcmode="lin" valueType="num">
                                      <p:cBhvr>
                                        <p:cTn id="13" dur="500" fill="hold"/>
                                        <p:tgtEl>
                                          <p:spTgt spid="173059"/>
                                        </p:tgtEl>
                                        <p:attrNameLst>
                                          <p:attrName>ppt_y</p:attrName>
                                        </p:attrNameLst>
                                      </p:cBhvr>
                                      <p:tavLst>
                                        <p:tav tm="0">
                                          <p:val>
                                            <p:strVal val="1+(6*min(max(#ppt_w*#ppt_h,.3),1)-7.4)/-.7*#ppt_h/2"/>
                                          </p:val>
                                        </p:tav>
                                        <p:tav tm="100000">
                                          <p:val>
                                            <p:strVal val="#ppt_y"/>
                                          </p:val>
                                        </p:tav>
                                      </p:tavLst>
                                    </p:anim>
                                  </p:childTnLst>
                                </p:cTn>
                              </p:par>
                            </p:childTnLst>
                          </p:cTn>
                        </p:par>
                        <p:par>
                          <p:cTn id="14" fill="hold" nodeType="afterGroup">
                            <p:stCondLst>
                              <p:cond delay="600"/>
                            </p:stCondLst>
                            <p:childTnLst>
                              <p:par>
                                <p:cTn id="15" presetID="23" presetClass="entr" presetSubtype="36" fill="hold" grpId="0" nodeType="afterEffect">
                                  <p:stCondLst>
                                    <p:cond delay="100"/>
                                  </p:stCondLst>
                                  <p:childTnLst>
                                    <p:set>
                                      <p:cBhvr>
                                        <p:cTn id="16" dur="1" fill="hold">
                                          <p:stCondLst>
                                            <p:cond delay="0"/>
                                          </p:stCondLst>
                                        </p:cTn>
                                        <p:tgtEl>
                                          <p:spTgt spid="173062"/>
                                        </p:tgtEl>
                                        <p:attrNameLst>
                                          <p:attrName>style.visibility</p:attrName>
                                        </p:attrNameLst>
                                      </p:cBhvr>
                                      <p:to>
                                        <p:strVal val="visible"/>
                                      </p:to>
                                    </p:set>
                                    <p:anim calcmode="lin" valueType="num">
                                      <p:cBhvr>
                                        <p:cTn id="17" dur="500" fill="hold"/>
                                        <p:tgtEl>
                                          <p:spTgt spid="173062"/>
                                        </p:tgtEl>
                                        <p:attrNameLst>
                                          <p:attrName>ppt_w</p:attrName>
                                        </p:attrNameLst>
                                      </p:cBhvr>
                                      <p:tavLst>
                                        <p:tav tm="0">
                                          <p:val>
                                            <p:strVal val="(6*min(max(#ppt_w*#ppt_h,.3),1)-7.4)/-.7*#ppt_w"/>
                                          </p:val>
                                        </p:tav>
                                        <p:tav tm="100000">
                                          <p:val>
                                            <p:strVal val="#ppt_w"/>
                                          </p:val>
                                        </p:tav>
                                      </p:tavLst>
                                    </p:anim>
                                    <p:anim calcmode="lin" valueType="num">
                                      <p:cBhvr>
                                        <p:cTn id="18" dur="500" fill="hold"/>
                                        <p:tgtEl>
                                          <p:spTgt spid="173062"/>
                                        </p:tgtEl>
                                        <p:attrNameLst>
                                          <p:attrName>ppt_h</p:attrName>
                                        </p:attrNameLst>
                                      </p:cBhvr>
                                      <p:tavLst>
                                        <p:tav tm="0">
                                          <p:val>
                                            <p:strVal val="(6*min(max(#ppt_w*#ppt_h,.3),1)-7.4)/-.7*#ppt_h"/>
                                          </p:val>
                                        </p:tav>
                                        <p:tav tm="100000">
                                          <p:val>
                                            <p:strVal val="#ppt_h"/>
                                          </p:val>
                                        </p:tav>
                                      </p:tavLst>
                                    </p:anim>
                                    <p:anim calcmode="lin" valueType="num">
                                      <p:cBhvr>
                                        <p:cTn id="19" dur="500" fill="hold"/>
                                        <p:tgtEl>
                                          <p:spTgt spid="173062"/>
                                        </p:tgtEl>
                                        <p:attrNameLst>
                                          <p:attrName>ppt_x</p:attrName>
                                        </p:attrNameLst>
                                      </p:cBhvr>
                                      <p:tavLst>
                                        <p:tav tm="0">
                                          <p:val>
                                            <p:fltVal val="0.5"/>
                                          </p:val>
                                        </p:tav>
                                        <p:tav tm="100000">
                                          <p:val>
                                            <p:strVal val="#ppt_x"/>
                                          </p:val>
                                        </p:tav>
                                      </p:tavLst>
                                    </p:anim>
                                    <p:anim calcmode="lin" valueType="num">
                                      <p:cBhvr>
                                        <p:cTn id="20" dur="500" fill="hold"/>
                                        <p:tgtEl>
                                          <p:spTgt spid="173062"/>
                                        </p:tgtEl>
                                        <p:attrNameLst>
                                          <p:attrName>ppt_y</p:attrName>
                                        </p:attrNameLst>
                                      </p:cBhvr>
                                      <p:tavLst>
                                        <p:tav tm="0">
                                          <p:val>
                                            <p:strVal val="1+(6*min(max(#ppt_w*#ppt_h,.3),1)-7.4)/-.7*#ppt_h/2"/>
                                          </p:val>
                                        </p:tav>
                                        <p:tav tm="100000">
                                          <p:val>
                                            <p:strVal val="#ppt_y"/>
                                          </p:val>
                                        </p:tav>
                                      </p:tavLst>
                                    </p:anim>
                                  </p:childTnLst>
                                </p:cTn>
                              </p:par>
                            </p:childTnLst>
                          </p:cTn>
                        </p:par>
                        <p:par>
                          <p:cTn id="21" fill="hold" nodeType="afterGroup">
                            <p:stCondLst>
                              <p:cond delay="1200"/>
                            </p:stCondLst>
                            <p:childTnLst>
                              <p:par>
                                <p:cTn id="22" presetID="23" presetClass="entr" presetSubtype="36" fill="hold" grpId="0" nodeType="afterEffect">
                                  <p:stCondLst>
                                    <p:cond delay="100"/>
                                  </p:stCondLst>
                                  <p:childTnLst>
                                    <p:set>
                                      <p:cBhvr>
                                        <p:cTn id="23" dur="1" fill="hold">
                                          <p:stCondLst>
                                            <p:cond delay="0"/>
                                          </p:stCondLst>
                                        </p:cTn>
                                        <p:tgtEl>
                                          <p:spTgt spid="173063"/>
                                        </p:tgtEl>
                                        <p:attrNameLst>
                                          <p:attrName>style.visibility</p:attrName>
                                        </p:attrNameLst>
                                      </p:cBhvr>
                                      <p:to>
                                        <p:strVal val="visible"/>
                                      </p:to>
                                    </p:set>
                                    <p:anim calcmode="lin" valueType="num">
                                      <p:cBhvr>
                                        <p:cTn id="24" dur="500" fill="hold"/>
                                        <p:tgtEl>
                                          <p:spTgt spid="173063"/>
                                        </p:tgtEl>
                                        <p:attrNameLst>
                                          <p:attrName>ppt_w</p:attrName>
                                        </p:attrNameLst>
                                      </p:cBhvr>
                                      <p:tavLst>
                                        <p:tav tm="0">
                                          <p:val>
                                            <p:strVal val="(6*min(max(#ppt_w*#ppt_h,.3),1)-7.4)/-.7*#ppt_w"/>
                                          </p:val>
                                        </p:tav>
                                        <p:tav tm="100000">
                                          <p:val>
                                            <p:strVal val="#ppt_w"/>
                                          </p:val>
                                        </p:tav>
                                      </p:tavLst>
                                    </p:anim>
                                    <p:anim calcmode="lin" valueType="num">
                                      <p:cBhvr>
                                        <p:cTn id="25" dur="500" fill="hold"/>
                                        <p:tgtEl>
                                          <p:spTgt spid="173063"/>
                                        </p:tgtEl>
                                        <p:attrNameLst>
                                          <p:attrName>ppt_h</p:attrName>
                                        </p:attrNameLst>
                                      </p:cBhvr>
                                      <p:tavLst>
                                        <p:tav tm="0">
                                          <p:val>
                                            <p:strVal val="(6*min(max(#ppt_w*#ppt_h,.3),1)-7.4)/-.7*#ppt_h"/>
                                          </p:val>
                                        </p:tav>
                                        <p:tav tm="100000">
                                          <p:val>
                                            <p:strVal val="#ppt_h"/>
                                          </p:val>
                                        </p:tav>
                                      </p:tavLst>
                                    </p:anim>
                                    <p:anim calcmode="lin" valueType="num">
                                      <p:cBhvr>
                                        <p:cTn id="26" dur="500" fill="hold"/>
                                        <p:tgtEl>
                                          <p:spTgt spid="173063"/>
                                        </p:tgtEl>
                                        <p:attrNameLst>
                                          <p:attrName>ppt_x</p:attrName>
                                        </p:attrNameLst>
                                      </p:cBhvr>
                                      <p:tavLst>
                                        <p:tav tm="0">
                                          <p:val>
                                            <p:fltVal val="0.5"/>
                                          </p:val>
                                        </p:tav>
                                        <p:tav tm="100000">
                                          <p:val>
                                            <p:strVal val="#ppt_x"/>
                                          </p:val>
                                        </p:tav>
                                      </p:tavLst>
                                    </p:anim>
                                    <p:anim calcmode="lin" valueType="num">
                                      <p:cBhvr>
                                        <p:cTn id="27" dur="500" fill="hold"/>
                                        <p:tgtEl>
                                          <p:spTgt spid="173063"/>
                                        </p:tgtEl>
                                        <p:attrNameLst>
                                          <p:attrName>ppt_y</p:attrName>
                                        </p:attrNameLst>
                                      </p:cBhvr>
                                      <p:tavLst>
                                        <p:tav tm="0">
                                          <p:val>
                                            <p:strVal val="1+(6*min(max(#ppt_w*#ppt_h,.3),1)-7.4)/-.7*#ppt_h/2"/>
                                          </p:val>
                                        </p:tav>
                                        <p:tav tm="100000">
                                          <p:val>
                                            <p:strVal val="#ppt_y"/>
                                          </p:val>
                                        </p:tav>
                                      </p:tavLst>
                                    </p:anim>
                                  </p:childTnLst>
                                </p:cTn>
                              </p:par>
                            </p:childTnLst>
                          </p:cTn>
                        </p:par>
                        <p:par>
                          <p:cTn id="28" fill="hold" nodeType="afterGroup">
                            <p:stCondLst>
                              <p:cond delay="1800"/>
                            </p:stCondLst>
                            <p:childTnLst>
                              <p:par>
                                <p:cTn id="29" presetID="23" presetClass="entr" presetSubtype="36" fill="hold" grpId="0" nodeType="afterEffect">
                                  <p:stCondLst>
                                    <p:cond delay="100"/>
                                  </p:stCondLst>
                                  <p:childTnLst>
                                    <p:set>
                                      <p:cBhvr>
                                        <p:cTn id="30" dur="1" fill="hold">
                                          <p:stCondLst>
                                            <p:cond delay="0"/>
                                          </p:stCondLst>
                                        </p:cTn>
                                        <p:tgtEl>
                                          <p:spTgt spid="173064"/>
                                        </p:tgtEl>
                                        <p:attrNameLst>
                                          <p:attrName>style.visibility</p:attrName>
                                        </p:attrNameLst>
                                      </p:cBhvr>
                                      <p:to>
                                        <p:strVal val="visible"/>
                                      </p:to>
                                    </p:set>
                                    <p:anim calcmode="lin" valueType="num">
                                      <p:cBhvr>
                                        <p:cTn id="31" dur="500" fill="hold"/>
                                        <p:tgtEl>
                                          <p:spTgt spid="173064"/>
                                        </p:tgtEl>
                                        <p:attrNameLst>
                                          <p:attrName>ppt_w</p:attrName>
                                        </p:attrNameLst>
                                      </p:cBhvr>
                                      <p:tavLst>
                                        <p:tav tm="0">
                                          <p:val>
                                            <p:strVal val="(6*min(max(#ppt_w*#ppt_h,.3),1)-7.4)/-.7*#ppt_w"/>
                                          </p:val>
                                        </p:tav>
                                        <p:tav tm="100000">
                                          <p:val>
                                            <p:strVal val="#ppt_w"/>
                                          </p:val>
                                        </p:tav>
                                      </p:tavLst>
                                    </p:anim>
                                    <p:anim calcmode="lin" valueType="num">
                                      <p:cBhvr>
                                        <p:cTn id="32" dur="500" fill="hold"/>
                                        <p:tgtEl>
                                          <p:spTgt spid="173064"/>
                                        </p:tgtEl>
                                        <p:attrNameLst>
                                          <p:attrName>ppt_h</p:attrName>
                                        </p:attrNameLst>
                                      </p:cBhvr>
                                      <p:tavLst>
                                        <p:tav tm="0">
                                          <p:val>
                                            <p:strVal val="(6*min(max(#ppt_w*#ppt_h,.3),1)-7.4)/-.7*#ppt_h"/>
                                          </p:val>
                                        </p:tav>
                                        <p:tav tm="100000">
                                          <p:val>
                                            <p:strVal val="#ppt_h"/>
                                          </p:val>
                                        </p:tav>
                                      </p:tavLst>
                                    </p:anim>
                                    <p:anim calcmode="lin" valueType="num">
                                      <p:cBhvr>
                                        <p:cTn id="33" dur="500" fill="hold"/>
                                        <p:tgtEl>
                                          <p:spTgt spid="173064"/>
                                        </p:tgtEl>
                                        <p:attrNameLst>
                                          <p:attrName>ppt_x</p:attrName>
                                        </p:attrNameLst>
                                      </p:cBhvr>
                                      <p:tavLst>
                                        <p:tav tm="0">
                                          <p:val>
                                            <p:fltVal val="0.5"/>
                                          </p:val>
                                        </p:tav>
                                        <p:tav tm="100000">
                                          <p:val>
                                            <p:strVal val="#ppt_x"/>
                                          </p:val>
                                        </p:tav>
                                      </p:tavLst>
                                    </p:anim>
                                    <p:anim calcmode="lin" valueType="num">
                                      <p:cBhvr>
                                        <p:cTn id="34" dur="500" fill="hold"/>
                                        <p:tgtEl>
                                          <p:spTgt spid="173064"/>
                                        </p:tgtEl>
                                        <p:attrNameLst>
                                          <p:attrName>ppt_y</p:attrName>
                                        </p:attrNameLst>
                                      </p:cBhvr>
                                      <p:tavLst>
                                        <p:tav tm="0">
                                          <p:val>
                                            <p:strVal val="1+(6*min(max(#ppt_w*#ppt_h,.3),1)-7.4)/-.7*#ppt_h/2"/>
                                          </p:val>
                                        </p:tav>
                                        <p:tav tm="100000">
                                          <p:val>
                                            <p:strVal val="#ppt_y"/>
                                          </p:val>
                                        </p:tav>
                                      </p:tavLst>
                                    </p:anim>
                                  </p:childTnLst>
                                </p:cTn>
                              </p:par>
                            </p:childTnLst>
                          </p:cTn>
                        </p:par>
                        <p:par>
                          <p:cTn id="35" fill="hold" nodeType="afterGroup">
                            <p:stCondLst>
                              <p:cond delay="2400"/>
                            </p:stCondLst>
                            <p:childTnLst>
                              <p:par>
                                <p:cTn id="36" presetID="23" presetClass="entr" presetSubtype="36" fill="hold" grpId="0" nodeType="afterEffect">
                                  <p:stCondLst>
                                    <p:cond delay="100"/>
                                  </p:stCondLst>
                                  <p:childTnLst>
                                    <p:set>
                                      <p:cBhvr>
                                        <p:cTn id="37" dur="1" fill="hold">
                                          <p:stCondLst>
                                            <p:cond delay="0"/>
                                          </p:stCondLst>
                                        </p:cTn>
                                        <p:tgtEl>
                                          <p:spTgt spid="173065"/>
                                        </p:tgtEl>
                                        <p:attrNameLst>
                                          <p:attrName>style.visibility</p:attrName>
                                        </p:attrNameLst>
                                      </p:cBhvr>
                                      <p:to>
                                        <p:strVal val="visible"/>
                                      </p:to>
                                    </p:set>
                                    <p:anim calcmode="lin" valueType="num">
                                      <p:cBhvr>
                                        <p:cTn id="38" dur="500" fill="hold"/>
                                        <p:tgtEl>
                                          <p:spTgt spid="173065"/>
                                        </p:tgtEl>
                                        <p:attrNameLst>
                                          <p:attrName>ppt_w</p:attrName>
                                        </p:attrNameLst>
                                      </p:cBhvr>
                                      <p:tavLst>
                                        <p:tav tm="0">
                                          <p:val>
                                            <p:strVal val="(6*min(max(#ppt_w*#ppt_h,.3),1)-7.4)/-.7*#ppt_w"/>
                                          </p:val>
                                        </p:tav>
                                        <p:tav tm="100000">
                                          <p:val>
                                            <p:strVal val="#ppt_w"/>
                                          </p:val>
                                        </p:tav>
                                      </p:tavLst>
                                    </p:anim>
                                    <p:anim calcmode="lin" valueType="num">
                                      <p:cBhvr>
                                        <p:cTn id="39" dur="500" fill="hold"/>
                                        <p:tgtEl>
                                          <p:spTgt spid="173065"/>
                                        </p:tgtEl>
                                        <p:attrNameLst>
                                          <p:attrName>ppt_h</p:attrName>
                                        </p:attrNameLst>
                                      </p:cBhvr>
                                      <p:tavLst>
                                        <p:tav tm="0">
                                          <p:val>
                                            <p:strVal val="(6*min(max(#ppt_w*#ppt_h,.3),1)-7.4)/-.7*#ppt_h"/>
                                          </p:val>
                                        </p:tav>
                                        <p:tav tm="100000">
                                          <p:val>
                                            <p:strVal val="#ppt_h"/>
                                          </p:val>
                                        </p:tav>
                                      </p:tavLst>
                                    </p:anim>
                                    <p:anim calcmode="lin" valueType="num">
                                      <p:cBhvr>
                                        <p:cTn id="40" dur="500" fill="hold"/>
                                        <p:tgtEl>
                                          <p:spTgt spid="173065"/>
                                        </p:tgtEl>
                                        <p:attrNameLst>
                                          <p:attrName>ppt_x</p:attrName>
                                        </p:attrNameLst>
                                      </p:cBhvr>
                                      <p:tavLst>
                                        <p:tav tm="0">
                                          <p:val>
                                            <p:fltVal val="0.5"/>
                                          </p:val>
                                        </p:tav>
                                        <p:tav tm="100000">
                                          <p:val>
                                            <p:strVal val="#ppt_x"/>
                                          </p:val>
                                        </p:tav>
                                      </p:tavLst>
                                    </p:anim>
                                    <p:anim calcmode="lin" valueType="num">
                                      <p:cBhvr>
                                        <p:cTn id="41" dur="500" fill="hold"/>
                                        <p:tgtEl>
                                          <p:spTgt spid="173065"/>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3000"/>
                            </p:stCondLst>
                            <p:childTnLst>
                              <p:par>
                                <p:cTn id="43" presetID="23" presetClass="entr" presetSubtype="36" fill="hold" grpId="0" nodeType="afterEffect">
                                  <p:stCondLst>
                                    <p:cond delay="100"/>
                                  </p:stCondLst>
                                  <p:childTnLst>
                                    <p:set>
                                      <p:cBhvr>
                                        <p:cTn id="44" dur="1" fill="hold">
                                          <p:stCondLst>
                                            <p:cond delay="0"/>
                                          </p:stCondLst>
                                        </p:cTn>
                                        <p:tgtEl>
                                          <p:spTgt spid="173066"/>
                                        </p:tgtEl>
                                        <p:attrNameLst>
                                          <p:attrName>style.visibility</p:attrName>
                                        </p:attrNameLst>
                                      </p:cBhvr>
                                      <p:to>
                                        <p:strVal val="visible"/>
                                      </p:to>
                                    </p:set>
                                    <p:anim calcmode="lin" valueType="num">
                                      <p:cBhvr>
                                        <p:cTn id="45" dur="500" fill="hold"/>
                                        <p:tgtEl>
                                          <p:spTgt spid="173066"/>
                                        </p:tgtEl>
                                        <p:attrNameLst>
                                          <p:attrName>ppt_w</p:attrName>
                                        </p:attrNameLst>
                                      </p:cBhvr>
                                      <p:tavLst>
                                        <p:tav tm="0">
                                          <p:val>
                                            <p:strVal val="(6*min(max(#ppt_w*#ppt_h,.3),1)-7.4)/-.7*#ppt_w"/>
                                          </p:val>
                                        </p:tav>
                                        <p:tav tm="100000">
                                          <p:val>
                                            <p:strVal val="#ppt_w"/>
                                          </p:val>
                                        </p:tav>
                                      </p:tavLst>
                                    </p:anim>
                                    <p:anim calcmode="lin" valueType="num">
                                      <p:cBhvr>
                                        <p:cTn id="46" dur="500" fill="hold"/>
                                        <p:tgtEl>
                                          <p:spTgt spid="173066"/>
                                        </p:tgtEl>
                                        <p:attrNameLst>
                                          <p:attrName>ppt_h</p:attrName>
                                        </p:attrNameLst>
                                      </p:cBhvr>
                                      <p:tavLst>
                                        <p:tav tm="0">
                                          <p:val>
                                            <p:strVal val="(6*min(max(#ppt_w*#ppt_h,.3),1)-7.4)/-.7*#ppt_h"/>
                                          </p:val>
                                        </p:tav>
                                        <p:tav tm="100000">
                                          <p:val>
                                            <p:strVal val="#ppt_h"/>
                                          </p:val>
                                        </p:tav>
                                      </p:tavLst>
                                    </p:anim>
                                    <p:anim calcmode="lin" valueType="num">
                                      <p:cBhvr>
                                        <p:cTn id="47" dur="500" fill="hold"/>
                                        <p:tgtEl>
                                          <p:spTgt spid="173066"/>
                                        </p:tgtEl>
                                        <p:attrNameLst>
                                          <p:attrName>ppt_x</p:attrName>
                                        </p:attrNameLst>
                                      </p:cBhvr>
                                      <p:tavLst>
                                        <p:tav tm="0">
                                          <p:val>
                                            <p:fltVal val="0.5"/>
                                          </p:val>
                                        </p:tav>
                                        <p:tav tm="100000">
                                          <p:val>
                                            <p:strVal val="#ppt_x"/>
                                          </p:val>
                                        </p:tav>
                                      </p:tavLst>
                                    </p:anim>
                                    <p:anim calcmode="lin" valueType="num">
                                      <p:cBhvr>
                                        <p:cTn id="48" dur="500" fill="hold"/>
                                        <p:tgtEl>
                                          <p:spTgt spid="173066"/>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3600"/>
                            </p:stCondLst>
                            <p:childTnLst>
                              <p:par>
                                <p:cTn id="50" presetID="23" presetClass="entr" presetSubtype="36" fill="hold" grpId="0" nodeType="afterEffect">
                                  <p:stCondLst>
                                    <p:cond delay="100"/>
                                  </p:stCondLst>
                                  <p:childTnLst>
                                    <p:set>
                                      <p:cBhvr>
                                        <p:cTn id="51" dur="1" fill="hold">
                                          <p:stCondLst>
                                            <p:cond delay="0"/>
                                          </p:stCondLst>
                                        </p:cTn>
                                        <p:tgtEl>
                                          <p:spTgt spid="173067"/>
                                        </p:tgtEl>
                                        <p:attrNameLst>
                                          <p:attrName>style.visibility</p:attrName>
                                        </p:attrNameLst>
                                      </p:cBhvr>
                                      <p:to>
                                        <p:strVal val="visible"/>
                                      </p:to>
                                    </p:set>
                                    <p:anim calcmode="lin" valueType="num">
                                      <p:cBhvr>
                                        <p:cTn id="52" dur="500" fill="hold"/>
                                        <p:tgtEl>
                                          <p:spTgt spid="173067"/>
                                        </p:tgtEl>
                                        <p:attrNameLst>
                                          <p:attrName>ppt_w</p:attrName>
                                        </p:attrNameLst>
                                      </p:cBhvr>
                                      <p:tavLst>
                                        <p:tav tm="0">
                                          <p:val>
                                            <p:strVal val="(6*min(max(#ppt_w*#ppt_h,.3),1)-7.4)/-.7*#ppt_w"/>
                                          </p:val>
                                        </p:tav>
                                        <p:tav tm="100000">
                                          <p:val>
                                            <p:strVal val="#ppt_w"/>
                                          </p:val>
                                        </p:tav>
                                      </p:tavLst>
                                    </p:anim>
                                    <p:anim calcmode="lin" valueType="num">
                                      <p:cBhvr>
                                        <p:cTn id="53" dur="500" fill="hold"/>
                                        <p:tgtEl>
                                          <p:spTgt spid="173067"/>
                                        </p:tgtEl>
                                        <p:attrNameLst>
                                          <p:attrName>ppt_h</p:attrName>
                                        </p:attrNameLst>
                                      </p:cBhvr>
                                      <p:tavLst>
                                        <p:tav tm="0">
                                          <p:val>
                                            <p:strVal val="(6*min(max(#ppt_w*#ppt_h,.3),1)-7.4)/-.7*#ppt_h"/>
                                          </p:val>
                                        </p:tav>
                                        <p:tav tm="100000">
                                          <p:val>
                                            <p:strVal val="#ppt_h"/>
                                          </p:val>
                                        </p:tav>
                                      </p:tavLst>
                                    </p:anim>
                                    <p:anim calcmode="lin" valueType="num">
                                      <p:cBhvr>
                                        <p:cTn id="54" dur="500" fill="hold"/>
                                        <p:tgtEl>
                                          <p:spTgt spid="173067"/>
                                        </p:tgtEl>
                                        <p:attrNameLst>
                                          <p:attrName>ppt_x</p:attrName>
                                        </p:attrNameLst>
                                      </p:cBhvr>
                                      <p:tavLst>
                                        <p:tav tm="0">
                                          <p:val>
                                            <p:fltVal val="0.5"/>
                                          </p:val>
                                        </p:tav>
                                        <p:tav tm="100000">
                                          <p:val>
                                            <p:strVal val="#ppt_x"/>
                                          </p:val>
                                        </p:tav>
                                      </p:tavLst>
                                    </p:anim>
                                    <p:anim calcmode="lin" valueType="num">
                                      <p:cBhvr>
                                        <p:cTn id="55" dur="500" fill="hold"/>
                                        <p:tgtEl>
                                          <p:spTgt spid="173067"/>
                                        </p:tgtEl>
                                        <p:attrNameLst>
                                          <p:attrName>ppt_y</p:attrName>
                                        </p:attrNameLst>
                                      </p:cBhvr>
                                      <p:tavLst>
                                        <p:tav tm="0">
                                          <p:val>
                                            <p:strVal val="1+(6*min(max(#ppt_w*#ppt_h,.3),1)-7.4)/-.7*#ppt_h/2"/>
                                          </p:val>
                                        </p:tav>
                                        <p:tav tm="100000">
                                          <p:val>
                                            <p:strVal val="#ppt_y"/>
                                          </p:val>
                                        </p:tav>
                                      </p:tavLst>
                                    </p:anim>
                                  </p:childTnLst>
                                </p:cTn>
                              </p:par>
                            </p:childTnLst>
                          </p:cTn>
                        </p:par>
                        <p:par>
                          <p:cTn id="56" fill="hold" nodeType="afterGroup">
                            <p:stCondLst>
                              <p:cond delay="4200"/>
                            </p:stCondLst>
                            <p:childTnLst>
                              <p:par>
                                <p:cTn id="57" presetID="23" presetClass="entr" presetSubtype="36" fill="hold" grpId="0" nodeType="afterEffect">
                                  <p:stCondLst>
                                    <p:cond delay="100"/>
                                  </p:stCondLst>
                                  <p:childTnLst>
                                    <p:set>
                                      <p:cBhvr>
                                        <p:cTn id="58" dur="1" fill="hold">
                                          <p:stCondLst>
                                            <p:cond delay="0"/>
                                          </p:stCondLst>
                                        </p:cTn>
                                        <p:tgtEl>
                                          <p:spTgt spid="173068"/>
                                        </p:tgtEl>
                                        <p:attrNameLst>
                                          <p:attrName>style.visibility</p:attrName>
                                        </p:attrNameLst>
                                      </p:cBhvr>
                                      <p:to>
                                        <p:strVal val="visible"/>
                                      </p:to>
                                    </p:set>
                                    <p:anim calcmode="lin" valueType="num">
                                      <p:cBhvr>
                                        <p:cTn id="59" dur="500" fill="hold"/>
                                        <p:tgtEl>
                                          <p:spTgt spid="173068"/>
                                        </p:tgtEl>
                                        <p:attrNameLst>
                                          <p:attrName>ppt_w</p:attrName>
                                        </p:attrNameLst>
                                      </p:cBhvr>
                                      <p:tavLst>
                                        <p:tav tm="0">
                                          <p:val>
                                            <p:strVal val="(6*min(max(#ppt_w*#ppt_h,.3),1)-7.4)/-.7*#ppt_w"/>
                                          </p:val>
                                        </p:tav>
                                        <p:tav tm="100000">
                                          <p:val>
                                            <p:strVal val="#ppt_w"/>
                                          </p:val>
                                        </p:tav>
                                      </p:tavLst>
                                    </p:anim>
                                    <p:anim calcmode="lin" valueType="num">
                                      <p:cBhvr>
                                        <p:cTn id="60" dur="500" fill="hold"/>
                                        <p:tgtEl>
                                          <p:spTgt spid="173068"/>
                                        </p:tgtEl>
                                        <p:attrNameLst>
                                          <p:attrName>ppt_h</p:attrName>
                                        </p:attrNameLst>
                                      </p:cBhvr>
                                      <p:tavLst>
                                        <p:tav tm="0">
                                          <p:val>
                                            <p:strVal val="(6*min(max(#ppt_w*#ppt_h,.3),1)-7.4)/-.7*#ppt_h"/>
                                          </p:val>
                                        </p:tav>
                                        <p:tav tm="100000">
                                          <p:val>
                                            <p:strVal val="#ppt_h"/>
                                          </p:val>
                                        </p:tav>
                                      </p:tavLst>
                                    </p:anim>
                                    <p:anim calcmode="lin" valueType="num">
                                      <p:cBhvr>
                                        <p:cTn id="61" dur="500" fill="hold"/>
                                        <p:tgtEl>
                                          <p:spTgt spid="173068"/>
                                        </p:tgtEl>
                                        <p:attrNameLst>
                                          <p:attrName>ppt_x</p:attrName>
                                        </p:attrNameLst>
                                      </p:cBhvr>
                                      <p:tavLst>
                                        <p:tav tm="0">
                                          <p:val>
                                            <p:fltVal val="0.5"/>
                                          </p:val>
                                        </p:tav>
                                        <p:tav tm="100000">
                                          <p:val>
                                            <p:strVal val="#ppt_x"/>
                                          </p:val>
                                        </p:tav>
                                      </p:tavLst>
                                    </p:anim>
                                    <p:anim calcmode="lin" valueType="num">
                                      <p:cBhvr>
                                        <p:cTn id="62" dur="500" fill="hold"/>
                                        <p:tgtEl>
                                          <p:spTgt spid="173068"/>
                                        </p:tgtEl>
                                        <p:attrNameLst>
                                          <p:attrName>ppt_y</p:attrName>
                                        </p:attrNameLst>
                                      </p:cBhvr>
                                      <p:tavLst>
                                        <p:tav tm="0">
                                          <p:val>
                                            <p:strVal val="1+(6*min(max(#ppt_w*#ppt_h,.3),1)-7.4)/-.7*#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73061"/>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7307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730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9" grpId="0" animBg="1"/>
      <p:bldP spid="173060" grpId="0"/>
      <p:bldP spid="173061" grpId="0"/>
      <p:bldP spid="173062" grpId="0" animBg="1"/>
      <p:bldP spid="173063" grpId="0" animBg="1"/>
      <p:bldP spid="173064" grpId="0" animBg="1"/>
      <p:bldP spid="173065" grpId="0" animBg="1"/>
      <p:bldP spid="173066" grpId="0" animBg="1"/>
      <p:bldP spid="173067" grpId="0" animBg="1"/>
      <p:bldP spid="173068" grpId="0" animBg="1"/>
      <p:bldP spid="173069" grpId="0" animBg="1"/>
      <p:bldP spid="173071" grpId="0" animBg="1"/>
    </p:bldLst>
  </p:timing>
</p:sld>
</file>

<file path=ppt/slides/slide2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10049" name="Picture 2" descr="Teab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90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5108" name="Rectangle 4"/>
          <p:cNvSpPr>
            <a:spLocks noGrp="1" noChangeArrowheads="1"/>
          </p:cNvSpPr>
          <p:nvPr>
            <p:ph type="ctrTitle"/>
          </p:nvPr>
        </p:nvSpPr>
        <p:spPr>
          <a:xfrm>
            <a:off x="3352800" y="0"/>
            <a:ext cx="5715000" cy="914400"/>
          </a:xfrm>
          <a:solidFill>
            <a:srgbClr val="020009"/>
          </a:solidFill>
        </p:spPr>
        <p:txBody>
          <a:bodyPr/>
          <a:lstStyle/>
          <a:p>
            <a:pPr algn="l" eaLnBrk="1" hangingPunct="1">
              <a:defRPr/>
            </a:pPr>
            <a:r>
              <a:rPr lang="en-US" sz="3600" dirty="0">
                <a:cs typeface="+mj-cs"/>
              </a:rPr>
              <a:t>Is the Bible reliable?</a:t>
            </a:r>
          </a:p>
        </p:txBody>
      </p:sp>
      <p:sp>
        <p:nvSpPr>
          <p:cNvPr id="175109" name="AutoShape 5"/>
          <p:cNvSpPr>
            <a:spLocks noChangeArrowheads="1"/>
          </p:cNvSpPr>
          <p:nvPr/>
        </p:nvSpPr>
        <p:spPr bwMode="auto">
          <a:xfrm>
            <a:off x="0" y="3810000"/>
            <a:ext cx="6096000" cy="2819400"/>
          </a:xfrm>
          <a:prstGeom prst="wedgeRectCallout">
            <a:avLst>
              <a:gd name="adj1" fmla="val 25782"/>
              <a:gd name="adj2" fmla="val -75394"/>
            </a:avLst>
          </a:prstGeom>
          <a:gradFill rotWithShape="0">
            <a:gsLst>
              <a:gs pos="0">
                <a:srgbClr val="515151"/>
              </a:gs>
              <a:gs pos="100000">
                <a:srgbClr val="0D0D0D"/>
              </a:gs>
            </a:gsLst>
            <a:lin ang="5400000" scaled="1"/>
          </a:gradFill>
          <a:ln w="9525">
            <a:solidFill>
              <a:schemeClr val="tx1"/>
            </a:solidFill>
            <a:miter lim="800000"/>
            <a:headEnd/>
            <a:tailEnd/>
          </a:ln>
        </p:spPr>
        <p:txBody>
          <a:bodyPr wrap="none" anchor="ctr"/>
          <a:lstStyle/>
          <a:p>
            <a:pPr algn="ctr"/>
            <a:endParaRPr lang="en-US">
              <a:solidFill>
                <a:srgbClr val="FFFFFF"/>
              </a:solidFill>
              <a:latin typeface="26" charset="0"/>
            </a:endParaRPr>
          </a:p>
        </p:txBody>
      </p:sp>
      <p:sp>
        <p:nvSpPr>
          <p:cNvPr id="175110" name="Rectangle 6"/>
          <p:cNvSpPr>
            <a:spLocks noChangeArrowheads="1"/>
          </p:cNvSpPr>
          <p:nvPr/>
        </p:nvSpPr>
        <p:spPr bwMode="auto">
          <a:xfrm>
            <a:off x="-36513" y="3810000"/>
            <a:ext cx="6124576" cy="2819400"/>
          </a:xfrm>
          <a:prstGeom prst="rect">
            <a:avLst/>
          </a:prstGeom>
          <a:noFill/>
          <a:ln>
            <a:noFill/>
          </a:ln>
          <a:effectLst>
            <a:outerShdw blurRad="63500" dist="38099" dir="2700000" algn="ctr" rotWithShape="0">
              <a:schemeClr val="bg1">
                <a:alpha val="74998"/>
              </a:schemeClr>
            </a:outerShdw>
          </a:effectLst>
        </p:spPr>
        <p:txBody>
          <a:bodyPr/>
          <a:lstStyle/>
          <a:p>
            <a:pPr algn="ctr" eaLnBrk="1" hangingPunct="1">
              <a:spcBef>
                <a:spcPct val="20000"/>
              </a:spcBef>
              <a:defRPr/>
            </a:pPr>
            <a:r>
              <a:rPr lang="en-US" dirty="0">
                <a:solidFill>
                  <a:srgbClr val="FFFFFF"/>
                </a:solidFill>
                <a:latin typeface="Arial Black" charset="0"/>
              </a:rPr>
              <a:t>"The Bible is a product of man, my dear.  Not of God… [It] has evolved through countless translations, additions, and revisions. History has never had a definitive version of the book." </a:t>
            </a:r>
          </a:p>
        </p:txBody>
      </p:sp>
      <p:sp>
        <p:nvSpPr>
          <p:cNvPr id="1410053" name="Text Box 7"/>
          <p:cNvSpPr txBox="1">
            <a:spLocks noChangeArrowheads="1"/>
          </p:cNvSpPr>
          <p:nvPr/>
        </p:nvSpPr>
        <p:spPr bwMode="auto">
          <a:xfrm>
            <a:off x="7639050" y="6384925"/>
            <a:ext cx="1504950" cy="47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26" charset="0"/>
              </a:rPr>
              <a:t>DVC, 195</a:t>
            </a:r>
          </a:p>
        </p:txBody>
      </p:sp>
      <p:sp>
        <p:nvSpPr>
          <p:cNvPr id="8" name="Rectangle 3"/>
          <p:cNvSpPr txBox="1">
            <a:spLocks noChangeArrowheads="1"/>
          </p:cNvSpPr>
          <p:nvPr/>
        </p:nvSpPr>
        <p:spPr bwMode="auto">
          <a:xfrm>
            <a:off x="28575" y="1052513"/>
            <a:ext cx="3810000" cy="2209800"/>
          </a:xfrm>
          <a:prstGeom prst="rect">
            <a:avLst/>
          </a:prstGeom>
          <a:solidFill>
            <a:srgbClr val="020009"/>
          </a:solidFill>
          <a:ln>
            <a:noFill/>
          </a:ln>
          <a:effectLst>
            <a:outerShdw blurRad="63500" dist="35921" dir="2700000" algn="ctr" rotWithShape="0">
              <a:srgbClr val="020009">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0" indent="0" algn="ctr" rtl="0" eaLnBrk="0" fontAlgn="base" hangingPunct="0">
              <a:spcBef>
                <a:spcPct val="20000"/>
              </a:spcBef>
              <a:spcAft>
                <a:spcPct val="0"/>
              </a:spcAft>
              <a:buNone/>
              <a:defRPr sz="3200">
                <a:solidFill>
                  <a:schemeClr val="tx1"/>
                </a:solidFill>
                <a:latin typeface="Arial"/>
                <a:ea typeface="+mn-ea"/>
                <a:cs typeface="Arial"/>
              </a:defRPr>
            </a:lvl1pPr>
            <a:lvl2pPr marL="457200" indent="0" algn="ctr" rtl="0" eaLnBrk="0" fontAlgn="base" hangingPunct="0">
              <a:spcBef>
                <a:spcPct val="20000"/>
              </a:spcBef>
              <a:spcAft>
                <a:spcPct val="0"/>
              </a:spcAft>
              <a:buNone/>
              <a:defRPr sz="2800">
                <a:solidFill>
                  <a:schemeClr val="tx1"/>
                </a:solidFill>
                <a:latin typeface="Arial"/>
                <a:ea typeface="+mn-ea"/>
                <a:cs typeface="Arial"/>
              </a:defRPr>
            </a:lvl2pPr>
            <a:lvl3pPr marL="914400" indent="0" algn="ctr" rtl="0" eaLnBrk="0" fontAlgn="base" hangingPunct="0">
              <a:spcBef>
                <a:spcPct val="20000"/>
              </a:spcBef>
              <a:spcAft>
                <a:spcPct val="0"/>
              </a:spcAft>
              <a:buNone/>
              <a:defRPr sz="2400">
                <a:solidFill>
                  <a:schemeClr val="tx1"/>
                </a:solidFill>
                <a:latin typeface="Arial"/>
                <a:ea typeface="+mn-ea"/>
                <a:cs typeface="Arial"/>
              </a:defRPr>
            </a:lvl3pPr>
            <a:lvl4pPr marL="1371600" indent="0" algn="ctr" rtl="0" eaLnBrk="0" fontAlgn="base" hangingPunct="0">
              <a:spcBef>
                <a:spcPct val="20000"/>
              </a:spcBef>
              <a:spcAft>
                <a:spcPct val="0"/>
              </a:spcAft>
              <a:buNone/>
              <a:defRPr sz="2000">
                <a:solidFill>
                  <a:schemeClr val="tx1"/>
                </a:solidFill>
                <a:latin typeface="Arial"/>
                <a:ea typeface="+mn-ea"/>
                <a:cs typeface="Arial"/>
              </a:defRPr>
            </a:lvl4pPr>
            <a:lvl5pPr marL="1828800" indent="0" algn="ctr" rtl="0" eaLnBrk="0" fontAlgn="base" hangingPunct="0">
              <a:spcBef>
                <a:spcPct val="20000"/>
              </a:spcBef>
              <a:spcAft>
                <a:spcPct val="0"/>
              </a:spcAft>
              <a:buNone/>
              <a:defRPr sz="2000">
                <a:solidFill>
                  <a:schemeClr val="tx1"/>
                </a:solidFill>
                <a:latin typeface="Arial"/>
                <a:ea typeface="+mn-ea"/>
                <a:cs typeface="Arial"/>
              </a:defRPr>
            </a:lvl5pPr>
            <a:lvl6pPr marL="2286000" indent="0" algn="ctr" rtl="0" fontAlgn="base">
              <a:spcBef>
                <a:spcPct val="20000"/>
              </a:spcBef>
              <a:spcAft>
                <a:spcPct val="0"/>
              </a:spcAft>
              <a:buNone/>
              <a:defRPr sz="2000">
                <a:solidFill>
                  <a:schemeClr val="tx1"/>
                </a:solidFill>
                <a:latin typeface="+mn-lt"/>
                <a:ea typeface="+mn-ea"/>
              </a:defRPr>
            </a:lvl6pPr>
            <a:lvl7pPr marL="2743200" indent="0" algn="ctr" rtl="0" fontAlgn="base">
              <a:spcBef>
                <a:spcPct val="20000"/>
              </a:spcBef>
              <a:spcAft>
                <a:spcPct val="0"/>
              </a:spcAft>
              <a:buNone/>
              <a:defRPr sz="2000">
                <a:solidFill>
                  <a:schemeClr val="tx1"/>
                </a:solidFill>
                <a:latin typeface="+mn-lt"/>
                <a:ea typeface="+mn-ea"/>
              </a:defRPr>
            </a:lvl7pPr>
            <a:lvl8pPr marL="3200400" indent="0" algn="ctr" rtl="0" fontAlgn="base">
              <a:spcBef>
                <a:spcPct val="20000"/>
              </a:spcBef>
              <a:spcAft>
                <a:spcPct val="0"/>
              </a:spcAft>
              <a:buNone/>
              <a:defRPr sz="2000">
                <a:solidFill>
                  <a:schemeClr val="tx1"/>
                </a:solidFill>
                <a:latin typeface="+mn-lt"/>
                <a:ea typeface="+mn-ea"/>
              </a:defRPr>
            </a:lvl8pPr>
            <a:lvl9pPr marL="3657600" indent="0" algn="ctr" rtl="0" fontAlgn="base">
              <a:spcBef>
                <a:spcPct val="20000"/>
              </a:spcBef>
              <a:spcAft>
                <a:spcPct val="0"/>
              </a:spcAft>
              <a:buNone/>
              <a:defRPr sz="2000">
                <a:solidFill>
                  <a:schemeClr val="tx1"/>
                </a:solidFill>
                <a:latin typeface="+mn-lt"/>
                <a:ea typeface="+mn-ea"/>
              </a:defRPr>
            </a:lvl9pPr>
          </a:lstStyle>
          <a:p>
            <a:pPr eaLnBrk="1" hangingPunct="1">
              <a:defRPr/>
            </a:pPr>
            <a:r>
              <a:rPr lang="en-US" sz="2800" dirty="0">
                <a:latin typeface="Arial" charset="0"/>
                <a:ea typeface="ＭＳ Ｐゴシック" charset="0"/>
              </a:rPr>
              <a:t>Brown accuses via the mouth of </a:t>
            </a:r>
            <a:r>
              <a:rPr lang="en-US" altLang="ja-JP" sz="2800" dirty="0">
                <a:latin typeface="Arial" charset="0"/>
                <a:ea typeface="ＭＳ Ｐゴシック" charset="0"/>
              </a:rPr>
              <a:t>"historian" Leigh </a:t>
            </a:r>
            <a:r>
              <a:rPr lang="en-US" altLang="ja-JP" sz="2800" dirty="0" err="1">
                <a:latin typeface="Arial" charset="0"/>
                <a:ea typeface="ＭＳ Ｐゴシック" charset="0"/>
              </a:rPr>
              <a:t>Teabing</a:t>
            </a:r>
            <a:r>
              <a:rPr lang="en-US" altLang="ja-JP" sz="2800" dirty="0">
                <a:latin typeface="Arial" charset="0"/>
                <a:ea typeface="ＭＳ Ｐゴシック" charset="0"/>
              </a:rPr>
              <a:t>…</a:t>
            </a:r>
            <a:endParaRPr lang="en-US" sz="2800" dirty="0">
              <a:latin typeface="Arial" charset="0"/>
              <a:ea typeface="ＭＳ Ｐゴシック" charset="0"/>
            </a:endParaRPr>
          </a:p>
        </p:txBody>
      </p:sp>
      <p:sp>
        <p:nvSpPr>
          <p:cNvPr id="9"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5109"/>
                                        </p:tgtEl>
                                        <p:attrNameLst>
                                          <p:attrName>style.visibility</p:attrName>
                                        </p:attrNameLst>
                                      </p:cBhvr>
                                      <p:to>
                                        <p:strVal val="visible"/>
                                      </p:to>
                                    </p:set>
                                    <p:animEffect transition="in" filter="wipe(left)">
                                      <p:cBhvr>
                                        <p:cTn id="7" dur="500"/>
                                        <p:tgtEl>
                                          <p:spTgt spid="17510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5110"/>
                                        </p:tgtEl>
                                        <p:attrNameLst>
                                          <p:attrName>style.visibility</p:attrName>
                                        </p:attrNameLst>
                                      </p:cBhvr>
                                      <p:to>
                                        <p:strVal val="visible"/>
                                      </p:to>
                                    </p:set>
                                    <p:animEffect transition="in" filter="wipe(left)">
                                      <p:cBhvr>
                                        <p:cTn id="10" dur="500"/>
                                        <p:tgtEl>
                                          <p:spTgt spid="1751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8">
                                            <p:bg/>
                                          </p:spTgt>
                                        </p:tgtEl>
                                        <p:attrNameLst>
                                          <p:attrName>style.visibility</p:attrName>
                                        </p:attrNameLst>
                                      </p:cBhvr>
                                      <p:to>
                                        <p:strVal val="visible"/>
                                      </p:to>
                                    </p:set>
                                    <p:animEffect transition="in" filter="wipe(left)">
                                      <p:cBhvr>
                                        <p:cTn id="15" dur="500"/>
                                        <p:tgtEl>
                                          <p:spTgt spid="8">
                                            <p:bg/>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8">
                                            <p:txEl>
                                              <p:pRg st="0" end="0"/>
                                            </p:txEl>
                                          </p:spTgt>
                                        </p:tgtEl>
                                        <p:attrNameLst>
                                          <p:attrName>style.visibility</p:attrName>
                                        </p:attrNameLst>
                                      </p:cBhvr>
                                      <p:to>
                                        <p:strVal val="visible"/>
                                      </p:to>
                                    </p:set>
                                    <p:animEffect transition="in" filter="wipe(left)">
                                      <p:cBhvr>
                                        <p:cTn id="18"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9" grpId="0" animBg="1"/>
      <p:bldP spid="175110" grpId="0"/>
      <p:bldP spid="8" grpId="0" build="p" animBg="1"/>
    </p:bldLst>
  </p:timing>
</p:sld>
</file>

<file path=ppt/slides/slide2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77154" name="Group 2"/>
          <p:cNvGraphicFramePr>
            <a:graphicFrameLocks noGrp="1"/>
          </p:cNvGraphicFramePr>
          <p:nvPr>
            <p:ph type="tbl" idx="1"/>
            <p:extLst>
              <p:ext uri="{D42A27DB-BD31-4B8C-83A1-F6EECF244321}">
                <p14:modId xmlns:p14="http://schemas.microsoft.com/office/powerpoint/2010/main" val="2739875618"/>
              </p:ext>
            </p:extLst>
          </p:nvPr>
        </p:nvGraphicFramePr>
        <p:xfrm>
          <a:off x="0" y="1398588"/>
          <a:ext cx="9144000" cy="5535613"/>
        </p:xfrm>
        <a:graphic>
          <a:graphicData uri="http://schemas.openxmlformats.org/drawingml/2006/table">
            <a:tbl>
              <a:tblPr/>
              <a:tblGrid>
                <a:gridCol w="801688">
                  <a:extLst>
                    <a:ext uri="{9D8B030D-6E8A-4147-A177-3AD203B41FA5}">
                      <a16:colId xmlns:a16="http://schemas.microsoft.com/office/drawing/2014/main" val="20000"/>
                    </a:ext>
                  </a:extLst>
                </a:gridCol>
                <a:gridCol w="1604962">
                  <a:extLst>
                    <a:ext uri="{9D8B030D-6E8A-4147-A177-3AD203B41FA5}">
                      <a16:colId xmlns:a16="http://schemas.microsoft.com/office/drawing/2014/main" val="20001"/>
                    </a:ext>
                  </a:extLst>
                </a:gridCol>
                <a:gridCol w="1443038">
                  <a:extLst>
                    <a:ext uri="{9D8B030D-6E8A-4147-A177-3AD203B41FA5}">
                      <a16:colId xmlns:a16="http://schemas.microsoft.com/office/drawing/2014/main" val="20002"/>
                    </a:ext>
                  </a:extLst>
                </a:gridCol>
                <a:gridCol w="1765300">
                  <a:extLst>
                    <a:ext uri="{9D8B030D-6E8A-4147-A177-3AD203B41FA5}">
                      <a16:colId xmlns:a16="http://schemas.microsoft.com/office/drawing/2014/main" val="20003"/>
                    </a:ext>
                  </a:extLst>
                </a:gridCol>
                <a:gridCol w="1684337">
                  <a:extLst>
                    <a:ext uri="{9D8B030D-6E8A-4147-A177-3AD203B41FA5}">
                      <a16:colId xmlns:a16="http://schemas.microsoft.com/office/drawing/2014/main" val="20004"/>
                    </a:ext>
                  </a:extLst>
                </a:gridCol>
                <a:gridCol w="1844675">
                  <a:extLst>
                    <a:ext uri="{9D8B030D-6E8A-4147-A177-3AD203B41FA5}">
                      <a16:colId xmlns:a16="http://schemas.microsoft.com/office/drawing/2014/main" val="20005"/>
                    </a:ext>
                  </a:extLst>
                </a:gridCol>
              </a:tblGrid>
              <a:tr h="9953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Author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When Written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Earliest Copy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Time Span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Number of Copies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56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Plato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347 BC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900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1200 yrs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540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Catullus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54 BC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1550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1600 yrs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56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Pliny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113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850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750 yrs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674812">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NT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Paul, Luke, etc.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250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150 </a:t>
                      </a:r>
                      <a:r>
                        <a:rPr kumimoji="0" lang="en-US" sz="2800" b="0" i="0" u="none" strike="noStrike" cap="none" normalizeH="0" baseline="0" dirty="0" err="1">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yrs</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24,772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177198" name="Rectangle 46"/>
          <p:cNvSpPr>
            <a:spLocks noChangeArrowheads="1"/>
          </p:cNvSpPr>
          <p:nvPr/>
        </p:nvSpPr>
        <p:spPr bwMode="auto">
          <a:xfrm>
            <a:off x="24902" y="5257803"/>
            <a:ext cx="9144000" cy="1600200"/>
          </a:xfrm>
          <a:prstGeom prst="rect">
            <a:avLst/>
          </a:prstGeom>
          <a:solidFill>
            <a:srgbClr val="020009"/>
          </a:solidFill>
          <a:ln>
            <a:noFill/>
          </a:ln>
          <a:effectLst>
            <a:outerShdw blurRad="63500" dist="130755" dir="3656724" algn="ctr" rotWithShape="0">
              <a:schemeClr val="bg2">
                <a:alpha val="74998"/>
              </a:schemeClr>
            </a:outerShdw>
          </a:effectLst>
        </p:spPr>
        <p:txBody>
          <a:bodyPr anchor="ctr"/>
          <a:lstStyle/>
          <a:p>
            <a:pPr algn="ctr" eaLnBrk="1" hangingPunct="1">
              <a:defRPr/>
            </a:pPr>
            <a:endParaRPr lang="en-US" sz="4000">
              <a:solidFill>
                <a:srgbClr val="FFFFFF"/>
              </a:solidFill>
              <a:effectLst>
                <a:outerShdw blurRad="38100" dist="38100" dir="2700000" algn="tl">
                  <a:srgbClr val="000080"/>
                </a:outerShdw>
              </a:effectLst>
              <a:latin typeface="Arial" charset="0"/>
            </a:endParaRPr>
          </a:p>
        </p:txBody>
      </p:sp>
      <p:sp>
        <p:nvSpPr>
          <p:cNvPr id="177199" name="Rectangle 47"/>
          <p:cNvSpPr>
            <a:spLocks noGrp="1" noChangeArrowheads="1"/>
          </p:cNvSpPr>
          <p:nvPr>
            <p:ph type="title"/>
          </p:nvPr>
        </p:nvSpPr>
        <p:spPr>
          <a:xfrm>
            <a:off x="-76200" y="0"/>
            <a:ext cx="9220200" cy="1371600"/>
          </a:xfrm>
          <a:solidFill>
            <a:srgbClr val="020009"/>
          </a:solidFill>
          <a:effectLst>
            <a:outerShdw blurRad="63500" dist="130755" dir="3656724" algn="ctr" rotWithShape="0">
              <a:schemeClr val="bg2">
                <a:alpha val="74998"/>
              </a:schemeClr>
            </a:outerShdw>
          </a:effectLst>
        </p:spPr>
        <p:txBody>
          <a:bodyPr/>
          <a:lstStyle/>
          <a:p>
            <a:pPr eaLnBrk="1" hangingPunct="1">
              <a:defRPr/>
            </a:pPr>
            <a:r>
              <a:rPr lang="en-US" sz="4000">
                <a:effectLst>
                  <a:outerShdw blurRad="38100" dist="38100" dir="2700000" algn="tl">
                    <a:srgbClr val="000080"/>
                  </a:outerShdw>
                </a:effectLst>
                <a:latin typeface="Arial" charset="0"/>
                <a:ea typeface="ＭＳ Ｐゴシック" charset="0"/>
              </a:rPr>
              <a:t>Extant Copies of Pagan vs. NT Writings</a:t>
            </a:r>
          </a:p>
        </p:txBody>
      </p:sp>
      <p:sp>
        <p:nvSpPr>
          <p:cNvPr id="1412143" name="Rectangle 48"/>
          <p:cNvSpPr>
            <a:spLocks noChangeArrowheads="1"/>
          </p:cNvSpPr>
          <p:nvPr/>
        </p:nvSpPr>
        <p:spPr bwMode="auto">
          <a:xfrm>
            <a:off x="-228600" y="1066800"/>
            <a:ext cx="1066800" cy="6096000"/>
          </a:xfrm>
          <a:prstGeom prst="rect">
            <a:avLst/>
          </a:prstGeom>
          <a:solidFill>
            <a:srgbClr val="0200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177198"/>
                                        </p:tgtEl>
                                      </p:cBhvr>
                                    </p:animEffect>
                                    <p:set>
                                      <p:cBhvr>
                                        <p:cTn id="7" dur="1" fill="hold">
                                          <p:stCondLst>
                                            <p:cond delay="499"/>
                                          </p:stCondLst>
                                        </p:cTn>
                                        <p:tgtEl>
                                          <p:spTgt spid="17719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198" grpId="0" animBg="1"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29473"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9474"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29475" name="Group 3"/>
          <p:cNvGrpSpPr>
            <a:grpSpLocks/>
          </p:cNvGrpSpPr>
          <p:nvPr/>
        </p:nvGrpSpPr>
        <p:grpSpPr bwMode="auto">
          <a:xfrm>
            <a:off x="381000" y="1066800"/>
            <a:ext cx="3124200" cy="3962400"/>
            <a:chOff x="240" y="1056"/>
            <a:chExt cx="1968" cy="2496"/>
          </a:xfrm>
        </p:grpSpPr>
        <p:sp>
          <p:nvSpPr>
            <p:cNvPr id="1129478" name="Rectangle 4"/>
            <p:cNvSpPr>
              <a:spLocks noChangeArrowheads="1"/>
            </p:cNvSpPr>
            <p:nvPr/>
          </p:nvSpPr>
          <p:spPr bwMode="auto">
            <a:xfrm>
              <a:off x="336" y="1680"/>
              <a:ext cx="1872"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sz="3200">
                  <a:latin typeface="Arial" charset="0"/>
                </a:rPr>
                <a:t>The entire book has a predominantly figurative tone as in multiples of a thousand in the book (5:11; 7:4-9; 9:16; 14:1; 21:16; p. 973).</a:t>
              </a:r>
            </a:p>
          </p:txBody>
        </p:sp>
        <p:sp>
          <p:nvSpPr>
            <p:cNvPr id="1129479"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5382" name="Rectangle 6"/>
          <p:cNvSpPr>
            <a:spLocks noChangeArrowheads="1"/>
          </p:cNvSpPr>
          <p:nvPr/>
        </p:nvSpPr>
        <p:spPr bwMode="auto">
          <a:xfrm>
            <a:off x="3886200" y="2057400"/>
            <a:ext cx="52578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nSpc>
                <a:spcPct val="90000"/>
              </a:lnSpc>
              <a:spcBef>
                <a:spcPct val="20000"/>
              </a:spcBef>
              <a:buClr>
                <a:schemeClr val="tx1"/>
              </a:buClr>
              <a:buSzPct val="80000"/>
            </a:pPr>
            <a:r>
              <a:rPr lang="en-US" sz="3200" dirty="0">
                <a:latin typeface="Arial" charset="0"/>
              </a:rPr>
              <a:t>Each example cited is literal: </a:t>
            </a:r>
            <a:r>
              <a:rPr lang="ja-JP" altLang="en-US" sz="3200" dirty="0">
                <a:latin typeface="Arial" charset="0"/>
              </a:rPr>
              <a:t>“</a:t>
            </a:r>
            <a:r>
              <a:rPr lang="en-US" altLang="ja-JP" sz="3200" dirty="0">
                <a:latin typeface="Arial" charset="0"/>
              </a:rPr>
              <a:t>Thousands upon thousands</a:t>
            </a:r>
            <a:r>
              <a:rPr lang="ja-JP" altLang="en-US" sz="3200" dirty="0">
                <a:latin typeface="Arial" charset="0"/>
              </a:rPr>
              <a:t>”</a:t>
            </a:r>
            <a:r>
              <a:rPr lang="en-US" altLang="ja-JP" sz="3200" dirty="0">
                <a:latin typeface="Arial" charset="0"/>
              </a:rPr>
              <a:t> (5:11), 144,000 (7:4-9; 14:1), 200 million troops (9:16), and 12,000 stadia borders of the new Jerusalem (21:16). None are figurative! Rounding numbers does not mean they are figurative.</a:t>
            </a:r>
            <a:endParaRPr lang="en-US" sz="3200" dirty="0">
              <a:latin typeface="Arial" charset="0"/>
            </a:endParaRPr>
          </a:p>
        </p:txBody>
      </p:sp>
      <p:sp>
        <p:nvSpPr>
          <p:cNvPr id="485383"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Tree>
    <p:extLst>
      <p:ext uri="{BB962C8B-B14F-4D97-AF65-F5344CB8AC3E}">
        <p14:creationId xmlns:p14="http://schemas.microsoft.com/office/powerpoint/2010/main" val="34652458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538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538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382" grpId="0" build="p"/>
      <p:bldP spid="485383" grpId="0" animBg="1"/>
    </p:bldLst>
  </p:timing>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0228" name="Picture 4" descr="psalm-b"/>
          <p:cNvPicPr>
            <a:picLocks noChangeAspect="1" noChangeArrowheads="1"/>
          </p:cNvPicPr>
          <p:nvPr/>
        </p:nvPicPr>
        <p:blipFill>
          <a:blip r:embed="rId3">
            <a:lum contrast="18000"/>
            <a:extLst>
              <a:ext uri="{28A0092B-C50C-407E-A947-70E740481C1C}">
                <a14:useLocalDpi xmlns:a14="http://schemas.microsoft.com/office/drawing/2010/main"/>
              </a:ext>
            </a:extLst>
          </a:blip>
          <a:srcRect/>
          <a:stretch>
            <a:fillRect/>
          </a:stretch>
        </p:blipFill>
        <p:spPr bwMode="auto">
          <a:xfrm>
            <a:off x="228600" y="4295775"/>
            <a:ext cx="7696200" cy="2562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14146" name="Picture 5" descr="ishscrl"/>
          <p:cNvPicPr>
            <a:picLocks noChangeAspect="1" noChangeArrowheads="1"/>
          </p:cNvPicPr>
          <p:nvPr/>
        </p:nvPicPr>
        <p:blipFill>
          <a:blip r:embed="rId4">
            <a:lum contrast="18000"/>
            <a:extLst>
              <a:ext uri="{28A0092B-C50C-407E-A947-70E740481C1C}">
                <a14:useLocalDpi xmlns:a14="http://schemas.microsoft.com/office/drawing/2010/main"/>
              </a:ext>
            </a:extLst>
          </a:blip>
          <a:srcRect/>
          <a:stretch>
            <a:fillRect/>
          </a:stretch>
        </p:blipFill>
        <p:spPr bwMode="auto">
          <a:xfrm>
            <a:off x="609600" y="2517775"/>
            <a:ext cx="2819400" cy="1758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0" name="Text Box 6"/>
          <p:cNvSpPr txBox="1">
            <a:spLocks noChangeArrowheads="1"/>
          </p:cNvSpPr>
          <p:nvPr/>
        </p:nvSpPr>
        <p:spPr bwMode="auto">
          <a:xfrm>
            <a:off x="762000" y="3203575"/>
            <a:ext cx="2933700" cy="584200"/>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200" b="1">
                <a:solidFill>
                  <a:srgbClr val="FFFFFF"/>
                </a:solidFill>
                <a:effectLst>
                  <a:outerShdw blurRad="38100" dist="38100" dir="2700000" algn="tl">
                    <a:srgbClr val="000000"/>
                  </a:outerShdw>
                </a:effectLst>
                <a:latin typeface="Arial" charset="0"/>
                <a:cs typeface="Arial" charset="0"/>
              </a:rPr>
              <a:t>Isaiah </a:t>
            </a:r>
            <a:r>
              <a:rPr lang="en-US" b="1">
                <a:solidFill>
                  <a:srgbClr val="FFFFFF"/>
                </a:solidFill>
                <a:effectLst>
                  <a:outerShdw blurRad="38100" dist="38100" dir="2700000" algn="tl">
                    <a:srgbClr val="000000"/>
                  </a:outerShdw>
                </a:effectLst>
                <a:latin typeface="Arial" charset="0"/>
                <a:cs typeface="Arial" charset="0"/>
              </a:rPr>
              <a:t>AD</a:t>
            </a:r>
            <a:r>
              <a:rPr lang="en-US" sz="3200" b="1">
                <a:solidFill>
                  <a:srgbClr val="FFFFFF"/>
                </a:solidFill>
                <a:effectLst>
                  <a:outerShdw blurRad="38100" dist="38100" dir="2700000" algn="tl">
                    <a:srgbClr val="000000"/>
                  </a:outerShdw>
                </a:effectLst>
                <a:latin typeface="Arial" charset="0"/>
                <a:cs typeface="Arial" charset="0"/>
              </a:rPr>
              <a:t> 1000</a:t>
            </a:r>
          </a:p>
        </p:txBody>
      </p:sp>
      <p:sp>
        <p:nvSpPr>
          <p:cNvPr id="180231" name="Text Box 7"/>
          <p:cNvSpPr txBox="1">
            <a:spLocks noChangeArrowheads="1"/>
          </p:cNvSpPr>
          <p:nvPr/>
        </p:nvSpPr>
        <p:spPr bwMode="auto">
          <a:xfrm>
            <a:off x="790575" y="4445000"/>
            <a:ext cx="2779713" cy="584200"/>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200" b="1">
                <a:solidFill>
                  <a:srgbClr val="FFFFFF"/>
                </a:solidFill>
                <a:effectLst>
                  <a:outerShdw blurRad="38100" dist="38100" dir="2700000" algn="tl">
                    <a:srgbClr val="000000"/>
                  </a:outerShdw>
                </a:effectLst>
                <a:latin typeface="Arial" charset="0"/>
                <a:cs typeface="Arial" charset="0"/>
              </a:rPr>
              <a:t>Isaiah 200 </a:t>
            </a:r>
            <a:r>
              <a:rPr lang="en-US" b="1">
                <a:solidFill>
                  <a:srgbClr val="FFFFFF"/>
                </a:solidFill>
                <a:effectLst>
                  <a:outerShdw blurRad="38100" dist="38100" dir="2700000" algn="tl">
                    <a:srgbClr val="000000"/>
                  </a:outerShdw>
                </a:effectLst>
                <a:latin typeface="Arial" charset="0"/>
                <a:cs typeface="Arial" charset="0"/>
              </a:rPr>
              <a:t>BC</a:t>
            </a:r>
          </a:p>
        </p:txBody>
      </p:sp>
      <p:sp>
        <p:nvSpPr>
          <p:cNvPr id="180232" name="Text Box 8"/>
          <p:cNvSpPr txBox="1">
            <a:spLocks noChangeArrowheads="1"/>
          </p:cNvSpPr>
          <p:nvPr/>
        </p:nvSpPr>
        <p:spPr bwMode="auto">
          <a:xfrm>
            <a:off x="4267200" y="3521075"/>
            <a:ext cx="2209800" cy="954088"/>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defRPr/>
            </a:pPr>
            <a:r>
              <a:rPr lang="en-US" sz="2800" b="1">
                <a:solidFill>
                  <a:srgbClr val="FFFFFF"/>
                </a:solidFill>
                <a:effectLst>
                  <a:outerShdw blurRad="38100" dist="38100" dir="2700000" algn="tl">
                    <a:srgbClr val="000000"/>
                  </a:outerShdw>
                </a:effectLst>
                <a:latin typeface="Arial" charset="0"/>
                <a:cs typeface="Arial" charset="0"/>
              </a:rPr>
              <a:t>1200 years earlier!</a:t>
            </a:r>
          </a:p>
        </p:txBody>
      </p:sp>
      <p:sp>
        <p:nvSpPr>
          <p:cNvPr id="180233" name="AutoShape 9"/>
          <p:cNvSpPr>
            <a:spLocks/>
          </p:cNvSpPr>
          <p:nvPr/>
        </p:nvSpPr>
        <p:spPr bwMode="auto">
          <a:xfrm>
            <a:off x="3810000" y="3368675"/>
            <a:ext cx="609600" cy="1524000"/>
          </a:xfrm>
          <a:prstGeom prst="rightBrace">
            <a:avLst>
              <a:gd name="adj1" fmla="val 20833"/>
              <a:gd name="adj2" fmla="val 50000"/>
            </a:avLst>
          </a:prstGeom>
          <a:noFill/>
          <a:ln w="57150">
            <a:solidFill>
              <a:schemeClr val="tx1"/>
            </a:solidFill>
            <a:round/>
            <a:headEnd/>
            <a:tailEnd/>
          </a:ln>
          <a:effectLst>
            <a:outerShdw blurRad="63500" dist="35921" dir="2700000" algn="ctr" rotWithShape="0">
              <a:schemeClr val="bg2">
                <a:alpha val="74998"/>
              </a:schemeClr>
            </a:outerShdw>
          </a:effectLst>
        </p:spPr>
        <p:txBody>
          <a:bodyPr wrap="none" anchor="ctr"/>
          <a:lstStyle/>
          <a:p>
            <a:pPr algn="ctr" eaLnBrk="1" hangingPunct="1">
              <a:defRPr/>
            </a:pPr>
            <a:endParaRPr lang="en-US" sz="4000" b="1">
              <a:solidFill>
                <a:srgbClr val="E5E5FF"/>
              </a:solidFill>
              <a:effectLst>
                <a:outerShdw blurRad="38100" dist="38100" dir="2700000" algn="tl">
                  <a:srgbClr val="000000"/>
                </a:outerShdw>
              </a:effectLst>
              <a:latin typeface="Arial"/>
              <a:ea typeface="+mn-ea"/>
              <a:cs typeface="Arial"/>
            </a:endParaRPr>
          </a:p>
        </p:txBody>
      </p:sp>
      <p:sp>
        <p:nvSpPr>
          <p:cNvPr id="180234" name="Rectangle 10"/>
          <p:cNvSpPr>
            <a:spLocks noChangeArrowheads="1"/>
          </p:cNvSpPr>
          <p:nvPr/>
        </p:nvSpPr>
        <p:spPr bwMode="auto">
          <a:xfrm>
            <a:off x="685800" y="5410200"/>
            <a:ext cx="5257800" cy="609600"/>
          </a:xfrm>
          <a:prstGeom prst="rect">
            <a:avLst/>
          </a:prstGeom>
          <a:noFill/>
          <a:ln w="9525">
            <a:noFill/>
            <a:miter lim="800000"/>
            <a:headEnd/>
            <a:tailEnd/>
          </a:ln>
          <a:effectLst>
            <a:outerShdw blurRad="63500" dist="35921" dir="2700000" algn="ctr" rotWithShape="0">
              <a:schemeClr val="bg2">
                <a:alpha val="50000"/>
              </a:schemeClr>
            </a:outerShdw>
          </a:effectLst>
        </p:spPr>
        <p:txBody>
          <a:bodyPr/>
          <a:lstStyle/>
          <a:p>
            <a:pPr marL="342900" indent="-342900" eaLnBrk="1" hangingPunct="1">
              <a:spcBef>
                <a:spcPct val="20000"/>
              </a:spcBef>
              <a:buClr>
                <a:srgbClr val="FFCC00"/>
              </a:buClr>
              <a:buSzPct val="70000"/>
              <a:buFont typeface="Wingdings" charset="0"/>
              <a:buChar char="n"/>
              <a:defRPr/>
            </a:pPr>
            <a:r>
              <a:rPr lang="en-US" sz="3200" b="1">
                <a:solidFill>
                  <a:srgbClr val="FFFFFF"/>
                </a:solidFill>
                <a:effectLst>
                  <a:outerShdw blurRad="38100" dist="38100" dir="2700000" algn="tl">
                    <a:srgbClr val="000000"/>
                  </a:outerShdw>
                </a:effectLst>
                <a:latin typeface="Arial" charset="0"/>
                <a:cs typeface="Arial" charset="0"/>
              </a:rPr>
              <a:t>Dead Sea Isaiah Scroll</a:t>
            </a:r>
          </a:p>
        </p:txBody>
      </p:sp>
      <p:sp>
        <p:nvSpPr>
          <p:cNvPr id="180237" name="Rectangle 13"/>
          <p:cNvSpPr>
            <a:spLocks noChangeArrowheads="1"/>
          </p:cNvSpPr>
          <p:nvPr/>
        </p:nvSpPr>
        <p:spPr bwMode="auto">
          <a:xfrm>
            <a:off x="457200" y="1143000"/>
            <a:ext cx="8686800" cy="685800"/>
          </a:xfrm>
          <a:prstGeom prst="rect">
            <a:avLst/>
          </a:prstGeom>
          <a:noFill/>
          <a:ln w="9525">
            <a:noFill/>
            <a:miter lim="800000"/>
            <a:headEnd/>
            <a:tailEnd/>
          </a:ln>
          <a:effectLst>
            <a:outerShdw blurRad="63500" dist="35921" dir="2700000" algn="ctr" rotWithShape="0">
              <a:schemeClr val="bg2">
                <a:alpha val="74998"/>
              </a:schemeClr>
            </a:outerShdw>
          </a:effectLst>
        </p:spPr>
        <p:txBody>
          <a:bodyPr/>
          <a:lstStyle/>
          <a:p>
            <a:pPr marL="342900" indent="-342900" eaLnBrk="1" hangingPunct="1">
              <a:spcBef>
                <a:spcPct val="20000"/>
              </a:spcBef>
              <a:buClr>
                <a:srgbClr val="FFCC00"/>
              </a:buClr>
              <a:buSzPct val="70000"/>
              <a:buFont typeface="Wingdings" charset="0"/>
              <a:buNone/>
              <a:defRPr/>
            </a:pPr>
            <a:r>
              <a:rPr lang="en-US" sz="3200" b="1" dirty="0">
                <a:solidFill>
                  <a:srgbClr val="FFFFFF"/>
                </a:solidFill>
                <a:effectLst>
                  <a:outerShdw blurRad="38100" dist="38100" dir="2700000" algn="tl">
                    <a:srgbClr val="000000"/>
                  </a:outerShdw>
                </a:effectLst>
                <a:latin typeface="Arial" charset="0"/>
                <a:cs typeface="Arial" charset="0"/>
              </a:rPr>
              <a:t>OT Transmission was accurate</a:t>
            </a:r>
          </a:p>
        </p:txBody>
      </p:sp>
      <p:sp>
        <p:nvSpPr>
          <p:cNvPr id="180240" name="Rectangle 16"/>
          <p:cNvSpPr>
            <a:spLocks noGrp="1" noRot="1" noChangeArrowheads="1"/>
          </p:cNvSpPr>
          <p:nvPr>
            <p:ph type="title"/>
          </p:nvPr>
        </p:nvSpPr>
        <p:spPr>
          <a:xfrm>
            <a:off x="0" y="0"/>
            <a:ext cx="6096000" cy="762000"/>
          </a:xfrm>
          <a:gradFill rotWithShape="1">
            <a:gsLst>
              <a:gs pos="0">
                <a:schemeClr val="accent1"/>
              </a:gs>
              <a:gs pos="50000">
                <a:schemeClr val="accent1">
                  <a:gamma/>
                  <a:shade val="46275"/>
                  <a:invGamma/>
                </a:schemeClr>
              </a:gs>
              <a:gs pos="100000">
                <a:schemeClr val="accent1"/>
              </a:gs>
            </a:gsLst>
            <a:lin ang="5400000" scaled="1"/>
          </a:gradFill>
        </p:spPr>
        <p:txBody>
          <a:bodyPr/>
          <a:lstStyle/>
          <a:p>
            <a:pPr algn="l" eaLnBrk="1" hangingPunct="1">
              <a:defRPr/>
            </a:pPr>
            <a:r>
              <a:rPr lang="en-US" sz="3600" dirty="0">
                <a:latin typeface="Arial" charset="0"/>
                <a:ea typeface="ＭＳ Ｐゴシック" charset="0"/>
              </a:rPr>
              <a:t>Significance of the DSS</a:t>
            </a:r>
          </a:p>
        </p:txBody>
      </p:sp>
      <p:sp>
        <p:nvSpPr>
          <p:cNvPr id="15" name="TextBox 14"/>
          <p:cNvSpPr txBox="1">
            <a:spLocks noChangeArrowheads="1"/>
          </p:cNvSpPr>
          <p:nvPr/>
        </p:nvSpPr>
        <p:spPr bwMode="auto">
          <a:xfrm>
            <a:off x="6858000" y="849012"/>
            <a:ext cx="2286000" cy="526298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sz="2800" dirty="0">
                <a:solidFill>
                  <a:srgbClr val="E5E5FF"/>
                </a:solidFill>
                <a:latin typeface="Arial" charset="0"/>
                <a:cs typeface="Arial" charset="0"/>
              </a:rPr>
              <a:t>This Isaiah scroll matches the A.D. 1000 Masoretic Text upon which all modern translations are based 99% of the time.</a:t>
            </a:r>
          </a:p>
        </p:txBody>
      </p:sp>
      <p:sp>
        <p:nvSpPr>
          <p:cNvPr id="16" name="Rectangle 3"/>
          <p:cNvSpPr txBox="1">
            <a:spLocks noChangeArrowheads="1"/>
          </p:cNvSpPr>
          <p:nvPr/>
        </p:nvSpPr>
        <p:spPr bwMode="auto">
          <a:xfrm>
            <a:off x="1042988" y="1773238"/>
            <a:ext cx="5545137" cy="669925"/>
          </a:xfrm>
          <a:prstGeom prst="rect">
            <a:avLst/>
          </a:prstGeom>
          <a:noFill/>
          <a:ln w="9525">
            <a:noFill/>
            <a:miter lim="800000"/>
            <a:headEnd/>
            <a:tailEnd/>
          </a:ln>
          <a:effectLst>
            <a:outerShdw blurRad="63500" dist="35921" dir="2700000" algn="ctr" rotWithShape="0">
              <a:schemeClr val="bg2">
                <a:alpha val="50000"/>
              </a:schemeClr>
            </a:outerShdw>
          </a:effectLst>
        </p:spPr>
        <p:txBody>
          <a:bodyPr/>
          <a:lst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a:lstStyle>
          <a:p>
            <a:pPr eaLnBrk="1" hangingPunct="1">
              <a:defRPr/>
            </a:pPr>
            <a:r>
              <a:rPr lang="en-US" sz="2800" b="1" dirty="0">
                <a:latin typeface="Arial" charset="0"/>
                <a:ea typeface="ＭＳ Ｐゴシック" charset="0"/>
              </a:rPr>
              <a:t>Masoretic Isaiah Scroll</a:t>
            </a:r>
          </a:p>
        </p:txBody>
      </p:sp>
      <p:sp>
        <p:nvSpPr>
          <p:cNvPr id="17"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ipe(right)">
                                      <p:cBhvr>
                                        <p:cTn id="7" dur="500"/>
                                        <p:tgtEl>
                                          <p:spTgt spid="180228"/>
                                        </p:tgtEl>
                                      </p:cBhvr>
                                    </p:animEffect>
                                  </p:childTnLst>
                                </p:cTn>
                              </p:par>
                              <p:par>
                                <p:cTn id="8" presetID="40" presetClass="entr" presetSubtype="0" fill="hold" grpId="0" nodeType="withEffect">
                                  <p:stCondLst>
                                    <p:cond delay="0"/>
                                  </p:stCondLst>
                                  <p:iterate type="lt">
                                    <p:tmPct val="10000"/>
                                  </p:iterate>
                                  <p:childTnLst>
                                    <p:set>
                                      <p:cBhvr>
                                        <p:cTn id="9" dur="1" fill="hold">
                                          <p:stCondLst>
                                            <p:cond delay="0"/>
                                          </p:stCondLst>
                                        </p:cTn>
                                        <p:tgtEl>
                                          <p:spTgt spid="180234">
                                            <p:txEl>
                                              <p:pRg st="0" end="0"/>
                                            </p:txEl>
                                          </p:spTgt>
                                        </p:tgtEl>
                                        <p:attrNameLst>
                                          <p:attrName>style.visibility</p:attrName>
                                        </p:attrNameLst>
                                      </p:cBhvr>
                                      <p:to>
                                        <p:strVal val="visible"/>
                                      </p:to>
                                    </p:set>
                                    <p:animEffect transition="in" filter="fade">
                                      <p:cBhvr>
                                        <p:cTn id="10" dur="1000"/>
                                        <p:tgtEl>
                                          <p:spTgt spid="180234">
                                            <p:txEl>
                                              <p:pRg st="0" end="0"/>
                                            </p:txEl>
                                          </p:spTgt>
                                        </p:tgtEl>
                                      </p:cBhvr>
                                    </p:animEffect>
                                    <p:anim calcmode="lin" valueType="num">
                                      <p:cBhvr>
                                        <p:cTn id="11" dur="1000" fill="hold"/>
                                        <p:tgtEl>
                                          <p:spTgt spid="180234">
                                            <p:txEl>
                                              <p:pRg st="0" end="0"/>
                                            </p:txEl>
                                          </p:spTgt>
                                        </p:tgtEl>
                                        <p:attrNameLst>
                                          <p:attrName>ppt_x</p:attrName>
                                        </p:attrNameLst>
                                      </p:cBhvr>
                                      <p:tavLst>
                                        <p:tav tm="0">
                                          <p:val>
                                            <p:strVal val="#ppt_x-.1"/>
                                          </p:val>
                                        </p:tav>
                                        <p:tav tm="100000">
                                          <p:val>
                                            <p:strVal val="#ppt_x"/>
                                          </p:val>
                                        </p:tav>
                                      </p:tavLst>
                                    </p:anim>
                                    <p:anim calcmode="lin" valueType="num">
                                      <p:cBhvr>
                                        <p:cTn id="12" dur="1000" fill="hold"/>
                                        <p:tgtEl>
                                          <p:spTgt spid="1802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7" presetClass="entr" presetSubtype="0" fill="hold" grpId="0" nodeType="clickEffect">
                                  <p:stCondLst>
                                    <p:cond delay="0"/>
                                  </p:stCondLst>
                                  <p:iterate type="lt">
                                    <p:tmPct val="50000"/>
                                  </p:iterate>
                                  <p:childTnLst>
                                    <p:set>
                                      <p:cBhvr>
                                        <p:cTn id="16" dur="1" fill="hold">
                                          <p:stCondLst>
                                            <p:cond delay="0"/>
                                          </p:stCondLst>
                                        </p:cTn>
                                        <p:tgtEl>
                                          <p:spTgt spid="180231"/>
                                        </p:tgtEl>
                                        <p:attrNameLst>
                                          <p:attrName>style.visibility</p:attrName>
                                        </p:attrNameLst>
                                      </p:cBhvr>
                                      <p:to>
                                        <p:strVal val="visible"/>
                                      </p:to>
                                    </p:set>
                                    <p:anim calcmode="discrete" valueType="clr">
                                      <p:cBhvr override="childStyle">
                                        <p:cTn id="17" dur="80"/>
                                        <p:tgtEl>
                                          <p:spTgt spid="180231"/>
                                        </p:tgtEl>
                                        <p:attrNameLst>
                                          <p:attrName>style.color</p:attrName>
                                        </p:attrNameLst>
                                      </p:cBhvr>
                                      <p:tavLst>
                                        <p:tav tm="0">
                                          <p:val>
                                            <p:clrVal>
                                              <a:schemeClr val="accent2"/>
                                            </p:clrVal>
                                          </p:val>
                                        </p:tav>
                                        <p:tav tm="50000">
                                          <p:val>
                                            <p:clrVal>
                                              <a:schemeClr val="hlink"/>
                                            </p:clrVal>
                                          </p:val>
                                        </p:tav>
                                      </p:tavLst>
                                    </p:anim>
                                    <p:anim calcmode="discrete" valueType="clr">
                                      <p:cBhvr>
                                        <p:cTn id="18" dur="80"/>
                                        <p:tgtEl>
                                          <p:spTgt spid="180231"/>
                                        </p:tgtEl>
                                        <p:attrNameLst>
                                          <p:attrName>fillcolor</p:attrName>
                                        </p:attrNameLst>
                                      </p:cBhvr>
                                      <p:tavLst>
                                        <p:tav tm="0">
                                          <p:val>
                                            <p:clrVal>
                                              <a:schemeClr val="accent2"/>
                                            </p:clrVal>
                                          </p:val>
                                        </p:tav>
                                        <p:tav tm="50000">
                                          <p:val>
                                            <p:clrVal>
                                              <a:schemeClr val="hlink"/>
                                            </p:clrVal>
                                          </p:val>
                                        </p:tav>
                                      </p:tavLst>
                                    </p:anim>
                                    <p:set>
                                      <p:cBhvr>
                                        <p:cTn id="19" dur="80"/>
                                        <p:tgtEl>
                                          <p:spTgt spid="180231"/>
                                        </p:tgtEl>
                                        <p:attrNameLst>
                                          <p:attrName>fill.type</p:attrName>
                                        </p:attrNameLst>
                                      </p:cBhvr>
                                      <p:to>
                                        <p:strVal val="solid"/>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80233"/>
                                        </p:tgtEl>
                                        <p:attrNameLst>
                                          <p:attrName>style.visibility</p:attrName>
                                        </p:attrNameLst>
                                      </p:cBhvr>
                                      <p:to>
                                        <p:strVal val="visible"/>
                                      </p:to>
                                    </p:set>
                                    <p:animEffect transition="in" filter="wipe(left)">
                                      <p:cBhvr>
                                        <p:cTn id="24" dur="500"/>
                                        <p:tgtEl>
                                          <p:spTgt spid="180233"/>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0232"/>
                                        </p:tgtEl>
                                        <p:attrNameLst>
                                          <p:attrName>style.visibility</p:attrName>
                                        </p:attrNameLst>
                                      </p:cBhvr>
                                      <p:to>
                                        <p:strVal val="visible"/>
                                      </p:to>
                                    </p:set>
                                    <p:animEffect transition="in" filter="wipe(left)">
                                      <p:cBhvr>
                                        <p:cTn id="27" dur="500"/>
                                        <p:tgtEl>
                                          <p:spTgt spid="18023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childTnLst>
                                </p:cTn>
                              </p:par>
                              <p:par>
                                <p:cTn id="32" presetID="1" presetClass="entr" presetSubtype="0" fill="hold" grpId="1" nodeType="with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1" grpId="0"/>
      <p:bldP spid="180232" grpId="0"/>
      <p:bldP spid="180233" grpId="0" animBg="1"/>
      <p:bldP spid="180234" grpId="0" build="p"/>
      <p:bldP spid="15" grpId="0" animBg="1"/>
      <p:bldP spid="15" grpId="1" animBg="1"/>
    </p:bldLst>
  </p:timing>
</p:sld>
</file>

<file path=ppt/slides/slide2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3298" name="Text Box 2"/>
          <p:cNvSpPr txBox="1">
            <a:spLocks noChangeArrowheads="1"/>
          </p:cNvSpPr>
          <p:nvPr/>
        </p:nvSpPr>
        <p:spPr bwMode="auto">
          <a:xfrm>
            <a:off x="1066800" y="2632075"/>
            <a:ext cx="6858000" cy="3387725"/>
          </a:xfrm>
          <a:prstGeom prst="rect">
            <a:avLst/>
          </a:prstGeom>
          <a:solidFill>
            <a:schemeClr val="bg2"/>
          </a:solidFill>
          <a:ln w="9525">
            <a:solidFill>
              <a:schemeClr val="tx1"/>
            </a:solidFill>
            <a:miter lim="800000"/>
            <a:headEnd/>
            <a:tailEnd/>
          </a:ln>
          <a:effectLst>
            <a:outerShdw blurRad="63500" dist="38099" dir="2700000" algn="ctr" rotWithShape="0">
              <a:srgbClr val="020009">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976313" indent="-457200">
              <a:defRPr sz="2400">
                <a:solidFill>
                  <a:schemeClr val="tx1"/>
                </a:solidFill>
                <a:latin typeface="Arial" charset="0"/>
                <a:ea typeface="ＭＳ Ｐゴシック" charset="0"/>
              </a:defRPr>
            </a:lvl2pPr>
            <a:lvl3pPr marL="1547813" indent="-457200">
              <a:defRPr sz="2400">
                <a:solidFill>
                  <a:schemeClr val="tx1"/>
                </a:solidFill>
                <a:latin typeface="Arial" charset="0"/>
                <a:ea typeface="ＭＳ Ｐゴシック" charset="0"/>
              </a:defRPr>
            </a:lvl3pPr>
            <a:lvl4pPr marL="2119313" indent="-457200">
              <a:defRPr sz="2400">
                <a:solidFill>
                  <a:schemeClr val="tx1"/>
                </a:solidFill>
                <a:latin typeface="Arial" charset="0"/>
                <a:ea typeface="ＭＳ Ｐゴシック" charset="0"/>
              </a:defRPr>
            </a:lvl4pPr>
            <a:lvl5pPr marL="2690813" indent="-457200">
              <a:defRPr sz="2400">
                <a:solidFill>
                  <a:schemeClr val="tx1"/>
                </a:solidFill>
                <a:latin typeface="Arial" charset="0"/>
                <a:ea typeface="ＭＳ Ｐゴシック" charset="0"/>
              </a:defRPr>
            </a:lvl5pPr>
            <a:lvl6pPr marL="3148013" indent="-457200" eaLnBrk="0" fontAlgn="base" hangingPunct="0">
              <a:spcBef>
                <a:spcPct val="0"/>
              </a:spcBef>
              <a:spcAft>
                <a:spcPct val="0"/>
              </a:spcAft>
              <a:defRPr sz="2400">
                <a:solidFill>
                  <a:schemeClr val="tx1"/>
                </a:solidFill>
                <a:latin typeface="Arial" charset="0"/>
                <a:ea typeface="ＭＳ Ｐゴシック" charset="0"/>
              </a:defRPr>
            </a:lvl6pPr>
            <a:lvl7pPr marL="3605213" indent="-457200" eaLnBrk="0" fontAlgn="base" hangingPunct="0">
              <a:spcBef>
                <a:spcPct val="0"/>
              </a:spcBef>
              <a:spcAft>
                <a:spcPct val="0"/>
              </a:spcAft>
              <a:defRPr sz="2400">
                <a:solidFill>
                  <a:schemeClr val="tx1"/>
                </a:solidFill>
                <a:latin typeface="Arial" charset="0"/>
                <a:ea typeface="ＭＳ Ｐゴシック" charset="0"/>
              </a:defRPr>
            </a:lvl7pPr>
            <a:lvl8pPr marL="4062413" indent="-457200" eaLnBrk="0" fontAlgn="base" hangingPunct="0">
              <a:spcBef>
                <a:spcPct val="0"/>
              </a:spcBef>
              <a:spcAft>
                <a:spcPct val="0"/>
              </a:spcAft>
              <a:defRPr sz="2400">
                <a:solidFill>
                  <a:schemeClr val="tx1"/>
                </a:solidFill>
                <a:latin typeface="Arial" charset="0"/>
                <a:ea typeface="ＭＳ Ｐゴシック" charset="0"/>
              </a:defRPr>
            </a:lvl8pPr>
            <a:lvl9pPr marL="4519613" indent="-4572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buFont typeface="Arial" charset="0"/>
              <a:buNone/>
              <a:defRPr/>
            </a:pPr>
            <a:r>
              <a:rPr lang="en-US" b="1" dirty="0">
                <a:solidFill>
                  <a:srgbClr val="FFFFFF"/>
                </a:solidFill>
              </a:rPr>
              <a:t>Of the 166 Hebrew words in Isaiah 53, only seventeen letters in Dead Sea Scroll 1QIsb differ from the Masoretic Text:</a:t>
            </a:r>
          </a:p>
          <a:p>
            <a:pPr>
              <a:spcBef>
                <a:spcPct val="50000"/>
              </a:spcBef>
              <a:buFont typeface="Arial" charset="0"/>
              <a:buNone/>
              <a:defRPr/>
            </a:pPr>
            <a:r>
              <a:rPr lang="en-US" b="1" dirty="0">
                <a:solidFill>
                  <a:srgbClr val="FFFFFF"/>
                </a:solidFill>
              </a:rPr>
              <a:t>10 letters = spelling differences</a:t>
            </a:r>
          </a:p>
          <a:p>
            <a:pPr>
              <a:spcBef>
                <a:spcPct val="50000"/>
              </a:spcBef>
              <a:buFont typeface="Arial" charset="0"/>
              <a:buNone/>
              <a:defRPr/>
            </a:pPr>
            <a:r>
              <a:rPr lang="en-US" b="1" dirty="0">
                <a:solidFill>
                  <a:srgbClr val="FFFFFF"/>
                </a:solidFill>
              </a:rPr>
              <a:t>  4 letters = stylistic changes</a:t>
            </a:r>
          </a:p>
          <a:p>
            <a:pPr>
              <a:spcBef>
                <a:spcPct val="50000"/>
              </a:spcBef>
              <a:buFont typeface="Arial" charset="0"/>
              <a:buNone/>
              <a:defRPr/>
            </a:pPr>
            <a:r>
              <a:rPr lang="en-US" b="1" u="sng" dirty="0">
                <a:solidFill>
                  <a:srgbClr val="FFFFFF"/>
                </a:solidFill>
              </a:rPr>
              <a:t>  3 letters = added word for </a:t>
            </a:r>
            <a:r>
              <a:rPr lang="en-US" altLang="ja-JP" b="1" u="sng" dirty="0">
                <a:solidFill>
                  <a:srgbClr val="FFFFFF"/>
                </a:solidFill>
                <a:latin typeface="Arial"/>
              </a:rPr>
              <a:t>"</a:t>
            </a:r>
            <a:r>
              <a:rPr lang="en-US" b="1" u="sng" dirty="0">
                <a:solidFill>
                  <a:srgbClr val="FFFFFF"/>
                </a:solidFill>
              </a:rPr>
              <a:t>light</a:t>
            </a:r>
            <a:r>
              <a:rPr lang="en-US" altLang="ja-JP" b="1" u="sng" dirty="0">
                <a:solidFill>
                  <a:srgbClr val="FFFFFF"/>
                </a:solidFill>
                <a:latin typeface="Arial"/>
              </a:rPr>
              <a:t>"</a:t>
            </a:r>
            <a:r>
              <a:rPr lang="en-US" b="1" u="sng" dirty="0">
                <a:solidFill>
                  <a:srgbClr val="FFFFFF"/>
                </a:solidFill>
              </a:rPr>
              <a:t> (vs. 11)</a:t>
            </a:r>
            <a:endParaRPr lang="en-US" b="1" dirty="0">
              <a:solidFill>
                <a:srgbClr val="FFFFFF"/>
              </a:solidFill>
            </a:endParaRPr>
          </a:p>
          <a:p>
            <a:pPr>
              <a:spcBef>
                <a:spcPct val="50000"/>
              </a:spcBef>
              <a:buFont typeface="Arial" charset="0"/>
              <a:buNone/>
              <a:defRPr/>
            </a:pPr>
            <a:r>
              <a:rPr lang="en-US" b="1" dirty="0">
                <a:solidFill>
                  <a:srgbClr val="FFFFFF"/>
                </a:solidFill>
              </a:rPr>
              <a:t>17 letters = no affect on biblical teachings</a:t>
            </a:r>
          </a:p>
        </p:txBody>
      </p:sp>
      <p:sp>
        <p:nvSpPr>
          <p:cNvPr id="183299" name="Text Box 3"/>
          <p:cNvSpPr txBox="1">
            <a:spLocks noChangeArrowheads="1"/>
          </p:cNvSpPr>
          <p:nvPr/>
        </p:nvSpPr>
        <p:spPr bwMode="auto">
          <a:xfrm>
            <a:off x="4784725" y="6375400"/>
            <a:ext cx="4206875" cy="409575"/>
          </a:xfrm>
          <a:prstGeom prst="rect">
            <a:avLst/>
          </a:prstGeom>
          <a:noFill/>
          <a:ln>
            <a:noFill/>
          </a:ln>
          <a:effectLst>
            <a:outerShdw blurRad="63500" dist="38099" dir="2700000" algn="ctr" rotWithShape="0">
              <a:srgbClr val="020009">
                <a:alpha val="74998"/>
              </a:srgbClr>
            </a:outerShdw>
          </a:effectLst>
        </p:spPr>
        <p:txBody>
          <a:bodyPr wrap="none">
            <a:spAutoFit/>
          </a:bodyPr>
          <a:lstStyle/>
          <a:p>
            <a:pPr>
              <a:defRPr/>
            </a:pPr>
            <a:r>
              <a:rPr lang="en-US" sz="2000" b="1">
                <a:solidFill>
                  <a:srgbClr val="FFFFFF"/>
                </a:solidFill>
                <a:latin typeface="26" charset="0"/>
              </a:rPr>
              <a:t>Geisler &amp; Nix, </a:t>
            </a:r>
            <a:r>
              <a:rPr lang="en-US" sz="2000" b="1" i="1">
                <a:solidFill>
                  <a:srgbClr val="FFFFFF"/>
                </a:solidFill>
                <a:latin typeface="26" charset="0"/>
              </a:rPr>
              <a:t>Intro to the NT</a:t>
            </a:r>
            <a:r>
              <a:rPr lang="en-US" sz="2000" b="1">
                <a:solidFill>
                  <a:srgbClr val="FFFFFF"/>
                </a:solidFill>
                <a:latin typeface="26" charset="0"/>
              </a:rPr>
              <a:t>, 382</a:t>
            </a:r>
          </a:p>
        </p:txBody>
      </p:sp>
      <p:pic>
        <p:nvPicPr>
          <p:cNvPr id="183300" name="Picture 4" descr="psalm-b"/>
          <p:cNvPicPr>
            <a:picLocks noChangeAspect="1" noChangeArrowheads="1"/>
          </p:cNvPicPr>
          <p:nvPr/>
        </p:nvPicPr>
        <p:blipFill>
          <a:blip r:embed="rId3" cstate="screen">
            <a:lum contrast="18000"/>
            <a:extLst>
              <a:ext uri="{28A0092B-C50C-407E-A947-70E740481C1C}">
                <a14:useLocalDpi xmlns:a14="http://schemas.microsoft.com/office/drawing/2010/main"/>
              </a:ext>
            </a:extLst>
          </a:blip>
          <a:srcRect/>
          <a:stretch>
            <a:fillRect/>
          </a:stretch>
        </p:blipFill>
        <p:spPr bwMode="auto">
          <a:xfrm>
            <a:off x="4876800" y="228600"/>
            <a:ext cx="3048000" cy="1935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3301" name="Picture 5" descr="ishscrl"/>
          <p:cNvPicPr>
            <a:picLocks noChangeAspect="1" noChangeArrowheads="1"/>
          </p:cNvPicPr>
          <p:nvPr/>
        </p:nvPicPr>
        <p:blipFill>
          <a:blip r:embed="rId4">
            <a:lum contrast="18000"/>
            <a:extLst>
              <a:ext uri="{28A0092B-C50C-407E-A947-70E740481C1C}">
                <a14:useLocalDpi xmlns:a14="http://schemas.microsoft.com/office/drawing/2010/main"/>
              </a:ext>
            </a:extLst>
          </a:blip>
          <a:srcRect/>
          <a:stretch>
            <a:fillRect/>
          </a:stretch>
        </p:blipFill>
        <p:spPr bwMode="auto">
          <a:xfrm>
            <a:off x="914400" y="381000"/>
            <a:ext cx="2819400" cy="1758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02" name="Rectangle 6"/>
          <p:cNvSpPr>
            <a:spLocks noGrp="1" noRot="1" noChangeArrowheads="1"/>
          </p:cNvSpPr>
          <p:nvPr>
            <p:ph type="title"/>
          </p:nvPr>
        </p:nvSpPr>
        <p:spPr>
          <a:xfrm>
            <a:off x="0" y="457200"/>
            <a:ext cx="9144000" cy="685800"/>
          </a:xfrm>
          <a:solidFill>
            <a:schemeClr val="bg2"/>
          </a:solidFill>
        </p:spPr>
        <p:txBody>
          <a:bodyPr/>
          <a:lstStyle/>
          <a:p>
            <a:pPr eaLnBrk="1" hangingPunct="1">
              <a:defRPr/>
            </a:pPr>
            <a:r>
              <a:rPr lang="en-US" sz="3200">
                <a:solidFill>
                  <a:schemeClr val="tx1"/>
                </a:solidFill>
                <a:latin typeface="Arial" charset="0"/>
                <a:ea typeface="ＭＳ Ｐゴシック" charset="0"/>
              </a:rPr>
              <a:t>ISAIAH: QUMRAN v. THE MASORETES</a:t>
            </a:r>
            <a:endParaRPr lang="en-US" sz="2400" b="0">
              <a:solidFill>
                <a:schemeClr val="tx1"/>
              </a:solidFill>
              <a:latin typeface="Arial" charset="0"/>
              <a:ea typeface="ＭＳ Ｐゴシック" charset="0"/>
            </a:endParaRPr>
          </a:p>
        </p:txBody>
      </p:sp>
      <p:sp>
        <p:nvSpPr>
          <p:cNvPr id="183303" name="Text Box 7"/>
          <p:cNvSpPr txBox="1">
            <a:spLocks noChangeArrowheads="1"/>
          </p:cNvSpPr>
          <p:nvPr/>
        </p:nvSpPr>
        <p:spPr bwMode="auto">
          <a:xfrm>
            <a:off x="1752600" y="1143000"/>
            <a:ext cx="1562100" cy="600075"/>
          </a:xfrm>
          <a:prstGeom prst="rect">
            <a:avLst/>
          </a:prstGeom>
          <a:noFill/>
          <a:ln>
            <a:noFill/>
          </a:ln>
          <a:effectLst>
            <a:outerShdw blurRad="63500" dist="38099" dir="2700000" algn="ctr" rotWithShape="0">
              <a:srgbClr val="020009">
                <a:alpha val="74998"/>
              </a:srgbClr>
            </a:outerShdw>
          </a:effectLst>
        </p:spPr>
        <p:txBody>
          <a:bodyPr wrap="none">
            <a:spAutoFit/>
          </a:bodyPr>
          <a:lstStyle/>
          <a:p>
            <a:pPr>
              <a:defRPr/>
            </a:pPr>
            <a:r>
              <a:rPr lang="en-US" sz="3200" b="1">
                <a:solidFill>
                  <a:srgbClr val="FFFFFF"/>
                </a:solidFill>
                <a:latin typeface="26" charset="0"/>
              </a:rPr>
              <a:t>200 BC</a:t>
            </a:r>
          </a:p>
        </p:txBody>
      </p:sp>
      <p:sp>
        <p:nvSpPr>
          <p:cNvPr id="183304" name="Text Box 8"/>
          <p:cNvSpPr txBox="1">
            <a:spLocks noChangeArrowheads="1"/>
          </p:cNvSpPr>
          <p:nvPr/>
        </p:nvSpPr>
        <p:spPr bwMode="auto">
          <a:xfrm>
            <a:off x="5486400" y="1143000"/>
            <a:ext cx="1787525" cy="600075"/>
          </a:xfrm>
          <a:prstGeom prst="rect">
            <a:avLst/>
          </a:prstGeom>
          <a:noFill/>
          <a:ln>
            <a:noFill/>
          </a:ln>
          <a:effectLst>
            <a:outerShdw blurRad="63500" dist="38099" dir="2700000" algn="ctr" rotWithShape="0">
              <a:srgbClr val="020009">
                <a:alpha val="74998"/>
              </a:srgbClr>
            </a:outerShdw>
          </a:effectLst>
        </p:spPr>
        <p:txBody>
          <a:bodyPr wrap="none">
            <a:spAutoFit/>
          </a:bodyPr>
          <a:lstStyle/>
          <a:p>
            <a:pPr>
              <a:defRPr/>
            </a:pPr>
            <a:r>
              <a:rPr lang="en-US" sz="3200" b="1">
                <a:solidFill>
                  <a:srgbClr val="FFFFFF"/>
                </a:solidFill>
                <a:latin typeface="26" charset="0"/>
              </a:rPr>
              <a:t>AD 1000</a:t>
            </a:r>
          </a:p>
        </p:txBody>
      </p:sp>
      <p:sp>
        <p:nvSpPr>
          <p:cNvPr id="9"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33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8330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330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8330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330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32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298" grpId="0" animBg="1"/>
      <p:bldP spid="183302" grpId="0" animBg="1"/>
      <p:bldP spid="183303" grpId="0"/>
      <p:bldP spid="183304" grpId="0"/>
    </p:bldLst>
  </p:timing>
</p:sld>
</file>

<file path=ppt/slides/slide2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5346" name="Rectangle 2"/>
          <p:cNvSpPr>
            <a:spLocks noGrp="1" noChangeArrowheads="1"/>
          </p:cNvSpPr>
          <p:nvPr>
            <p:ph type="title"/>
          </p:nvPr>
        </p:nvSpPr>
        <p:spPr/>
        <p:txBody>
          <a:bodyPr/>
          <a:lstStyle/>
          <a:p>
            <a:pPr eaLnBrk="1" hangingPunct="1">
              <a:defRPr/>
            </a:pPr>
            <a:r>
              <a:rPr lang="en-US" dirty="0">
                <a:latin typeface="Arial" charset="0"/>
                <a:ea typeface="ＭＳ Ｐゴシック" charset="0"/>
              </a:rPr>
              <a:t>Why are these books doubted?</a:t>
            </a:r>
          </a:p>
        </p:txBody>
      </p:sp>
      <p:sp>
        <p:nvSpPr>
          <p:cNvPr id="1418242" name="Rectangle 4"/>
          <p:cNvSpPr>
            <a:spLocks noChangeArrowheads="1"/>
          </p:cNvSpPr>
          <p:nvPr/>
        </p:nvSpPr>
        <p:spPr bwMode="auto">
          <a:xfrm>
            <a:off x="0" y="457200"/>
            <a:ext cx="9144000" cy="987425"/>
          </a:xfrm>
          <a:prstGeom prst="rect">
            <a:avLst/>
          </a:prstGeom>
          <a:solidFill>
            <a:srgbClr val="006600"/>
          </a:solidFill>
          <a:ln w="9525">
            <a:solidFill>
              <a:schemeClr val="tx1"/>
            </a:solidFill>
            <a:miter lim="800000"/>
            <a:headEnd/>
            <a:tailEnd/>
          </a:ln>
        </p:spPr>
        <p:txBody>
          <a:bodyPr wrap="none" anchor="ctr"/>
          <a:lstStyle/>
          <a:p>
            <a:endParaRPr lang="en-US">
              <a:solidFill>
                <a:srgbClr val="FFFFFF"/>
              </a:solidFill>
              <a:latin typeface="Arial" charset="0"/>
            </a:endParaRPr>
          </a:p>
        </p:txBody>
      </p:sp>
      <p:sp>
        <p:nvSpPr>
          <p:cNvPr id="1418243" name="WordArt 5"/>
          <p:cNvSpPr>
            <a:spLocks noChangeArrowheads="1" noChangeShapeType="1" noTextEdit="1"/>
          </p:cNvSpPr>
          <p:nvPr/>
        </p:nvSpPr>
        <p:spPr bwMode="auto">
          <a:xfrm>
            <a:off x="381000" y="685800"/>
            <a:ext cx="7632700" cy="652463"/>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DoubleWave1">
              <a:avLst>
                <a:gd name="adj1" fmla="val 6500"/>
                <a:gd name="adj2" fmla="val 0"/>
              </a:avLst>
            </a:prstTxWarp>
          </a:bodyPr>
          <a:lstStyle/>
          <a:p>
            <a:pPr algn="ctr"/>
            <a:r>
              <a:rPr lang="en-US" sz="4400" kern="10" spc="880" normalizeH="1">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Helvetica"/>
                <a:ea typeface="Helvetica"/>
                <a:cs typeface="Helvetica"/>
              </a:rPr>
              <a:t>Why are these books doubted?</a:t>
            </a:r>
          </a:p>
        </p:txBody>
      </p:sp>
      <p:sp>
        <p:nvSpPr>
          <p:cNvPr id="6" name="Rectangle 3"/>
          <p:cNvSpPr txBox="1">
            <a:spLocks noChangeArrowheads="1"/>
          </p:cNvSpPr>
          <p:nvPr/>
        </p:nvSpPr>
        <p:spPr bwMode="auto">
          <a:xfrm>
            <a:off x="468313" y="1916113"/>
            <a:ext cx="8229600" cy="4225925"/>
          </a:xfrm>
          <a:prstGeom prst="rect">
            <a:avLst/>
          </a:prstGeom>
          <a:noFill/>
          <a:ln>
            <a:noFill/>
          </a:ln>
          <a:effectLst/>
        </p:spPr>
        <p:txBody>
          <a:bodyPr/>
          <a:lst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9pPr>
          </a:lstStyle>
          <a:p>
            <a:pPr eaLnBrk="1" hangingPunct="1">
              <a:defRPr/>
            </a:pPr>
            <a:r>
              <a:rPr lang="en-US" sz="3600" b="1" dirty="0">
                <a:latin typeface="Arial" charset="0"/>
                <a:ea typeface="ＭＳ Ｐゴシック" charset="0"/>
              </a:rPr>
              <a:t>Not written by apostles</a:t>
            </a:r>
          </a:p>
          <a:p>
            <a:pPr eaLnBrk="1" hangingPunct="1">
              <a:defRPr/>
            </a:pPr>
            <a:r>
              <a:rPr lang="en-US" sz="3600" b="1" dirty="0">
                <a:latin typeface="Arial" charset="0"/>
                <a:ea typeface="ＭＳ Ｐゴシック" charset="0"/>
              </a:rPr>
              <a:t>Never recognized as authoritative</a:t>
            </a:r>
          </a:p>
          <a:p>
            <a:pPr eaLnBrk="1" hangingPunct="1">
              <a:defRPr/>
            </a:pPr>
            <a:r>
              <a:rPr lang="en-US" sz="3600" b="1" dirty="0">
                <a:latin typeface="Arial" charset="0"/>
                <a:ea typeface="ＭＳ Ｐゴシック" charset="0"/>
              </a:rPr>
              <a:t>False theology</a:t>
            </a:r>
          </a:p>
          <a:p>
            <a:pPr eaLnBrk="1" hangingPunct="1">
              <a:defRPr/>
            </a:pPr>
            <a:r>
              <a:rPr lang="en-US" sz="3600" b="1" dirty="0">
                <a:latin typeface="Arial" charset="0"/>
                <a:ea typeface="ＭＳ Ｐゴシック" charset="0"/>
              </a:rPr>
              <a:t>No claim of inspiration</a:t>
            </a:r>
          </a:p>
          <a:p>
            <a:pPr eaLnBrk="1" hangingPunct="1">
              <a:defRPr/>
            </a:pPr>
            <a:r>
              <a:rPr lang="en-US" sz="3600" b="1" dirty="0">
                <a:latin typeface="Arial" charset="0"/>
                <a:ea typeface="ＭＳ Ｐゴシック" charset="0"/>
              </a:rPr>
              <a:t>Lack of dynamic character</a:t>
            </a:r>
          </a:p>
        </p:txBody>
      </p:sp>
      <p:sp>
        <p:nvSpPr>
          <p:cNvPr id="7"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anim to="" calcmode="lin" valueType="num">
                                      <p:cBhvr>
                                        <p:cTn id="7" dur="1" fill="hold"/>
                                        <p:tgtEl>
                                          <p:spTgt spid="6">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6">
                                            <p:txEl>
                                              <p:pRg st="1" end="1"/>
                                            </p:txEl>
                                          </p:spTgt>
                                        </p:tgtEl>
                                        <p:attrNameLst>
                                          <p:attrName>style.visibility</p:attrName>
                                        </p:attrNameLst>
                                      </p:cBhvr>
                                      <p:to>
                                        <p:strVal val="visible"/>
                                      </p:to>
                                    </p:set>
                                    <p:anim to="" calcmode="lin" valueType="num">
                                      <p:cBhvr>
                                        <p:cTn id="12" dur="1" fill="hold"/>
                                        <p:tgtEl>
                                          <p:spTgt spid="6">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499"/>
                                          </p:stCondLst>
                                        </p:cTn>
                                        <p:tgtEl>
                                          <p:spTgt spid="6">
                                            <p:txEl>
                                              <p:pRg st="2" end="2"/>
                                            </p:txEl>
                                          </p:spTgt>
                                        </p:tgtEl>
                                        <p:attrNameLst>
                                          <p:attrName>style.visibility</p:attrName>
                                        </p:attrNameLst>
                                      </p:cBhvr>
                                      <p:to>
                                        <p:strVal val="visible"/>
                                      </p:to>
                                    </p:set>
                                    <p:anim to="" calcmode="lin" valueType="num">
                                      <p:cBhvr>
                                        <p:cTn id="17" dur="1" fill="hold"/>
                                        <p:tgtEl>
                                          <p:spTgt spid="6">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499"/>
                                          </p:stCondLst>
                                        </p:cTn>
                                        <p:tgtEl>
                                          <p:spTgt spid="6">
                                            <p:txEl>
                                              <p:pRg st="3" end="3"/>
                                            </p:txEl>
                                          </p:spTgt>
                                        </p:tgtEl>
                                        <p:attrNameLst>
                                          <p:attrName>style.visibility</p:attrName>
                                        </p:attrNameLst>
                                      </p:cBhvr>
                                      <p:to>
                                        <p:strVal val="visible"/>
                                      </p:to>
                                    </p:set>
                                    <p:anim to="" calcmode="lin" valueType="num">
                                      <p:cBhvr>
                                        <p:cTn id="22" dur="1" fill="hold"/>
                                        <p:tgtEl>
                                          <p:spTgt spid="6">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499"/>
                                          </p:stCondLst>
                                        </p:cTn>
                                        <p:tgtEl>
                                          <p:spTgt spid="6">
                                            <p:txEl>
                                              <p:pRg st="4" end="4"/>
                                            </p:txEl>
                                          </p:spTgt>
                                        </p:tgtEl>
                                        <p:attrNameLst>
                                          <p:attrName>style.visibility</p:attrName>
                                        </p:attrNameLst>
                                      </p:cBhvr>
                                      <p:to>
                                        <p:strVal val="visible"/>
                                      </p:to>
                                    </p:set>
                                    <p:anim to="" calcmode="lin" valueType="num">
                                      <p:cBhvr>
                                        <p:cTn id="27" dur="1" fill="hold"/>
                                        <p:tgtEl>
                                          <p:spTgt spid="6">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Lst>
  </p:timing>
</p:sld>
</file>

<file path=ppt/slides/slide2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20289" name="Rectangle 2"/>
          <p:cNvSpPr>
            <a:spLocks noChangeArrowheads="1"/>
          </p:cNvSpPr>
          <p:nvPr/>
        </p:nvSpPr>
        <p:spPr bwMode="auto">
          <a:xfrm>
            <a:off x="8615363" y="6604000"/>
            <a:ext cx="292100"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22BF9181-7A29-9041-B00E-6E0698FB76C9}" type="slidenum">
              <a:rPr lang="en-US" sz="900">
                <a:solidFill>
                  <a:srgbClr val="808080"/>
                </a:solidFill>
                <a:latin typeface="Arial" charset="0"/>
              </a:rPr>
              <a:pPr defTabSz="814388"/>
              <a:t>233</a:t>
            </a:fld>
            <a:endParaRPr lang="en-US" sz="900">
              <a:solidFill>
                <a:srgbClr val="808080"/>
              </a:solidFill>
              <a:latin typeface="Arial" charset="0"/>
            </a:endParaRPr>
          </a:p>
        </p:txBody>
      </p:sp>
      <p:sp>
        <p:nvSpPr>
          <p:cNvPr id="1420290" name="Rectangle 3"/>
          <p:cNvSpPr>
            <a:spLocks noChangeArrowheads="1"/>
          </p:cNvSpPr>
          <p:nvPr/>
        </p:nvSpPr>
        <p:spPr bwMode="auto">
          <a:xfrm>
            <a:off x="8615363" y="6604000"/>
            <a:ext cx="292100"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76CE3124-F5B1-BC4C-B175-C5AE74E435C8}" type="slidenum">
              <a:rPr lang="en-US" sz="900">
                <a:solidFill>
                  <a:srgbClr val="808080"/>
                </a:solidFill>
                <a:latin typeface="Arial" charset="0"/>
              </a:rPr>
              <a:pPr defTabSz="814388"/>
              <a:t>233</a:t>
            </a:fld>
            <a:endParaRPr lang="en-US" sz="900">
              <a:solidFill>
                <a:srgbClr val="808080"/>
              </a:solidFill>
              <a:latin typeface="Arial" charset="0"/>
            </a:endParaRPr>
          </a:p>
        </p:txBody>
      </p:sp>
      <p:sp>
        <p:nvSpPr>
          <p:cNvPr id="1420291" name="Rectangle 4"/>
          <p:cNvSpPr>
            <a:spLocks noChangeArrowheads="1"/>
          </p:cNvSpPr>
          <p:nvPr/>
        </p:nvSpPr>
        <p:spPr bwMode="auto">
          <a:xfrm>
            <a:off x="8615363" y="6604000"/>
            <a:ext cx="292100"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1F00D783-0852-B84B-B710-D8A781C69D99}" type="slidenum">
              <a:rPr lang="en-US" sz="900">
                <a:solidFill>
                  <a:srgbClr val="808080"/>
                </a:solidFill>
                <a:latin typeface="Arial" charset="0"/>
              </a:rPr>
              <a:pPr defTabSz="814388"/>
              <a:t>233</a:t>
            </a:fld>
            <a:endParaRPr lang="en-US" sz="900">
              <a:solidFill>
                <a:srgbClr val="808080"/>
              </a:solidFill>
              <a:latin typeface="Arial" charset="0"/>
            </a:endParaRPr>
          </a:p>
        </p:txBody>
      </p:sp>
      <p:sp>
        <p:nvSpPr>
          <p:cNvPr id="1420292" name="Rectangle 5"/>
          <p:cNvSpPr>
            <a:spLocks noChangeArrowheads="1"/>
          </p:cNvSpPr>
          <p:nvPr/>
        </p:nvSpPr>
        <p:spPr bwMode="auto">
          <a:xfrm>
            <a:off x="1814513" y="6634163"/>
            <a:ext cx="2120900" cy="188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r>
              <a:rPr lang="en-US" sz="700">
                <a:solidFill>
                  <a:srgbClr val="808080"/>
                </a:solidFill>
                <a:latin typeface="Arial" charset="0"/>
              </a:rPr>
              <a:t>© 2003 Cisco Systems, Inc. All rights reserved.</a:t>
            </a:r>
          </a:p>
        </p:txBody>
      </p:sp>
      <p:sp>
        <p:nvSpPr>
          <p:cNvPr id="1420293" name="Rectangle 6"/>
          <p:cNvSpPr>
            <a:spLocks noChangeArrowheads="1"/>
          </p:cNvSpPr>
          <p:nvPr/>
        </p:nvSpPr>
        <p:spPr bwMode="auto">
          <a:xfrm>
            <a:off x="76200" y="6467475"/>
            <a:ext cx="1322388" cy="35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2124" tIns="41061" rIns="82124" bIns="41061" anchor="b" anchorCtr="1">
            <a:spAutoFit/>
          </a:bodyPr>
          <a:lstStyle/>
          <a:p>
            <a:pPr defTabSz="814388"/>
            <a:endParaRPr lang="en-US" sz="900">
              <a:solidFill>
                <a:srgbClr val="808080"/>
              </a:solidFill>
              <a:latin typeface="Arial" charset="0"/>
            </a:endParaRPr>
          </a:p>
          <a:p>
            <a:pPr defTabSz="814388"/>
            <a:r>
              <a:rPr lang="en-US" sz="900">
                <a:solidFill>
                  <a:srgbClr val="808080"/>
                </a:solidFill>
                <a:latin typeface="Arial" charset="0"/>
              </a:rPr>
              <a:t>Presentation_ID</a:t>
            </a:r>
          </a:p>
        </p:txBody>
      </p:sp>
      <p:pic>
        <p:nvPicPr>
          <p:cNvPr id="1420294" name="Picture 7" descr="b_fy04">
            <a:hlinkClick r:id="rId3" action="ppaction://hlinksldjump"/>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0295" name="Rectangle 8"/>
          <p:cNvSpPr>
            <a:spLocks noGrp="1" noChangeArrowheads="1"/>
          </p:cNvSpPr>
          <p:nvPr>
            <p:ph type="title"/>
          </p:nvPr>
        </p:nvSpPr>
        <p:spPr>
          <a:xfrm>
            <a:off x="0" y="423271"/>
            <a:ext cx="9144000" cy="1447800"/>
          </a:xfrm>
        </p:spPr>
        <p:txBody>
          <a:bodyPr lIns="82124" tIns="41061" rIns="82124" bIns="41061" anchor="b"/>
          <a:lstStyle/>
          <a:p>
            <a:pPr eaLnBrk="1" hangingPunct="1"/>
            <a:r>
              <a:rPr lang="en-US" altLang="zh-CN" sz="4000" dirty="0">
                <a:solidFill>
                  <a:schemeClr val="bg1"/>
                </a:solidFill>
                <a:latin typeface="Arial" charset="0"/>
                <a:ea typeface="SimSun" charset="0"/>
                <a:cs typeface="SimSun" charset="0"/>
              </a:rPr>
              <a:t>How Do We Respond to Attacks Against Scripture Today?</a:t>
            </a:r>
            <a:endParaRPr lang="en-US" altLang="zh-CN" dirty="0">
              <a:latin typeface="Arial" charset="0"/>
              <a:ea typeface="SimSun" charset="0"/>
              <a:cs typeface="SimSun" charset="0"/>
            </a:endParaRPr>
          </a:p>
        </p:txBody>
      </p:sp>
      <p:pic>
        <p:nvPicPr>
          <p:cNvPr id="1420296" name="Picture 9" descr="Bibles"/>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752600" y="2711450"/>
            <a:ext cx="2020888" cy="162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0297" name="Rectangle 11"/>
          <p:cNvSpPr>
            <a:spLocks noChangeArrowheads="1"/>
          </p:cNvSpPr>
          <p:nvPr/>
        </p:nvSpPr>
        <p:spPr bwMode="auto">
          <a:xfrm>
            <a:off x="0" y="4953000"/>
            <a:ext cx="9144000"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2124" tIns="41061" rIns="82124" bIns="41061" anchor="b"/>
          <a:lstStyle/>
          <a:p>
            <a:pPr algn="ctr" eaLnBrk="1" hangingPunct="1"/>
            <a:r>
              <a:rPr lang="en-US" altLang="zh-CN" sz="5400" b="1" dirty="0">
                <a:solidFill>
                  <a:srgbClr val="FFFFFF"/>
                </a:solidFill>
                <a:latin typeface="Arial" charset="0"/>
                <a:ea typeface="SimSun" charset="0"/>
                <a:cs typeface="SimSun" charset="0"/>
              </a:rPr>
              <a:t>Hold the Scripture in High Regard!</a:t>
            </a:r>
            <a:endParaRPr lang="en-US" altLang="zh-CN" sz="6000" b="1" dirty="0">
              <a:solidFill>
                <a:srgbClr val="000000"/>
              </a:solidFill>
              <a:latin typeface="Arial" charset="0"/>
              <a:ea typeface="SimSun" charset="0"/>
              <a:cs typeface="SimSun" charset="0"/>
            </a:endParaRPr>
          </a:p>
        </p:txBody>
      </p:sp>
      <p:sp>
        <p:nvSpPr>
          <p:cNvPr id="11"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ransition>
    <p:zoom/>
  </p:transition>
</p:sld>
</file>

<file path=ppt/slides/slide2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42233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093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2339"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endParaRPr lang="en-US">
              <a:solidFill>
                <a:srgbClr val="000000"/>
              </a:solidFill>
              <a:latin typeface="Arial" charset="0"/>
            </a:endParaRPr>
          </a:p>
        </p:txBody>
      </p:sp>
      <p:sp>
        <p:nvSpPr>
          <p:cNvPr id="1422340" name="Rectangle 4"/>
          <p:cNvSpPr>
            <a:spLocks noGrp="1" noChangeArrowheads="1"/>
          </p:cNvSpPr>
          <p:nvPr>
            <p:ph type="title" idx="4294967295"/>
          </p:nvPr>
        </p:nvSpPr>
        <p:spPr>
          <a:xfrm>
            <a:off x="0" y="76200"/>
            <a:ext cx="2895600" cy="1219200"/>
          </a:xfrm>
        </p:spPr>
        <p:txBody>
          <a:bodyPr/>
          <a:lstStyle/>
          <a:p>
            <a:pPr eaLnBrk="1" hangingPunct="1"/>
            <a:r>
              <a:rPr lang="en-US">
                <a:solidFill>
                  <a:schemeClr val="bg1"/>
                </a:solidFill>
                <a:latin typeface="Arial" charset="0"/>
                <a:ea typeface="ＭＳ Ｐゴシック" charset="0"/>
              </a:rPr>
              <a:t>The One Book</a:t>
            </a:r>
            <a:endParaRPr lang="en-US">
              <a:latin typeface="Arial" charset="0"/>
              <a:ea typeface="ＭＳ Ｐゴシック" charset="0"/>
            </a:endParaRPr>
          </a:p>
        </p:txBody>
      </p:sp>
      <p:sp>
        <p:nvSpPr>
          <p:cNvPr id="189445" name="Text Box 5"/>
          <p:cNvSpPr txBox="1">
            <a:spLocks noChangeArrowheads="1"/>
          </p:cNvSpPr>
          <p:nvPr/>
        </p:nvSpPr>
        <p:spPr bwMode="auto">
          <a:xfrm>
            <a:off x="1524000" y="2743200"/>
            <a:ext cx="6699270" cy="2585323"/>
          </a:xfrm>
          <a:prstGeom prst="rect">
            <a:avLst/>
          </a:prstGeom>
          <a:noFill/>
          <a:ln>
            <a:noFill/>
          </a:ln>
          <a:effectLst/>
        </p:spPr>
        <p:txBody>
          <a:bodyPr wrap="none">
            <a:spAutoFit/>
          </a:bodyPr>
          <a:lstStyle>
            <a:lvl1pPr marL="920750" indent="-920750">
              <a:defRPr sz="2400">
                <a:solidFill>
                  <a:schemeClr val="tx1"/>
                </a:solidFill>
                <a:latin typeface="Arial" charset="0"/>
                <a:ea typeface="ＭＳ Ｐゴシック" charset="0"/>
                <a:cs typeface="ＭＳ Ｐゴシック" charset="0"/>
              </a:defRPr>
            </a:lvl1pPr>
            <a:lvl2pPr marL="1492250" indent="-457200">
              <a:defRPr sz="2400">
                <a:solidFill>
                  <a:schemeClr val="tx1"/>
                </a:solidFill>
                <a:latin typeface="Arial" charset="0"/>
                <a:ea typeface="ＭＳ Ｐゴシック" charset="0"/>
              </a:defRPr>
            </a:lvl2pPr>
            <a:lvl3pPr marL="2063750" indent="-457200">
              <a:defRPr sz="2400">
                <a:solidFill>
                  <a:schemeClr val="tx1"/>
                </a:solidFill>
                <a:latin typeface="Arial" charset="0"/>
                <a:ea typeface="ＭＳ Ｐゴシック" charset="0"/>
              </a:defRPr>
            </a:lvl3pPr>
            <a:lvl4pPr marL="2635250" indent="-457200">
              <a:defRPr sz="2400">
                <a:solidFill>
                  <a:schemeClr val="tx1"/>
                </a:solidFill>
                <a:latin typeface="Arial" charset="0"/>
                <a:ea typeface="ＭＳ Ｐゴシック" charset="0"/>
              </a:defRPr>
            </a:lvl4pPr>
            <a:lvl5pPr marL="3206750" indent="-457200">
              <a:defRPr sz="2400">
                <a:solidFill>
                  <a:schemeClr val="tx1"/>
                </a:solidFill>
                <a:latin typeface="Arial" charset="0"/>
                <a:ea typeface="ＭＳ Ｐゴシック" charset="0"/>
              </a:defRPr>
            </a:lvl5pPr>
            <a:lvl6pPr marL="3663950" indent="-457200" eaLnBrk="0" fontAlgn="base" hangingPunct="0">
              <a:spcBef>
                <a:spcPct val="0"/>
              </a:spcBef>
              <a:spcAft>
                <a:spcPct val="0"/>
              </a:spcAft>
              <a:defRPr sz="2400">
                <a:solidFill>
                  <a:schemeClr val="tx1"/>
                </a:solidFill>
                <a:latin typeface="Arial" charset="0"/>
                <a:ea typeface="ＭＳ Ｐゴシック" charset="0"/>
              </a:defRPr>
            </a:lvl6pPr>
            <a:lvl7pPr marL="4121150" indent="-457200" eaLnBrk="0" fontAlgn="base" hangingPunct="0">
              <a:spcBef>
                <a:spcPct val="0"/>
              </a:spcBef>
              <a:spcAft>
                <a:spcPct val="0"/>
              </a:spcAft>
              <a:defRPr sz="2400">
                <a:solidFill>
                  <a:schemeClr val="tx1"/>
                </a:solidFill>
                <a:latin typeface="Arial" charset="0"/>
                <a:ea typeface="ＭＳ Ｐゴシック" charset="0"/>
              </a:defRPr>
            </a:lvl7pPr>
            <a:lvl8pPr marL="4578350" indent="-457200" eaLnBrk="0" fontAlgn="base" hangingPunct="0">
              <a:spcBef>
                <a:spcPct val="0"/>
              </a:spcBef>
              <a:spcAft>
                <a:spcPct val="0"/>
              </a:spcAft>
              <a:defRPr sz="2400">
                <a:solidFill>
                  <a:schemeClr val="tx1"/>
                </a:solidFill>
                <a:latin typeface="Arial" charset="0"/>
                <a:ea typeface="ＭＳ Ｐゴシック" charset="0"/>
              </a:defRPr>
            </a:lvl8pPr>
            <a:lvl9pPr marL="5035550" indent="-457200" eaLnBrk="0" fontAlgn="base" hangingPunct="0">
              <a:spcBef>
                <a:spcPct val="0"/>
              </a:spcBef>
              <a:spcAft>
                <a:spcPct val="0"/>
              </a:spcAft>
              <a:defRPr sz="2400">
                <a:solidFill>
                  <a:schemeClr val="tx1"/>
                </a:solidFill>
                <a:latin typeface="Arial" charset="0"/>
                <a:ea typeface="ＭＳ Ｐゴシック" charset="0"/>
              </a:defRPr>
            </a:lvl9pPr>
          </a:lstStyle>
          <a:p>
            <a:pPr>
              <a:buFont typeface="Arial" charset="0"/>
              <a:buAutoNum type="arabicPlain"/>
              <a:defRPr/>
            </a:pPr>
            <a:r>
              <a:rPr lang="en-US" sz="5400" b="1" dirty="0">
                <a:solidFill>
                  <a:srgbClr val="000000"/>
                </a:solidFill>
                <a:effectLst>
                  <a:glow rad="241300">
                    <a:srgbClr val="FFFFFF">
                      <a:alpha val="75000"/>
                    </a:srgbClr>
                  </a:glow>
                </a:effectLst>
              </a:rPr>
              <a:t>Learn the order</a:t>
            </a:r>
          </a:p>
          <a:p>
            <a:pPr>
              <a:buFont typeface="Arial" charset="0"/>
              <a:buAutoNum type="arabicPlain"/>
              <a:defRPr/>
            </a:pPr>
            <a:r>
              <a:rPr lang="en-US" sz="5400" b="1" dirty="0">
                <a:solidFill>
                  <a:srgbClr val="000000"/>
                </a:solidFill>
                <a:effectLst>
                  <a:glow rad="241300">
                    <a:srgbClr val="FFFFFF">
                      <a:alpha val="75000"/>
                    </a:srgbClr>
                  </a:glow>
                </a:effectLst>
              </a:rPr>
              <a:t>Read it through</a:t>
            </a:r>
          </a:p>
          <a:p>
            <a:pPr>
              <a:buFont typeface="Arial" charset="0"/>
              <a:buAutoNum type="arabicPlain"/>
              <a:defRPr/>
            </a:pPr>
            <a:r>
              <a:rPr lang="en-US" sz="5400" b="1" dirty="0">
                <a:solidFill>
                  <a:srgbClr val="000000"/>
                </a:solidFill>
                <a:effectLst>
                  <a:glow rad="241300">
                    <a:srgbClr val="FFFFFF">
                      <a:alpha val="75000"/>
                    </a:srgbClr>
                  </a:glow>
                </a:effectLst>
              </a:rPr>
              <a:t>Read it every day</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1" fontAlgn="auto" hangingPunct="1">
              <a:spcBef>
                <a:spcPts val="0"/>
              </a:spcBef>
              <a:spcAft>
                <a:spcPts val="0"/>
              </a:spcAft>
              <a:defRPr/>
            </a:pPr>
            <a:r>
              <a:rPr lang="en-US"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958792993"/>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8944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8944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8944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5" grpId="0" build="p"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24385" name="Picture 2" descr="宜蘭-29"/>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636" name="Rectangle 4"/>
          <p:cNvSpPr>
            <a:spLocks noChangeArrowheads="1"/>
          </p:cNvSpPr>
          <p:nvPr/>
        </p:nvSpPr>
        <p:spPr bwMode="auto">
          <a:xfrm>
            <a:off x="269875" y="3668713"/>
            <a:ext cx="8839200" cy="2559050"/>
          </a:xfrm>
          <a:prstGeom prst="rect">
            <a:avLst/>
          </a:prstGeom>
          <a:noFill/>
          <a:ln>
            <a:noFill/>
          </a:ln>
          <a:effectLst>
            <a:outerShdw blurRad="63500" dist="107763" dir="2700000" algn="ctr" rotWithShape="0">
              <a:schemeClr val="tx2">
                <a:alpha val="74998"/>
              </a:schemeClr>
            </a:outerShdw>
          </a:effectLst>
        </p:spPr>
        <p:txBody>
          <a:bodyPr anchor="ctr">
            <a:spAutoFit/>
          </a:bodyPr>
          <a:lstStyle/>
          <a:p>
            <a:pPr>
              <a:defRPr/>
            </a:pPr>
            <a:r>
              <a:rPr lang="en-US" sz="5400" b="1" dirty="0">
                <a:solidFill>
                  <a:srgbClr val="FFFFFF"/>
                </a:solidFill>
                <a:latin typeface="Arial" charset="0"/>
              </a:rPr>
              <a:t>God guided and guarded His Word—so we should hold it up high!</a:t>
            </a:r>
            <a:endParaRPr lang="en-US" altLang="zh-TW" sz="5400" b="1" dirty="0">
              <a:solidFill>
                <a:srgbClr val="FFFFFF"/>
              </a:solidFill>
              <a:latin typeface="Arial" charset="0"/>
            </a:endParaRPr>
          </a:p>
        </p:txBody>
      </p:sp>
      <p:sp>
        <p:nvSpPr>
          <p:cNvPr id="197637" name="Rectangle 5"/>
          <p:cNvSpPr>
            <a:spLocks noGrp="1" noChangeArrowheads="1"/>
          </p:cNvSpPr>
          <p:nvPr>
            <p:ph type="title"/>
          </p:nvPr>
        </p:nvSpPr>
        <p:spPr>
          <a:xfrm>
            <a:off x="457200" y="276225"/>
            <a:ext cx="5122863" cy="1139825"/>
          </a:xfrm>
          <a:effectLst>
            <a:outerShdw blurRad="63500" dist="107763" dir="2700000" algn="ctr" rotWithShape="0">
              <a:schemeClr val="tx2">
                <a:alpha val="74998"/>
              </a:schemeClr>
            </a:outerShdw>
          </a:effectLst>
        </p:spPr>
        <p:txBody>
          <a:bodyPr wrap="none">
            <a:spAutoFit/>
          </a:bodyPr>
          <a:lstStyle/>
          <a:p>
            <a:pPr algn="l" eaLnBrk="1" hangingPunct="1">
              <a:defRPr/>
            </a:pPr>
            <a:r>
              <a:rPr kumimoji="1" lang="en-US" sz="6600">
                <a:solidFill>
                  <a:schemeClr val="bg1"/>
                </a:solidFill>
                <a:latin typeface="CaslonNo540SwaD" charset="0"/>
                <a:ea typeface="新細明體" charset="0"/>
                <a:cs typeface="新細明體" charset="0"/>
              </a:rPr>
              <a:t>Our Key Idea</a:t>
            </a: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7636"/>
                                        </p:tgtEl>
                                        <p:attrNameLst>
                                          <p:attrName>style.visibility</p:attrName>
                                        </p:attrNameLst>
                                      </p:cBhvr>
                                      <p:to>
                                        <p:strVal val="visible"/>
                                      </p:to>
                                    </p:set>
                                    <p:animEffect transition="in" filter="fade">
                                      <p:cBhvr>
                                        <p:cTn id="7" dur="2000"/>
                                        <p:tgtEl>
                                          <p:spTgt spid="197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36" grpId="0"/>
    </p:bldLst>
  </p:timing>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25409" name="Picture 2" descr="Isaiah_scro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5410" name="Rectangle 3"/>
          <p:cNvSpPr>
            <a:spLocks noChangeArrowheads="1"/>
          </p:cNvSpPr>
          <p:nvPr/>
        </p:nvSpPr>
        <p:spPr bwMode="auto">
          <a:xfrm>
            <a:off x="304800" y="457200"/>
            <a:ext cx="8534400" cy="5334000"/>
          </a:xfrm>
          <a:prstGeom prst="rect">
            <a:avLst/>
          </a:prstGeom>
          <a:solidFill>
            <a:srgbClr val="000000">
              <a:alpha val="70195"/>
            </a:srgbClr>
          </a:solidFill>
          <a:ln w="9525">
            <a:solidFill>
              <a:schemeClr val="tx1"/>
            </a:solidFill>
            <a:miter lim="800000"/>
            <a:headEnd/>
            <a:tailEnd/>
          </a:ln>
        </p:spPr>
        <p:txBody>
          <a:bodyPr wrap="none" anchor="ctr"/>
          <a:lstStyle/>
          <a:p>
            <a:endParaRPr lang="en-US">
              <a:solidFill>
                <a:srgbClr val="FFFFFF"/>
              </a:solidFill>
              <a:latin typeface="Arial" charset="0"/>
            </a:endParaRPr>
          </a:p>
        </p:txBody>
      </p:sp>
      <p:sp>
        <p:nvSpPr>
          <p:cNvPr id="88084" name="Rectangle 20"/>
          <p:cNvSpPr>
            <a:spLocks noGrp="1" noChangeArrowheads="1"/>
          </p:cNvSpPr>
          <p:nvPr>
            <p:ph type="title"/>
          </p:nvPr>
        </p:nvSpPr>
        <p:spPr>
          <a:xfrm>
            <a:off x="381000" y="990600"/>
            <a:ext cx="8229600" cy="1143000"/>
          </a:xfrm>
          <a:effectLst>
            <a:outerShdw blurRad="63500" dist="113592" dir="1593903" algn="ctr" rotWithShape="0">
              <a:srgbClr val="000000"/>
            </a:outerShdw>
          </a:effectLst>
        </p:spPr>
        <p:txBody>
          <a:bodyPr/>
          <a:lstStyle/>
          <a:p>
            <a:pPr eaLnBrk="1" hangingPunct="1">
              <a:defRPr/>
            </a:pPr>
            <a:r>
              <a:rPr lang="en-US" sz="8800" dirty="0">
                <a:ea typeface="ＭＳ Ｐゴシック" charset="0"/>
              </a:rPr>
              <a:t>A Challenge:</a:t>
            </a:r>
            <a:endParaRPr lang="en-US" sz="6600" dirty="0">
              <a:ea typeface="ＭＳ Ｐゴシック" charset="0"/>
            </a:endParaRPr>
          </a:p>
        </p:txBody>
      </p:sp>
      <p:sp>
        <p:nvSpPr>
          <p:cNvPr id="88088" name="Text Box 24"/>
          <p:cNvSpPr txBox="1">
            <a:spLocks noChangeArrowheads="1"/>
          </p:cNvSpPr>
          <p:nvPr/>
        </p:nvSpPr>
        <p:spPr bwMode="auto">
          <a:xfrm>
            <a:off x="1524000" y="2743200"/>
            <a:ext cx="6699270" cy="2585323"/>
          </a:xfrm>
          <a:prstGeom prst="rect">
            <a:avLst/>
          </a:prstGeom>
          <a:noFill/>
          <a:ln>
            <a:noFill/>
          </a:ln>
          <a:effectLst/>
        </p:spPr>
        <p:txBody>
          <a:bodyPr wrap="none">
            <a:spAutoFit/>
          </a:bodyPr>
          <a:lstStyle>
            <a:lvl1pPr marL="920750" indent="-920750">
              <a:defRPr sz="2400">
                <a:solidFill>
                  <a:schemeClr val="tx1"/>
                </a:solidFill>
                <a:latin typeface="Arial" charset="0"/>
                <a:ea typeface="ＭＳ Ｐゴシック" charset="0"/>
                <a:cs typeface="ＭＳ Ｐゴシック" charset="0"/>
              </a:defRPr>
            </a:lvl1pPr>
            <a:lvl2pPr marL="1492250" indent="-457200">
              <a:defRPr sz="2400">
                <a:solidFill>
                  <a:schemeClr val="tx1"/>
                </a:solidFill>
                <a:latin typeface="Arial" charset="0"/>
                <a:ea typeface="ＭＳ Ｐゴシック" charset="0"/>
              </a:defRPr>
            </a:lvl2pPr>
            <a:lvl3pPr marL="2063750" indent="-457200">
              <a:defRPr sz="2400">
                <a:solidFill>
                  <a:schemeClr val="tx1"/>
                </a:solidFill>
                <a:latin typeface="Arial" charset="0"/>
                <a:ea typeface="ＭＳ Ｐゴシック" charset="0"/>
              </a:defRPr>
            </a:lvl3pPr>
            <a:lvl4pPr marL="2635250" indent="-457200">
              <a:defRPr sz="2400">
                <a:solidFill>
                  <a:schemeClr val="tx1"/>
                </a:solidFill>
                <a:latin typeface="Arial" charset="0"/>
                <a:ea typeface="ＭＳ Ｐゴシック" charset="0"/>
              </a:defRPr>
            </a:lvl4pPr>
            <a:lvl5pPr marL="3206750" indent="-457200">
              <a:defRPr sz="2400">
                <a:solidFill>
                  <a:schemeClr val="tx1"/>
                </a:solidFill>
                <a:latin typeface="Arial" charset="0"/>
                <a:ea typeface="ＭＳ Ｐゴシック" charset="0"/>
              </a:defRPr>
            </a:lvl5pPr>
            <a:lvl6pPr marL="3663950" indent="-457200" eaLnBrk="0" fontAlgn="base" hangingPunct="0">
              <a:spcBef>
                <a:spcPct val="0"/>
              </a:spcBef>
              <a:spcAft>
                <a:spcPct val="0"/>
              </a:spcAft>
              <a:defRPr sz="2400">
                <a:solidFill>
                  <a:schemeClr val="tx1"/>
                </a:solidFill>
                <a:latin typeface="Arial" charset="0"/>
                <a:ea typeface="ＭＳ Ｐゴシック" charset="0"/>
              </a:defRPr>
            </a:lvl6pPr>
            <a:lvl7pPr marL="4121150" indent="-457200" eaLnBrk="0" fontAlgn="base" hangingPunct="0">
              <a:spcBef>
                <a:spcPct val="0"/>
              </a:spcBef>
              <a:spcAft>
                <a:spcPct val="0"/>
              </a:spcAft>
              <a:defRPr sz="2400">
                <a:solidFill>
                  <a:schemeClr val="tx1"/>
                </a:solidFill>
                <a:latin typeface="Arial" charset="0"/>
                <a:ea typeface="ＭＳ Ｐゴシック" charset="0"/>
              </a:defRPr>
            </a:lvl7pPr>
            <a:lvl8pPr marL="4578350" indent="-457200" eaLnBrk="0" fontAlgn="base" hangingPunct="0">
              <a:spcBef>
                <a:spcPct val="0"/>
              </a:spcBef>
              <a:spcAft>
                <a:spcPct val="0"/>
              </a:spcAft>
              <a:defRPr sz="2400">
                <a:solidFill>
                  <a:schemeClr val="tx1"/>
                </a:solidFill>
                <a:latin typeface="Arial" charset="0"/>
                <a:ea typeface="ＭＳ Ｐゴシック" charset="0"/>
              </a:defRPr>
            </a:lvl8pPr>
            <a:lvl9pPr marL="5035550" indent="-457200" eaLnBrk="0" fontAlgn="base" hangingPunct="0">
              <a:spcBef>
                <a:spcPct val="0"/>
              </a:spcBef>
              <a:spcAft>
                <a:spcPct val="0"/>
              </a:spcAft>
              <a:defRPr sz="2400">
                <a:solidFill>
                  <a:schemeClr val="tx1"/>
                </a:solidFill>
                <a:latin typeface="Arial" charset="0"/>
                <a:ea typeface="ＭＳ Ｐゴシック" charset="0"/>
              </a:defRPr>
            </a:lvl9pPr>
          </a:lstStyle>
          <a:p>
            <a:pPr>
              <a:buFont typeface="Arial" charset="0"/>
              <a:buAutoNum type="arabicPlain"/>
              <a:defRPr/>
            </a:pPr>
            <a:r>
              <a:rPr lang="en-US" sz="5400" b="1" dirty="0">
                <a:solidFill>
                  <a:srgbClr val="FFFFFF"/>
                </a:solidFill>
                <a:effectLst>
                  <a:outerShdw blurRad="38100" dist="38100" dir="2700000" algn="tl">
                    <a:srgbClr val="000000">
                      <a:alpha val="43137"/>
                    </a:srgbClr>
                  </a:outerShdw>
                </a:effectLst>
              </a:rPr>
              <a:t>Learn the order</a:t>
            </a:r>
          </a:p>
          <a:p>
            <a:pPr>
              <a:buFont typeface="Arial" charset="0"/>
              <a:buAutoNum type="arabicPlain"/>
              <a:defRPr/>
            </a:pPr>
            <a:r>
              <a:rPr lang="en-US" sz="5400" b="1" dirty="0">
                <a:solidFill>
                  <a:srgbClr val="FFFFFF"/>
                </a:solidFill>
                <a:effectLst>
                  <a:outerShdw blurRad="38100" dist="38100" dir="2700000" algn="tl">
                    <a:srgbClr val="000000">
                      <a:alpha val="43137"/>
                    </a:srgbClr>
                  </a:outerShdw>
                </a:effectLst>
              </a:rPr>
              <a:t>Read it through</a:t>
            </a:r>
          </a:p>
          <a:p>
            <a:pPr>
              <a:buFont typeface="Arial" charset="0"/>
              <a:buAutoNum type="arabicPlain"/>
              <a:defRPr/>
            </a:pPr>
            <a:r>
              <a:rPr lang="en-US" sz="5400" b="1" dirty="0">
                <a:solidFill>
                  <a:srgbClr val="FFFFFF"/>
                </a:solidFill>
                <a:effectLst>
                  <a:outerShdw blurRad="38100" dist="38100" dir="2700000" algn="tl">
                    <a:srgbClr val="000000">
                      <a:alpha val="43137"/>
                    </a:srgbClr>
                  </a:outerShdw>
                </a:effectLst>
              </a:rPr>
              <a:t>Read it every day</a:t>
            </a:r>
          </a:p>
        </p:txBody>
      </p:sp>
      <p:sp>
        <p:nvSpPr>
          <p:cNvPr id="6"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8808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80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88088">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880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84" grpId="0" autoUpdateAnimBg="0"/>
      <p:bldP spid="88088" grpId="0" build="p" autoUpdateAnimBg="0"/>
    </p:bldLst>
  </p:timing>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23618" name="Picture 2" descr="moon at night in crescent.jpg"/>
          <p:cNvPicPr>
            <a:picLocks noChangeAspect="1"/>
          </p:cNvPicPr>
          <p:nvPr/>
        </p:nvPicPr>
        <p:blipFill>
          <a:blip r:embed="rId3"/>
          <a:srcRect/>
          <a:stretch>
            <a:fillRect/>
          </a:stretch>
        </p:blipFill>
        <p:spPr bwMode="auto">
          <a:xfrm>
            <a:off x="1038225" y="1125538"/>
            <a:ext cx="7637463" cy="5732462"/>
          </a:xfrm>
          <a:prstGeom prst="rect">
            <a:avLst/>
          </a:prstGeom>
          <a:noFill/>
          <a:ln w="9525">
            <a:noFill/>
            <a:miter lim="800000"/>
            <a:headEnd/>
            <a:tailEnd/>
          </a:ln>
        </p:spPr>
      </p:pic>
      <p:sp>
        <p:nvSpPr>
          <p:cNvPr id="623619" name="Title 1"/>
          <p:cNvSpPr>
            <a:spLocks noGrp="1"/>
          </p:cNvSpPr>
          <p:nvPr>
            <p:ph type="title"/>
          </p:nvPr>
        </p:nvSpPr>
        <p:spPr>
          <a:xfrm>
            <a:off x="179388" y="177800"/>
            <a:ext cx="8820150" cy="803275"/>
          </a:xfrm>
        </p:spPr>
        <p:txBody>
          <a:bodyPr/>
          <a:lstStyle/>
          <a:p>
            <a:r>
              <a:rPr lang="en-US" sz="3600" dirty="0">
                <a:latin typeface="Arial" charset="0"/>
              </a:rPr>
              <a:t>Appendix A: </a:t>
            </a:r>
            <a:r>
              <a:rPr lang="en-US" sz="3600" dirty="0" err="1">
                <a:solidFill>
                  <a:schemeClr val="bg1"/>
                </a:solidFill>
                <a:latin typeface="Arial" pitchFamily="-1" charset="0"/>
                <a:ea typeface="ＭＳ Ｐゴシック" pitchFamily="34" charset="-128"/>
                <a:cs typeface="Arial" pitchFamily="-1" charset="0"/>
              </a:rPr>
              <a:t>Prinsip</a:t>
            </a:r>
            <a:r>
              <a:rPr lang="en-US" sz="3600" dirty="0">
                <a:solidFill>
                  <a:schemeClr val="bg1"/>
                </a:solidFill>
                <a:latin typeface="Arial" pitchFamily="-1" charset="0"/>
                <a:ea typeface="ＭＳ Ｐゴシック" pitchFamily="34" charset="-128"/>
                <a:cs typeface="Arial" pitchFamily="-1" charset="0"/>
              </a:rPr>
              <a:t> </a:t>
            </a:r>
            <a:r>
              <a:rPr lang="en-US" sz="3600" dirty="0" err="1">
                <a:solidFill>
                  <a:schemeClr val="bg1"/>
                </a:solidFill>
                <a:latin typeface="Arial" pitchFamily="-1" charset="0"/>
                <a:ea typeface="ＭＳ Ｐゴシック" pitchFamily="34" charset="-128"/>
                <a:cs typeface="Arial" pitchFamily="-1" charset="0"/>
              </a:rPr>
              <a:t>Pandangan-Sekilas</a:t>
            </a:r>
            <a:endParaRPr lang="en-US" sz="3600" dirty="0">
              <a:solidFill>
                <a:schemeClr val="bg1"/>
              </a:solidFill>
              <a:latin typeface="Arial" pitchFamily="-1" charset="0"/>
              <a:ea typeface="ＭＳ Ｐゴシック" pitchFamily="34" charset="-128"/>
              <a:cs typeface="Arial" pitchFamily="-1" charset="0"/>
            </a:endParaRPr>
          </a:p>
        </p:txBody>
      </p:sp>
      <p:sp>
        <p:nvSpPr>
          <p:cNvPr id="524291"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p>
            <a:pPr defTabSz="449263" eaLnBrk="1" hangingPunct="1">
              <a:defRPr/>
            </a:pPr>
            <a:endParaRPr lang="en-US">
              <a:solidFill>
                <a:srgbClr val="FFFFFF"/>
              </a:solidFill>
              <a:latin typeface="Arial" charset="0"/>
            </a:endParaRPr>
          </a:p>
        </p:txBody>
      </p:sp>
      <p:sp>
        <p:nvSpPr>
          <p:cNvPr id="623623"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prstTxWarp prst="textNoShape">
              <a:avLst/>
            </a:prstTxWarp>
          </a:bodyPr>
          <a:lstStyle/>
          <a:p>
            <a:pPr algn="ctr" defTabSz="449263" eaLnBrk="1" hangingPunct="1">
              <a:lnSpc>
                <a:spcPct val="93000"/>
              </a:lnSpc>
              <a:buClr>
                <a:srgbClr val="FFFFFF"/>
              </a:buClr>
              <a:buSzPct val="100000"/>
              <a:buFont typeface="Arial" pitchFamily="-1" charset="0"/>
              <a:buNone/>
            </a:pPr>
            <a:r>
              <a:rPr lang="en-US" sz="3600">
                <a:solidFill>
                  <a:srgbClr val="FFFFFF"/>
                </a:solidFill>
                <a:latin typeface="Arial" pitchFamily="-1" charset="0"/>
                <a:ea typeface="ＭＳ Ｐゴシック" pitchFamily="34" charset="-128"/>
                <a:cs typeface="ＭＳ Ｐゴシック" pitchFamily="34" charset="-128"/>
              </a:rPr>
              <a:t>Allah</a:t>
            </a:r>
          </a:p>
        </p:txBody>
      </p:sp>
      <p:sp>
        <p:nvSpPr>
          <p:cNvPr id="524293" name="TextBox 6"/>
          <p:cNvSpPr txBox="1">
            <a:spLocks noChangeArrowheads="1"/>
          </p:cNvSpPr>
          <p:nvPr/>
        </p:nvSpPr>
        <p:spPr bwMode="auto">
          <a:xfrm>
            <a:off x="5527428" y="5008563"/>
            <a:ext cx="3390672"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en-US" sz="3600" dirty="0" err="1">
                <a:solidFill>
                  <a:srgbClr val="FFFFFF"/>
                </a:solidFill>
                <a:effectLst>
                  <a:glow rad="330200">
                    <a:srgbClr val="000000">
                      <a:alpha val="55000"/>
                    </a:srgbClr>
                  </a:glow>
                </a:effectLst>
              </a:rPr>
              <a:t>Permintaan</a:t>
            </a:r>
            <a:r>
              <a:rPr lang="en-US" sz="3600" dirty="0">
                <a:solidFill>
                  <a:srgbClr val="FFFFFF"/>
                </a:solidFill>
                <a:effectLst>
                  <a:glow rad="330200">
                    <a:srgbClr val="000000">
                      <a:alpha val="55000"/>
                    </a:srgbClr>
                  </a:glow>
                </a:effectLst>
              </a:rPr>
              <a:t> </a:t>
            </a:r>
            <a:r>
              <a:rPr lang="en-US" sz="3600" dirty="0" err="1">
                <a:solidFill>
                  <a:srgbClr val="FFFFFF"/>
                </a:solidFill>
                <a:effectLst>
                  <a:glow rad="330200">
                    <a:srgbClr val="000000">
                      <a:alpha val="55000"/>
                    </a:srgbClr>
                  </a:glow>
                </a:effectLst>
              </a:rPr>
              <a:t>kita</a:t>
            </a:r>
            <a:endParaRPr lang="en-US" sz="3600" dirty="0">
              <a:solidFill>
                <a:srgbClr val="FFFFFF"/>
              </a:solidFill>
              <a:effectLst>
                <a:glow rad="330200">
                  <a:srgbClr val="000000">
                    <a:alpha val="55000"/>
                  </a:srgbClr>
                </a:glow>
              </a:effectLst>
            </a:endParaRPr>
          </a:p>
        </p:txBody>
      </p:sp>
      <p:sp>
        <p:nvSpPr>
          <p:cNvPr id="8" name="TextBox 7"/>
          <p:cNvSpPr txBox="1">
            <a:spLocks noChangeArrowheads="1"/>
          </p:cNvSpPr>
          <p:nvPr/>
        </p:nvSpPr>
        <p:spPr bwMode="auto">
          <a:xfrm rot="-1557850">
            <a:off x="2511912" y="3265379"/>
            <a:ext cx="1672253"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en-US" sz="3600" dirty="0" err="1">
                <a:solidFill>
                  <a:srgbClr val="FFFFFF"/>
                </a:solidFill>
                <a:effectLst>
                  <a:glow rad="330200">
                    <a:srgbClr val="000000">
                      <a:alpha val="55000"/>
                    </a:srgbClr>
                  </a:glow>
                </a:effectLst>
              </a:rPr>
              <a:t>Sekilas</a:t>
            </a:r>
            <a:endParaRPr lang="en-US" sz="3600" dirty="0">
              <a:solidFill>
                <a:srgbClr val="FFFFFF"/>
              </a:solidFill>
              <a:effectLst>
                <a:glow rad="330200">
                  <a:srgbClr val="000000">
                    <a:alpha val="55000"/>
                  </a:srgbClr>
                </a:glow>
              </a:effectLst>
            </a:endParaRPr>
          </a:p>
        </p:txBody>
      </p:sp>
      <p:sp>
        <p:nvSpPr>
          <p:cNvPr id="9" name="TextBox 8"/>
          <p:cNvSpPr txBox="1">
            <a:spLocks noChangeArrowheads="1"/>
          </p:cNvSpPr>
          <p:nvPr/>
        </p:nvSpPr>
        <p:spPr bwMode="auto">
          <a:xfrm>
            <a:off x="2667000" y="5300663"/>
            <a:ext cx="2544286"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en-US" sz="3600" dirty="0" err="1">
                <a:solidFill>
                  <a:srgbClr val="FFFFFF"/>
                </a:solidFill>
                <a:effectLst>
                  <a:glow rad="330200">
                    <a:srgbClr val="000000">
                      <a:alpha val="55000"/>
                    </a:srgbClr>
                  </a:glow>
                </a:effectLst>
              </a:rPr>
              <a:t>Pandangan</a:t>
            </a:r>
            <a:endParaRPr lang="en-US" sz="3600" dirty="0">
              <a:solidFill>
                <a:srgbClr val="FFFFFF"/>
              </a:solidFill>
              <a:effectLst>
                <a:glow rad="330200">
                  <a:srgbClr val="000000">
                    <a:alpha val="55000"/>
                  </a:srgbClr>
                </a:glow>
              </a:effectLst>
            </a:endParaRPr>
          </a:p>
        </p:txBody>
      </p:sp>
      <p:cxnSp>
        <p:nvCxnSpPr>
          <p:cNvPr id="13" name="Straight Connector 12"/>
          <p:cNvCxnSpPr>
            <a:cxnSpLocks noChangeShapeType="1"/>
          </p:cNvCxnSpPr>
          <p:nvPr/>
        </p:nvCxnSpPr>
        <p:spPr bwMode="auto">
          <a:xfrm>
            <a:off x="2411760" y="-3846513"/>
            <a:ext cx="3240087" cy="0"/>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sp>
        <p:nvSpPr>
          <p:cNvPr id="524298" name="TextBox 20"/>
          <p:cNvSpPr txBox="1">
            <a:spLocks noChangeArrowheads="1"/>
          </p:cNvSpPr>
          <p:nvPr/>
        </p:nvSpPr>
        <p:spPr bwMode="auto">
          <a:xfrm>
            <a:off x="2332038" y="982663"/>
            <a:ext cx="4504695" cy="584775"/>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en-US" sz="3200" i="1" dirty="0" err="1">
                <a:solidFill>
                  <a:srgbClr val="FFFFFF"/>
                </a:solidFill>
                <a:effectLst>
                  <a:glow rad="330200">
                    <a:srgbClr val="000000">
                      <a:alpha val="55000"/>
                    </a:srgbClr>
                  </a:glow>
                </a:effectLst>
              </a:rPr>
              <a:t>Pencarian</a:t>
            </a:r>
            <a:r>
              <a:rPr lang="en-US" sz="3200" i="1" dirty="0">
                <a:solidFill>
                  <a:srgbClr val="FFFFFF"/>
                </a:solidFill>
                <a:effectLst>
                  <a:glow rad="330200">
                    <a:srgbClr val="000000">
                      <a:alpha val="55000"/>
                    </a:srgbClr>
                  </a:glow>
                </a:effectLst>
              </a:rPr>
              <a:t> </a:t>
            </a:r>
            <a:r>
              <a:rPr lang="en-US" sz="3200" i="1" dirty="0" err="1">
                <a:solidFill>
                  <a:srgbClr val="FFFF00"/>
                </a:solidFill>
                <a:effectLst>
                  <a:glow rad="330200">
                    <a:srgbClr val="000000">
                      <a:alpha val="55000"/>
                    </a:srgbClr>
                  </a:glow>
                </a:effectLst>
              </a:rPr>
              <a:t>Tangan</a:t>
            </a:r>
            <a:r>
              <a:rPr lang="en-US" sz="3200" i="1" dirty="0">
                <a:solidFill>
                  <a:srgbClr val="FFFF00"/>
                </a:solidFill>
                <a:effectLst>
                  <a:glow rad="330200">
                    <a:srgbClr val="000000">
                      <a:alpha val="55000"/>
                    </a:srgbClr>
                  </a:glow>
                </a:effectLst>
              </a:rPr>
              <a:t> </a:t>
            </a:r>
            <a:r>
              <a:rPr lang="en-US" sz="3200" i="1" dirty="0">
                <a:solidFill>
                  <a:prstClr val="white"/>
                </a:solidFill>
                <a:effectLst>
                  <a:glow rad="330200">
                    <a:srgbClr val="000000">
                      <a:alpha val="55000"/>
                    </a:srgbClr>
                  </a:glow>
                </a:effectLst>
              </a:rPr>
              <a:t>Allah</a:t>
            </a:r>
          </a:p>
        </p:txBody>
      </p:sp>
      <p:sp>
        <p:nvSpPr>
          <p:cNvPr id="623630" name="TextBox 21"/>
          <p:cNvSpPr txBox="1">
            <a:spLocks noChangeArrowheads="1"/>
          </p:cNvSpPr>
          <p:nvPr/>
        </p:nvSpPr>
        <p:spPr bwMode="auto">
          <a:xfrm>
            <a:off x="23813" y="1557338"/>
            <a:ext cx="1811337" cy="2062162"/>
          </a:xfrm>
          <a:prstGeom prst="rect">
            <a:avLst/>
          </a:prstGeom>
          <a:noFill/>
          <a:ln w="9525">
            <a:noFill/>
            <a:miter lim="800000"/>
            <a:headEnd/>
            <a:tailEnd/>
          </a:ln>
        </p:spPr>
        <p:txBody>
          <a:bodyPr>
            <a:prstTxWarp prst="textNoShape">
              <a:avLst/>
            </a:prstTxWarp>
            <a:spAutoFit/>
          </a:bodyPr>
          <a:lstStyle/>
          <a:p>
            <a:pPr algn="ctr" defTabSz="449263" eaLnBrk="1" hangingPunct="1"/>
            <a:r>
              <a:rPr lang="en-US" sz="1600">
                <a:solidFill>
                  <a:srgbClr val="FFFFFF"/>
                </a:solidFill>
                <a:latin typeface="Arial" pitchFamily="-1" charset="0"/>
                <a:ea typeface="ＭＳ Ｐゴシック" pitchFamily="34" charset="-128"/>
                <a:cs typeface="ＭＳ Ｐゴシック" pitchFamily="34" charset="-128"/>
              </a:rPr>
              <a:t>Sumber: Elton &amp; Shirley Gillam, </a:t>
            </a:r>
            <a:r>
              <a:rPr lang="en-US" sz="1600" i="1">
                <a:solidFill>
                  <a:srgbClr val="FFFFFF"/>
                </a:solidFill>
                <a:latin typeface="Arial" pitchFamily="-1" charset="0"/>
                <a:ea typeface="ＭＳ Ｐゴシック" pitchFamily="34" charset="-128"/>
                <a:cs typeface="ＭＳ Ｐゴシック" pitchFamily="34" charset="-128"/>
              </a:rPr>
              <a:t>The Restoration of Biblical Prayer</a:t>
            </a:r>
            <a:r>
              <a:rPr lang="en-US" sz="1600">
                <a:solidFill>
                  <a:srgbClr val="FFFFFF"/>
                </a:solidFill>
                <a:latin typeface="Arial" pitchFamily="-1" charset="0"/>
                <a:ea typeface="ＭＳ Ｐゴシック" pitchFamily="34" charset="-128"/>
                <a:cs typeface="ＭＳ Ｐゴシック" pitchFamily="34" charset="-128"/>
              </a:rPr>
              <a:t> (Greely, CO: Chambers College Press, 2009), 33</a:t>
            </a:r>
          </a:p>
        </p:txBody>
      </p:sp>
      <p:pic>
        <p:nvPicPr>
          <p:cNvPr id="623631" name="Picture 22" descr="A-prayer-for-prosperity.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7950" y="4668838"/>
            <a:ext cx="2232025" cy="2216150"/>
          </a:xfrm>
          <a:prstGeom prst="rect">
            <a:avLst/>
          </a:prstGeom>
          <a:noFill/>
          <a:ln w="9525">
            <a:noFill/>
            <a:miter lim="800000"/>
            <a:headEnd/>
            <a:tailEnd/>
          </a:ln>
        </p:spPr>
      </p:pic>
      <p:cxnSp>
        <p:nvCxnSpPr>
          <p:cNvPr id="14" name="Straight Connector 13"/>
          <p:cNvCxnSpPr>
            <a:cxnSpLocks noChangeShapeType="1"/>
          </p:cNvCxnSpPr>
          <p:nvPr/>
        </p:nvCxnSpPr>
        <p:spPr bwMode="auto">
          <a:xfrm>
            <a:off x="2411760" y="5373216"/>
            <a:ext cx="3240087" cy="0"/>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par>
                                <p:cTn id="16" presetID="22" presetClass="entr" presetSubtype="4"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down)">
                                      <p:cBhvr>
                                        <p:cTn id="18" dur="500"/>
                                        <p:tgtEl>
                                          <p:spTgt spid="18"/>
                                        </p:tgtEl>
                                      </p:cBhvr>
                                    </p:animEffect>
                                  </p:childTnLst>
                                </p:cTn>
                              </p:par>
                              <p:par>
                                <p:cTn id="19" presetID="22" presetClass="entr" presetSubtype="8" fill="hold"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left)">
                                      <p:cBhvr>
                                        <p:cTn id="2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24642" name="Picture 2" descr="moon at night in crescent.jpg"/>
          <p:cNvPicPr>
            <a:picLocks noChangeAspect="1"/>
          </p:cNvPicPr>
          <p:nvPr/>
        </p:nvPicPr>
        <p:blipFill>
          <a:blip r:embed="rId3"/>
          <a:srcRect/>
          <a:stretch>
            <a:fillRect/>
          </a:stretch>
        </p:blipFill>
        <p:spPr bwMode="auto">
          <a:xfrm>
            <a:off x="1038225" y="1125538"/>
            <a:ext cx="7637463" cy="5732462"/>
          </a:xfrm>
          <a:prstGeom prst="rect">
            <a:avLst/>
          </a:prstGeom>
          <a:noFill/>
          <a:ln w="9525">
            <a:noFill/>
            <a:miter lim="800000"/>
            <a:headEnd/>
            <a:tailEnd/>
          </a:ln>
        </p:spPr>
      </p:pic>
      <p:sp>
        <p:nvSpPr>
          <p:cNvPr id="624643" name="Title 1"/>
          <p:cNvSpPr>
            <a:spLocks noGrp="1"/>
          </p:cNvSpPr>
          <p:nvPr>
            <p:ph type="title"/>
          </p:nvPr>
        </p:nvSpPr>
        <p:spPr>
          <a:xfrm>
            <a:off x="179388" y="177800"/>
            <a:ext cx="8820150" cy="803275"/>
          </a:xfrm>
        </p:spPr>
        <p:txBody>
          <a:bodyPr/>
          <a:lstStyle/>
          <a:p>
            <a:r>
              <a:rPr lang="en-US" sz="3600" dirty="0">
                <a:solidFill>
                  <a:schemeClr val="bg1"/>
                </a:solidFill>
                <a:latin typeface="Arial" pitchFamily="-1" charset="0"/>
                <a:ea typeface="ＭＳ Ｐゴシック" pitchFamily="34" charset="-128"/>
                <a:cs typeface="Arial" pitchFamily="-1" charset="0"/>
              </a:rPr>
              <a:t>Appendix A: </a:t>
            </a:r>
            <a:r>
              <a:rPr lang="en-US" sz="3600" dirty="0" err="1">
                <a:solidFill>
                  <a:schemeClr val="bg1"/>
                </a:solidFill>
                <a:latin typeface="Arial" pitchFamily="-1" charset="0"/>
                <a:ea typeface="ＭＳ Ｐゴシック" pitchFamily="34" charset="-128"/>
                <a:cs typeface="Arial" pitchFamily="-1" charset="0"/>
              </a:rPr>
              <a:t>Prinsip</a:t>
            </a:r>
            <a:r>
              <a:rPr lang="en-US" sz="3600" dirty="0">
                <a:solidFill>
                  <a:schemeClr val="bg1"/>
                </a:solidFill>
                <a:latin typeface="Arial" pitchFamily="-1" charset="0"/>
                <a:ea typeface="ＭＳ Ｐゴシック" pitchFamily="34" charset="-128"/>
                <a:cs typeface="Arial" pitchFamily="-1" charset="0"/>
              </a:rPr>
              <a:t> </a:t>
            </a:r>
            <a:r>
              <a:rPr lang="en-US" sz="3600" dirty="0" err="1">
                <a:solidFill>
                  <a:schemeClr val="bg1"/>
                </a:solidFill>
                <a:latin typeface="Arial" pitchFamily="-1" charset="0"/>
                <a:ea typeface="ＭＳ Ｐゴシック" pitchFamily="34" charset="-128"/>
                <a:cs typeface="Arial" pitchFamily="-1" charset="0"/>
              </a:rPr>
              <a:t>Pandangan-Sekilas</a:t>
            </a:r>
            <a:endParaRPr lang="en-US" sz="3600" dirty="0">
              <a:solidFill>
                <a:schemeClr val="bg1"/>
              </a:solidFill>
              <a:latin typeface="Arial" pitchFamily="-1" charset="0"/>
              <a:ea typeface="ＭＳ Ｐゴシック" pitchFamily="34" charset="-128"/>
              <a:cs typeface="Arial" pitchFamily="-1" charset="0"/>
            </a:endParaRPr>
          </a:p>
        </p:txBody>
      </p:sp>
      <p:pic>
        <p:nvPicPr>
          <p:cNvPr id="624644" name="Picture 3" descr="prais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23850" y="4627563"/>
            <a:ext cx="1998663" cy="2230437"/>
          </a:xfrm>
          <a:prstGeom prst="rect">
            <a:avLst/>
          </a:prstGeom>
          <a:noFill/>
          <a:ln w="9525">
            <a:noFill/>
            <a:miter lim="800000"/>
            <a:headEnd/>
            <a:tailEnd/>
          </a:ln>
        </p:spPr>
      </p:pic>
      <p:sp>
        <p:nvSpPr>
          <p:cNvPr id="525316"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p>
            <a:pPr defTabSz="449263" eaLnBrk="1" hangingPunct="1">
              <a:defRPr/>
            </a:pPr>
            <a:endParaRPr lang="en-US">
              <a:solidFill>
                <a:srgbClr val="FFFFFF"/>
              </a:solidFill>
              <a:latin typeface="Arial" charset="0"/>
            </a:endParaRPr>
          </a:p>
        </p:txBody>
      </p:sp>
      <p:sp>
        <p:nvSpPr>
          <p:cNvPr id="624648"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prstTxWarp prst="textNoShape">
              <a:avLst/>
            </a:prstTxWarp>
          </a:bodyPr>
          <a:lstStyle/>
          <a:p>
            <a:pPr algn="ctr" defTabSz="449263" eaLnBrk="1" hangingPunct="1">
              <a:lnSpc>
                <a:spcPct val="93000"/>
              </a:lnSpc>
              <a:buClr>
                <a:srgbClr val="FFFFFF"/>
              </a:buClr>
              <a:buSzPct val="100000"/>
              <a:buFont typeface="Arial" pitchFamily="-1" charset="0"/>
              <a:buNone/>
            </a:pPr>
            <a:r>
              <a:rPr lang="en-US" sz="3600">
                <a:solidFill>
                  <a:srgbClr val="FFFFFF"/>
                </a:solidFill>
                <a:latin typeface="Arial" pitchFamily="-1" charset="0"/>
                <a:ea typeface="ＭＳ Ｐゴシック" pitchFamily="34" charset="-128"/>
                <a:cs typeface="ＭＳ Ｐゴシック" pitchFamily="34" charset="-128"/>
              </a:rPr>
              <a:t>Allah</a:t>
            </a:r>
          </a:p>
        </p:txBody>
      </p:sp>
      <p:sp>
        <p:nvSpPr>
          <p:cNvPr id="8" name="TextBox 7"/>
          <p:cNvSpPr txBox="1">
            <a:spLocks noChangeArrowheads="1"/>
          </p:cNvSpPr>
          <p:nvPr/>
        </p:nvSpPr>
        <p:spPr bwMode="auto">
          <a:xfrm rot="-1557850">
            <a:off x="2075897" y="3265379"/>
            <a:ext cx="2544286" cy="646331"/>
          </a:xfrm>
          <a:prstGeom prst="rect">
            <a:avLst/>
          </a:prstGeom>
          <a:noFill/>
          <a:ln>
            <a:noFill/>
          </a:ln>
          <a:effectLst>
            <a:glow rad="228600">
              <a:schemeClr val="accent4">
                <a:satMod val="175000"/>
                <a:alpha val="40000"/>
              </a:schemeClr>
            </a:glow>
          </a:effec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en-US" sz="3600" dirty="0" err="1">
                <a:solidFill>
                  <a:srgbClr val="FFFFFF"/>
                </a:solidFill>
                <a:effectLst>
                  <a:glow rad="203200">
                    <a:srgbClr val="000000">
                      <a:alpha val="55000"/>
                    </a:srgbClr>
                  </a:glow>
                </a:effectLst>
              </a:rPr>
              <a:t>Pandangan</a:t>
            </a:r>
            <a:endParaRPr lang="en-US" sz="3600" dirty="0">
              <a:solidFill>
                <a:srgbClr val="FFFFFF"/>
              </a:solidFill>
              <a:effectLst>
                <a:glow rad="203200">
                  <a:srgbClr val="000000">
                    <a:alpha val="55000"/>
                  </a:srgbClr>
                </a:glow>
              </a:effectLst>
            </a:endParaRPr>
          </a:p>
        </p:txBody>
      </p:sp>
      <p:sp>
        <p:nvSpPr>
          <p:cNvPr id="9" name="TextBox 8"/>
          <p:cNvSpPr txBox="1">
            <a:spLocks noChangeArrowheads="1"/>
          </p:cNvSpPr>
          <p:nvPr/>
        </p:nvSpPr>
        <p:spPr bwMode="auto">
          <a:xfrm>
            <a:off x="3132138" y="5300663"/>
            <a:ext cx="1672253" cy="646331"/>
          </a:xfrm>
          <a:prstGeom prst="rect">
            <a:avLst/>
          </a:prstGeom>
          <a:noFill/>
          <a:ln>
            <a:noFill/>
          </a:ln>
          <a:effectLst>
            <a:glow rad="228600">
              <a:schemeClr val="accent4">
                <a:satMod val="175000"/>
                <a:alpha val="40000"/>
              </a:schemeClr>
            </a:glow>
          </a:effec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en-US" sz="3600" dirty="0" err="1">
                <a:solidFill>
                  <a:srgbClr val="FFFFFF"/>
                </a:solidFill>
                <a:effectLst>
                  <a:glow rad="203200">
                    <a:srgbClr val="000000">
                      <a:alpha val="55000"/>
                    </a:srgbClr>
                  </a:glow>
                </a:effectLst>
              </a:rPr>
              <a:t>Sekilas</a:t>
            </a:r>
            <a:endParaRPr lang="en-US" sz="3600" dirty="0">
              <a:solidFill>
                <a:srgbClr val="FFFFFF"/>
              </a:solidFill>
              <a:effectLst>
                <a:glow rad="203200">
                  <a:srgbClr val="000000">
                    <a:alpha val="55000"/>
                  </a:srgbClr>
                </a:glow>
              </a:effectLst>
            </a:endParaRPr>
          </a:p>
        </p:txBody>
      </p:sp>
      <p:cxnSp>
        <p:nvCxnSpPr>
          <p:cNvPr id="13" name="Straight Connector 12"/>
          <p:cNvCxnSpPr>
            <a:cxnSpLocks noChangeShapeType="1"/>
          </p:cNvCxnSpPr>
          <p:nvPr/>
        </p:nvCxnSpPr>
        <p:spPr bwMode="auto">
          <a:xfrm>
            <a:off x="2411760" y="-3919538"/>
            <a:ext cx="3240087" cy="0"/>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sp>
        <p:nvSpPr>
          <p:cNvPr id="525323" name="TextBox 20"/>
          <p:cNvSpPr txBox="1">
            <a:spLocks noChangeArrowheads="1"/>
          </p:cNvSpPr>
          <p:nvPr/>
        </p:nvSpPr>
        <p:spPr bwMode="auto">
          <a:xfrm>
            <a:off x="2332038" y="982663"/>
            <a:ext cx="4422749" cy="584775"/>
          </a:xfrm>
          <a:prstGeom prst="rect">
            <a:avLst/>
          </a:prstGeom>
          <a:noFill/>
          <a:ln>
            <a:noFill/>
          </a:ln>
          <a:effectLst>
            <a:glow rad="228600">
              <a:schemeClr val="accent4">
                <a:satMod val="175000"/>
                <a:alpha val="40000"/>
              </a:schemeClr>
            </a:glow>
          </a:effec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en-US" sz="3200" i="1" dirty="0" err="1">
                <a:solidFill>
                  <a:srgbClr val="FFFFFF"/>
                </a:solidFill>
                <a:effectLst>
                  <a:glow rad="203200">
                    <a:srgbClr val="000000">
                      <a:alpha val="55000"/>
                    </a:srgbClr>
                  </a:glow>
                </a:effectLst>
              </a:rPr>
              <a:t>Pencarian</a:t>
            </a:r>
            <a:r>
              <a:rPr lang="en-US" sz="3200" i="1" dirty="0">
                <a:solidFill>
                  <a:srgbClr val="FFFFFF"/>
                </a:solidFill>
                <a:effectLst>
                  <a:glow rad="203200">
                    <a:srgbClr val="000000">
                      <a:alpha val="55000"/>
                    </a:srgbClr>
                  </a:glow>
                </a:effectLst>
              </a:rPr>
              <a:t> </a:t>
            </a:r>
            <a:r>
              <a:rPr lang="en-US" sz="3200" i="1" dirty="0" err="1">
                <a:solidFill>
                  <a:srgbClr val="FFFF00"/>
                </a:solidFill>
                <a:effectLst>
                  <a:glow rad="203200">
                    <a:srgbClr val="000000">
                      <a:alpha val="55000"/>
                    </a:srgbClr>
                  </a:glow>
                </a:effectLst>
              </a:rPr>
              <a:t>Wajah</a:t>
            </a:r>
            <a:r>
              <a:rPr lang="en-US" sz="3200" i="1" dirty="0">
                <a:solidFill>
                  <a:srgbClr val="FFFF00"/>
                </a:solidFill>
                <a:effectLst>
                  <a:glow rad="203200">
                    <a:srgbClr val="000000">
                      <a:alpha val="55000"/>
                    </a:srgbClr>
                  </a:glow>
                </a:effectLst>
              </a:rPr>
              <a:t> </a:t>
            </a:r>
            <a:r>
              <a:rPr lang="en-US" sz="3200" i="1" dirty="0">
                <a:solidFill>
                  <a:srgbClr val="FFFFFF"/>
                </a:solidFill>
                <a:effectLst>
                  <a:glow rad="203200">
                    <a:srgbClr val="000000">
                      <a:alpha val="55000"/>
                    </a:srgbClr>
                  </a:glow>
                </a:effectLst>
              </a:rPr>
              <a:t>Allah </a:t>
            </a:r>
            <a:endParaRPr lang="en-US" sz="3200" i="1" dirty="0">
              <a:solidFill>
                <a:srgbClr val="FFFF00"/>
              </a:solidFill>
              <a:effectLst>
                <a:glow rad="203200">
                  <a:srgbClr val="000000">
                    <a:alpha val="55000"/>
                  </a:srgbClr>
                </a:glow>
              </a:effectLst>
            </a:endParaRPr>
          </a:p>
        </p:txBody>
      </p:sp>
      <p:sp>
        <p:nvSpPr>
          <p:cNvPr id="624654" name="TextBox 21"/>
          <p:cNvSpPr txBox="1">
            <a:spLocks noChangeArrowheads="1"/>
          </p:cNvSpPr>
          <p:nvPr/>
        </p:nvSpPr>
        <p:spPr bwMode="auto">
          <a:xfrm>
            <a:off x="23813" y="1557338"/>
            <a:ext cx="1811337" cy="2062162"/>
          </a:xfrm>
          <a:prstGeom prst="rect">
            <a:avLst/>
          </a:prstGeom>
          <a:noFill/>
          <a:ln w="9525">
            <a:noFill/>
            <a:miter lim="800000"/>
            <a:headEnd/>
            <a:tailEnd/>
          </a:ln>
        </p:spPr>
        <p:txBody>
          <a:bodyPr>
            <a:prstTxWarp prst="textNoShape">
              <a:avLst/>
            </a:prstTxWarp>
            <a:spAutoFit/>
          </a:bodyPr>
          <a:lstStyle/>
          <a:p>
            <a:pPr algn="ctr" defTabSz="449263" eaLnBrk="1" hangingPunct="1"/>
            <a:r>
              <a:rPr lang="en-US" sz="1600">
                <a:solidFill>
                  <a:srgbClr val="FFFFFF"/>
                </a:solidFill>
                <a:latin typeface="Arial" pitchFamily="-1" charset="0"/>
                <a:ea typeface="ＭＳ Ｐゴシック" pitchFamily="34" charset="-128"/>
                <a:cs typeface="ＭＳ Ｐゴシック" pitchFamily="34" charset="-128"/>
              </a:rPr>
              <a:t>Sumber: Elton &amp; Shirley Gillam, </a:t>
            </a:r>
            <a:r>
              <a:rPr lang="en-US" sz="1600" i="1">
                <a:solidFill>
                  <a:srgbClr val="FFFFFF"/>
                </a:solidFill>
                <a:latin typeface="Arial" pitchFamily="-1" charset="0"/>
                <a:ea typeface="ＭＳ Ｐゴシック" pitchFamily="34" charset="-128"/>
                <a:cs typeface="ＭＳ Ｐゴシック" pitchFamily="34" charset="-128"/>
              </a:rPr>
              <a:t>The Restoration of Biblical Prayer</a:t>
            </a:r>
            <a:r>
              <a:rPr lang="en-US" sz="1600">
                <a:solidFill>
                  <a:srgbClr val="FFFFFF"/>
                </a:solidFill>
                <a:latin typeface="Arial" pitchFamily="-1" charset="0"/>
                <a:ea typeface="ＭＳ Ｐゴシック" pitchFamily="34" charset="-128"/>
                <a:cs typeface="ＭＳ Ｐゴシック" pitchFamily="34" charset="-128"/>
              </a:rPr>
              <a:t> (Greely, CO: Chambers College Press, 2009), 33</a:t>
            </a:r>
          </a:p>
        </p:txBody>
      </p:sp>
      <p:sp>
        <p:nvSpPr>
          <p:cNvPr id="14" name="TextBox 6"/>
          <p:cNvSpPr txBox="1">
            <a:spLocks noChangeArrowheads="1"/>
          </p:cNvSpPr>
          <p:nvPr/>
        </p:nvSpPr>
        <p:spPr bwMode="auto">
          <a:xfrm>
            <a:off x="5527428" y="5008563"/>
            <a:ext cx="3390672"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en-US" sz="3600" dirty="0" err="1">
                <a:solidFill>
                  <a:srgbClr val="FFFFFF"/>
                </a:solidFill>
                <a:effectLst>
                  <a:glow rad="330200">
                    <a:srgbClr val="000000">
                      <a:alpha val="55000"/>
                    </a:srgbClr>
                  </a:glow>
                </a:effectLst>
              </a:rPr>
              <a:t>Permintaan</a:t>
            </a:r>
            <a:r>
              <a:rPr lang="en-US" sz="3600" dirty="0">
                <a:solidFill>
                  <a:srgbClr val="FFFFFF"/>
                </a:solidFill>
                <a:effectLst>
                  <a:glow rad="330200">
                    <a:srgbClr val="000000">
                      <a:alpha val="55000"/>
                    </a:srgbClr>
                  </a:glow>
                </a:effectLst>
              </a:rPr>
              <a:t> </a:t>
            </a:r>
            <a:r>
              <a:rPr lang="en-US" sz="3600" dirty="0" err="1">
                <a:solidFill>
                  <a:srgbClr val="FFFFFF"/>
                </a:solidFill>
                <a:effectLst>
                  <a:glow rad="330200">
                    <a:srgbClr val="000000">
                      <a:alpha val="55000"/>
                    </a:srgbClr>
                  </a:glow>
                </a:effectLst>
              </a:rPr>
              <a:t>kita</a:t>
            </a:r>
            <a:endParaRPr lang="en-US" sz="3600" dirty="0">
              <a:solidFill>
                <a:srgbClr val="FFFFFF"/>
              </a:solidFill>
              <a:effectLst>
                <a:glow rad="330200">
                  <a:srgbClr val="000000">
                    <a:alpha val="55000"/>
                  </a:srgbClr>
                </a:glow>
              </a:effectLst>
            </a:endParaRPr>
          </a:p>
        </p:txBody>
      </p:sp>
      <p:cxnSp>
        <p:nvCxnSpPr>
          <p:cNvPr id="15" name="Straight Connector 14"/>
          <p:cNvCxnSpPr>
            <a:cxnSpLocks noChangeShapeType="1"/>
          </p:cNvCxnSpPr>
          <p:nvPr/>
        </p:nvCxnSpPr>
        <p:spPr bwMode="auto">
          <a:xfrm>
            <a:off x="2386078" y="5373216"/>
            <a:ext cx="3240087" cy="0"/>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par>
                                <p:cTn id="16" presetID="22" presetClass="entr" presetSubtype="4"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down)">
                                      <p:cBhvr>
                                        <p:cTn id="18" dur="500"/>
                                        <p:tgtEl>
                                          <p:spTgt spid="18"/>
                                        </p:tgtEl>
                                      </p:cBhvr>
                                    </p:animEffect>
                                  </p:childTnLst>
                                </p:cTn>
                              </p:par>
                              <p:par>
                                <p:cTn id="19" presetID="22" presetClass="entr" presetSubtype="8"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left)">
                                      <p:cBhvr>
                                        <p:cTn id="2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078" name="Text Box 6"/>
          <p:cNvSpPr txBox="1">
            <a:spLocks noChangeArrowheads="1"/>
          </p:cNvSpPr>
          <p:nvPr/>
        </p:nvSpPr>
        <p:spPr bwMode="auto">
          <a:xfrm>
            <a:off x="76200" y="6324600"/>
            <a:ext cx="82296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eaLnBrk="1" hangingPunct="1">
              <a:spcBef>
                <a:spcPct val="50000"/>
              </a:spcBef>
              <a:defRPr/>
            </a:pPr>
            <a:r>
              <a:rPr lang="en-US" b="1">
                <a:solidFill>
                  <a:srgbClr val="000000"/>
                </a:solidFill>
                <a:latin typeface="Arial" charset="0"/>
                <a:ea typeface="Arial" charset="0"/>
                <a:cs typeface="Arial" charset="0"/>
              </a:rPr>
              <a:t>By: Joshua Daniel Rungsung, Penny Quek &amp; Joni Siau</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474</a:t>
            </a:r>
          </a:p>
        </p:txBody>
      </p:sp>
      <p:sp>
        <p:nvSpPr>
          <p:cNvPr id="2" name="Title 1"/>
          <p:cNvSpPr>
            <a:spLocks noGrp="1"/>
          </p:cNvSpPr>
          <p:nvPr>
            <p:ph type="title"/>
          </p:nvPr>
        </p:nvSpPr>
        <p:spPr>
          <a:xfrm>
            <a:off x="457200" y="161335"/>
            <a:ext cx="6394324" cy="1369606"/>
          </a:xfrm>
          <a:noFill/>
          <a:ln w="9525">
            <a:noFill/>
            <a:miter lim="800000"/>
            <a:headEnd/>
            <a:tailEnd/>
          </a:ln>
          <a:effectLst>
            <a:outerShdw blurRad="63500" dist="71842" dir="2700000" algn="ctr" rotWithShape="0">
              <a:schemeClr val="tx1">
                <a:alpha val="74998"/>
              </a:schemeClr>
            </a:outerShdw>
          </a:effectLst>
        </p:spPr>
        <p:txBody>
          <a:bodyPr wrap="none">
            <a:spAutoFit/>
          </a:bodyPr>
          <a:lstStyle/>
          <a:p>
            <a:pPr algn="l" eaLnBrk="1" hangingPunct="1"/>
            <a:r>
              <a:rPr lang="en-US" sz="8300" b="1" kern="1200" dirty="0">
                <a:solidFill>
                  <a:srgbClr val="FF0000"/>
                </a:solidFill>
                <a:latin typeface="Arial" charset="0"/>
                <a:ea typeface="Arial" charset="0"/>
                <a:cs typeface="Arial" charset="0"/>
              </a:rPr>
              <a:t>PRETERISM</a:t>
            </a:r>
          </a:p>
        </p:txBody>
      </p:sp>
    </p:spTree>
    <p:extLst>
      <p:ext uri="{BB962C8B-B14F-4D97-AF65-F5344CB8AC3E}">
        <p14:creationId xmlns:p14="http://schemas.microsoft.com/office/powerpoint/2010/main" val="132869859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30497"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0498" name="Rectangle 1026"/>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30499" name="Group 1027"/>
          <p:cNvGrpSpPr>
            <a:grpSpLocks/>
          </p:cNvGrpSpPr>
          <p:nvPr/>
        </p:nvGrpSpPr>
        <p:grpSpPr bwMode="auto">
          <a:xfrm>
            <a:off x="381000" y="1066800"/>
            <a:ext cx="3124200" cy="3962400"/>
            <a:chOff x="240" y="1056"/>
            <a:chExt cx="1968" cy="2496"/>
          </a:xfrm>
        </p:grpSpPr>
        <p:sp>
          <p:nvSpPr>
            <p:cNvPr id="1130502" name="Rectangle 1028"/>
            <p:cNvSpPr>
              <a:spLocks noChangeArrowheads="1"/>
            </p:cNvSpPr>
            <p:nvPr/>
          </p:nvSpPr>
          <p:spPr bwMode="auto">
            <a:xfrm>
              <a:off x="336" y="1680"/>
              <a:ext cx="1872"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sz="3200" dirty="0">
                  <a:latin typeface="Arial" charset="0"/>
                </a:rPr>
                <a:t>The OT contains figurative use of </a:t>
              </a:r>
              <a:r>
                <a:rPr lang="en-US" altLang="ja-JP" sz="3200" dirty="0">
                  <a:latin typeface="Arial" charset="0"/>
                </a:rPr>
                <a:t>"1000" </a:t>
              </a:r>
              <a:br>
                <a:rPr lang="en-US" altLang="ja-JP" sz="3200" dirty="0">
                  <a:latin typeface="Arial" charset="0"/>
                </a:rPr>
              </a:br>
              <a:r>
                <a:rPr lang="en-US" altLang="ja-JP" sz="3200" dirty="0">
                  <a:latin typeface="Arial" charset="0"/>
                </a:rPr>
                <a:t>(p. 995).</a:t>
              </a:r>
              <a:endParaRPr lang="en-US" sz="3200" dirty="0">
                <a:latin typeface="Arial" charset="0"/>
              </a:endParaRPr>
            </a:p>
          </p:txBody>
        </p:sp>
        <p:sp>
          <p:nvSpPr>
            <p:cNvPr id="1130503"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8454" name="Rectangle 1030"/>
          <p:cNvSpPr>
            <a:spLocks noChangeArrowheads="1"/>
          </p:cNvSpPr>
          <p:nvPr/>
        </p:nvSpPr>
        <p:spPr bwMode="auto">
          <a:xfrm>
            <a:off x="3886200" y="2057400"/>
            <a:ext cx="39624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altLang="ja-JP" sz="3200" dirty="0">
                <a:latin typeface="Arial" charset="0"/>
              </a:rPr>
              <a:t>"With the L</a:t>
            </a:r>
            <a:r>
              <a:rPr lang="en-US" altLang="ja-JP" dirty="0">
                <a:latin typeface="Arial" charset="0"/>
              </a:rPr>
              <a:t>ORD</a:t>
            </a:r>
            <a:r>
              <a:rPr lang="en-US" altLang="ja-JP" sz="3200" dirty="0">
                <a:latin typeface="Arial" charset="0"/>
              </a:rPr>
              <a:t>, a day is as a thousand years" (Ps. 90:4) has a symbolic use of the word "day" but makes no sense unless "thousand" is understood literally.</a:t>
            </a:r>
            <a:endParaRPr lang="en-US" sz="3200" dirty="0">
              <a:latin typeface="Arial" charset="0"/>
            </a:endParaRPr>
          </a:p>
        </p:txBody>
      </p:sp>
      <p:sp>
        <p:nvSpPr>
          <p:cNvPr id="488455" name="WordArt 1031"/>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9"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84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84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build="p"/>
      <p:bldP spid="488455" grpId="0" animBg="1"/>
    </p:bldLst>
  </p:timing>
</p:sld>
</file>

<file path=ppt/slides/slide2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842" name="Rectangle 1026"/>
          <p:cNvSpPr>
            <a:spLocks noGrp="1" noChangeArrowheads="1"/>
          </p:cNvSpPr>
          <p:nvPr>
            <p:ph type="title"/>
          </p:nvPr>
        </p:nvSpPr>
        <p:spPr>
          <a:xfrm>
            <a:off x="0" y="5443538"/>
            <a:ext cx="9144000" cy="1447800"/>
          </a:xfrm>
          <a:solidFill>
            <a:schemeClr val="tx1">
              <a:alpha val="80000"/>
            </a:schemeClr>
          </a:solidFill>
        </p:spPr>
        <p:txBody>
          <a:bodyPr/>
          <a:lstStyle/>
          <a:p>
            <a:pPr eaLnBrk="1" hangingPunct="1"/>
            <a:r>
              <a:rPr lang="en-US" sz="6000" b="1">
                <a:solidFill>
                  <a:schemeClr val="bg1"/>
                </a:solidFill>
                <a:effectLst>
                  <a:outerShdw blurRad="38100" dist="38100" dir="2700000" algn="tl">
                    <a:srgbClr val="808080"/>
                  </a:outerShdw>
                </a:effectLst>
                <a:latin typeface="Arial" charset="0"/>
                <a:cs typeface="Arial" charset="0"/>
              </a:rPr>
              <a:t>I. Introduction</a:t>
            </a:r>
          </a:p>
        </p:txBody>
      </p:sp>
      <p:pic>
        <p:nvPicPr>
          <p:cNvPr id="18435" name="Picture 1029" descr="Maranath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456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475</a:t>
            </a:r>
          </a:p>
        </p:txBody>
      </p:sp>
    </p:spTree>
    <p:extLst>
      <p:ext uri="{BB962C8B-B14F-4D97-AF65-F5344CB8AC3E}">
        <p14:creationId xmlns:p14="http://schemas.microsoft.com/office/powerpoint/2010/main" val="1817832405"/>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1" name="Text Box 5"/>
          <p:cNvSpPr txBox="1">
            <a:spLocks noChangeArrowheads="1"/>
          </p:cNvSpPr>
          <p:nvPr/>
        </p:nvSpPr>
        <p:spPr bwMode="auto">
          <a:xfrm>
            <a:off x="914400" y="1355725"/>
            <a:ext cx="7386638" cy="1311275"/>
          </a:xfrm>
          <a:prstGeom prst="rect">
            <a:avLst/>
          </a:prstGeom>
          <a:noFill/>
          <a:ln w="9525">
            <a:noFill/>
            <a:miter lim="800000"/>
            <a:headEnd/>
            <a:tailEnd/>
          </a:ln>
          <a:effectLst>
            <a:outerShdw blurRad="63500" dist="63500" dir="2212194" algn="ctr" rotWithShape="0">
              <a:schemeClr val="tx1">
                <a:alpha val="74998"/>
              </a:schemeClr>
            </a:outerShdw>
          </a:effectLst>
        </p:spPr>
        <p:txBody>
          <a:bodyPr wrap="none">
            <a:spAutoFit/>
          </a:bodyPr>
          <a:lstStyle/>
          <a:p>
            <a:pPr eaLnBrk="1" hangingPunct="1">
              <a:defRPr/>
            </a:pPr>
            <a:r>
              <a:rPr lang="en-US" sz="8000" dirty="0">
                <a:solidFill>
                  <a:srgbClr val="FF0000"/>
                </a:solidFill>
                <a:latin typeface="Copperplate Gothic Bold" charset="0"/>
                <a:ea typeface="Arial" charset="0"/>
                <a:cs typeface="Arial" charset="0"/>
              </a:rPr>
              <a:t>Tribulation?</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475</a:t>
            </a:r>
          </a:p>
        </p:txBody>
      </p:sp>
      <p:sp>
        <p:nvSpPr>
          <p:cNvPr id="2" name="Title 1"/>
          <p:cNvSpPr>
            <a:spLocks noGrp="1"/>
          </p:cNvSpPr>
          <p:nvPr>
            <p:ph type="title"/>
          </p:nvPr>
        </p:nvSpPr>
        <p:spPr>
          <a:xfrm>
            <a:off x="0" y="0"/>
            <a:ext cx="9144000" cy="1631216"/>
          </a:xfrm>
          <a:solidFill>
            <a:schemeClr val="bg1">
              <a:alpha val="54117"/>
            </a:schemeClr>
          </a:solidFill>
          <a:ln>
            <a:noFill/>
          </a:ln>
        </p:spPr>
        <p:txBody>
          <a:bodyPr wrap="square">
            <a:spAutoFit/>
          </a:bodyPr>
          <a:lstStyle/>
          <a:p>
            <a:pPr eaLnBrk="1" hangingPunct="1">
              <a:spcBef>
                <a:spcPct val="50000"/>
              </a:spcBef>
            </a:pPr>
            <a:r>
              <a:rPr lang="en-US" sz="10000" b="1" kern="1200" dirty="0">
                <a:solidFill>
                  <a:srgbClr val="000000"/>
                </a:solidFill>
                <a:latin typeface="Bodoni MT Black" charset="0"/>
                <a:cs typeface="Arial" charset="0"/>
              </a:rPr>
              <a:t>A.D. 70</a:t>
            </a:r>
          </a:p>
        </p:txBody>
      </p:sp>
    </p:spTree>
    <p:extLst>
      <p:ext uri="{BB962C8B-B14F-4D97-AF65-F5344CB8AC3E}">
        <p14:creationId xmlns:p14="http://schemas.microsoft.com/office/powerpoint/2010/main" val="3674197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221"/>
                                        </p:tgtEl>
                                        <p:attrNameLst>
                                          <p:attrName>style.visibility</p:attrName>
                                        </p:attrNameLst>
                                      </p:cBhvr>
                                      <p:to>
                                        <p:strVal val="visible"/>
                                      </p:to>
                                    </p:set>
                                    <p:animEffect transition="in" filter="fade">
                                      <p:cBhvr>
                                        <p:cTn id="7" dur="1000"/>
                                        <p:tgtEl>
                                          <p:spTgt spid="9221"/>
                                        </p:tgtEl>
                                      </p:cBhvr>
                                    </p:animEffect>
                                    <p:anim calcmode="lin" valueType="num">
                                      <p:cBhvr>
                                        <p:cTn id="8" dur="1000" fill="hold"/>
                                        <p:tgtEl>
                                          <p:spTgt spid="9221"/>
                                        </p:tgtEl>
                                        <p:attrNameLst>
                                          <p:attrName>ppt_x</p:attrName>
                                        </p:attrNameLst>
                                      </p:cBhvr>
                                      <p:tavLst>
                                        <p:tav tm="0">
                                          <p:val>
                                            <p:strVal val="#ppt_x"/>
                                          </p:val>
                                        </p:tav>
                                        <p:tav tm="100000">
                                          <p:val>
                                            <p:strVal val="#ppt_x"/>
                                          </p:val>
                                        </p:tav>
                                      </p:tavLst>
                                    </p:anim>
                                    <p:anim calcmode="lin" valueType="num">
                                      <p:cBhvr>
                                        <p:cTn id="9" dur="1000" fill="hold"/>
                                        <p:tgtEl>
                                          <p:spTgt spid="9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p:bldLst>
  </p:timing>
</p:sld>
</file>

<file path=ppt/slides/slide242.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605" name="Text Box 5"/>
          <p:cNvSpPr txBox="1">
            <a:spLocks noChangeArrowheads="1"/>
          </p:cNvSpPr>
          <p:nvPr/>
        </p:nvSpPr>
        <p:spPr bwMode="auto">
          <a:xfrm>
            <a:off x="914400" y="974725"/>
            <a:ext cx="7386638" cy="1311275"/>
          </a:xfrm>
          <a:prstGeom prst="rect">
            <a:avLst/>
          </a:prstGeom>
          <a:noFill/>
          <a:ln w="9525">
            <a:noFill/>
            <a:miter lim="800000"/>
            <a:headEnd/>
            <a:tailEnd/>
          </a:ln>
          <a:effectLst>
            <a:outerShdw blurRad="63500" dist="63500" dir="2212194" algn="ctr" rotWithShape="0">
              <a:schemeClr val="tx1">
                <a:alpha val="74998"/>
              </a:schemeClr>
            </a:outerShdw>
          </a:effectLst>
        </p:spPr>
        <p:txBody>
          <a:bodyPr wrap="none">
            <a:spAutoFit/>
          </a:bodyPr>
          <a:lstStyle/>
          <a:p>
            <a:pPr eaLnBrk="1" hangingPunct="1">
              <a:defRPr/>
            </a:pPr>
            <a:r>
              <a:rPr lang="en-US" sz="8000">
                <a:solidFill>
                  <a:srgbClr val="FF0000"/>
                </a:solidFill>
                <a:latin typeface="Copperplate Gothic Bold" charset="0"/>
                <a:ea typeface="Arial" charset="0"/>
                <a:cs typeface="Arial" charset="0"/>
              </a:rPr>
              <a:t>Tribulation?</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475</a:t>
            </a:r>
          </a:p>
        </p:txBody>
      </p:sp>
      <p:sp>
        <p:nvSpPr>
          <p:cNvPr id="2" name="Title 1"/>
          <p:cNvSpPr>
            <a:spLocks noGrp="1"/>
          </p:cNvSpPr>
          <p:nvPr>
            <p:ph type="title"/>
          </p:nvPr>
        </p:nvSpPr>
        <p:spPr>
          <a:xfrm>
            <a:off x="0" y="479058"/>
            <a:ext cx="9144000" cy="769441"/>
          </a:xfrm>
          <a:solidFill>
            <a:schemeClr val="bg1">
              <a:alpha val="54117"/>
            </a:schemeClr>
          </a:solidFill>
          <a:ln>
            <a:noFill/>
          </a:ln>
        </p:spPr>
        <p:txBody>
          <a:bodyPr wrap="square">
            <a:spAutoFit/>
          </a:bodyPr>
          <a:lstStyle/>
          <a:p>
            <a:pPr eaLnBrk="1" hangingPunct="1">
              <a:spcBef>
                <a:spcPct val="50000"/>
              </a:spcBef>
            </a:pPr>
            <a:r>
              <a:rPr lang="en-US" b="1" kern="1200" dirty="0">
                <a:solidFill>
                  <a:srgbClr val="000000"/>
                </a:solidFill>
                <a:latin typeface="Arial" charset="0"/>
                <a:cs typeface="Arial" charset="0"/>
              </a:rPr>
              <a:t>Unable to find a parking space</a:t>
            </a:r>
          </a:p>
        </p:txBody>
      </p:sp>
    </p:spTree>
    <p:extLst>
      <p:ext uri="{BB962C8B-B14F-4D97-AF65-F5344CB8AC3E}">
        <p14:creationId xmlns:p14="http://schemas.microsoft.com/office/powerpoint/2010/main" val="28984814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5605"/>
                                        </p:tgtEl>
                                        <p:attrNameLst>
                                          <p:attrName>style.visibility</p:attrName>
                                        </p:attrNameLst>
                                      </p:cBhvr>
                                      <p:to>
                                        <p:strVal val="visible"/>
                                      </p:to>
                                    </p:set>
                                    <p:animEffect transition="in" filter="fade">
                                      <p:cBhvr>
                                        <p:cTn id="7" dur="1000"/>
                                        <p:tgtEl>
                                          <p:spTgt spid="25605"/>
                                        </p:tgtEl>
                                      </p:cBhvr>
                                    </p:animEffect>
                                    <p:anim calcmode="lin" valueType="num">
                                      <p:cBhvr>
                                        <p:cTn id="8" dur="1000" fill="hold"/>
                                        <p:tgtEl>
                                          <p:spTgt spid="25605"/>
                                        </p:tgtEl>
                                        <p:attrNameLst>
                                          <p:attrName>ppt_x</p:attrName>
                                        </p:attrNameLst>
                                      </p:cBhvr>
                                      <p:tavLst>
                                        <p:tav tm="0">
                                          <p:val>
                                            <p:strVal val="#ppt_x"/>
                                          </p:val>
                                        </p:tav>
                                        <p:tav tm="100000">
                                          <p:val>
                                            <p:strVal val="#ppt_x"/>
                                          </p:val>
                                        </p:tav>
                                      </p:tavLst>
                                    </p:anim>
                                    <p:anim calcmode="lin" valueType="num">
                                      <p:cBhvr>
                                        <p:cTn id="9" dur="1000" fill="hold"/>
                                        <p:tgtEl>
                                          <p:spTgt spid="2560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5" grpId="0"/>
    </p:bldLst>
  </p:timing>
</p:sld>
</file>

<file path=ppt/slides/slide243.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631" name="Text Box 7"/>
          <p:cNvSpPr txBox="1">
            <a:spLocks noChangeArrowheads="1"/>
          </p:cNvSpPr>
          <p:nvPr/>
        </p:nvSpPr>
        <p:spPr bwMode="auto">
          <a:xfrm>
            <a:off x="914400" y="974725"/>
            <a:ext cx="7386638" cy="1311275"/>
          </a:xfrm>
          <a:prstGeom prst="rect">
            <a:avLst/>
          </a:prstGeom>
          <a:noFill/>
          <a:ln w="9525">
            <a:noFill/>
            <a:miter lim="800000"/>
            <a:headEnd/>
            <a:tailEnd/>
          </a:ln>
          <a:effectLst>
            <a:outerShdw blurRad="63500" dist="63500" dir="2212194" algn="ctr" rotWithShape="0">
              <a:schemeClr val="tx1">
                <a:alpha val="74998"/>
              </a:schemeClr>
            </a:outerShdw>
          </a:effectLst>
        </p:spPr>
        <p:txBody>
          <a:bodyPr wrap="none">
            <a:spAutoFit/>
          </a:bodyPr>
          <a:lstStyle/>
          <a:p>
            <a:pPr eaLnBrk="1" hangingPunct="1">
              <a:defRPr/>
            </a:pPr>
            <a:r>
              <a:rPr lang="en-US" sz="8000">
                <a:solidFill>
                  <a:srgbClr val="FF0000"/>
                </a:solidFill>
                <a:latin typeface="Copperplate Gothic Bold" charset="0"/>
                <a:ea typeface="Arial" charset="0"/>
                <a:cs typeface="Arial" charset="0"/>
              </a:rPr>
              <a:t>Tribulation?</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475</a:t>
            </a:r>
          </a:p>
        </p:txBody>
      </p:sp>
      <p:sp>
        <p:nvSpPr>
          <p:cNvPr id="2" name="Title 1"/>
          <p:cNvSpPr>
            <a:spLocks noGrp="1"/>
          </p:cNvSpPr>
          <p:nvPr>
            <p:ph type="title"/>
          </p:nvPr>
        </p:nvSpPr>
        <p:spPr>
          <a:xfrm>
            <a:off x="457200" y="338306"/>
            <a:ext cx="8229600" cy="1015663"/>
          </a:xfrm>
          <a:solidFill>
            <a:schemeClr val="bg1">
              <a:alpha val="54117"/>
            </a:schemeClr>
          </a:solidFill>
          <a:ln>
            <a:noFill/>
          </a:ln>
        </p:spPr>
        <p:txBody>
          <a:bodyPr>
            <a:spAutoFit/>
          </a:bodyPr>
          <a:lstStyle/>
          <a:p>
            <a:pPr eaLnBrk="1" hangingPunct="1">
              <a:spcBef>
                <a:spcPct val="50000"/>
              </a:spcBef>
            </a:pPr>
            <a:r>
              <a:rPr lang="en-US" sz="6000" b="1" kern="1200" dirty="0">
                <a:solidFill>
                  <a:srgbClr val="000000"/>
                </a:solidFill>
                <a:latin typeface="Arial" charset="0"/>
                <a:cs typeface="Arial" charset="0"/>
              </a:rPr>
              <a:t>9/11</a:t>
            </a:r>
          </a:p>
        </p:txBody>
      </p:sp>
    </p:spTree>
    <p:extLst>
      <p:ext uri="{BB962C8B-B14F-4D97-AF65-F5344CB8AC3E}">
        <p14:creationId xmlns:p14="http://schemas.microsoft.com/office/powerpoint/2010/main" val="1658445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6631"/>
                                        </p:tgtEl>
                                        <p:attrNameLst>
                                          <p:attrName>style.visibility</p:attrName>
                                        </p:attrNameLst>
                                      </p:cBhvr>
                                      <p:to>
                                        <p:strVal val="visible"/>
                                      </p:to>
                                    </p:set>
                                    <p:animEffect transition="in" filter="fade">
                                      <p:cBhvr>
                                        <p:cTn id="7" dur="1000"/>
                                        <p:tgtEl>
                                          <p:spTgt spid="26631"/>
                                        </p:tgtEl>
                                      </p:cBhvr>
                                    </p:animEffect>
                                    <p:anim calcmode="lin" valueType="num">
                                      <p:cBhvr>
                                        <p:cTn id="8" dur="1000" fill="hold"/>
                                        <p:tgtEl>
                                          <p:spTgt spid="26631"/>
                                        </p:tgtEl>
                                        <p:attrNameLst>
                                          <p:attrName>ppt_x</p:attrName>
                                        </p:attrNameLst>
                                      </p:cBhvr>
                                      <p:tavLst>
                                        <p:tav tm="0">
                                          <p:val>
                                            <p:strVal val="#ppt_x"/>
                                          </p:val>
                                        </p:tav>
                                        <p:tav tm="100000">
                                          <p:val>
                                            <p:strVal val="#ppt_x"/>
                                          </p:val>
                                        </p:tav>
                                      </p:tavLst>
                                    </p:anim>
                                    <p:anim calcmode="lin" valueType="num">
                                      <p:cBhvr>
                                        <p:cTn id="9" dur="1000" fill="hold"/>
                                        <p:tgtEl>
                                          <p:spTgt spid="266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31" grpId="0"/>
    </p:bldLst>
  </p:timing>
</p:sld>
</file>

<file path=ppt/slides/slide244.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9397" name="Text Box 5"/>
          <p:cNvSpPr txBox="1">
            <a:spLocks noChangeArrowheads="1"/>
          </p:cNvSpPr>
          <p:nvPr/>
        </p:nvSpPr>
        <p:spPr bwMode="auto">
          <a:xfrm>
            <a:off x="914400" y="974725"/>
            <a:ext cx="7386638" cy="1311275"/>
          </a:xfrm>
          <a:prstGeom prst="rect">
            <a:avLst/>
          </a:prstGeom>
          <a:noFill/>
          <a:ln w="9525">
            <a:noFill/>
            <a:miter lim="800000"/>
            <a:headEnd/>
            <a:tailEnd/>
          </a:ln>
          <a:effectLst>
            <a:outerShdw blurRad="63500" dist="63500" dir="2212194" algn="ctr" rotWithShape="0">
              <a:schemeClr val="tx1">
                <a:alpha val="74998"/>
              </a:schemeClr>
            </a:outerShdw>
          </a:effectLst>
        </p:spPr>
        <p:txBody>
          <a:bodyPr wrap="none">
            <a:spAutoFit/>
          </a:bodyPr>
          <a:lstStyle/>
          <a:p>
            <a:pPr eaLnBrk="1" hangingPunct="1">
              <a:defRPr/>
            </a:pPr>
            <a:r>
              <a:rPr lang="en-US" sz="8000">
                <a:solidFill>
                  <a:srgbClr val="FF0000"/>
                </a:solidFill>
                <a:latin typeface="Copperplate Gothic Bold" charset="0"/>
                <a:ea typeface="Arial" charset="0"/>
                <a:cs typeface="Arial" charset="0"/>
              </a:rPr>
              <a:t>Tribulation?</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475</a:t>
            </a:r>
          </a:p>
        </p:txBody>
      </p:sp>
      <p:sp>
        <p:nvSpPr>
          <p:cNvPr id="2" name="Title 1"/>
          <p:cNvSpPr>
            <a:spLocks noGrp="1"/>
          </p:cNvSpPr>
          <p:nvPr>
            <p:ph type="title"/>
          </p:nvPr>
        </p:nvSpPr>
        <p:spPr>
          <a:xfrm>
            <a:off x="457200" y="299834"/>
            <a:ext cx="8229600" cy="1092607"/>
          </a:xfrm>
          <a:solidFill>
            <a:schemeClr val="bg1">
              <a:alpha val="54117"/>
            </a:schemeClr>
          </a:solidFill>
          <a:ln>
            <a:noFill/>
          </a:ln>
        </p:spPr>
        <p:txBody>
          <a:bodyPr>
            <a:spAutoFit/>
          </a:bodyPr>
          <a:lstStyle/>
          <a:p>
            <a:pPr eaLnBrk="1" hangingPunct="1">
              <a:spcBef>
                <a:spcPct val="50000"/>
              </a:spcBef>
            </a:pPr>
            <a:r>
              <a:rPr lang="en-US" sz="6500" b="1" kern="1200" dirty="0">
                <a:solidFill>
                  <a:srgbClr val="000000"/>
                </a:solidFill>
                <a:latin typeface="Arial" charset="0"/>
                <a:cs typeface="Arial" charset="0"/>
              </a:rPr>
              <a:t>Tsunami </a:t>
            </a:r>
          </a:p>
        </p:txBody>
      </p:sp>
    </p:spTree>
    <p:extLst>
      <p:ext uri="{BB962C8B-B14F-4D97-AF65-F5344CB8AC3E}">
        <p14:creationId xmlns:p14="http://schemas.microsoft.com/office/powerpoint/2010/main" val="12162847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9397"/>
                                        </p:tgtEl>
                                        <p:attrNameLst>
                                          <p:attrName>style.visibility</p:attrName>
                                        </p:attrNameLst>
                                      </p:cBhvr>
                                      <p:to>
                                        <p:strVal val="visible"/>
                                      </p:to>
                                    </p:set>
                                    <p:animEffect transition="in" filter="fade">
                                      <p:cBhvr>
                                        <p:cTn id="7" dur="1000"/>
                                        <p:tgtEl>
                                          <p:spTgt spid="59397"/>
                                        </p:tgtEl>
                                      </p:cBhvr>
                                    </p:animEffect>
                                    <p:anim calcmode="lin" valueType="num">
                                      <p:cBhvr>
                                        <p:cTn id="8" dur="1000" fill="hold"/>
                                        <p:tgtEl>
                                          <p:spTgt spid="59397"/>
                                        </p:tgtEl>
                                        <p:attrNameLst>
                                          <p:attrName>ppt_x</p:attrName>
                                        </p:attrNameLst>
                                      </p:cBhvr>
                                      <p:tavLst>
                                        <p:tav tm="0">
                                          <p:val>
                                            <p:strVal val="#ppt_x"/>
                                          </p:val>
                                        </p:tav>
                                        <p:tav tm="100000">
                                          <p:val>
                                            <p:strVal val="#ppt_x"/>
                                          </p:val>
                                        </p:tav>
                                      </p:tavLst>
                                    </p:anim>
                                    <p:anim calcmode="lin" valueType="num">
                                      <p:cBhvr>
                                        <p:cTn id="9" dur="1000" fill="hold"/>
                                        <p:tgtEl>
                                          <p:spTgt spid="593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7" grpId="0"/>
    </p:bld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674" name="Picture 4" descr="doj_days-of-vengeanc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848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6" name="Text Box 6"/>
          <p:cNvSpPr txBox="1">
            <a:spLocks noChangeArrowheads="1"/>
          </p:cNvSpPr>
          <p:nvPr/>
        </p:nvSpPr>
        <p:spPr bwMode="auto">
          <a:xfrm>
            <a:off x="1600200" y="2667000"/>
            <a:ext cx="7386638" cy="1311275"/>
          </a:xfrm>
          <a:prstGeom prst="rect">
            <a:avLst/>
          </a:prstGeom>
          <a:noFill/>
          <a:ln w="9525">
            <a:noFill/>
            <a:miter lim="800000"/>
            <a:headEnd/>
            <a:tailEnd/>
          </a:ln>
          <a:effectLst>
            <a:outerShdw blurRad="63500" dist="63500" dir="2212194" algn="ctr" rotWithShape="0">
              <a:schemeClr val="tx1">
                <a:alpha val="74998"/>
              </a:schemeClr>
            </a:outerShdw>
          </a:effectLst>
        </p:spPr>
        <p:txBody>
          <a:bodyPr wrap="none">
            <a:spAutoFit/>
          </a:bodyPr>
          <a:lstStyle/>
          <a:p>
            <a:pPr eaLnBrk="1" hangingPunct="1">
              <a:defRPr/>
            </a:pPr>
            <a:r>
              <a:rPr lang="en-US" sz="8000">
                <a:solidFill>
                  <a:srgbClr val="FF0000"/>
                </a:solidFill>
                <a:latin typeface="Copperplate Gothic Bold" charset="0"/>
                <a:ea typeface="Arial" charset="0"/>
                <a:cs typeface="Arial" charset="0"/>
              </a:rPr>
              <a:t>Tribulation?</a:t>
            </a: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475</a:t>
            </a:r>
          </a:p>
        </p:txBody>
      </p:sp>
      <p:sp>
        <p:nvSpPr>
          <p:cNvPr id="2" name="Title 1"/>
          <p:cNvSpPr>
            <a:spLocks noGrp="1"/>
          </p:cNvSpPr>
          <p:nvPr>
            <p:ph type="title"/>
          </p:nvPr>
        </p:nvSpPr>
        <p:spPr>
          <a:xfrm>
            <a:off x="4727452" y="503970"/>
            <a:ext cx="4522388" cy="2477383"/>
          </a:xfrm>
        </p:spPr>
        <p:txBody>
          <a:bodyPr/>
          <a:lstStyle/>
          <a:p>
            <a:pPr rtl="0" eaLnBrk="1" fontAlgn="base" hangingPunct="1"/>
            <a:r>
              <a:rPr lang="en-US" sz="6000" b="1" kern="1200" dirty="0">
                <a:solidFill>
                  <a:srgbClr val="000000"/>
                </a:solidFill>
                <a:effectLst/>
                <a:latin typeface="Arial"/>
                <a:ea typeface="ＭＳ Ｐゴシック"/>
                <a:cs typeface="ＭＳ Ｐゴシック"/>
              </a:rPr>
              <a:t>The Bowl Judgments</a:t>
            </a:r>
            <a:endParaRPr lang="en-US" dirty="0"/>
          </a:p>
        </p:txBody>
      </p:sp>
    </p:spTree>
    <p:extLst>
      <p:ext uri="{BB962C8B-B14F-4D97-AF65-F5344CB8AC3E}">
        <p14:creationId xmlns:p14="http://schemas.microsoft.com/office/powerpoint/2010/main" val="21978511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Effect transition="in" filter="fade">
                                      <p:cBhvr>
                                        <p:cTn id="7" dur="1000"/>
                                        <p:tgtEl>
                                          <p:spTgt spid="46086"/>
                                        </p:tgtEl>
                                      </p:cBhvr>
                                    </p:animEffect>
                                    <p:anim calcmode="lin" valueType="num">
                                      <p:cBhvr>
                                        <p:cTn id="8" dur="1000" fill="hold"/>
                                        <p:tgtEl>
                                          <p:spTgt spid="46086"/>
                                        </p:tgtEl>
                                        <p:attrNameLst>
                                          <p:attrName>ppt_x</p:attrName>
                                        </p:attrNameLst>
                                      </p:cBhvr>
                                      <p:tavLst>
                                        <p:tav tm="0">
                                          <p:val>
                                            <p:strVal val="#ppt_x"/>
                                          </p:val>
                                        </p:tav>
                                        <p:tav tm="100000">
                                          <p:val>
                                            <p:strVal val="#ppt_x"/>
                                          </p:val>
                                        </p:tav>
                                      </p:tavLst>
                                    </p:anim>
                                    <p:anim calcmode="lin" valueType="num">
                                      <p:cBhvr>
                                        <p:cTn id="9" dur="1000" fill="hold"/>
                                        <p:tgtEl>
                                          <p:spTgt spid="460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p:bldLst>
  </p:timing>
</p:sld>
</file>

<file path=ppt/slides/slide246.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0722" name="Text Box 87"/>
          <p:cNvSpPr txBox="1">
            <a:spLocks noChangeArrowheads="1"/>
          </p:cNvSpPr>
          <p:nvPr/>
        </p:nvSpPr>
        <p:spPr bwMode="auto">
          <a:xfrm>
            <a:off x="4648200" y="5483225"/>
            <a:ext cx="4038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50000"/>
              </a:spcBef>
            </a:pPr>
            <a:r>
              <a:rPr lang="en-US" sz="4000" b="1">
                <a:solidFill>
                  <a:srgbClr val="000000"/>
                </a:solidFill>
                <a:latin typeface="Arial" charset="0"/>
              </a:rPr>
              <a:t>Timeless</a:t>
            </a:r>
          </a:p>
        </p:txBody>
      </p:sp>
      <p:sp>
        <p:nvSpPr>
          <p:cNvPr id="30723" name="Text Box 88"/>
          <p:cNvSpPr txBox="1">
            <a:spLocks noChangeArrowheads="1"/>
          </p:cNvSpPr>
          <p:nvPr/>
        </p:nvSpPr>
        <p:spPr bwMode="auto">
          <a:xfrm>
            <a:off x="4648200" y="4283075"/>
            <a:ext cx="4038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50000"/>
              </a:spcBef>
            </a:pPr>
            <a:r>
              <a:rPr lang="en-US" sz="4000" b="1">
                <a:solidFill>
                  <a:srgbClr val="000000"/>
                </a:solidFill>
                <a:latin typeface="Arial" charset="0"/>
              </a:rPr>
              <a:t>Future</a:t>
            </a:r>
          </a:p>
        </p:txBody>
      </p:sp>
      <p:sp>
        <p:nvSpPr>
          <p:cNvPr id="30724" name="Text Box 89"/>
          <p:cNvSpPr txBox="1">
            <a:spLocks noChangeArrowheads="1"/>
          </p:cNvSpPr>
          <p:nvPr/>
        </p:nvSpPr>
        <p:spPr bwMode="auto">
          <a:xfrm>
            <a:off x="4648200" y="3089275"/>
            <a:ext cx="4038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50000"/>
              </a:spcBef>
            </a:pPr>
            <a:r>
              <a:rPr lang="en-US" sz="4000" b="1">
                <a:solidFill>
                  <a:srgbClr val="000000"/>
                </a:solidFill>
                <a:latin typeface="Arial" charset="0"/>
              </a:rPr>
              <a:t>Present</a:t>
            </a:r>
          </a:p>
        </p:txBody>
      </p:sp>
      <p:sp>
        <p:nvSpPr>
          <p:cNvPr id="30725" name="Text Box 90"/>
          <p:cNvSpPr txBox="1">
            <a:spLocks noChangeArrowheads="1"/>
          </p:cNvSpPr>
          <p:nvPr/>
        </p:nvSpPr>
        <p:spPr bwMode="auto">
          <a:xfrm>
            <a:off x="4648200" y="1882775"/>
            <a:ext cx="4038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50000"/>
              </a:spcBef>
            </a:pPr>
            <a:r>
              <a:rPr lang="en-US" sz="4000" b="1">
                <a:solidFill>
                  <a:srgbClr val="000000"/>
                </a:solidFill>
                <a:latin typeface="Arial" charset="0"/>
              </a:rPr>
              <a:t>Past</a:t>
            </a:r>
          </a:p>
        </p:txBody>
      </p:sp>
      <p:sp>
        <p:nvSpPr>
          <p:cNvPr id="30726" name="Text Box 86"/>
          <p:cNvSpPr txBox="1">
            <a:spLocks noChangeArrowheads="1"/>
          </p:cNvSpPr>
          <p:nvPr/>
        </p:nvSpPr>
        <p:spPr bwMode="auto">
          <a:xfrm>
            <a:off x="533400" y="5486400"/>
            <a:ext cx="4038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50000"/>
              </a:spcBef>
            </a:pPr>
            <a:r>
              <a:rPr lang="en-US" sz="4000" b="1">
                <a:solidFill>
                  <a:srgbClr val="000000"/>
                </a:solidFill>
                <a:latin typeface="Arial" charset="0"/>
              </a:rPr>
              <a:t>Idealism</a:t>
            </a:r>
          </a:p>
        </p:txBody>
      </p:sp>
      <p:sp>
        <p:nvSpPr>
          <p:cNvPr id="30727" name="Text Box 85"/>
          <p:cNvSpPr txBox="1">
            <a:spLocks noChangeArrowheads="1"/>
          </p:cNvSpPr>
          <p:nvPr/>
        </p:nvSpPr>
        <p:spPr bwMode="auto">
          <a:xfrm>
            <a:off x="533400" y="4286250"/>
            <a:ext cx="4038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50000"/>
              </a:spcBef>
            </a:pPr>
            <a:r>
              <a:rPr lang="en-US" sz="4000" b="1">
                <a:solidFill>
                  <a:srgbClr val="000000"/>
                </a:solidFill>
                <a:latin typeface="Arial" charset="0"/>
              </a:rPr>
              <a:t>Futurism</a:t>
            </a:r>
          </a:p>
        </p:txBody>
      </p:sp>
      <p:sp>
        <p:nvSpPr>
          <p:cNvPr id="30728" name="Text Box 84"/>
          <p:cNvSpPr txBox="1">
            <a:spLocks noChangeArrowheads="1"/>
          </p:cNvSpPr>
          <p:nvPr/>
        </p:nvSpPr>
        <p:spPr bwMode="auto">
          <a:xfrm>
            <a:off x="533400" y="3089275"/>
            <a:ext cx="4038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50000"/>
              </a:spcBef>
            </a:pPr>
            <a:r>
              <a:rPr lang="en-US" sz="4000" b="1">
                <a:solidFill>
                  <a:srgbClr val="000000"/>
                </a:solidFill>
                <a:latin typeface="Arial" charset="0"/>
              </a:rPr>
              <a:t>Historicism</a:t>
            </a:r>
          </a:p>
        </p:txBody>
      </p:sp>
      <p:sp>
        <p:nvSpPr>
          <p:cNvPr id="30729" name="Text Box 83"/>
          <p:cNvSpPr txBox="1">
            <a:spLocks noChangeArrowheads="1"/>
          </p:cNvSpPr>
          <p:nvPr/>
        </p:nvSpPr>
        <p:spPr bwMode="auto">
          <a:xfrm>
            <a:off x="533400" y="1889125"/>
            <a:ext cx="4038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50000"/>
              </a:spcBef>
            </a:pPr>
            <a:r>
              <a:rPr lang="en-US" sz="4000" b="1">
                <a:solidFill>
                  <a:srgbClr val="000000"/>
                </a:solidFill>
                <a:latin typeface="Arial" charset="0"/>
              </a:rPr>
              <a:t>Preterism</a:t>
            </a:r>
          </a:p>
        </p:txBody>
      </p:sp>
      <p:sp>
        <p:nvSpPr>
          <p:cNvPr id="5122" name="Rectangle 2"/>
          <p:cNvSpPr>
            <a:spLocks noGrp="1" noChangeArrowheads="1"/>
          </p:cNvSpPr>
          <p:nvPr>
            <p:ph type="title"/>
          </p:nvPr>
        </p:nvSpPr>
        <p:spPr>
          <a:xfrm>
            <a:off x="0" y="274638"/>
            <a:ext cx="9144000" cy="868362"/>
          </a:xfrm>
          <a:effectLst>
            <a:outerShdw blurRad="63500" dist="53882" dir="2700000" algn="ctr" rotWithShape="0">
              <a:schemeClr val="tx1">
                <a:alpha val="74998"/>
              </a:schemeClr>
            </a:outerShdw>
          </a:effectLst>
        </p:spPr>
        <p:txBody>
          <a:bodyPr/>
          <a:lstStyle/>
          <a:p>
            <a:pPr eaLnBrk="1" hangingPunct="1">
              <a:defRPr/>
            </a:pPr>
            <a:r>
              <a:rPr lang="en-US" sz="3700">
                <a:solidFill>
                  <a:schemeClr val="bg1"/>
                </a:solidFill>
                <a:latin typeface="Copperplate Gothic Bold" charset="0"/>
                <a:ea typeface="+mj-ea"/>
              </a:rPr>
              <a:t>four major eschatological views</a:t>
            </a:r>
          </a:p>
        </p:txBody>
      </p:sp>
      <p:graphicFrame>
        <p:nvGraphicFramePr>
          <p:cNvPr id="5202" name="Group 82"/>
          <p:cNvGraphicFramePr>
            <a:graphicFrameLocks noGrp="1"/>
          </p:cNvGraphicFramePr>
          <p:nvPr>
            <p:ph sz="half" idx="2"/>
          </p:nvPr>
        </p:nvGraphicFramePr>
        <p:xfrm>
          <a:off x="457200" y="1600200"/>
          <a:ext cx="8229600" cy="4800601"/>
        </p:xfrm>
        <a:graphic>
          <a:graphicData uri="http://schemas.openxmlformats.org/drawingml/2006/table">
            <a:tbl>
              <a:tblPr/>
              <a:tblGrid>
                <a:gridCol w="41148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12001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a:ln>
                            <a:noFill/>
                          </a:ln>
                          <a:solidFill>
                            <a:schemeClr val="bg1"/>
                          </a:solidFill>
                          <a:effectLst/>
                          <a:latin typeface="Arial" charset="0"/>
                          <a:ea typeface="Arial" charset="0"/>
                          <a:cs typeface="Arial" charset="0"/>
                        </a:rPr>
                        <a:t>Preterism</a:t>
                      </a: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a:ln>
                            <a:noFill/>
                          </a:ln>
                          <a:solidFill>
                            <a:schemeClr val="bg1"/>
                          </a:solidFill>
                          <a:effectLst/>
                          <a:latin typeface="Arial" charset="0"/>
                          <a:ea typeface="Arial" charset="0"/>
                          <a:cs typeface="Arial" charset="0"/>
                        </a:rPr>
                        <a:t>Past</a:t>
                      </a: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01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a:ln>
                            <a:noFill/>
                          </a:ln>
                          <a:solidFill>
                            <a:schemeClr val="bg1"/>
                          </a:solidFill>
                          <a:effectLst/>
                          <a:latin typeface="Arial" charset="0"/>
                          <a:ea typeface="Arial" charset="0"/>
                          <a:cs typeface="Arial" charset="0"/>
                        </a:rPr>
                        <a:t>Historicism</a:t>
                      </a: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a:ln>
                            <a:noFill/>
                          </a:ln>
                          <a:solidFill>
                            <a:schemeClr val="bg1"/>
                          </a:solidFill>
                          <a:effectLst/>
                          <a:latin typeface="Arial" charset="0"/>
                          <a:ea typeface="Arial" charset="0"/>
                          <a:cs typeface="Arial" charset="0"/>
                        </a:rPr>
                        <a:t>Present</a:t>
                      </a: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985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a:ln>
                            <a:noFill/>
                          </a:ln>
                          <a:solidFill>
                            <a:schemeClr val="bg1"/>
                          </a:solidFill>
                          <a:effectLst/>
                          <a:latin typeface="Arial" charset="0"/>
                          <a:ea typeface="Arial" charset="0"/>
                          <a:cs typeface="Arial" charset="0"/>
                        </a:rPr>
                        <a:t>Futurism</a:t>
                      </a: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a:ln>
                            <a:noFill/>
                          </a:ln>
                          <a:solidFill>
                            <a:schemeClr val="bg1"/>
                          </a:solidFill>
                          <a:effectLst/>
                          <a:latin typeface="Arial" charset="0"/>
                          <a:ea typeface="Arial" charset="0"/>
                          <a:cs typeface="Arial" charset="0"/>
                        </a:rPr>
                        <a:t>Future</a:t>
                      </a: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2001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a:ln>
                            <a:noFill/>
                          </a:ln>
                          <a:solidFill>
                            <a:schemeClr val="bg1"/>
                          </a:solidFill>
                          <a:effectLst/>
                          <a:latin typeface="Arial" charset="0"/>
                          <a:ea typeface="Arial" charset="0"/>
                          <a:cs typeface="Arial" charset="0"/>
                        </a:rPr>
                        <a:t>Idealism</a:t>
                      </a: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a:ln>
                            <a:noFill/>
                          </a:ln>
                          <a:solidFill>
                            <a:schemeClr val="bg1"/>
                          </a:solidFill>
                          <a:effectLst/>
                          <a:latin typeface="Arial" charset="0"/>
                          <a:ea typeface="Arial" charset="0"/>
                          <a:cs typeface="Arial" charset="0"/>
                        </a:rPr>
                        <a:t>Timeless</a:t>
                      </a: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2"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475</a:t>
            </a:r>
          </a:p>
        </p:txBody>
      </p:sp>
    </p:spTree>
    <p:extLst>
      <p:ext uri="{BB962C8B-B14F-4D97-AF65-F5344CB8AC3E}">
        <p14:creationId xmlns:p14="http://schemas.microsoft.com/office/powerpoint/2010/main" val="423290898"/>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3810000" y="5791200"/>
            <a:ext cx="5181600" cy="884238"/>
          </a:xfrm>
          <a:effectLst>
            <a:outerShdw blurRad="63500" dist="38099" dir="2700000" algn="ctr" rotWithShape="0">
              <a:schemeClr val="bg1">
                <a:alpha val="74998"/>
              </a:schemeClr>
            </a:outerShdw>
          </a:effectLst>
        </p:spPr>
        <p:txBody>
          <a:bodyPr/>
          <a:lstStyle/>
          <a:p>
            <a:pPr eaLnBrk="1" hangingPunct="1">
              <a:defRPr/>
            </a:pPr>
            <a:r>
              <a:rPr lang="en-US" sz="6000" b="1" dirty="0">
                <a:solidFill>
                  <a:schemeClr val="tx1"/>
                </a:solidFill>
                <a:effectLst>
                  <a:glow rad="101600">
                    <a:schemeClr val="bg1">
                      <a:alpha val="75000"/>
                    </a:schemeClr>
                  </a:glow>
                </a:effectLst>
                <a:latin typeface="Copperplate Gothic Bold" charset="0"/>
                <a:ea typeface="+mj-ea"/>
              </a:rPr>
              <a:t>Definition</a:t>
            </a:r>
          </a:p>
        </p:txBody>
      </p:sp>
      <p:sp>
        <p:nvSpPr>
          <p:cNvPr id="7172" name="Text Box 4"/>
          <p:cNvSpPr txBox="1">
            <a:spLocks noChangeArrowheads="1"/>
          </p:cNvSpPr>
          <p:nvPr/>
        </p:nvSpPr>
        <p:spPr bwMode="auto">
          <a:xfrm>
            <a:off x="228600" y="1752600"/>
            <a:ext cx="8610600" cy="374967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fontAlgn="t" hangingPunct="1">
              <a:spcBef>
                <a:spcPct val="20000"/>
              </a:spcBef>
            </a:pPr>
            <a:r>
              <a:rPr lang="en-US" sz="4000" b="1" dirty="0">
                <a:solidFill>
                  <a:srgbClr val="000000"/>
                </a:solidFill>
                <a:effectLst>
                  <a:glow rad="101600">
                    <a:schemeClr val="bg1">
                      <a:alpha val="75000"/>
                    </a:schemeClr>
                  </a:glow>
                </a:effectLst>
                <a:latin typeface="Arial Rounded MT Bold" charset="0"/>
              </a:rPr>
              <a:t>An eschatological viewpoint that sees most or all of Bible prophecy as being fulfilled sometime in the past (1st century AD after the death of Christ, at the destruction of Jerusalem in A.D. 70)</a:t>
            </a:r>
            <a:endParaRPr lang="en-US" sz="4000" dirty="0">
              <a:solidFill>
                <a:srgbClr val="000000"/>
              </a:solidFill>
              <a:effectLst>
                <a:glow rad="101600">
                  <a:schemeClr val="bg1">
                    <a:alpha val="75000"/>
                  </a:schemeClr>
                </a:glow>
              </a:effectLst>
              <a:latin typeface="Arial Rounded MT Bold"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475</a:t>
            </a:r>
          </a:p>
        </p:txBody>
      </p:sp>
    </p:spTree>
    <p:extLst>
      <p:ext uri="{BB962C8B-B14F-4D97-AF65-F5344CB8AC3E}">
        <p14:creationId xmlns:p14="http://schemas.microsoft.com/office/powerpoint/2010/main" val="2161803438"/>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191000" y="6055231"/>
            <a:ext cx="4800600" cy="584776"/>
          </a:xfrm>
          <a:noFill/>
          <a:ln w="9525">
            <a:noFill/>
            <a:miter lim="800000"/>
            <a:headEnd/>
            <a:tailEnd/>
          </a:ln>
          <a:effectLst>
            <a:outerShdw blurRad="63500" dist="38099" dir="2700000" algn="ctr" rotWithShape="0">
              <a:schemeClr val="bg1">
                <a:alpha val="74998"/>
              </a:schemeClr>
            </a:outerShdw>
          </a:effectLst>
        </p:spPr>
        <p:txBody>
          <a:bodyPr>
            <a:spAutoFit/>
          </a:bodyPr>
          <a:lstStyle/>
          <a:p>
            <a:pPr algn="l" eaLnBrk="1" fontAlgn="t" hangingPunct="1">
              <a:spcBef>
                <a:spcPct val="20000"/>
              </a:spcBef>
            </a:pPr>
            <a:r>
              <a:rPr lang="en-US" sz="3200" b="1" kern="1200">
                <a:solidFill>
                  <a:srgbClr val="000000"/>
                </a:solidFill>
                <a:effectLst>
                  <a:glow rad="101600">
                    <a:schemeClr val="bg1">
                      <a:alpha val="75000"/>
                    </a:schemeClr>
                  </a:glow>
                </a:effectLst>
                <a:latin typeface="Arial Rounded MT Bold" charset="0"/>
                <a:cs typeface="Arial" charset="0"/>
              </a:rPr>
              <a:t>Kenneth L. Gentry, Jr. </a:t>
            </a:r>
          </a:p>
        </p:txBody>
      </p:sp>
      <p:sp>
        <p:nvSpPr>
          <p:cNvPr id="11267" name="Text Box 3"/>
          <p:cNvSpPr txBox="1">
            <a:spLocks noChangeArrowheads="1"/>
          </p:cNvSpPr>
          <p:nvPr/>
        </p:nvSpPr>
        <p:spPr bwMode="auto">
          <a:xfrm>
            <a:off x="228600" y="1965325"/>
            <a:ext cx="8763000" cy="374967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defPPr>
              <a:defRPr lang="en-US"/>
            </a:defPPr>
            <a:lvl1pPr eaLnBrk="1" fontAlgn="t" hangingPunct="1">
              <a:spcBef>
                <a:spcPct val="20000"/>
              </a:spcBef>
              <a:defRPr sz="4000" b="1">
                <a:solidFill>
                  <a:srgbClr val="000000"/>
                </a:solidFill>
                <a:effectLst>
                  <a:glow rad="101600">
                    <a:schemeClr val="bg1">
                      <a:alpha val="75000"/>
                    </a:schemeClr>
                  </a:glow>
                </a:effectLst>
                <a:latin typeface="Arial Rounded MT Bold" charset="0"/>
                <a:cs typeface="Arial" charset="0"/>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r>
              <a:rPr lang="en-US" dirty="0"/>
              <a:t>The word </a:t>
            </a:r>
            <a:r>
              <a:rPr lang="fr-FR" dirty="0"/>
              <a:t>'</a:t>
            </a:r>
            <a:r>
              <a:rPr lang="en-US" dirty="0"/>
              <a:t>preterist</a:t>
            </a:r>
            <a:r>
              <a:rPr lang="fr-FR" dirty="0"/>
              <a:t>'</a:t>
            </a:r>
            <a:r>
              <a:rPr lang="en-US" dirty="0"/>
              <a:t> is from Latin term </a:t>
            </a:r>
            <a:r>
              <a:rPr lang="en-US" i="1" dirty="0" err="1"/>
              <a:t>praeteritus</a:t>
            </a:r>
            <a:r>
              <a:rPr lang="en-US" dirty="0"/>
              <a:t>, which means </a:t>
            </a:r>
            <a:r>
              <a:rPr lang="fr-FR" dirty="0"/>
              <a:t>'</a:t>
            </a:r>
            <a:r>
              <a:rPr lang="en-US" dirty="0"/>
              <a:t>gone by,</a:t>
            </a:r>
            <a:r>
              <a:rPr lang="fr-FR" dirty="0"/>
              <a:t>'</a:t>
            </a:r>
            <a:r>
              <a:rPr lang="en-US" dirty="0"/>
              <a:t> or past.  </a:t>
            </a:r>
            <a:r>
              <a:rPr lang="en-US" dirty="0" err="1"/>
              <a:t>Preterism</a:t>
            </a:r>
            <a:r>
              <a:rPr lang="en-US" dirty="0"/>
              <a:t> holds that the tribulation prophecies (of Matthew and Revelation) occur in the first century.</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475</a:t>
            </a:r>
          </a:p>
        </p:txBody>
      </p:sp>
    </p:spTree>
    <p:extLst>
      <p:ext uri="{BB962C8B-B14F-4D97-AF65-F5344CB8AC3E}">
        <p14:creationId xmlns:p14="http://schemas.microsoft.com/office/powerpoint/2010/main" val="2523283791"/>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show="0">
  <p:cSld>
    <p:bg>
      <p:bgPr>
        <a:solidFill>
          <a:srgbClr val="F0EEE8"/>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4419600" y="274638"/>
            <a:ext cx="4572000" cy="1143000"/>
          </a:xfrm>
          <a:effectLst>
            <a:outerShdw blurRad="63500" dist="38099" dir="2700000" algn="ctr" rotWithShape="0">
              <a:schemeClr val="tx1">
                <a:alpha val="74998"/>
              </a:schemeClr>
            </a:outerShdw>
          </a:effectLst>
        </p:spPr>
        <p:txBody>
          <a:bodyPr/>
          <a:lstStyle/>
          <a:p>
            <a:pPr eaLnBrk="1" hangingPunct="1">
              <a:defRPr/>
            </a:pPr>
            <a:r>
              <a:rPr lang="en-US" sz="7000" b="1">
                <a:solidFill>
                  <a:srgbClr val="4B462F"/>
                </a:solidFill>
                <a:ea typeface="+mj-ea"/>
              </a:rPr>
              <a:t>History</a:t>
            </a:r>
          </a:p>
        </p:txBody>
      </p:sp>
      <p:pic>
        <p:nvPicPr>
          <p:cNvPr id="36867" name="Picture 4" descr="DSCF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2195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8" name="Text Box 5"/>
          <p:cNvSpPr txBox="1">
            <a:spLocks noChangeArrowheads="1"/>
          </p:cNvSpPr>
          <p:nvPr/>
        </p:nvSpPr>
        <p:spPr bwMode="auto">
          <a:xfrm>
            <a:off x="4419600" y="1524000"/>
            <a:ext cx="4572000" cy="496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20000"/>
              </a:spcBef>
            </a:pPr>
            <a:r>
              <a:rPr lang="en-US" sz="4000" b="1">
                <a:solidFill>
                  <a:srgbClr val="4B462F"/>
                </a:solidFill>
                <a:latin typeface="Arial Rounded MT Bold" charset="0"/>
              </a:rPr>
              <a:t>The first systematic preterist exposition of prophecy was written by Luis De Alcasar in 1614.</a:t>
            </a:r>
            <a:endParaRPr lang="en-US" sz="4000">
              <a:solidFill>
                <a:srgbClr val="000000"/>
              </a:solidFill>
              <a:latin typeface="Arial Rounded MT Bold" charset="0"/>
            </a:endParaRPr>
          </a:p>
        </p:txBody>
      </p:sp>
      <p:sp>
        <p:nvSpPr>
          <p:cNvPr id="36869" name="Text Box 6"/>
          <p:cNvSpPr txBox="1">
            <a:spLocks noChangeArrowheads="1"/>
          </p:cNvSpPr>
          <p:nvPr/>
        </p:nvSpPr>
        <p:spPr bwMode="auto">
          <a:xfrm>
            <a:off x="7391400" y="6019800"/>
            <a:ext cx="1336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r>
              <a:rPr lang="en-US" i="1">
                <a:solidFill>
                  <a:srgbClr val="000000"/>
                </a:solidFill>
                <a:latin typeface="Arial" charset="0"/>
              </a:rPr>
              <a:t>Johnson</a:t>
            </a:r>
          </a:p>
        </p:txBody>
      </p:sp>
      <p:sp>
        <p:nvSpPr>
          <p:cNvPr id="6"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475</a:t>
            </a:r>
          </a:p>
        </p:txBody>
      </p:sp>
    </p:spTree>
    <p:extLst>
      <p:ext uri="{BB962C8B-B14F-4D97-AF65-F5344CB8AC3E}">
        <p14:creationId xmlns:p14="http://schemas.microsoft.com/office/powerpoint/2010/main" val="50947829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31521"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1522"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31523" name="Group 8"/>
          <p:cNvGrpSpPr>
            <a:grpSpLocks/>
          </p:cNvGrpSpPr>
          <p:nvPr/>
        </p:nvGrpSpPr>
        <p:grpSpPr bwMode="auto">
          <a:xfrm>
            <a:off x="381000" y="1066800"/>
            <a:ext cx="3276600" cy="5181600"/>
            <a:chOff x="240" y="672"/>
            <a:chExt cx="2064" cy="3264"/>
          </a:xfrm>
        </p:grpSpPr>
        <p:sp>
          <p:nvSpPr>
            <p:cNvPr id="1131526" name="Rectangle 4"/>
            <p:cNvSpPr>
              <a:spLocks noChangeArrowheads="1"/>
            </p:cNvSpPr>
            <p:nvPr/>
          </p:nvSpPr>
          <p:spPr bwMode="auto">
            <a:xfrm>
              <a:off x="336" y="1296"/>
              <a:ext cx="1968" cy="2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sz="3200" dirty="0">
                  <a:latin typeface="Arial" charset="0"/>
                </a:rPr>
                <a:t>Jews and early Christians used </a:t>
              </a:r>
              <a:r>
                <a:rPr lang="en-US" altLang="ja-JP" sz="3200" dirty="0">
                  <a:latin typeface="Arial" charset="0"/>
                </a:rPr>
                <a:t>"1000" years as a figure for the eternal blessings of the redeemed (pp. 1018-21).</a:t>
              </a:r>
              <a:endParaRPr lang="en-US" sz="3200" dirty="0">
                <a:latin typeface="Arial" charset="0"/>
              </a:endParaRPr>
            </a:p>
          </p:txBody>
        </p:sp>
        <p:sp>
          <p:nvSpPr>
            <p:cNvPr id="1131527" name="WordArt 5"/>
            <p:cNvSpPr>
              <a:spLocks noChangeArrowheads="1" noChangeShapeType="1" noTextEdit="1"/>
            </p:cNvSpPr>
            <p:nvPr/>
          </p:nvSpPr>
          <p:spPr bwMode="auto">
            <a:xfrm>
              <a:off x="240" y="672"/>
              <a:ext cx="768" cy="696"/>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6406" name="Rectangle 6"/>
          <p:cNvSpPr>
            <a:spLocks noChangeArrowheads="1"/>
          </p:cNvSpPr>
          <p:nvPr/>
        </p:nvSpPr>
        <p:spPr bwMode="auto">
          <a:xfrm>
            <a:off x="3886200" y="2057400"/>
            <a:ext cx="5257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sz="3200" dirty="0">
                <a:latin typeface="Arial" charset="0"/>
              </a:rPr>
              <a:t>In actuality, the 6000-year idea of rabbis and early Christians assumed a </a:t>
            </a:r>
            <a:r>
              <a:rPr lang="en-US" sz="3200" i="1" dirty="0">
                <a:latin typeface="Arial" charset="0"/>
              </a:rPr>
              <a:t>literal</a:t>
            </a:r>
            <a:r>
              <a:rPr lang="en-US" sz="3200" dirty="0">
                <a:latin typeface="Arial" charset="0"/>
              </a:rPr>
              <a:t> 1000 years as a </a:t>
            </a:r>
            <a:r>
              <a:rPr lang="en-US" altLang="ja-JP" sz="3200" dirty="0">
                <a:latin typeface="Arial" charset="0"/>
              </a:rPr>
              <a:t>"Sabbath."  It was the </a:t>
            </a:r>
            <a:r>
              <a:rPr lang="en-US" altLang="ja-JP" sz="3200" i="1" dirty="0">
                <a:latin typeface="Arial" charset="0"/>
              </a:rPr>
              <a:t>amillennial Augustine</a:t>
            </a:r>
            <a:r>
              <a:rPr lang="en-US" altLang="ja-JP" sz="3200" dirty="0">
                <a:latin typeface="Arial" charset="0"/>
              </a:rPr>
              <a:t> who taught that the "eighth" day signified eternity (</a:t>
            </a:r>
            <a:r>
              <a:rPr lang="en-US" altLang="ja-JP" sz="3200" i="1" dirty="0">
                <a:latin typeface="Arial" charset="0"/>
              </a:rPr>
              <a:t>Sermons on the Liturgical Seasons</a:t>
            </a:r>
            <a:r>
              <a:rPr lang="en-US" altLang="ja-JP" sz="3200" dirty="0">
                <a:latin typeface="Arial" charset="0"/>
              </a:rPr>
              <a:t> 259.2; </a:t>
            </a:r>
            <a:r>
              <a:rPr lang="en-US" altLang="ja-JP" sz="3200" i="1" dirty="0">
                <a:latin typeface="Arial" charset="0"/>
              </a:rPr>
              <a:t>City of God</a:t>
            </a:r>
            <a:r>
              <a:rPr lang="en-US" altLang="ja-JP" sz="3200" dirty="0">
                <a:latin typeface="Arial" charset="0"/>
              </a:rPr>
              <a:t> 20.7)</a:t>
            </a:r>
            <a:endParaRPr lang="en-US" sz="3200" dirty="0">
              <a:latin typeface="Arial" charset="0"/>
            </a:endParaRPr>
          </a:p>
        </p:txBody>
      </p:sp>
      <p:sp>
        <p:nvSpPr>
          <p:cNvPr id="486407"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9"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640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640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6406" grpId="0" build="p"/>
      <p:bldP spid="486407" grpId="0" animBg="1"/>
    </p:bldLst>
  </p:timing>
</p:sld>
</file>

<file path=ppt/slides/slide250.xml><?xml version="1.0" encoding="utf-8"?>
<p:sld xmlns:a="http://schemas.openxmlformats.org/drawingml/2006/main" xmlns:r="http://schemas.openxmlformats.org/officeDocument/2006/relationships" xmlns:p="http://schemas.openxmlformats.org/presentationml/2006/main" show="0">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pic>
        <p:nvPicPr>
          <p:cNvPr id="12292" name="Picture 4" descr="Preterism-70a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746625" y="-87508"/>
            <a:ext cx="4397375"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915" name="Rectangle 2"/>
          <p:cNvSpPr>
            <a:spLocks noGrp="1" noChangeArrowheads="1"/>
          </p:cNvSpPr>
          <p:nvPr>
            <p:ph type="title"/>
          </p:nvPr>
        </p:nvSpPr>
        <p:spPr>
          <a:xfrm>
            <a:off x="310439" y="204074"/>
            <a:ext cx="5581237" cy="819114"/>
          </a:xfrm>
        </p:spPr>
        <p:txBody>
          <a:bodyPr/>
          <a:lstStyle/>
          <a:p>
            <a:pPr algn="l" eaLnBrk="1" hangingPunct="1"/>
            <a:r>
              <a:rPr lang="en-US" sz="4000" b="1" dirty="0">
                <a:solidFill>
                  <a:srgbClr val="5C563A"/>
                </a:solidFill>
                <a:latin typeface="Arial" charset="0"/>
                <a:cs typeface="Arial" charset="0"/>
              </a:rPr>
              <a:t>Types of Preterists</a:t>
            </a: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476</a:t>
            </a:r>
          </a:p>
        </p:txBody>
      </p:sp>
      <p:sp>
        <p:nvSpPr>
          <p:cNvPr id="6" name="Rectangle 3"/>
          <p:cNvSpPr txBox="1">
            <a:spLocks noChangeArrowheads="1"/>
          </p:cNvSpPr>
          <p:nvPr/>
        </p:nvSpPr>
        <p:spPr bwMode="auto">
          <a:xfrm>
            <a:off x="351361" y="1281412"/>
            <a:ext cx="8229600" cy="5576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eaLnBrk="1" hangingPunct="1">
              <a:lnSpc>
                <a:spcPct val="80000"/>
              </a:lnSpc>
            </a:pPr>
            <a:r>
              <a:rPr lang="en-US" sz="3400" b="1" dirty="0">
                <a:solidFill>
                  <a:srgbClr val="000000"/>
                </a:solidFill>
                <a:latin typeface="Arial" charset="0"/>
                <a:cs typeface="Arial" charset="0"/>
              </a:rPr>
              <a:t>Extreme Preterists</a:t>
            </a:r>
          </a:p>
          <a:p>
            <a:pPr eaLnBrk="1" hangingPunct="1">
              <a:lnSpc>
                <a:spcPct val="80000"/>
              </a:lnSpc>
              <a:buFontTx/>
              <a:buNone/>
            </a:pPr>
            <a:r>
              <a:rPr lang="en-US" sz="2600" b="1" dirty="0">
                <a:solidFill>
                  <a:srgbClr val="000000"/>
                </a:solidFill>
                <a:latin typeface="Arial" charset="0"/>
                <a:cs typeface="Arial" charset="0"/>
              </a:rPr>
              <a:t>	</a:t>
            </a:r>
            <a:r>
              <a:rPr lang="en-US" sz="2600" b="1" dirty="0">
                <a:solidFill>
                  <a:srgbClr val="5C563A"/>
                </a:solidFill>
                <a:latin typeface="Arial" charset="0"/>
                <a:cs typeface="Arial" charset="0"/>
              </a:rPr>
              <a:t>(Radical/Full/Consistent </a:t>
            </a:r>
          </a:p>
          <a:p>
            <a:pPr eaLnBrk="1" hangingPunct="1">
              <a:lnSpc>
                <a:spcPct val="80000"/>
              </a:lnSpc>
              <a:buFontTx/>
              <a:buNone/>
            </a:pPr>
            <a:r>
              <a:rPr lang="en-US" sz="2600" b="1" dirty="0">
                <a:solidFill>
                  <a:srgbClr val="5C563A"/>
                </a:solidFill>
                <a:latin typeface="Arial" charset="0"/>
                <a:cs typeface="Arial" charset="0"/>
              </a:rPr>
              <a:t>	Preterists) see Tribulation,</a:t>
            </a:r>
            <a:br>
              <a:rPr lang="en-US" sz="2600" b="1" dirty="0">
                <a:solidFill>
                  <a:srgbClr val="5C563A"/>
                </a:solidFill>
                <a:latin typeface="Arial" charset="0"/>
                <a:cs typeface="Arial" charset="0"/>
              </a:rPr>
            </a:br>
            <a:r>
              <a:rPr lang="en-US" sz="2600" b="1" dirty="0">
                <a:solidFill>
                  <a:srgbClr val="5C563A"/>
                </a:solidFill>
                <a:latin typeface="Arial" charset="0"/>
                <a:cs typeface="Arial" charset="0"/>
              </a:rPr>
              <a:t>Resurrection, 2</a:t>
            </a:r>
            <a:r>
              <a:rPr lang="en-US" sz="2600" b="1" baseline="30000" dirty="0">
                <a:solidFill>
                  <a:srgbClr val="5C563A"/>
                </a:solidFill>
                <a:latin typeface="Arial" charset="0"/>
                <a:cs typeface="Arial" charset="0"/>
              </a:rPr>
              <a:t>nd</a:t>
            </a:r>
            <a:r>
              <a:rPr lang="en-US" sz="2600" b="1" dirty="0">
                <a:solidFill>
                  <a:srgbClr val="5C563A"/>
                </a:solidFill>
                <a:latin typeface="Arial" charset="0"/>
                <a:cs typeface="Arial" charset="0"/>
              </a:rPr>
              <a:t> Coming </a:t>
            </a:r>
            <a:br>
              <a:rPr lang="en-US" sz="2600" b="1" dirty="0">
                <a:solidFill>
                  <a:srgbClr val="5C563A"/>
                </a:solidFill>
                <a:latin typeface="Arial" charset="0"/>
                <a:cs typeface="Arial" charset="0"/>
              </a:rPr>
            </a:br>
            <a:r>
              <a:rPr lang="en-US" sz="2600" b="1" dirty="0">
                <a:solidFill>
                  <a:srgbClr val="5C563A"/>
                </a:solidFill>
                <a:latin typeface="Arial" charset="0"/>
                <a:cs typeface="Arial" charset="0"/>
              </a:rPr>
              <a:t>&amp; Judgments as past</a:t>
            </a:r>
          </a:p>
          <a:p>
            <a:pPr eaLnBrk="1" hangingPunct="1">
              <a:lnSpc>
                <a:spcPct val="80000"/>
              </a:lnSpc>
              <a:buFontTx/>
              <a:buNone/>
            </a:pPr>
            <a:endParaRPr lang="en-US" sz="2600" b="1" dirty="0">
              <a:solidFill>
                <a:srgbClr val="808080"/>
              </a:solidFill>
              <a:latin typeface="Arial" charset="0"/>
              <a:cs typeface="Arial" charset="0"/>
            </a:endParaRPr>
          </a:p>
          <a:p>
            <a:pPr eaLnBrk="1" hangingPunct="1">
              <a:lnSpc>
                <a:spcPct val="80000"/>
              </a:lnSpc>
            </a:pPr>
            <a:r>
              <a:rPr lang="en-US" sz="3400" b="1" dirty="0">
                <a:solidFill>
                  <a:srgbClr val="000000"/>
                </a:solidFill>
                <a:latin typeface="Arial" charset="0"/>
                <a:cs typeface="Arial" charset="0"/>
              </a:rPr>
              <a:t>Mild Preterists</a:t>
            </a:r>
          </a:p>
          <a:p>
            <a:pPr eaLnBrk="1" hangingPunct="1">
              <a:lnSpc>
                <a:spcPct val="80000"/>
              </a:lnSpc>
              <a:buFontTx/>
              <a:buNone/>
            </a:pPr>
            <a:r>
              <a:rPr lang="en-US" sz="2600" b="1" dirty="0">
                <a:solidFill>
                  <a:srgbClr val="5C563A"/>
                </a:solidFill>
                <a:latin typeface="Arial" charset="0"/>
                <a:cs typeface="Arial" charset="0"/>
              </a:rPr>
              <a:t>	God judged Jews (A.D. 70) &amp; Rome (A.D. 313)</a:t>
            </a:r>
          </a:p>
          <a:p>
            <a:pPr eaLnBrk="1" hangingPunct="1">
              <a:lnSpc>
                <a:spcPct val="80000"/>
              </a:lnSpc>
              <a:buFontTx/>
              <a:buNone/>
            </a:pPr>
            <a:r>
              <a:rPr lang="en-US" sz="2600" b="1" dirty="0">
                <a:solidFill>
                  <a:srgbClr val="5C563A"/>
                </a:solidFill>
                <a:latin typeface="Arial" charset="0"/>
                <a:cs typeface="Arial" charset="0"/>
              </a:rPr>
              <a:t>	Still look forward for the 2</a:t>
            </a:r>
            <a:r>
              <a:rPr lang="en-US" sz="2600" b="1" baseline="30000" dirty="0">
                <a:solidFill>
                  <a:srgbClr val="5C563A"/>
                </a:solidFill>
                <a:latin typeface="Arial" charset="0"/>
                <a:cs typeface="Arial" charset="0"/>
              </a:rPr>
              <a:t>nd</a:t>
            </a:r>
            <a:r>
              <a:rPr lang="en-US" sz="2600" b="1" dirty="0">
                <a:solidFill>
                  <a:srgbClr val="5C563A"/>
                </a:solidFill>
                <a:latin typeface="Arial" charset="0"/>
                <a:cs typeface="Arial" charset="0"/>
              </a:rPr>
              <a:t> Coming of Christ</a:t>
            </a:r>
          </a:p>
          <a:p>
            <a:pPr eaLnBrk="1" hangingPunct="1">
              <a:lnSpc>
                <a:spcPct val="80000"/>
              </a:lnSpc>
              <a:buFontTx/>
              <a:buNone/>
            </a:pPr>
            <a:endParaRPr lang="en-US" sz="2600" b="1" dirty="0">
              <a:solidFill>
                <a:srgbClr val="000000"/>
              </a:solidFill>
              <a:latin typeface="Arial" charset="0"/>
              <a:cs typeface="Arial" charset="0"/>
            </a:endParaRPr>
          </a:p>
          <a:p>
            <a:pPr eaLnBrk="1" hangingPunct="1">
              <a:lnSpc>
                <a:spcPct val="80000"/>
              </a:lnSpc>
            </a:pPr>
            <a:r>
              <a:rPr lang="en-US" sz="3400" b="1" dirty="0">
                <a:solidFill>
                  <a:srgbClr val="000000"/>
                </a:solidFill>
                <a:latin typeface="Arial" charset="0"/>
                <a:cs typeface="Arial" charset="0"/>
              </a:rPr>
              <a:t>Moderate Preterists</a:t>
            </a:r>
          </a:p>
          <a:p>
            <a:pPr eaLnBrk="1" hangingPunct="1">
              <a:lnSpc>
                <a:spcPct val="80000"/>
              </a:lnSpc>
              <a:buFontTx/>
              <a:buNone/>
            </a:pPr>
            <a:r>
              <a:rPr lang="en-US" sz="2400" b="1" dirty="0">
                <a:solidFill>
                  <a:srgbClr val="000000"/>
                </a:solidFill>
                <a:latin typeface="Arial" charset="0"/>
                <a:cs typeface="Arial" charset="0"/>
              </a:rPr>
              <a:t>	</a:t>
            </a:r>
            <a:r>
              <a:rPr lang="en-US" sz="2600" b="1" dirty="0">
                <a:solidFill>
                  <a:srgbClr val="5C563A"/>
                </a:solidFill>
                <a:latin typeface="Arial" charset="0"/>
                <a:cs typeface="Arial" charset="0"/>
              </a:rPr>
              <a:t>(Partial Preterists) – Almost all prophecies</a:t>
            </a:r>
          </a:p>
          <a:p>
            <a:pPr eaLnBrk="1" hangingPunct="1">
              <a:lnSpc>
                <a:spcPct val="80000"/>
              </a:lnSpc>
              <a:buFontTx/>
              <a:buNone/>
            </a:pPr>
            <a:r>
              <a:rPr lang="en-US" sz="2600" b="1" dirty="0">
                <a:solidFill>
                  <a:srgbClr val="5C563A"/>
                </a:solidFill>
                <a:latin typeface="Arial" charset="0"/>
                <a:cs typeface="Arial" charset="0"/>
              </a:rPr>
              <a:t>	fulfilled in A.D. 70, Future 2</a:t>
            </a:r>
            <a:r>
              <a:rPr lang="en-US" sz="2600" b="1" baseline="30000" dirty="0">
                <a:solidFill>
                  <a:srgbClr val="5C563A"/>
                </a:solidFill>
                <a:latin typeface="Arial" charset="0"/>
                <a:cs typeface="Arial" charset="0"/>
              </a:rPr>
              <a:t>nd</a:t>
            </a:r>
            <a:r>
              <a:rPr lang="en-US" sz="2600" b="1" dirty="0">
                <a:solidFill>
                  <a:srgbClr val="5C563A"/>
                </a:solidFill>
                <a:latin typeface="Arial" charset="0"/>
                <a:cs typeface="Arial" charset="0"/>
              </a:rPr>
              <a:t> Coming</a:t>
            </a:r>
          </a:p>
        </p:txBody>
      </p:sp>
    </p:spTree>
    <p:extLst>
      <p:ext uri="{BB962C8B-B14F-4D97-AF65-F5344CB8AC3E}">
        <p14:creationId xmlns:p14="http://schemas.microsoft.com/office/powerpoint/2010/main" val="21621962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63" name="Rectangle 6"/>
          <p:cNvSpPr>
            <a:spLocks noChangeArrowheads="1"/>
          </p:cNvSpPr>
          <p:nvPr/>
        </p:nvSpPr>
        <p:spPr bwMode="auto">
          <a:xfrm>
            <a:off x="0" y="5029200"/>
            <a:ext cx="9144000" cy="1828800"/>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476</a:t>
            </a:r>
          </a:p>
        </p:txBody>
      </p:sp>
      <p:sp>
        <p:nvSpPr>
          <p:cNvPr id="3" name="Title 2"/>
          <p:cNvSpPr>
            <a:spLocks noGrp="1"/>
          </p:cNvSpPr>
          <p:nvPr>
            <p:ph type="title"/>
          </p:nvPr>
        </p:nvSpPr>
        <p:spPr>
          <a:xfrm>
            <a:off x="510119" y="5106679"/>
            <a:ext cx="8229600" cy="1569660"/>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r>
              <a:rPr lang="en-US" sz="4800" b="1" kern="1200" dirty="0">
                <a:solidFill>
                  <a:srgbClr val="FFFF00"/>
                </a:solidFill>
                <a:latin typeface="Arial" charset="0"/>
                <a:ea typeface="Arial" charset="0"/>
                <a:cs typeface="Arial" charset="0"/>
              </a:rPr>
              <a:t>II. Arguments and Responses on </a:t>
            </a:r>
            <a:r>
              <a:rPr lang="en-US" sz="4800" b="1" kern="1200" dirty="0" err="1">
                <a:solidFill>
                  <a:srgbClr val="FFFF00"/>
                </a:solidFill>
                <a:latin typeface="Arial" charset="0"/>
                <a:ea typeface="Arial" charset="0"/>
                <a:cs typeface="Arial" charset="0"/>
              </a:rPr>
              <a:t>Preterism</a:t>
            </a:r>
            <a:endParaRPr lang="en-US" sz="4800" b="1" kern="1200" dirty="0">
              <a:solidFill>
                <a:srgbClr val="FFFF00"/>
              </a:solidFill>
              <a:latin typeface="Arial" charset="0"/>
              <a:ea typeface="Arial" charset="0"/>
              <a:cs typeface="Arial" charset="0"/>
            </a:endParaRPr>
          </a:p>
        </p:txBody>
      </p:sp>
    </p:spTree>
    <p:extLst>
      <p:ext uri="{BB962C8B-B14F-4D97-AF65-F5344CB8AC3E}">
        <p14:creationId xmlns:p14="http://schemas.microsoft.com/office/powerpoint/2010/main" val="3680906342"/>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457200" y="152400"/>
            <a:ext cx="8229600" cy="792163"/>
          </a:xfrm>
          <a:effectLst>
            <a:outerShdw blurRad="63500" dist="53882" dir="2700000" algn="ctr" rotWithShape="0">
              <a:schemeClr val="tx1">
                <a:alpha val="74998"/>
              </a:schemeClr>
            </a:outerShdw>
          </a:effectLst>
        </p:spPr>
        <p:txBody>
          <a:bodyPr/>
          <a:lstStyle/>
          <a:p>
            <a:pPr eaLnBrk="1" hangingPunct="1">
              <a:defRPr/>
            </a:pPr>
            <a:r>
              <a:rPr lang="en-US" sz="5000" b="1" dirty="0">
                <a:solidFill>
                  <a:schemeClr val="bg1"/>
                </a:solidFill>
                <a:latin typeface="Arial"/>
                <a:ea typeface="+mj-ea"/>
                <a:cs typeface="Arial"/>
              </a:rPr>
              <a:t>A. External Evidence</a:t>
            </a:r>
          </a:p>
        </p:txBody>
      </p:sp>
      <p:grpSp>
        <p:nvGrpSpPr>
          <p:cNvPr id="2" name="Group 6"/>
          <p:cNvGrpSpPr>
            <a:grpSpLocks/>
          </p:cNvGrpSpPr>
          <p:nvPr/>
        </p:nvGrpSpPr>
        <p:grpSpPr bwMode="auto">
          <a:xfrm>
            <a:off x="0" y="4756150"/>
            <a:ext cx="9144000" cy="2124075"/>
            <a:chOff x="0" y="2996"/>
            <a:chExt cx="5760" cy="1338"/>
          </a:xfrm>
        </p:grpSpPr>
        <p:sp>
          <p:nvSpPr>
            <p:cNvPr id="43012" name="Rectangle 5"/>
            <p:cNvSpPr>
              <a:spLocks noChangeArrowheads="1"/>
            </p:cNvSpPr>
            <p:nvPr/>
          </p:nvSpPr>
          <p:spPr bwMode="auto">
            <a:xfrm>
              <a:off x="0" y="3024"/>
              <a:ext cx="5760" cy="1296"/>
            </a:xfrm>
            <a:prstGeom prst="rect">
              <a:avLst/>
            </a:prstGeom>
            <a:solidFill>
              <a:schemeClr val="tx1">
                <a:alpha val="50195"/>
              </a:schemeClr>
            </a:solidFill>
            <a:ln w="9525">
              <a:solidFill>
                <a:schemeClr val="tx1"/>
              </a:solidFill>
              <a:miter lim="800000"/>
              <a:headEnd/>
              <a:tailEnd/>
            </a:ln>
          </p:spPr>
          <p:txBody>
            <a:bodyPr wrap="none" anchor="ctr"/>
            <a:lstStyle/>
            <a:p>
              <a:pPr eaLnBrk="1" hangingPunct="1"/>
              <a:endParaRPr lang="en-US" sz="1800">
                <a:solidFill>
                  <a:srgbClr val="000000"/>
                </a:solidFill>
                <a:latin typeface="Arial"/>
                <a:cs typeface="Arial"/>
              </a:endParaRPr>
            </a:p>
          </p:txBody>
        </p:sp>
        <p:sp>
          <p:nvSpPr>
            <p:cNvPr id="13316" name="Text Box 4"/>
            <p:cNvSpPr txBox="1">
              <a:spLocks noChangeArrowheads="1"/>
            </p:cNvSpPr>
            <p:nvPr/>
          </p:nvSpPr>
          <p:spPr bwMode="auto">
            <a:xfrm>
              <a:off x="86" y="2996"/>
              <a:ext cx="5674" cy="1338"/>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eaLnBrk="1" hangingPunct="1">
                <a:defRPr/>
              </a:pPr>
              <a:r>
                <a:rPr lang="en-US" sz="4400" dirty="0">
                  <a:solidFill>
                    <a:srgbClr val="FFFFFF"/>
                  </a:solidFill>
                  <a:latin typeface="Arial"/>
                  <a:ea typeface="Arial" charset="0"/>
                  <a:cs typeface="Arial"/>
                </a:rPr>
                <a:t>Critical to the position of the Radical Preterists is that they need to date Revelation before A.D. 70 </a:t>
              </a:r>
            </a:p>
          </p:txBody>
        </p:sp>
      </p:grpSp>
      <p:sp>
        <p:nvSpPr>
          <p:cNvPr id="6"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a:cs typeface="Arial"/>
              </a:rPr>
              <a:t>476</a:t>
            </a:r>
          </a:p>
        </p:txBody>
      </p:sp>
    </p:spTree>
    <p:extLst>
      <p:ext uri="{BB962C8B-B14F-4D97-AF65-F5344CB8AC3E}">
        <p14:creationId xmlns:p14="http://schemas.microsoft.com/office/powerpoint/2010/main" val="36687698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show="0">
  <p:cSld>
    <p:bg>
      <p:bgPr>
        <a:solidFill>
          <a:srgbClr val="FFE5F2"/>
        </a:solidFill>
        <a:effectLst/>
      </p:bgPr>
    </p:bg>
    <p:spTree>
      <p:nvGrpSpPr>
        <p:cNvPr id="1" name=""/>
        <p:cNvGrpSpPr/>
        <p:nvPr/>
      </p:nvGrpSpPr>
      <p:grpSpPr>
        <a:xfrm>
          <a:off x="0" y="0"/>
          <a:ext cx="0" cy="0"/>
          <a:chOff x="0" y="0"/>
          <a:chExt cx="0" cy="0"/>
        </a:xfrm>
      </p:grpSpPr>
      <p:pic>
        <p:nvPicPr>
          <p:cNvPr id="45058" name="Picture 5" descr="Chilton"/>
          <p:cNvPicPr>
            <a:picLocks noChangeAspect="1" noChangeArrowheads="1"/>
          </p:cNvPicPr>
          <p:nvPr/>
        </p:nvPicPr>
        <p:blipFill>
          <a:blip r:embed="rId3">
            <a:clrChange>
              <a:clrFrom>
                <a:srgbClr val="F9E8D4"/>
              </a:clrFrom>
              <a:clrTo>
                <a:srgbClr val="F9E8D4">
                  <a:alpha val="0"/>
                </a:srgbClr>
              </a:clrTo>
            </a:clrChange>
            <a:extLst>
              <a:ext uri="{28A0092B-C50C-407E-A947-70E740481C1C}">
                <a14:useLocalDpi xmlns:a14="http://schemas.microsoft.com/office/drawing/2010/main"/>
              </a:ext>
            </a:extLst>
          </a:blip>
          <a:srcRect/>
          <a:stretch>
            <a:fillRect/>
          </a:stretch>
        </p:blipFill>
        <p:spPr bwMode="auto">
          <a:xfrm>
            <a:off x="5473700" y="990600"/>
            <a:ext cx="39751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60" name="Text Box 4"/>
          <p:cNvSpPr txBox="1">
            <a:spLocks noChangeArrowheads="1"/>
          </p:cNvSpPr>
          <p:nvPr/>
        </p:nvSpPr>
        <p:spPr bwMode="auto">
          <a:xfrm>
            <a:off x="3810000" y="4724400"/>
            <a:ext cx="21050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r>
              <a:rPr lang="en-US" b="1" i="1">
                <a:solidFill>
                  <a:srgbClr val="000000"/>
                </a:solidFill>
                <a:latin typeface="Times New Roman" charset="0"/>
              </a:rPr>
              <a:t>David Chilton</a:t>
            </a: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476</a:t>
            </a:r>
          </a:p>
        </p:txBody>
      </p:sp>
      <p:sp>
        <p:nvSpPr>
          <p:cNvPr id="2" name="Title 1"/>
          <p:cNvSpPr>
            <a:spLocks noGrp="1"/>
          </p:cNvSpPr>
          <p:nvPr>
            <p:ph type="title"/>
          </p:nvPr>
        </p:nvSpPr>
        <p:spPr/>
        <p:txBody>
          <a:bodyPr/>
          <a:lstStyle/>
          <a:p>
            <a:pPr algn="l"/>
            <a:r>
              <a:rPr lang="en-US" b="1" u="sng" dirty="0"/>
              <a:t>A Radical Claim:</a:t>
            </a:r>
          </a:p>
        </p:txBody>
      </p:sp>
      <p:sp>
        <p:nvSpPr>
          <p:cNvPr id="7" name="Rectangle 3"/>
          <p:cNvSpPr txBox="1">
            <a:spLocks noChangeArrowheads="1"/>
          </p:cNvSpPr>
          <p:nvPr/>
        </p:nvSpPr>
        <p:spPr bwMode="auto">
          <a:xfrm>
            <a:off x="287875" y="1723440"/>
            <a:ext cx="5943600" cy="28809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eaLnBrk="1" hangingPunct="1">
              <a:buFontTx/>
              <a:buNone/>
            </a:pPr>
            <a:r>
              <a:rPr lang="en-US" sz="4400" b="1" dirty="0">
                <a:solidFill>
                  <a:srgbClr val="000000"/>
                </a:solidFill>
                <a:latin typeface="Arial" charset="0"/>
                <a:cs typeface="Arial" charset="0"/>
              </a:rPr>
              <a:t>	</a:t>
            </a:r>
            <a:r>
              <a:rPr lang="ja-JP" altLang="en-US" sz="4400" b="1" dirty="0">
                <a:solidFill>
                  <a:srgbClr val="000000"/>
                </a:solidFill>
                <a:latin typeface="Arial" charset="0"/>
                <a:cs typeface="Arial" charset="0"/>
              </a:rPr>
              <a:t>“</a:t>
            </a:r>
            <a:r>
              <a:rPr lang="en-US" sz="4400" b="1" dirty="0">
                <a:solidFill>
                  <a:srgbClr val="000000"/>
                </a:solidFill>
                <a:latin typeface="Arial" charset="0"/>
                <a:cs typeface="Arial" charset="0"/>
              </a:rPr>
              <a:t>The dating of the book of Revelation by the Church Fathers is wrong.</a:t>
            </a:r>
            <a:r>
              <a:rPr lang="ja-JP" altLang="en-US" sz="4400" b="1" dirty="0">
                <a:solidFill>
                  <a:srgbClr val="000000"/>
                </a:solidFill>
                <a:latin typeface="Arial" charset="0"/>
                <a:cs typeface="Arial" charset="0"/>
              </a:rPr>
              <a:t>”</a:t>
            </a:r>
            <a:endParaRPr lang="en-US" sz="4400" b="1" dirty="0">
              <a:solidFill>
                <a:srgbClr val="000000"/>
              </a:solidFill>
              <a:latin typeface="Arial" charset="0"/>
              <a:cs typeface="Arial" charset="0"/>
            </a:endParaRPr>
          </a:p>
        </p:txBody>
      </p:sp>
    </p:spTree>
    <p:extLst>
      <p:ext uri="{BB962C8B-B14F-4D97-AF65-F5344CB8AC3E}">
        <p14:creationId xmlns:p14="http://schemas.microsoft.com/office/powerpoint/2010/main" val="3866443497"/>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0" y="599800"/>
            <a:ext cx="9144000" cy="965118"/>
          </a:xfrm>
          <a:solidFill>
            <a:srgbClr val="FF9900">
              <a:alpha val="61000"/>
            </a:srgbClr>
          </a:solidFill>
          <a:ln>
            <a:solidFill>
              <a:srgbClr val="FF9900"/>
            </a:solidFill>
          </a:ln>
        </p:spPr>
        <p:txBody>
          <a:bodyPr/>
          <a:lstStyle/>
          <a:p>
            <a:pPr eaLnBrk="1" hangingPunct="1"/>
            <a:r>
              <a:rPr lang="en-US" sz="4000" b="1" dirty="0">
                <a:solidFill>
                  <a:schemeClr val="tx1"/>
                </a:solidFill>
                <a:effectLst>
                  <a:outerShdw blurRad="38100" dist="38100" dir="2700000" algn="tl">
                    <a:srgbClr val="FFFFFF"/>
                  </a:outerShdw>
                </a:effectLst>
                <a:latin typeface="Arial" charset="0"/>
                <a:cs typeface="Arial" charset="0"/>
              </a:rPr>
              <a:t>Church Fathers &amp; Modern Scholars</a:t>
            </a:r>
          </a:p>
        </p:txBody>
      </p:sp>
      <p:pic>
        <p:nvPicPr>
          <p:cNvPr id="47108" name="Picture 4" descr="490px-Eusebius_of_Caesare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343400"/>
            <a:ext cx="2057400"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109" name="Picture 5" descr="200px-Saint_Irenae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28800" y="4314825"/>
            <a:ext cx="1898650"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110" name="Picture 6" descr="Tertulia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57600" y="4343400"/>
            <a:ext cx="1774825"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111" name="Picture 7" descr="ClementofAlexandria"/>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334000" y="4343400"/>
            <a:ext cx="1978025"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112" name="Picture 8" descr="250px-St_Jerome_by_Rubens_dsc01653"/>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215188" y="4343400"/>
            <a:ext cx="1928812"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476</a:t>
            </a:r>
          </a:p>
        </p:txBody>
      </p:sp>
      <p:sp>
        <p:nvSpPr>
          <p:cNvPr id="10" name="Text Box 1034"/>
          <p:cNvSpPr txBox="1">
            <a:spLocks noChangeArrowheads="1"/>
          </p:cNvSpPr>
          <p:nvPr/>
        </p:nvSpPr>
        <p:spPr bwMode="auto">
          <a:xfrm>
            <a:off x="0" y="0"/>
            <a:ext cx="2781751" cy="586957"/>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3200" b="1" dirty="0">
                <a:solidFill>
                  <a:srgbClr val="FFFFFF"/>
                </a:solidFill>
                <a:latin typeface="Arial" charset="0"/>
                <a:cs typeface="Arial" charset="0"/>
              </a:rPr>
              <a:t>Response</a:t>
            </a:r>
          </a:p>
        </p:txBody>
      </p:sp>
      <p:sp>
        <p:nvSpPr>
          <p:cNvPr id="11" name="Rectangle 3"/>
          <p:cNvSpPr txBox="1">
            <a:spLocks noChangeArrowheads="1"/>
          </p:cNvSpPr>
          <p:nvPr/>
        </p:nvSpPr>
        <p:spPr bwMode="auto">
          <a:xfrm>
            <a:off x="205319" y="1694040"/>
            <a:ext cx="8763000"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eaLnBrk="1" hangingPunct="1">
              <a:lnSpc>
                <a:spcPct val="90000"/>
              </a:lnSpc>
            </a:pPr>
            <a:r>
              <a:rPr lang="en-US" sz="3400" b="1" dirty="0">
                <a:solidFill>
                  <a:srgbClr val="000000"/>
                </a:solidFill>
                <a:latin typeface="Arial" charset="0"/>
                <a:cs typeface="Arial" charset="0"/>
              </a:rPr>
              <a:t>Church Fathers and most modern scholars concur with the date of A.D. 95/96.</a:t>
            </a:r>
          </a:p>
          <a:p>
            <a:pPr eaLnBrk="1" hangingPunct="1">
              <a:lnSpc>
                <a:spcPct val="90000"/>
              </a:lnSpc>
            </a:pPr>
            <a:r>
              <a:rPr lang="en-US" sz="3400" b="1" dirty="0">
                <a:solidFill>
                  <a:srgbClr val="000000"/>
                </a:solidFill>
                <a:latin typeface="Arial" charset="0"/>
                <a:cs typeface="Arial" charset="0"/>
              </a:rPr>
              <a:t>The Tribulation of Revelation does not refer to A.D. 70.</a:t>
            </a:r>
          </a:p>
        </p:txBody>
      </p:sp>
    </p:spTree>
    <p:extLst>
      <p:ext uri="{BB962C8B-B14F-4D97-AF65-F5344CB8AC3E}">
        <p14:creationId xmlns:p14="http://schemas.microsoft.com/office/powerpoint/2010/main" val="2498315677"/>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9155" name="Rectangle 6"/>
          <p:cNvSpPr>
            <a:spLocks noChangeArrowheads="1"/>
          </p:cNvSpPr>
          <p:nvPr/>
        </p:nvSpPr>
        <p:spPr bwMode="auto">
          <a:xfrm>
            <a:off x="0" y="5029200"/>
            <a:ext cx="9144000" cy="1828800"/>
          </a:xfrm>
          <a:prstGeom prst="rect">
            <a:avLst/>
          </a:prstGeom>
          <a:solidFill>
            <a:schemeClr val="tx1">
              <a:alpha val="5098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477</a:t>
            </a:r>
          </a:p>
        </p:txBody>
      </p:sp>
      <p:sp>
        <p:nvSpPr>
          <p:cNvPr id="2" name="Title 1"/>
          <p:cNvSpPr>
            <a:spLocks noGrp="1"/>
          </p:cNvSpPr>
          <p:nvPr>
            <p:ph type="title"/>
          </p:nvPr>
        </p:nvSpPr>
        <p:spPr>
          <a:xfrm>
            <a:off x="474840" y="5238799"/>
            <a:ext cx="8229600" cy="1446550"/>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r>
              <a:rPr lang="en-US" b="1" kern="1200" dirty="0">
                <a:solidFill>
                  <a:srgbClr val="FFFFFF"/>
                </a:solidFill>
                <a:latin typeface="Arial" charset="0"/>
                <a:ea typeface="Arial" charset="0"/>
                <a:cs typeface="Arial" charset="0"/>
              </a:rPr>
              <a:t>B. Internal evidence for dating Revelation before A.D. 70.</a:t>
            </a:r>
          </a:p>
        </p:txBody>
      </p:sp>
    </p:spTree>
    <p:extLst>
      <p:ext uri="{BB962C8B-B14F-4D97-AF65-F5344CB8AC3E}">
        <p14:creationId xmlns:p14="http://schemas.microsoft.com/office/powerpoint/2010/main" val="381021551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0" y="5410200"/>
            <a:ext cx="9144000" cy="1447800"/>
          </a:xfrm>
          <a:solidFill>
            <a:srgbClr val="FFFFFF">
              <a:alpha val="57001"/>
            </a:srgbClr>
          </a:solidFill>
        </p:spPr>
        <p:txBody>
          <a:bodyPr/>
          <a:lstStyle/>
          <a:p>
            <a:pPr eaLnBrk="1" hangingPunct="1"/>
            <a:r>
              <a:rPr lang="en-US" b="1" dirty="0">
                <a:effectLst>
                  <a:outerShdw blurRad="38100" dist="38100" dir="2700000" algn="tl">
                    <a:srgbClr val="DDDDDD"/>
                  </a:outerShdw>
                </a:effectLst>
                <a:latin typeface="Arial" charset="0"/>
                <a:cs typeface="Arial" charset="0"/>
              </a:rPr>
              <a:t>Preterists see the temple in </a:t>
            </a:r>
            <a:br>
              <a:rPr lang="en-US" b="1" dirty="0">
                <a:effectLst>
                  <a:outerShdw blurRad="38100" dist="38100" dir="2700000" algn="tl">
                    <a:srgbClr val="DDDDDD"/>
                  </a:outerShdw>
                </a:effectLst>
                <a:latin typeface="Arial" charset="0"/>
                <a:cs typeface="Arial" charset="0"/>
              </a:rPr>
            </a:br>
            <a:r>
              <a:rPr lang="en-US" b="1" dirty="0">
                <a:effectLst>
                  <a:outerShdw blurRad="38100" dist="38100" dir="2700000" algn="tl">
                    <a:srgbClr val="DDDDDD"/>
                  </a:outerShdw>
                </a:effectLst>
                <a:latin typeface="Arial" charset="0"/>
                <a:cs typeface="Arial" charset="0"/>
              </a:rPr>
              <a:t>Rev. 11:1-2 as still standing </a:t>
            </a:r>
          </a:p>
        </p:txBody>
      </p:sp>
      <p:sp>
        <p:nvSpPr>
          <p:cNvPr id="3"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477</a:t>
            </a:r>
          </a:p>
        </p:txBody>
      </p:sp>
    </p:spTree>
    <p:extLst>
      <p:ext uri="{BB962C8B-B14F-4D97-AF65-F5344CB8AC3E}">
        <p14:creationId xmlns:p14="http://schemas.microsoft.com/office/powerpoint/2010/main" val="499339520"/>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586957"/>
          </a:xfrm>
          <a:solidFill>
            <a:srgbClr val="000000"/>
          </a:solidFill>
          <a:ln>
            <a:noFill/>
          </a:ln>
        </p:spPr>
        <p:txBody>
          <a:bodyPr wrap="square" lIns="90000" tIns="46800" rIns="90000" bIns="46800">
            <a:spAutoFit/>
          </a:bodyPr>
          <a:lstStyle/>
          <a:p>
            <a:pPr algn="l"/>
            <a:r>
              <a:rPr lang="en-US" sz="3200" b="1" kern="1200" dirty="0">
                <a:solidFill>
                  <a:srgbClr val="FFFFFF"/>
                </a:solidFill>
                <a:latin typeface="Arial" charset="0"/>
                <a:cs typeface="Arial" charset="0"/>
              </a:rPr>
              <a:t>Response:</a:t>
            </a:r>
          </a:p>
        </p:txBody>
      </p:sp>
      <p:pic>
        <p:nvPicPr>
          <p:cNvPr id="53250" name="Picture 6" descr="EzekielsMillennialTemplePictur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2413"/>
            <a:ext cx="9144000" cy="5411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51" name="Text Box 5"/>
          <p:cNvSpPr txBox="1">
            <a:spLocks noChangeArrowheads="1"/>
          </p:cNvSpPr>
          <p:nvPr/>
        </p:nvSpPr>
        <p:spPr bwMode="auto">
          <a:xfrm>
            <a:off x="0" y="524056"/>
            <a:ext cx="9144000" cy="19208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50000"/>
              </a:spcBef>
            </a:pPr>
            <a:r>
              <a:rPr lang="en-US" sz="3000" b="1" dirty="0">
                <a:solidFill>
                  <a:srgbClr val="FFFFFF"/>
                </a:solidFill>
                <a:latin typeface="Arial" charset="0"/>
              </a:rPr>
              <a:t>The vision of the Temple in Ezekiel 40-48 was given when the temple in Jerusalem was already destroyed. In the same way, it is not necessary for the temple to be standing for John.</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477</a:t>
            </a:r>
          </a:p>
        </p:txBody>
      </p:sp>
    </p:spTree>
    <p:extLst>
      <p:ext uri="{BB962C8B-B14F-4D97-AF65-F5344CB8AC3E}">
        <p14:creationId xmlns:p14="http://schemas.microsoft.com/office/powerpoint/2010/main" val="786928537"/>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effectLst>
            <a:outerShdw blurRad="63500" dist="53882" dir="2700000" algn="ctr" rotWithShape="0">
              <a:schemeClr val="tx1">
                <a:alpha val="74998"/>
              </a:schemeClr>
            </a:outerShdw>
          </a:effectLst>
        </p:spPr>
        <p:txBody>
          <a:bodyPr/>
          <a:lstStyle/>
          <a:p>
            <a:pPr eaLnBrk="1" hangingPunct="1">
              <a:defRPr/>
            </a:pPr>
            <a:r>
              <a:rPr lang="en-US" sz="6000" b="1" dirty="0">
                <a:solidFill>
                  <a:schemeClr val="bg1"/>
                </a:solidFill>
                <a:ea typeface="+mj-ea"/>
              </a:rPr>
              <a:t>Rev. 13:18</a:t>
            </a:r>
          </a:p>
        </p:txBody>
      </p:sp>
      <p:sp>
        <p:nvSpPr>
          <p:cNvPr id="15364" name="Text Box 4"/>
          <p:cNvSpPr txBox="1">
            <a:spLocks noChangeArrowheads="1"/>
          </p:cNvSpPr>
          <p:nvPr/>
        </p:nvSpPr>
        <p:spPr bwMode="auto">
          <a:xfrm>
            <a:off x="0" y="5075238"/>
            <a:ext cx="9144000" cy="1800493"/>
          </a:xfrm>
          <a:prstGeom prst="rect">
            <a:avLst/>
          </a:prstGeom>
          <a:solidFill>
            <a:schemeClr val="tx1">
              <a:alpha val="73000"/>
            </a:schemeClr>
          </a:solidFill>
          <a:ln w="9525">
            <a:noFill/>
            <a:miter lim="800000"/>
            <a:headEnd/>
            <a:tailEnd/>
          </a:ln>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20000"/>
              </a:spcBef>
            </a:pPr>
            <a:r>
              <a:rPr lang="en-US" sz="3700" b="1" dirty="0">
                <a:solidFill>
                  <a:srgbClr val="FFFFFF"/>
                </a:solidFill>
                <a:effectLst>
                  <a:outerShdw blurRad="38100" dist="38100" dir="2700000" algn="tl">
                    <a:srgbClr val="000000">
                      <a:alpha val="43137"/>
                    </a:srgbClr>
                  </a:outerShdw>
                </a:effectLst>
                <a:latin typeface="Arial" charset="0"/>
              </a:rPr>
              <a:t>Preterists see the number 666 in Rev. 13:18 as Nero, so Revelation must have been written during Nero</a:t>
            </a:r>
            <a:r>
              <a:rPr lang="fr-FR" altLang="ja-JP" sz="3700" b="1" dirty="0">
                <a:solidFill>
                  <a:srgbClr val="FFFFFF"/>
                </a:solidFill>
                <a:effectLst>
                  <a:outerShdw blurRad="38100" dist="38100" dir="2700000" algn="tl">
                    <a:srgbClr val="000000">
                      <a:alpha val="43137"/>
                    </a:srgbClr>
                  </a:outerShdw>
                </a:effectLst>
                <a:latin typeface="Arial" charset="0"/>
              </a:rPr>
              <a:t>'</a:t>
            </a:r>
            <a:r>
              <a:rPr lang="en-US" sz="3700" b="1" dirty="0">
                <a:solidFill>
                  <a:srgbClr val="FFFFFF"/>
                </a:solidFill>
                <a:effectLst>
                  <a:outerShdw blurRad="38100" dist="38100" dir="2700000" algn="tl">
                    <a:srgbClr val="000000">
                      <a:alpha val="43137"/>
                    </a:srgbClr>
                  </a:outerShdw>
                </a:effectLst>
                <a:latin typeface="Arial" charset="0"/>
              </a:rPr>
              <a:t>s time</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478</a:t>
            </a:r>
          </a:p>
        </p:txBody>
      </p:sp>
    </p:spTree>
    <p:extLst>
      <p:ext uri="{BB962C8B-B14F-4D97-AF65-F5344CB8AC3E}">
        <p14:creationId xmlns:p14="http://schemas.microsoft.com/office/powerpoint/2010/main" val="52647074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show="0">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7346" name="Rectangle 4"/>
          <p:cNvSpPr>
            <a:spLocks noChangeArrowheads="1"/>
          </p:cNvSpPr>
          <p:nvPr/>
        </p:nvSpPr>
        <p:spPr bwMode="auto">
          <a:xfrm>
            <a:off x="0" y="4495800"/>
            <a:ext cx="9144000" cy="2362200"/>
          </a:xfrm>
          <a:prstGeom prst="rect">
            <a:avLst/>
          </a:prstGeom>
          <a:solidFill>
            <a:schemeClr val="tx1"/>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31750" name="Text Box 6"/>
          <p:cNvSpPr txBox="1">
            <a:spLocks noChangeArrowheads="1"/>
          </p:cNvSpPr>
          <p:nvPr/>
        </p:nvSpPr>
        <p:spPr bwMode="auto">
          <a:xfrm>
            <a:off x="-60469" y="4326186"/>
            <a:ext cx="9233491" cy="2554545"/>
          </a:xfrm>
          <a:prstGeom prst="rect">
            <a:avLst/>
          </a:prstGeom>
          <a:noFill/>
          <a:ln w="9525">
            <a:noFill/>
            <a:miter lim="800000"/>
            <a:headEnd/>
            <a:tailEnd/>
          </a:ln>
          <a:effectLst>
            <a:outerShdw blurRad="63500" dist="38099" dir="2700000" algn="ctr" rotWithShape="0">
              <a:srgbClr val="4B462F">
                <a:alpha val="74998"/>
              </a:srgbClr>
            </a:outerShdw>
          </a:effectLst>
        </p:spPr>
        <p:txBody>
          <a:bodyPr wrap="square">
            <a:spAutoFit/>
          </a:bodyPr>
          <a:lstStyle/>
          <a:p>
            <a:pPr algn="ctr" eaLnBrk="1" hangingPunct="1">
              <a:spcBef>
                <a:spcPct val="50000"/>
              </a:spcBef>
              <a:defRPr/>
            </a:pPr>
            <a:r>
              <a:rPr lang="en-US" sz="3200" b="1" dirty="0">
                <a:solidFill>
                  <a:srgbClr val="FFFFFF"/>
                </a:solidFill>
                <a:latin typeface="Arial"/>
                <a:ea typeface="Arial" charset="0"/>
                <a:cs typeface="Arial"/>
              </a:rPr>
              <a:t>Rev. 1:1 and 4:1 state that John (the author) would be shown “what must soon take place” and “what must take place after this.” This removes any doubt that the number of the beast must be future and not past or present.</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478</a:t>
            </a:r>
          </a:p>
        </p:txBody>
      </p:sp>
      <p:sp>
        <p:nvSpPr>
          <p:cNvPr id="2" name="Title 1"/>
          <p:cNvSpPr>
            <a:spLocks noGrp="1"/>
          </p:cNvSpPr>
          <p:nvPr>
            <p:ph type="title"/>
          </p:nvPr>
        </p:nvSpPr>
        <p:spPr>
          <a:xfrm>
            <a:off x="457200" y="62946"/>
            <a:ext cx="8229600" cy="1143000"/>
          </a:xfrm>
        </p:spPr>
        <p:txBody>
          <a:bodyPr/>
          <a:lstStyle/>
          <a:p>
            <a:r>
              <a:rPr lang="en-US" dirty="0">
                <a:solidFill>
                  <a:schemeClr val="bg1"/>
                </a:solidFill>
              </a:rPr>
              <a:t>Response: Future Orientation</a:t>
            </a:r>
          </a:p>
        </p:txBody>
      </p:sp>
    </p:spTree>
    <p:extLst>
      <p:ext uri="{BB962C8B-B14F-4D97-AF65-F5344CB8AC3E}">
        <p14:creationId xmlns:p14="http://schemas.microsoft.com/office/powerpoint/2010/main" val="163181535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32545"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2546" name="Rectangle 2"/>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32547" name="Group 3"/>
          <p:cNvGrpSpPr>
            <a:grpSpLocks/>
          </p:cNvGrpSpPr>
          <p:nvPr/>
        </p:nvGrpSpPr>
        <p:grpSpPr bwMode="auto">
          <a:xfrm>
            <a:off x="381000" y="1073150"/>
            <a:ext cx="3124200" cy="4724400"/>
            <a:chOff x="240" y="1056"/>
            <a:chExt cx="1968" cy="2976"/>
          </a:xfrm>
        </p:grpSpPr>
        <p:sp>
          <p:nvSpPr>
            <p:cNvPr id="1132550" name="Rectangle 4"/>
            <p:cNvSpPr>
              <a:spLocks noChangeArrowheads="1"/>
            </p:cNvSpPr>
            <p:nvPr/>
          </p:nvSpPr>
          <p:spPr bwMode="auto">
            <a:xfrm>
              <a:off x="336" y="1680"/>
              <a:ext cx="1872" cy="23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sz="3200" dirty="0">
                  <a:latin typeface="Arial" charset="0"/>
                </a:rPr>
                <a:t>The first </a:t>
              </a:r>
              <a:r>
                <a:rPr lang="en-US" altLang="ja-JP" sz="3200" dirty="0">
                  <a:latin typeface="Arial" charset="0"/>
                </a:rPr>
                <a:t>"came to life" is a "spiritual resurrection" </a:t>
              </a:r>
              <a:br>
                <a:rPr lang="en-US" altLang="ja-JP" sz="3200" dirty="0">
                  <a:latin typeface="Arial" charset="0"/>
                </a:rPr>
              </a:br>
              <a:r>
                <a:rPr lang="en-US" altLang="ja-JP" sz="3200" dirty="0">
                  <a:latin typeface="Arial" charset="0"/>
                </a:rPr>
                <a:t>(20:4) but the second is a physical one (20:5).</a:t>
              </a:r>
              <a:endParaRPr lang="en-US" sz="3200" dirty="0">
                <a:latin typeface="Arial" charset="0"/>
              </a:endParaRPr>
            </a:p>
          </p:txBody>
        </p:sp>
        <p:sp>
          <p:nvSpPr>
            <p:cNvPr id="1132551"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487430" name="Rectangle 6"/>
          <p:cNvSpPr>
            <a:spLocks noChangeArrowheads="1"/>
          </p:cNvSpPr>
          <p:nvPr/>
        </p:nvSpPr>
        <p:spPr bwMode="auto">
          <a:xfrm>
            <a:off x="3886200" y="2063750"/>
            <a:ext cx="5257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385763" indent="-385763" eaLnBrk="1" hangingPunct="1">
              <a:lnSpc>
                <a:spcPct val="90000"/>
              </a:lnSpc>
              <a:spcBef>
                <a:spcPct val="20000"/>
              </a:spcBef>
              <a:buClr>
                <a:schemeClr val="tx1"/>
              </a:buClr>
              <a:buSzPct val="80000"/>
              <a:buFont typeface="Wingdings" charset="0"/>
              <a:buNone/>
            </a:pPr>
            <a:r>
              <a:rPr lang="en-US" sz="3200" dirty="0">
                <a:latin typeface="Arial" charset="0"/>
              </a:rPr>
              <a:t>•	Why see the same verb </a:t>
            </a:r>
            <a:r>
              <a:rPr lang="en-US" sz="3200" i="1" dirty="0">
                <a:latin typeface="Arial" charset="0"/>
              </a:rPr>
              <a:t>differently</a:t>
            </a:r>
            <a:r>
              <a:rPr lang="en-US" sz="3200" dirty="0">
                <a:latin typeface="Arial" charset="0"/>
              </a:rPr>
              <a:t> in same text?</a:t>
            </a:r>
          </a:p>
          <a:p>
            <a:pPr marL="385763" indent="-385763" eaLnBrk="1" hangingPunct="1">
              <a:lnSpc>
                <a:spcPct val="90000"/>
              </a:lnSpc>
              <a:spcBef>
                <a:spcPct val="20000"/>
              </a:spcBef>
              <a:buClr>
                <a:schemeClr val="tx1"/>
              </a:buClr>
              <a:buSzPct val="80000"/>
              <a:buFont typeface="Wingdings" charset="0"/>
              <a:buNone/>
            </a:pPr>
            <a:r>
              <a:rPr lang="en-US" sz="3200" dirty="0">
                <a:latin typeface="Arial" charset="0"/>
              </a:rPr>
              <a:t>•	</a:t>
            </a:r>
            <a:r>
              <a:rPr lang="en-US" altLang="ja-JP" sz="3200" dirty="0">
                <a:latin typeface="Arial" charset="0"/>
              </a:rPr>
              <a:t>"Came to life" </a:t>
            </a:r>
            <a:r>
              <a:rPr lang="en-US" altLang="ja-JP" sz="3200" i="1" dirty="0">
                <a:latin typeface="Arial" charset="0"/>
              </a:rPr>
              <a:t>never denotes to</a:t>
            </a:r>
            <a:r>
              <a:rPr lang="en-US" altLang="ja-JP" sz="3200" dirty="0">
                <a:latin typeface="Arial" charset="0"/>
              </a:rPr>
              <a:t> </a:t>
            </a:r>
            <a:r>
              <a:rPr lang="en-US" altLang="ja-JP" sz="3200" i="1" dirty="0">
                <a:latin typeface="Arial" charset="0"/>
              </a:rPr>
              <a:t>a "spiritual resurrection"</a:t>
            </a:r>
            <a:r>
              <a:rPr lang="en-US" altLang="ja-JP" sz="3200" dirty="0">
                <a:latin typeface="Arial" charset="0"/>
              </a:rPr>
              <a:t> in the Bible.</a:t>
            </a:r>
          </a:p>
          <a:p>
            <a:pPr marL="385763" indent="-385763" eaLnBrk="1" hangingPunct="1">
              <a:lnSpc>
                <a:spcPct val="90000"/>
              </a:lnSpc>
              <a:spcBef>
                <a:spcPct val="20000"/>
              </a:spcBef>
              <a:buClr>
                <a:schemeClr val="tx1"/>
              </a:buClr>
              <a:buSzPct val="80000"/>
              <a:buFont typeface="Wingdings" charset="0"/>
              <a:buNone/>
            </a:pPr>
            <a:r>
              <a:rPr lang="en-US" sz="3200" dirty="0">
                <a:latin typeface="Arial" charset="0"/>
              </a:rPr>
              <a:t>•  </a:t>
            </a:r>
            <a:r>
              <a:rPr lang="en-US" altLang="ja-JP" sz="3200" dirty="0">
                <a:latin typeface="Arial" charset="0"/>
              </a:rPr>
              <a:t>"Resurrection" always denotes </a:t>
            </a:r>
            <a:r>
              <a:rPr lang="en-US" altLang="ja-JP" sz="3200" i="1" dirty="0">
                <a:latin typeface="Arial" charset="0"/>
              </a:rPr>
              <a:t>physical</a:t>
            </a:r>
            <a:r>
              <a:rPr lang="en-US" altLang="ja-JP" sz="3200" dirty="0">
                <a:latin typeface="Arial" charset="0"/>
              </a:rPr>
              <a:t> bodies. </a:t>
            </a:r>
          </a:p>
          <a:p>
            <a:pPr marL="385763" indent="-385763" eaLnBrk="1" hangingPunct="1">
              <a:lnSpc>
                <a:spcPct val="90000"/>
              </a:lnSpc>
              <a:spcBef>
                <a:spcPct val="20000"/>
              </a:spcBef>
              <a:buClr>
                <a:schemeClr val="tx1"/>
              </a:buClr>
              <a:buSzPct val="80000"/>
              <a:buFont typeface="Wingdings" charset="0"/>
              <a:buNone/>
            </a:pPr>
            <a:r>
              <a:rPr lang="en-US" sz="3200" dirty="0">
                <a:latin typeface="Arial" charset="0"/>
              </a:rPr>
              <a:t>•	Believers are spiritually alive </a:t>
            </a:r>
            <a:r>
              <a:rPr lang="en-US" sz="3200" i="1" dirty="0">
                <a:latin typeface="Arial" charset="0"/>
              </a:rPr>
              <a:t>now</a:t>
            </a:r>
            <a:r>
              <a:rPr lang="en-US" sz="3200" dirty="0">
                <a:latin typeface="Arial" charset="0"/>
              </a:rPr>
              <a:t>, so no need!</a:t>
            </a:r>
          </a:p>
        </p:txBody>
      </p:sp>
      <p:sp>
        <p:nvSpPr>
          <p:cNvPr id="487431" name="WordArt 7"/>
          <p:cNvSpPr>
            <a:spLocks noChangeArrowheads="1" noChangeShapeType="1" noTextEdit="1"/>
          </p:cNvSpPr>
          <p:nvPr/>
        </p:nvSpPr>
        <p:spPr bwMode="auto">
          <a:xfrm>
            <a:off x="3810000" y="692150"/>
            <a:ext cx="1752600" cy="1485900"/>
          </a:xfrm>
          <a:prstGeom prst="rect">
            <a:avLst/>
          </a:prstGeom>
        </p:spPr>
        <p:txBody>
          <a:bodyPr wrap="none" fromWordArt="1">
            <a:prstTxWarp prst="textSlantUp">
              <a:avLst>
                <a:gd name="adj" fmla="val 42630"/>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9"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743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7430">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7430">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7430">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7430">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30" grpId="0" build="p"/>
      <p:bldP spid="487431" grpId="0" animBg="1"/>
    </p:bldLst>
  </p:timing>
</p:sld>
</file>

<file path=ppt/slides/slide260.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0" y="0"/>
            <a:ext cx="9144000" cy="1066800"/>
          </a:xfrm>
          <a:solidFill>
            <a:srgbClr val="C0C0C0">
              <a:alpha val="50000"/>
            </a:srgbClr>
          </a:solidFill>
        </p:spPr>
        <p:txBody>
          <a:bodyPr/>
          <a:lstStyle/>
          <a:p>
            <a:pPr eaLnBrk="1" hangingPunct="1"/>
            <a:r>
              <a:rPr lang="en-US" sz="6000" b="1" dirty="0">
                <a:solidFill>
                  <a:schemeClr val="tx1"/>
                </a:solidFill>
                <a:effectLst>
                  <a:outerShdw blurRad="38100" dist="38100" dir="2700000" algn="tl">
                    <a:srgbClr val="FFFFFF"/>
                  </a:outerShdw>
                </a:effectLst>
                <a:latin typeface="Arial" charset="0"/>
                <a:cs typeface="Arial" charset="0"/>
              </a:rPr>
              <a:t>Rev. 17:10</a:t>
            </a:r>
          </a:p>
        </p:txBody>
      </p:sp>
      <p:sp>
        <p:nvSpPr>
          <p:cNvPr id="16388" name="Rectangle 4"/>
          <p:cNvSpPr>
            <a:spLocks noChangeArrowheads="1"/>
          </p:cNvSpPr>
          <p:nvPr/>
        </p:nvSpPr>
        <p:spPr bwMode="auto">
          <a:xfrm>
            <a:off x="0" y="5181600"/>
            <a:ext cx="9144000" cy="1676400"/>
          </a:xfrm>
          <a:prstGeom prst="rect">
            <a:avLst/>
          </a:prstGeom>
          <a:solidFill>
            <a:schemeClr val="tx1">
              <a:alpha val="50000"/>
            </a:schemeClr>
          </a:solidFill>
          <a:ln w="9525">
            <a:noFill/>
            <a:miter lim="800000"/>
            <a:headEnd/>
            <a:tailEnd/>
          </a:ln>
          <a:effectLst/>
        </p:spPr>
        <p:txBody>
          <a:bodyPr anchor="ctr"/>
          <a:lstStyle/>
          <a:p>
            <a:pPr algn="ctr" eaLnBrk="1" hangingPunct="1"/>
            <a:r>
              <a:rPr lang="en-US" sz="3200" b="1" dirty="0">
                <a:solidFill>
                  <a:srgbClr val="FFFFFF"/>
                </a:solidFill>
                <a:effectLst>
                  <a:outerShdw blurRad="38100" dist="38100" dir="2700000" algn="tl">
                    <a:srgbClr val="808080"/>
                  </a:outerShdw>
                </a:effectLst>
                <a:latin typeface="Arial" charset="0"/>
                <a:cs typeface="Arial" charset="0"/>
              </a:rPr>
              <a:t>Preterists see the </a:t>
            </a:r>
            <a:r>
              <a:rPr lang="ja-JP" altLang="en-US" sz="3200" b="1" dirty="0">
                <a:solidFill>
                  <a:srgbClr val="FFFFFF"/>
                </a:solidFill>
                <a:effectLst>
                  <a:outerShdw blurRad="38100" dist="38100" dir="2700000" algn="tl">
                    <a:srgbClr val="808080"/>
                  </a:outerShdw>
                </a:effectLst>
                <a:latin typeface="Arial" charset="0"/>
                <a:cs typeface="Arial" charset="0"/>
              </a:rPr>
              <a:t>“</a:t>
            </a:r>
            <a:r>
              <a:rPr lang="en-US" sz="3200" b="1" dirty="0">
                <a:solidFill>
                  <a:srgbClr val="FFFFFF"/>
                </a:solidFill>
                <a:effectLst>
                  <a:outerShdw blurRad="38100" dist="38100" dir="2700000" algn="tl">
                    <a:srgbClr val="808080"/>
                  </a:outerShdw>
                </a:effectLst>
                <a:latin typeface="Arial" charset="0"/>
                <a:cs typeface="Arial" charset="0"/>
              </a:rPr>
              <a:t>seven kings</a:t>
            </a:r>
            <a:r>
              <a:rPr lang="ja-JP" altLang="en-US" sz="3200" b="1" dirty="0">
                <a:solidFill>
                  <a:srgbClr val="FFFFFF"/>
                </a:solidFill>
                <a:effectLst>
                  <a:outerShdw blurRad="38100" dist="38100" dir="2700000" algn="tl">
                    <a:srgbClr val="808080"/>
                  </a:outerShdw>
                </a:effectLst>
                <a:latin typeface="Arial" charset="0"/>
                <a:cs typeface="Arial" charset="0"/>
              </a:rPr>
              <a:t>”</a:t>
            </a:r>
            <a:r>
              <a:rPr lang="en-US" sz="3200" b="1" dirty="0">
                <a:solidFill>
                  <a:srgbClr val="FFFFFF"/>
                </a:solidFill>
                <a:effectLst>
                  <a:outerShdw blurRad="38100" dist="38100" dir="2700000" algn="tl">
                    <a:srgbClr val="808080"/>
                  </a:outerShdw>
                </a:effectLst>
                <a:latin typeface="Arial" charset="0"/>
                <a:cs typeface="Arial" charset="0"/>
              </a:rPr>
              <a:t> as seven Roman kings from the first century. Then they argue that the sixth king is Nero.</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478</a:t>
            </a:r>
          </a:p>
        </p:txBody>
      </p:sp>
    </p:spTree>
    <p:extLst>
      <p:ext uri="{BB962C8B-B14F-4D97-AF65-F5344CB8AC3E}">
        <p14:creationId xmlns:p14="http://schemas.microsoft.com/office/powerpoint/2010/main" val="4036264549"/>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1442" name="Picture 4" descr="Ner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752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6" name="Rectangle 2"/>
          <p:cNvSpPr>
            <a:spLocks noGrp="1" noChangeArrowheads="1"/>
          </p:cNvSpPr>
          <p:nvPr>
            <p:ph type="title"/>
          </p:nvPr>
        </p:nvSpPr>
        <p:spPr>
          <a:xfrm>
            <a:off x="76200" y="4615671"/>
            <a:ext cx="5029200" cy="2013729"/>
          </a:xfrm>
          <a:effectLst>
            <a:outerShdw blurRad="63500" dist="38099" dir="2700000" algn="ctr" rotWithShape="0">
              <a:srgbClr val="4B462F">
                <a:alpha val="74998"/>
              </a:srgbClr>
            </a:outerShdw>
          </a:effectLst>
        </p:spPr>
        <p:txBody>
          <a:bodyPr/>
          <a:lstStyle/>
          <a:p>
            <a:pPr eaLnBrk="1" hangingPunct="1">
              <a:defRPr/>
            </a:pPr>
            <a:r>
              <a:rPr lang="en-US" sz="5000" b="1" dirty="0">
                <a:solidFill>
                  <a:schemeClr val="bg1"/>
                </a:solidFill>
                <a:ea typeface="+mj-ea"/>
              </a:rPr>
              <a:t>Response: Why can</a:t>
            </a:r>
            <a:r>
              <a:rPr lang="fr-FR" sz="5000" b="1" dirty="0">
                <a:solidFill>
                  <a:schemeClr val="bg1"/>
                </a:solidFill>
                <a:ea typeface="+mj-ea"/>
              </a:rPr>
              <a:t>'</a:t>
            </a:r>
            <a:r>
              <a:rPr lang="en-US" sz="5000" b="1" dirty="0">
                <a:solidFill>
                  <a:schemeClr val="bg1"/>
                </a:solidFill>
                <a:ea typeface="+mj-ea"/>
              </a:rPr>
              <a:t>t Nero be the 666?</a:t>
            </a: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479</a:t>
            </a:r>
          </a:p>
        </p:txBody>
      </p:sp>
      <p:sp>
        <p:nvSpPr>
          <p:cNvPr id="6" name="Rectangle 3"/>
          <p:cNvSpPr txBox="1">
            <a:spLocks noChangeArrowheads="1"/>
          </p:cNvSpPr>
          <p:nvPr/>
        </p:nvSpPr>
        <p:spPr bwMode="auto">
          <a:xfrm>
            <a:off x="5257800" y="757099"/>
            <a:ext cx="3886200" cy="5562600"/>
          </a:xfrm>
          <a:prstGeom prst="rect">
            <a:avLst/>
          </a:prstGeom>
          <a:noFill/>
          <a:ln>
            <a:noFill/>
          </a:ln>
          <a:effectLst>
            <a:outerShdw blurRad="63500" dist="17961"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eaLnBrk="1" hangingPunct="1">
              <a:defRPr/>
            </a:pPr>
            <a:r>
              <a:rPr lang="en-US" sz="3000" b="1" dirty="0">
                <a:solidFill>
                  <a:srgbClr val="000066"/>
                </a:solidFill>
                <a:latin typeface="Arial"/>
                <a:ea typeface="Arial"/>
                <a:cs typeface="Arial"/>
              </a:rPr>
              <a:t>Nero exercised authority from AD 54-68, not for the required  forty-two months </a:t>
            </a:r>
            <a:br>
              <a:rPr lang="en-US" sz="3000" b="1" dirty="0">
                <a:solidFill>
                  <a:srgbClr val="000066"/>
                </a:solidFill>
                <a:latin typeface="Arial"/>
                <a:ea typeface="Arial"/>
                <a:cs typeface="Arial"/>
              </a:rPr>
            </a:br>
            <a:r>
              <a:rPr lang="en-US" sz="3000" b="1" dirty="0">
                <a:solidFill>
                  <a:srgbClr val="000066"/>
                </a:solidFill>
                <a:latin typeface="Arial"/>
                <a:ea typeface="Arial"/>
                <a:cs typeface="Arial"/>
              </a:rPr>
              <a:t>(Rev. 13:5).</a:t>
            </a:r>
          </a:p>
          <a:p>
            <a:pPr eaLnBrk="1" hangingPunct="1">
              <a:defRPr/>
            </a:pPr>
            <a:endParaRPr lang="en-US" sz="3000" b="1" dirty="0">
              <a:solidFill>
                <a:srgbClr val="000066"/>
              </a:solidFill>
              <a:latin typeface="Arial"/>
              <a:ea typeface="Arial"/>
              <a:cs typeface="Arial"/>
            </a:endParaRPr>
          </a:p>
          <a:p>
            <a:pPr eaLnBrk="1" hangingPunct="1">
              <a:defRPr/>
            </a:pPr>
            <a:r>
              <a:rPr lang="en-US" sz="3000" b="1" dirty="0">
                <a:solidFill>
                  <a:srgbClr val="000066"/>
                </a:solidFill>
                <a:latin typeface="Arial"/>
                <a:ea typeface="Arial"/>
                <a:cs typeface="Arial"/>
              </a:rPr>
              <a:t>All inhabitants of the earth did not worship Nero (Rev. 13:8).</a:t>
            </a:r>
          </a:p>
        </p:txBody>
      </p:sp>
    </p:spTree>
    <p:extLst>
      <p:ext uri="{BB962C8B-B14F-4D97-AF65-F5344CB8AC3E}">
        <p14:creationId xmlns:p14="http://schemas.microsoft.com/office/powerpoint/2010/main" val="3234514202"/>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aphicFrame>
        <p:nvGraphicFramePr>
          <p:cNvPr id="49260" name="Group 108"/>
          <p:cNvGraphicFramePr>
            <a:graphicFrameLocks noGrp="1"/>
          </p:cNvGraphicFramePr>
          <p:nvPr>
            <p:ph/>
            <p:extLst>
              <p:ext uri="{D42A27DB-BD31-4B8C-83A1-F6EECF244321}">
                <p14:modId xmlns:p14="http://schemas.microsoft.com/office/powerpoint/2010/main" val="2005204243"/>
              </p:ext>
            </p:extLst>
          </p:nvPr>
        </p:nvGraphicFramePr>
        <p:xfrm>
          <a:off x="457200" y="855541"/>
          <a:ext cx="8229600" cy="5851526"/>
        </p:xfrm>
        <a:graphic>
          <a:graphicData uri="http://schemas.openxmlformats.org/drawingml/2006/table">
            <a:tbl>
              <a:tblPr/>
              <a:tblGrid>
                <a:gridCol w="41148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93345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dirty="0">
                          <a:ln>
                            <a:noFill/>
                          </a:ln>
                          <a:solidFill>
                            <a:srgbClr val="FFFF00"/>
                          </a:solidFill>
                          <a:effectLst/>
                          <a:latin typeface="Arial" charset="0"/>
                          <a:ea typeface="ＭＳ Ｐゴシック" charset="0"/>
                          <a:cs typeface="Times New Roman" charset="0"/>
                        </a:rPr>
                        <a:t>Daniel 7:1-8</a:t>
                      </a:r>
                      <a:endParaRPr kumimoji="0" lang="en-US" sz="2400" b="1" i="0" u="none" strike="noStrike" cap="none" normalizeH="0" baseline="0" dirty="0">
                        <a:ln>
                          <a:noFill/>
                        </a:ln>
                        <a:solidFill>
                          <a:srgbClr val="FFFF00"/>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dirty="0">
                          <a:ln>
                            <a:noFill/>
                          </a:ln>
                          <a:solidFill>
                            <a:srgbClr val="FFFF00"/>
                          </a:solidFill>
                          <a:effectLst/>
                          <a:latin typeface="Arial" charset="0"/>
                          <a:ea typeface="ＭＳ Ｐゴシック" charset="0"/>
                          <a:cs typeface="Times New Roman" charset="0"/>
                        </a:rPr>
                        <a:t>Revelation 13:1-2; 17:9-12</a:t>
                      </a:r>
                      <a:endParaRPr kumimoji="0" lang="en-US" sz="2400" b="1" i="0" u="none" strike="noStrike" cap="none" normalizeH="0" baseline="0" dirty="0">
                        <a:ln>
                          <a:noFill/>
                        </a:ln>
                        <a:solidFill>
                          <a:srgbClr val="FFFF00"/>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73990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Four beasts (lion, bear, leopard, terrible beast with ten horns)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One beast that is like a leopard, bear, and lion (13:2) with ten horns (13:1; 17:3)</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9062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Seven heads representing four successive kingdoms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Seven heads representing seven successive kingdoms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38213">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Four kingdoms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Seven kingdoms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49338">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Ten horns (v. 7)</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Ten horns (13:1; 17:3,12)</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3510" name="Text Box 89"/>
          <p:cNvSpPr txBox="1">
            <a:spLocks noChangeArrowheads="1"/>
          </p:cNvSpPr>
          <p:nvPr/>
        </p:nvSpPr>
        <p:spPr bwMode="auto">
          <a:xfrm>
            <a:off x="7267575" y="6248400"/>
            <a:ext cx="14192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r" eaLnBrk="1" hangingPunct="1"/>
            <a:r>
              <a:rPr lang="en-US" i="1">
                <a:solidFill>
                  <a:srgbClr val="FFFFFF"/>
                </a:solidFill>
                <a:latin typeface="Times New Roman" charset="0"/>
              </a:rPr>
              <a:t>Hitchcock</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479</a:t>
            </a:r>
          </a:p>
        </p:txBody>
      </p:sp>
      <p:sp>
        <p:nvSpPr>
          <p:cNvPr id="2" name="Title 1"/>
          <p:cNvSpPr>
            <a:spLocks noGrp="1"/>
          </p:cNvSpPr>
          <p:nvPr>
            <p:ph type="title" idx="4294967295"/>
          </p:nvPr>
        </p:nvSpPr>
        <p:spPr>
          <a:xfrm>
            <a:off x="457200" y="27664"/>
            <a:ext cx="8229600" cy="942602"/>
          </a:xfrm>
        </p:spPr>
        <p:txBody>
          <a:bodyPr/>
          <a:lstStyle/>
          <a:p>
            <a:r>
              <a:rPr lang="en-US" dirty="0">
                <a:solidFill>
                  <a:srgbClr val="FFFFFF"/>
                </a:solidFill>
              </a:rPr>
              <a:t>Correlation with Daniel</a:t>
            </a:r>
          </a:p>
        </p:txBody>
      </p:sp>
    </p:spTree>
    <p:extLst>
      <p:ext uri="{BB962C8B-B14F-4D97-AF65-F5344CB8AC3E}">
        <p14:creationId xmlns:p14="http://schemas.microsoft.com/office/powerpoint/2010/main" val="341349200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5540" name="Text Box 4"/>
          <p:cNvSpPr txBox="1">
            <a:spLocks noChangeArrowheads="1"/>
          </p:cNvSpPr>
          <p:nvPr/>
        </p:nvSpPr>
        <p:spPr bwMode="auto">
          <a:xfrm>
            <a:off x="7267575" y="6248400"/>
            <a:ext cx="14192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r" eaLnBrk="1" hangingPunct="1"/>
            <a:r>
              <a:rPr lang="en-US" i="1">
                <a:solidFill>
                  <a:srgbClr val="FFFFFF"/>
                </a:solidFill>
                <a:latin typeface="Times New Roman" charset="0"/>
              </a:rPr>
              <a:t>Hitchcock</a:t>
            </a: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479</a:t>
            </a:r>
          </a:p>
        </p:txBody>
      </p:sp>
      <p:sp>
        <p:nvSpPr>
          <p:cNvPr id="6" name="Rectangle 3"/>
          <p:cNvSpPr txBox="1">
            <a:spLocks noChangeArrowheads="1"/>
          </p:cNvSpPr>
          <p:nvPr/>
        </p:nvSpPr>
        <p:spPr bwMode="auto">
          <a:xfrm>
            <a:off x="0" y="1588193"/>
            <a:ext cx="9144000" cy="4495800"/>
          </a:xfrm>
          <a:prstGeom prst="rect">
            <a:avLst/>
          </a:prstGeom>
          <a:solidFill>
            <a:schemeClr val="bg1">
              <a:alpha val="64999"/>
            </a:schemeClr>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514350" indent="-514350" eaLnBrk="1" hangingPunct="1">
              <a:buFontTx/>
              <a:buAutoNum type="arabicPeriod"/>
            </a:pPr>
            <a:r>
              <a:rPr lang="en-US" sz="3000" b="1" dirty="0">
                <a:solidFill>
                  <a:srgbClr val="000066"/>
                </a:solidFill>
                <a:effectLst>
                  <a:outerShdw blurRad="38100" dist="38100" dir="2700000" algn="tl">
                    <a:srgbClr val="DDDDDD"/>
                  </a:outerShdw>
                </a:effectLst>
                <a:latin typeface="Arial" charset="0"/>
                <a:cs typeface="Arial" charset="0"/>
              </a:rPr>
              <a:t>Egypt (Pharaohs) </a:t>
            </a:r>
          </a:p>
          <a:p>
            <a:pPr marL="514350" indent="-514350" eaLnBrk="1" hangingPunct="1">
              <a:buFontTx/>
              <a:buAutoNum type="arabicPeriod"/>
            </a:pPr>
            <a:r>
              <a:rPr lang="en-US" sz="3000" b="1" dirty="0">
                <a:solidFill>
                  <a:srgbClr val="000066"/>
                </a:solidFill>
                <a:effectLst>
                  <a:outerShdw blurRad="38100" dist="38100" dir="2700000" algn="tl">
                    <a:srgbClr val="DDDDDD"/>
                  </a:outerShdw>
                </a:effectLst>
                <a:latin typeface="Arial" charset="0"/>
                <a:cs typeface="Arial" charset="0"/>
              </a:rPr>
              <a:t>Assyria (Assyrian kings) </a:t>
            </a:r>
          </a:p>
          <a:p>
            <a:pPr eaLnBrk="1" hangingPunct="1">
              <a:buFontTx/>
              <a:buNone/>
            </a:pPr>
            <a:r>
              <a:rPr lang="en-US" sz="3000" b="1" dirty="0">
                <a:solidFill>
                  <a:srgbClr val="000066"/>
                </a:solidFill>
                <a:effectLst>
                  <a:outerShdw blurRad="38100" dist="38100" dir="2700000" algn="tl">
                    <a:srgbClr val="DDDDDD"/>
                  </a:outerShdw>
                </a:effectLst>
                <a:latin typeface="Arial" charset="0"/>
                <a:cs typeface="Arial" charset="0"/>
              </a:rPr>
              <a:t>3. Neo-Babylonia (Nebuchadnezzar) </a:t>
            </a:r>
          </a:p>
          <a:p>
            <a:pPr eaLnBrk="1" hangingPunct="1">
              <a:buFontTx/>
              <a:buNone/>
            </a:pPr>
            <a:r>
              <a:rPr lang="en-US" sz="3000" b="1" dirty="0">
                <a:solidFill>
                  <a:srgbClr val="000066"/>
                </a:solidFill>
                <a:effectLst>
                  <a:outerShdw blurRad="38100" dist="38100" dir="2700000" algn="tl">
                    <a:srgbClr val="DDDDDD"/>
                  </a:outerShdw>
                </a:effectLst>
                <a:latin typeface="Arial" charset="0"/>
                <a:cs typeface="Arial" charset="0"/>
              </a:rPr>
              <a:t>4. </a:t>
            </a:r>
            <a:r>
              <a:rPr lang="en-US" sz="3000" b="1" dirty="0" err="1">
                <a:solidFill>
                  <a:srgbClr val="000066"/>
                </a:solidFill>
                <a:effectLst>
                  <a:outerShdw blurRad="38100" dist="38100" dir="2700000" algn="tl">
                    <a:srgbClr val="DDDDDD"/>
                  </a:outerShdw>
                </a:effectLst>
                <a:latin typeface="Arial" charset="0"/>
                <a:cs typeface="Arial" charset="0"/>
              </a:rPr>
              <a:t>Medo</a:t>
            </a:r>
            <a:r>
              <a:rPr lang="en-US" sz="3000" b="1" dirty="0">
                <a:solidFill>
                  <a:srgbClr val="000066"/>
                </a:solidFill>
                <a:effectLst>
                  <a:outerShdw blurRad="38100" dist="38100" dir="2700000" algn="tl">
                    <a:srgbClr val="DDDDDD"/>
                  </a:outerShdw>
                </a:effectLst>
                <a:latin typeface="Arial" charset="0"/>
                <a:cs typeface="Arial" charset="0"/>
              </a:rPr>
              <a:t>-Persia (Cyrus) </a:t>
            </a:r>
          </a:p>
          <a:p>
            <a:pPr eaLnBrk="1" hangingPunct="1">
              <a:buFontTx/>
              <a:buNone/>
            </a:pPr>
            <a:r>
              <a:rPr lang="en-US" sz="3000" b="1" dirty="0">
                <a:solidFill>
                  <a:srgbClr val="000066"/>
                </a:solidFill>
                <a:effectLst>
                  <a:outerShdw blurRad="38100" dist="38100" dir="2700000" algn="tl">
                    <a:srgbClr val="DDDDDD"/>
                  </a:outerShdw>
                </a:effectLst>
                <a:latin typeface="Arial" charset="0"/>
                <a:cs typeface="Arial" charset="0"/>
              </a:rPr>
              <a:t>5. Greece (Alexander the Great) </a:t>
            </a:r>
          </a:p>
          <a:p>
            <a:pPr eaLnBrk="1" hangingPunct="1">
              <a:buFontTx/>
              <a:buNone/>
            </a:pPr>
            <a:r>
              <a:rPr lang="en-US" sz="3000" b="1" dirty="0">
                <a:solidFill>
                  <a:srgbClr val="000066"/>
                </a:solidFill>
                <a:effectLst>
                  <a:outerShdw blurRad="38100" dist="38100" dir="2700000" algn="tl">
                    <a:srgbClr val="DDDDDD"/>
                  </a:outerShdw>
                </a:effectLst>
                <a:latin typeface="Arial" charset="0"/>
                <a:cs typeface="Arial" charset="0"/>
              </a:rPr>
              <a:t>6. Rome (Caesars; “one is”) </a:t>
            </a:r>
          </a:p>
          <a:p>
            <a:pPr eaLnBrk="1" hangingPunct="1">
              <a:buFontTx/>
              <a:buNone/>
            </a:pPr>
            <a:r>
              <a:rPr lang="en-US" sz="3000" b="1" dirty="0">
                <a:solidFill>
                  <a:srgbClr val="000066"/>
                </a:solidFill>
                <a:effectLst>
                  <a:outerShdw blurRad="38100" dist="38100" dir="2700000" algn="tl">
                    <a:srgbClr val="DDDDDD"/>
                  </a:outerShdw>
                </a:effectLst>
                <a:latin typeface="Arial" charset="0"/>
                <a:cs typeface="Arial" charset="0"/>
              </a:rPr>
              <a:t>7. Reunited Roman Empire (ten kings; “not yet”) </a:t>
            </a:r>
          </a:p>
          <a:p>
            <a:pPr eaLnBrk="1" hangingPunct="1">
              <a:buFontTx/>
              <a:buNone/>
            </a:pPr>
            <a:r>
              <a:rPr lang="en-US" sz="3000" b="1" dirty="0">
                <a:solidFill>
                  <a:srgbClr val="000066"/>
                </a:solidFill>
                <a:effectLst>
                  <a:outerShdw blurRad="38100" dist="38100" dir="2700000" algn="tl">
                    <a:srgbClr val="DDDDDD"/>
                  </a:outerShdw>
                </a:effectLst>
                <a:latin typeface="Arial" charset="0"/>
                <a:cs typeface="Arial" charset="0"/>
              </a:rPr>
              <a:t>8. Final Gentile world kingdom (the Antichrist)</a:t>
            </a:r>
          </a:p>
        </p:txBody>
      </p:sp>
      <p:sp>
        <p:nvSpPr>
          <p:cNvPr id="51202" name="Rectangle 2"/>
          <p:cNvSpPr>
            <a:spLocks noGrp="1" noChangeArrowheads="1"/>
          </p:cNvSpPr>
          <p:nvPr>
            <p:ph type="title"/>
          </p:nvPr>
        </p:nvSpPr>
        <p:spPr>
          <a:effectLst>
            <a:outerShdw blurRad="63500" dist="53882" dir="2700000" algn="ctr" rotWithShape="0">
              <a:schemeClr val="tx1">
                <a:alpha val="74998"/>
              </a:schemeClr>
            </a:outerShdw>
          </a:effectLst>
        </p:spPr>
        <p:txBody>
          <a:bodyPr/>
          <a:lstStyle/>
          <a:p>
            <a:pPr eaLnBrk="1" hangingPunct="1">
              <a:defRPr/>
            </a:pPr>
            <a:r>
              <a:rPr lang="en-US" sz="4600" b="1" dirty="0">
                <a:solidFill>
                  <a:schemeClr val="bg1"/>
                </a:solidFill>
                <a:ea typeface="+mj-ea"/>
              </a:rPr>
              <a:t>Eight Successive Kingdoms (17:10-11) </a:t>
            </a:r>
          </a:p>
        </p:txBody>
      </p:sp>
    </p:spTree>
    <p:extLst>
      <p:ext uri="{BB962C8B-B14F-4D97-AF65-F5344CB8AC3E}">
        <p14:creationId xmlns:p14="http://schemas.microsoft.com/office/powerpoint/2010/main" val="3082392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1" nodeType="clickEffect">
                                  <p:stCondLst>
                                    <p:cond delay="0"/>
                                  </p:stCondLst>
                                  <p:childTnLst>
                                    <p:set>
                                      <p:cBhvr>
                                        <p:cTn id="26" dur="1" fill="hold">
                                          <p:stCondLst>
                                            <p:cond delay="0"/>
                                          </p:stCondLst>
                                        </p:cTn>
                                        <p:tgtEl>
                                          <p:spTgt spid="6">
                                            <p:bg/>
                                          </p:spTgt>
                                        </p:tgtEl>
                                        <p:attrNameLst>
                                          <p:attrName>style.visibility</p:attrName>
                                        </p:attrNameLst>
                                      </p:cBhvr>
                                      <p:to>
                                        <p:strVal val="visible"/>
                                      </p:to>
                                    </p:set>
                                    <p:animEffect transition="in" filter="dissolve">
                                      <p:cBhvr>
                                        <p:cTn id="27" dur="500"/>
                                        <p:tgtEl>
                                          <p:spTgt spid="6">
                                            <p:bg/>
                                          </p:spTgt>
                                        </p:tgtEl>
                                      </p:cBhvr>
                                    </p:animEffect>
                                  </p:childTnLst>
                                </p:cTn>
                              </p:par>
                              <p:par>
                                <p:cTn id="28" presetID="9" presetClass="entr" presetSubtype="0" fill="hold" grpId="1" nodeType="withEffect">
                                  <p:stCondLst>
                                    <p:cond delay="0"/>
                                  </p:stCondLst>
                                  <p:childTnLst>
                                    <p:set>
                                      <p:cBhvr>
                                        <p:cTn id="29" dur="1" fill="hold">
                                          <p:stCondLst>
                                            <p:cond delay="0"/>
                                          </p:stCondLst>
                                        </p:cTn>
                                        <p:tgtEl>
                                          <p:spTgt spid="6">
                                            <p:txEl>
                                              <p:pRg st="0" end="0"/>
                                            </p:txEl>
                                          </p:spTgt>
                                        </p:tgtEl>
                                        <p:attrNameLst>
                                          <p:attrName>style.visibility</p:attrName>
                                        </p:attrNameLst>
                                      </p:cBhvr>
                                      <p:to>
                                        <p:strVal val="visible"/>
                                      </p:to>
                                    </p:set>
                                    <p:animEffect transition="in" filter="dissolve">
                                      <p:cBhvr>
                                        <p:cTn id="30" dur="500"/>
                                        <p:tgtEl>
                                          <p:spTgt spid="6">
                                            <p:txEl>
                                              <p:pRg st="0" end="0"/>
                                            </p:txEl>
                                          </p:spTgt>
                                        </p:tgtEl>
                                      </p:cBhvr>
                                    </p:animEffect>
                                  </p:childTnLst>
                                </p:cTn>
                              </p:par>
                              <p:par>
                                <p:cTn id="31" presetID="9" presetClass="entr" presetSubtype="0" fill="hold" grpId="1" nodeType="with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Effect transition="in" filter="dissolve">
                                      <p:cBhvr>
                                        <p:cTn id="33" dur="500"/>
                                        <p:tgtEl>
                                          <p:spTgt spid="6">
                                            <p:txEl>
                                              <p:pRg st="1" end="1"/>
                                            </p:txEl>
                                          </p:spTgt>
                                        </p:tgtEl>
                                      </p:cBhvr>
                                    </p:animEffect>
                                  </p:childTnLst>
                                </p:cTn>
                              </p:par>
                              <p:par>
                                <p:cTn id="34" presetID="9" presetClass="entr" presetSubtype="0" fill="hold" grpId="1" nodeType="withEffect">
                                  <p:stCondLst>
                                    <p:cond delay="0"/>
                                  </p:stCondLst>
                                  <p:childTnLst>
                                    <p:set>
                                      <p:cBhvr>
                                        <p:cTn id="35" dur="1" fill="hold">
                                          <p:stCondLst>
                                            <p:cond delay="0"/>
                                          </p:stCondLst>
                                        </p:cTn>
                                        <p:tgtEl>
                                          <p:spTgt spid="6">
                                            <p:txEl>
                                              <p:pRg st="2" end="2"/>
                                            </p:txEl>
                                          </p:spTgt>
                                        </p:tgtEl>
                                        <p:attrNameLst>
                                          <p:attrName>style.visibility</p:attrName>
                                        </p:attrNameLst>
                                      </p:cBhvr>
                                      <p:to>
                                        <p:strVal val="visible"/>
                                      </p:to>
                                    </p:set>
                                    <p:animEffect transition="in" filter="dissolve">
                                      <p:cBhvr>
                                        <p:cTn id="36" dur="500"/>
                                        <p:tgtEl>
                                          <p:spTgt spid="6">
                                            <p:txEl>
                                              <p:pRg st="2" end="2"/>
                                            </p:txEl>
                                          </p:spTgt>
                                        </p:tgtEl>
                                      </p:cBhvr>
                                    </p:animEffect>
                                  </p:childTnLst>
                                </p:cTn>
                              </p:par>
                              <p:par>
                                <p:cTn id="37" presetID="9" presetClass="entr" presetSubtype="0" fill="hold" grpId="1" nodeType="withEffect">
                                  <p:stCondLst>
                                    <p:cond delay="0"/>
                                  </p:stCondLst>
                                  <p:childTnLst>
                                    <p:set>
                                      <p:cBhvr>
                                        <p:cTn id="38" dur="1" fill="hold">
                                          <p:stCondLst>
                                            <p:cond delay="0"/>
                                          </p:stCondLst>
                                        </p:cTn>
                                        <p:tgtEl>
                                          <p:spTgt spid="6">
                                            <p:txEl>
                                              <p:pRg st="3" end="3"/>
                                            </p:txEl>
                                          </p:spTgt>
                                        </p:tgtEl>
                                        <p:attrNameLst>
                                          <p:attrName>style.visibility</p:attrName>
                                        </p:attrNameLst>
                                      </p:cBhvr>
                                      <p:to>
                                        <p:strVal val="visible"/>
                                      </p:to>
                                    </p:set>
                                    <p:animEffect transition="in" filter="dissolve">
                                      <p:cBhvr>
                                        <p:cTn id="39" dur="500"/>
                                        <p:tgtEl>
                                          <p:spTgt spid="6">
                                            <p:txEl>
                                              <p:pRg st="3" end="3"/>
                                            </p:txEl>
                                          </p:spTgt>
                                        </p:tgtEl>
                                      </p:cBhvr>
                                    </p:animEffect>
                                  </p:childTnLst>
                                </p:cTn>
                              </p:par>
                              <p:par>
                                <p:cTn id="40" presetID="9" presetClass="entr" presetSubtype="0" fill="hold" grpId="1" nodeType="withEffect">
                                  <p:stCondLst>
                                    <p:cond delay="0"/>
                                  </p:stCondLst>
                                  <p:childTnLst>
                                    <p:set>
                                      <p:cBhvr>
                                        <p:cTn id="41" dur="1" fill="hold">
                                          <p:stCondLst>
                                            <p:cond delay="0"/>
                                          </p:stCondLst>
                                        </p:cTn>
                                        <p:tgtEl>
                                          <p:spTgt spid="6">
                                            <p:txEl>
                                              <p:pRg st="4" end="4"/>
                                            </p:txEl>
                                          </p:spTgt>
                                        </p:tgtEl>
                                        <p:attrNameLst>
                                          <p:attrName>style.visibility</p:attrName>
                                        </p:attrNameLst>
                                      </p:cBhvr>
                                      <p:to>
                                        <p:strVal val="visible"/>
                                      </p:to>
                                    </p:set>
                                    <p:animEffect transition="in" filter="dissolve">
                                      <p:cBhvr>
                                        <p:cTn id="42" dur="500"/>
                                        <p:tgtEl>
                                          <p:spTgt spid="6">
                                            <p:txEl>
                                              <p:pRg st="4" end="4"/>
                                            </p:txEl>
                                          </p:spTgt>
                                        </p:tgtEl>
                                      </p:cBhvr>
                                    </p:animEffect>
                                  </p:childTnLst>
                                </p:cTn>
                              </p:par>
                              <p:par>
                                <p:cTn id="43" presetID="9" presetClass="entr" presetSubtype="0" fill="hold" grpId="1" nodeType="with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par>
                                <p:cTn id="46" presetID="9" presetClass="entr" presetSubtype="0" fill="hold" grpId="1" nodeType="withEffect">
                                  <p:stCondLst>
                                    <p:cond delay="0"/>
                                  </p:stCondLst>
                                  <p:childTnLst>
                                    <p:set>
                                      <p:cBhvr>
                                        <p:cTn id="47" dur="1" fill="hold">
                                          <p:stCondLst>
                                            <p:cond delay="0"/>
                                          </p:stCondLst>
                                        </p:cTn>
                                        <p:tgtEl>
                                          <p:spTgt spid="6">
                                            <p:txEl>
                                              <p:pRg st="6" end="6"/>
                                            </p:txEl>
                                          </p:spTgt>
                                        </p:tgtEl>
                                        <p:attrNameLst>
                                          <p:attrName>style.visibility</p:attrName>
                                        </p:attrNameLst>
                                      </p:cBhvr>
                                      <p:to>
                                        <p:strVal val="visible"/>
                                      </p:to>
                                    </p:set>
                                    <p:animEffect transition="in" filter="dissolve">
                                      <p:cBhvr>
                                        <p:cTn id="48" dur="500"/>
                                        <p:tgtEl>
                                          <p:spTgt spid="6">
                                            <p:txEl>
                                              <p:pRg st="6" end="6"/>
                                            </p:txEl>
                                          </p:spTgt>
                                        </p:tgtEl>
                                      </p:cBhvr>
                                    </p:animEffect>
                                  </p:childTnLst>
                                </p:cTn>
                              </p:par>
                              <p:par>
                                <p:cTn id="49" presetID="9" presetClass="entr" presetSubtype="0" fill="hold" grpId="1" nodeType="withEffect">
                                  <p:stCondLst>
                                    <p:cond delay="0"/>
                                  </p:stCondLst>
                                  <p:childTnLst>
                                    <p:set>
                                      <p:cBhvr>
                                        <p:cTn id="50" dur="1" fill="hold">
                                          <p:stCondLst>
                                            <p:cond delay="0"/>
                                          </p:stCondLst>
                                        </p:cTn>
                                        <p:tgtEl>
                                          <p:spTgt spid="6">
                                            <p:txEl>
                                              <p:pRg st="7" end="7"/>
                                            </p:txEl>
                                          </p:spTgt>
                                        </p:tgtEl>
                                        <p:attrNameLst>
                                          <p:attrName>style.visibility</p:attrName>
                                        </p:attrNameLst>
                                      </p:cBhvr>
                                      <p:to>
                                        <p:strVal val="visible"/>
                                      </p:to>
                                    </p:set>
                                    <p:animEffect transition="in" filter="dissolve">
                                      <p:cBhvr>
                                        <p:cTn id="51" dur="5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P spid="6" grpId="1" build="allAtOnce" animBg="1"/>
    </p:bldLst>
  </p:timing>
</p:sld>
</file>

<file path=ppt/slides/slide264.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0" y="69831"/>
            <a:ext cx="8255398" cy="724021"/>
          </a:xfrm>
          <a:effectLst>
            <a:outerShdw blurRad="63500" dist="17961" dir="2700000" algn="ctr" rotWithShape="0">
              <a:schemeClr val="tx1">
                <a:alpha val="74998"/>
              </a:schemeClr>
            </a:outerShdw>
          </a:effectLst>
        </p:spPr>
        <p:txBody>
          <a:bodyPr/>
          <a:lstStyle/>
          <a:p>
            <a:pPr eaLnBrk="1" hangingPunct="1"/>
            <a:r>
              <a:rPr lang="en-US" sz="3200" b="1" i="1" dirty="0">
                <a:solidFill>
                  <a:schemeClr val="bg1"/>
                </a:solidFill>
                <a:latin typeface="Arial" charset="0"/>
                <a:cs typeface="Arial" charset="0"/>
              </a:rPr>
              <a:t>Support for Successive Kingdoms View</a:t>
            </a:r>
          </a:p>
        </p:txBody>
      </p:sp>
      <p:sp>
        <p:nvSpPr>
          <p:cNvPr id="67587" name="Text Box 4"/>
          <p:cNvSpPr txBox="1">
            <a:spLocks noChangeArrowheads="1"/>
          </p:cNvSpPr>
          <p:nvPr/>
        </p:nvSpPr>
        <p:spPr bwMode="auto">
          <a:xfrm>
            <a:off x="7572375" y="6248400"/>
            <a:ext cx="14192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r" eaLnBrk="1" hangingPunct="1"/>
            <a:r>
              <a:rPr lang="en-US" i="1">
                <a:solidFill>
                  <a:srgbClr val="FFFFFF"/>
                </a:solidFill>
                <a:latin typeface="Times New Roman" charset="0"/>
              </a:rPr>
              <a:t>Hitchcock</a:t>
            </a:r>
          </a:p>
        </p:txBody>
      </p:sp>
      <p:sp>
        <p:nvSpPr>
          <p:cNvPr id="4" name="Text Box 1034"/>
          <p:cNvSpPr txBox="1">
            <a:spLocks noChangeArrowheads="1"/>
          </p:cNvSpPr>
          <p:nvPr/>
        </p:nvSpPr>
        <p:spPr bwMode="auto">
          <a:xfrm>
            <a:off x="8326783" y="0"/>
            <a:ext cx="817217"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479-480</a:t>
            </a:r>
          </a:p>
        </p:txBody>
      </p:sp>
      <p:sp>
        <p:nvSpPr>
          <p:cNvPr id="5" name="Rectangle 2"/>
          <p:cNvSpPr txBox="1">
            <a:spLocks noChangeArrowheads="1"/>
          </p:cNvSpPr>
          <p:nvPr/>
        </p:nvSpPr>
        <p:spPr bwMode="auto">
          <a:xfrm>
            <a:off x="88200" y="762000"/>
            <a:ext cx="8915143" cy="6096000"/>
          </a:xfrm>
          <a:prstGeom prst="rect">
            <a:avLst/>
          </a:prstGeom>
          <a:noFill/>
          <a:ln>
            <a:noFill/>
          </a:ln>
          <a:effectLst>
            <a:outerShdw blurRad="63500" dist="17961"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eaLnBrk="1" hangingPunct="1"/>
            <a:r>
              <a:rPr lang="ja-JP" altLang="en-US" sz="3500" b="1" dirty="0">
                <a:solidFill>
                  <a:srgbClr val="FFFFFF"/>
                </a:solidFill>
                <a:latin typeface="Arial" charset="0"/>
                <a:cs typeface="Arial" charset="0"/>
              </a:rPr>
              <a:t>“</a:t>
            </a:r>
            <a:r>
              <a:rPr lang="en-US" sz="3500" b="1" dirty="0">
                <a:solidFill>
                  <a:srgbClr val="FFFFFF"/>
                </a:solidFill>
                <a:latin typeface="Arial" charset="0"/>
                <a:cs typeface="Arial" charset="0"/>
              </a:rPr>
              <a:t>The successive-kingdoms view avoids the nebulous nature of the symbolic view, is consistent with the Old Testament imagery from Daniel 7, and provides a consistent interpretation of the eight kings. For these reasons this is the preferred view. Therefore Revelation 17:9-11 offers no support for the early date of Revelation based on the idea that Nero is the sixth king.</a:t>
            </a:r>
            <a:r>
              <a:rPr lang="ja-JP" altLang="en-US" sz="3500" b="1" dirty="0">
                <a:solidFill>
                  <a:srgbClr val="FFFFFF"/>
                </a:solidFill>
                <a:latin typeface="Arial" charset="0"/>
                <a:cs typeface="Arial" charset="0"/>
              </a:rPr>
              <a:t>”</a:t>
            </a:r>
            <a:r>
              <a:rPr lang="en-US" sz="3500" b="1" dirty="0">
                <a:solidFill>
                  <a:srgbClr val="FFFFFF"/>
                </a:solidFill>
                <a:latin typeface="Arial" charset="0"/>
                <a:cs typeface="Arial" charset="0"/>
              </a:rPr>
              <a:t> </a:t>
            </a:r>
          </a:p>
        </p:txBody>
      </p:sp>
    </p:spTree>
    <p:extLst>
      <p:ext uri="{BB962C8B-B14F-4D97-AF65-F5344CB8AC3E}">
        <p14:creationId xmlns:p14="http://schemas.microsoft.com/office/powerpoint/2010/main" val="231089073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9634" name="Picture 5" descr="Domiti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600575" y="0"/>
            <a:ext cx="4543425"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9635" name="Picture 4" descr="Ner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87888"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6" name="Rectangle 6"/>
          <p:cNvSpPr>
            <a:spLocks noChangeArrowheads="1"/>
          </p:cNvSpPr>
          <p:nvPr/>
        </p:nvSpPr>
        <p:spPr bwMode="auto">
          <a:xfrm>
            <a:off x="0" y="5410200"/>
            <a:ext cx="9144000" cy="1447800"/>
          </a:xfrm>
          <a:prstGeom prst="rect">
            <a:avLst/>
          </a:prstGeom>
          <a:solidFill>
            <a:schemeClr val="tx1"/>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33794" name="Rectangle 2"/>
          <p:cNvSpPr>
            <a:spLocks noGrp="1" noChangeArrowheads="1"/>
          </p:cNvSpPr>
          <p:nvPr>
            <p:ph type="title"/>
          </p:nvPr>
        </p:nvSpPr>
        <p:spPr>
          <a:xfrm>
            <a:off x="104775" y="5486400"/>
            <a:ext cx="8915400" cy="1371600"/>
          </a:xfrm>
        </p:spPr>
        <p:txBody>
          <a:bodyPr/>
          <a:lstStyle/>
          <a:p>
            <a:pPr eaLnBrk="1" hangingPunct="1"/>
            <a:r>
              <a:rPr lang="en-US" sz="4000" b="1" dirty="0">
                <a:solidFill>
                  <a:schemeClr val="bg1"/>
                </a:solidFill>
                <a:latin typeface="Arial" charset="0"/>
                <a:cs typeface="Arial" charset="0"/>
              </a:rPr>
              <a:t>Rev. 17:10 has no reference to Nero or Domitian as Beale affirms. </a:t>
            </a:r>
          </a:p>
        </p:txBody>
      </p:sp>
      <p:sp>
        <p:nvSpPr>
          <p:cNvPr id="69638" name="Text Box 7"/>
          <p:cNvSpPr txBox="1">
            <a:spLocks noChangeArrowheads="1"/>
          </p:cNvSpPr>
          <p:nvPr/>
        </p:nvSpPr>
        <p:spPr bwMode="auto">
          <a:xfrm>
            <a:off x="2133600" y="4800600"/>
            <a:ext cx="2503810"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r>
              <a:rPr lang="en-US" b="1" dirty="0">
                <a:solidFill>
                  <a:srgbClr val="000000"/>
                </a:solidFill>
                <a:latin typeface="Times New Roman" charset="0"/>
              </a:rPr>
              <a:t>Nero (A.D. 37-68)</a:t>
            </a:r>
          </a:p>
        </p:txBody>
      </p:sp>
      <p:sp>
        <p:nvSpPr>
          <p:cNvPr id="69639" name="Text Box 8"/>
          <p:cNvSpPr txBox="1">
            <a:spLocks noChangeArrowheads="1"/>
          </p:cNvSpPr>
          <p:nvPr/>
        </p:nvSpPr>
        <p:spPr bwMode="auto">
          <a:xfrm>
            <a:off x="6019800" y="4800600"/>
            <a:ext cx="316805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r>
              <a:rPr lang="en-US" b="1" dirty="0">
                <a:solidFill>
                  <a:srgbClr val="000000"/>
                </a:solidFill>
                <a:latin typeface="Times New Roman" charset="0"/>
              </a:rPr>
              <a:t>Domitian (A.D. 81-96)</a:t>
            </a:r>
          </a:p>
        </p:txBody>
      </p:sp>
      <p:grpSp>
        <p:nvGrpSpPr>
          <p:cNvPr id="2" name="Group 13"/>
          <p:cNvGrpSpPr>
            <a:grpSpLocks/>
          </p:cNvGrpSpPr>
          <p:nvPr/>
        </p:nvGrpSpPr>
        <p:grpSpPr bwMode="auto">
          <a:xfrm>
            <a:off x="0" y="0"/>
            <a:ext cx="4648200" cy="5410200"/>
            <a:chOff x="0" y="0"/>
            <a:chExt cx="2928" cy="3408"/>
          </a:xfrm>
        </p:grpSpPr>
        <p:sp>
          <p:nvSpPr>
            <p:cNvPr id="69644" name="Line 9"/>
            <p:cNvSpPr>
              <a:spLocks noChangeShapeType="1"/>
            </p:cNvSpPr>
            <p:nvPr/>
          </p:nvSpPr>
          <p:spPr bwMode="auto">
            <a:xfrm>
              <a:off x="0" y="0"/>
              <a:ext cx="2928" cy="3408"/>
            </a:xfrm>
            <a:prstGeom prst="line">
              <a:avLst/>
            </a:prstGeom>
            <a:noFill/>
            <a:ln w="190500">
              <a:solidFill>
                <a:srgbClr val="FF000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1800">
                <a:solidFill>
                  <a:srgbClr val="000000"/>
                </a:solidFill>
                <a:latin typeface="Pegasus" charset="0"/>
                <a:cs typeface="Arial" charset="0"/>
              </a:endParaRPr>
            </a:p>
          </p:txBody>
        </p:sp>
        <p:sp>
          <p:nvSpPr>
            <p:cNvPr id="69645" name="Line 10"/>
            <p:cNvSpPr>
              <a:spLocks noChangeShapeType="1"/>
            </p:cNvSpPr>
            <p:nvPr/>
          </p:nvSpPr>
          <p:spPr bwMode="auto">
            <a:xfrm flipH="1">
              <a:off x="0" y="0"/>
              <a:ext cx="2928" cy="3408"/>
            </a:xfrm>
            <a:prstGeom prst="line">
              <a:avLst/>
            </a:prstGeom>
            <a:noFill/>
            <a:ln w="190500">
              <a:solidFill>
                <a:srgbClr val="FF000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1800">
                <a:solidFill>
                  <a:srgbClr val="000000"/>
                </a:solidFill>
                <a:latin typeface="Pegasus" charset="0"/>
                <a:cs typeface="Arial" charset="0"/>
              </a:endParaRPr>
            </a:p>
          </p:txBody>
        </p:sp>
      </p:grpSp>
      <p:grpSp>
        <p:nvGrpSpPr>
          <p:cNvPr id="3" name="Group 14"/>
          <p:cNvGrpSpPr>
            <a:grpSpLocks/>
          </p:cNvGrpSpPr>
          <p:nvPr/>
        </p:nvGrpSpPr>
        <p:grpSpPr bwMode="auto">
          <a:xfrm>
            <a:off x="4724400" y="0"/>
            <a:ext cx="4419600" cy="5410200"/>
            <a:chOff x="2976" y="0"/>
            <a:chExt cx="2784" cy="3408"/>
          </a:xfrm>
        </p:grpSpPr>
        <p:sp>
          <p:nvSpPr>
            <p:cNvPr id="69642" name="Line 11"/>
            <p:cNvSpPr>
              <a:spLocks noChangeShapeType="1"/>
            </p:cNvSpPr>
            <p:nvPr/>
          </p:nvSpPr>
          <p:spPr bwMode="auto">
            <a:xfrm>
              <a:off x="2976" y="0"/>
              <a:ext cx="2784" cy="3408"/>
            </a:xfrm>
            <a:prstGeom prst="line">
              <a:avLst/>
            </a:prstGeom>
            <a:noFill/>
            <a:ln w="190500">
              <a:solidFill>
                <a:srgbClr val="FF000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1800">
                <a:solidFill>
                  <a:srgbClr val="000000"/>
                </a:solidFill>
                <a:latin typeface="Pegasus" charset="0"/>
                <a:cs typeface="Arial" charset="0"/>
              </a:endParaRPr>
            </a:p>
          </p:txBody>
        </p:sp>
        <p:sp>
          <p:nvSpPr>
            <p:cNvPr id="69643" name="Line 12"/>
            <p:cNvSpPr>
              <a:spLocks noChangeShapeType="1"/>
            </p:cNvSpPr>
            <p:nvPr/>
          </p:nvSpPr>
          <p:spPr bwMode="auto">
            <a:xfrm flipH="1">
              <a:off x="2976" y="0"/>
              <a:ext cx="2784" cy="3408"/>
            </a:xfrm>
            <a:prstGeom prst="line">
              <a:avLst/>
            </a:prstGeom>
            <a:noFill/>
            <a:ln w="190500">
              <a:solidFill>
                <a:srgbClr val="FF000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1800">
                <a:solidFill>
                  <a:srgbClr val="000000"/>
                </a:solidFill>
                <a:latin typeface="Pegasus" charset="0"/>
                <a:cs typeface="Arial" charset="0"/>
              </a:endParaRPr>
            </a:p>
          </p:txBody>
        </p:sp>
      </p:grpSp>
      <p:sp>
        <p:nvSpPr>
          <p:cNvPr id="1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480</a:t>
            </a:r>
          </a:p>
        </p:txBody>
      </p:sp>
    </p:spTree>
    <p:extLst>
      <p:ext uri="{BB962C8B-B14F-4D97-AF65-F5344CB8AC3E}">
        <p14:creationId xmlns:p14="http://schemas.microsoft.com/office/powerpoint/2010/main" val="36384358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7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Lst>
  </p:timing>
</p:sld>
</file>

<file path=ppt/slides/slide266.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533400" y="362803"/>
            <a:ext cx="8229600" cy="1447800"/>
          </a:xfrm>
          <a:effectLst>
            <a:outerShdw blurRad="63500" dist="53882" dir="2700000" algn="ctr" rotWithShape="0">
              <a:schemeClr val="tx1">
                <a:alpha val="74998"/>
              </a:schemeClr>
            </a:outerShdw>
          </a:effectLst>
        </p:spPr>
        <p:txBody>
          <a:bodyPr/>
          <a:lstStyle/>
          <a:p>
            <a:pPr eaLnBrk="1" hangingPunct="1">
              <a:defRPr/>
            </a:pPr>
            <a:r>
              <a:rPr lang="en-US" b="1" dirty="0">
                <a:solidFill>
                  <a:schemeClr val="bg1"/>
                </a:solidFill>
                <a:ea typeface="+mj-ea"/>
              </a:rPr>
              <a:t>C. The timing of fulfillment of the prophecies in Revelation</a:t>
            </a:r>
          </a:p>
        </p:txBody>
      </p:sp>
      <p:grpSp>
        <p:nvGrpSpPr>
          <p:cNvPr id="2" name="Group 7"/>
          <p:cNvGrpSpPr>
            <a:grpSpLocks/>
          </p:cNvGrpSpPr>
          <p:nvPr/>
        </p:nvGrpSpPr>
        <p:grpSpPr bwMode="auto">
          <a:xfrm>
            <a:off x="0" y="4724400"/>
            <a:ext cx="9144000" cy="2133600"/>
            <a:chOff x="0" y="2976"/>
            <a:chExt cx="5760" cy="1344"/>
          </a:xfrm>
        </p:grpSpPr>
        <p:sp>
          <p:nvSpPr>
            <p:cNvPr id="71684" name="Rectangle 5"/>
            <p:cNvSpPr>
              <a:spLocks noChangeArrowheads="1"/>
            </p:cNvSpPr>
            <p:nvPr/>
          </p:nvSpPr>
          <p:spPr bwMode="auto">
            <a:xfrm>
              <a:off x="0" y="2976"/>
              <a:ext cx="5760" cy="1344"/>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17412" name="Text Box 4"/>
            <p:cNvSpPr txBox="1">
              <a:spLocks noChangeArrowheads="1"/>
            </p:cNvSpPr>
            <p:nvPr/>
          </p:nvSpPr>
          <p:spPr bwMode="auto">
            <a:xfrm>
              <a:off x="192" y="3005"/>
              <a:ext cx="5472" cy="12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defRPr/>
              </a:pPr>
              <a:r>
                <a:rPr lang="en-US" sz="4200" b="1" dirty="0">
                  <a:solidFill>
                    <a:srgbClr val="FFFFFF"/>
                  </a:solidFill>
                  <a:latin typeface="Arial" charset="0"/>
                  <a:ea typeface="Arial" charset="0"/>
                  <a:cs typeface="Arial" charset="0"/>
                </a:rPr>
                <a:t>Preterists say words like “shortly” or “soon” relate to a short time (Rev. 1:1)</a:t>
              </a:r>
            </a:p>
          </p:txBody>
        </p:sp>
      </p:grpSp>
      <p:sp>
        <p:nvSpPr>
          <p:cNvPr id="6"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480</a:t>
            </a:r>
          </a:p>
        </p:txBody>
      </p:sp>
    </p:spTree>
    <p:extLst>
      <p:ext uri="{BB962C8B-B14F-4D97-AF65-F5344CB8AC3E}">
        <p14:creationId xmlns:p14="http://schemas.microsoft.com/office/powerpoint/2010/main" val="16978197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3731" name="Rectangle 5"/>
          <p:cNvSpPr>
            <a:spLocks noChangeArrowheads="1"/>
          </p:cNvSpPr>
          <p:nvPr/>
        </p:nvSpPr>
        <p:spPr bwMode="auto">
          <a:xfrm>
            <a:off x="0" y="4419600"/>
            <a:ext cx="9144000" cy="2433638"/>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5"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480</a:t>
            </a:r>
          </a:p>
        </p:txBody>
      </p:sp>
      <p:sp>
        <p:nvSpPr>
          <p:cNvPr id="2" name="Title 1"/>
          <p:cNvSpPr>
            <a:spLocks noGrp="1"/>
          </p:cNvSpPr>
          <p:nvPr>
            <p:ph type="title"/>
          </p:nvPr>
        </p:nvSpPr>
        <p:spPr>
          <a:xfrm>
            <a:off x="492480" y="4483614"/>
            <a:ext cx="8229600" cy="2215991"/>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r>
              <a:rPr lang="en-US" sz="4600" b="1" kern="1200" dirty="0">
                <a:solidFill>
                  <a:srgbClr val="FFFFFF"/>
                </a:solidFill>
                <a:latin typeface="Arial" charset="0"/>
                <a:ea typeface="Arial" charset="0"/>
                <a:cs typeface="Arial" charset="0"/>
              </a:rPr>
              <a:t>However, they can't explain “I am coming quickly” </a:t>
            </a:r>
            <a:br>
              <a:rPr lang="en-US" sz="4600" b="1" kern="1200" dirty="0">
                <a:solidFill>
                  <a:srgbClr val="FFFFFF"/>
                </a:solidFill>
                <a:latin typeface="Arial" charset="0"/>
                <a:ea typeface="Arial" charset="0"/>
                <a:cs typeface="Arial" charset="0"/>
              </a:rPr>
            </a:br>
            <a:r>
              <a:rPr lang="en-US" sz="4600" b="1" kern="1200" dirty="0">
                <a:solidFill>
                  <a:srgbClr val="FFFFFF"/>
                </a:solidFill>
                <a:latin typeface="Arial" charset="0"/>
                <a:ea typeface="Arial" charset="0"/>
                <a:cs typeface="Arial" charset="0"/>
              </a:rPr>
              <a:t>(Rev. 2:16; 3:11; 22:7, 12, 20)</a:t>
            </a:r>
          </a:p>
        </p:txBody>
      </p:sp>
    </p:spTree>
    <p:extLst>
      <p:ext uri="{BB962C8B-B14F-4D97-AF65-F5344CB8AC3E}">
        <p14:creationId xmlns:p14="http://schemas.microsoft.com/office/powerpoint/2010/main" val="2720129411"/>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5778" name="Rectangle 5"/>
          <p:cNvSpPr>
            <a:spLocks noChangeArrowheads="1"/>
          </p:cNvSpPr>
          <p:nvPr/>
        </p:nvSpPr>
        <p:spPr bwMode="auto">
          <a:xfrm>
            <a:off x="0" y="3657600"/>
            <a:ext cx="9144000" cy="3200400"/>
          </a:xfrm>
          <a:prstGeom prst="rect">
            <a:avLst/>
          </a:prstGeom>
          <a:solidFill>
            <a:schemeClr val="bg1">
              <a:alpha val="43137"/>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480</a:t>
            </a:r>
          </a:p>
        </p:txBody>
      </p:sp>
      <p:sp>
        <p:nvSpPr>
          <p:cNvPr id="2" name="Title 1"/>
          <p:cNvSpPr>
            <a:spLocks noGrp="1"/>
          </p:cNvSpPr>
          <p:nvPr>
            <p:ph type="title"/>
          </p:nvPr>
        </p:nvSpPr>
        <p:spPr>
          <a:xfrm>
            <a:off x="670311" y="556896"/>
            <a:ext cx="4162979" cy="2830207"/>
          </a:xfrm>
        </p:spPr>
        <p:txBody>
          <a:bodyPr/>
          <a:lstStyle/>
          <a:p>
            <a:r>
              <a:rPr lang="en-US" b="1" dirty="0"/>
              <a:t>Preterist difficulties</a:t>
            </a:r>
          </a:p>
        </p:txBody>
      </p:sp>
      <p:sp>
        <p:nvSpPr>
          <p:cNvPr id="6" name="Rectangle 3"/>
          <p:cNvSpPr txBox="1">
            <a:spLocks noChangeArrowheads="1"/>
          </p:cNvSpPr>
          <p:nvPr/>
        </p:nvSpPr>
        <p:spPr bwMode="auto">
          <a:xfrm>
            <a:off x="316801" y="3792357"/>
            <a:ext cx="8686800" cy="297180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eaLnBrk="1" hangingPunct="1">
              <a:defRPr/>
            </a:pPr>
            <a:r>
              <a:rPr lang="en-US" sz="4400" b="1" dirty="0">
                <a:solidFill>
                  <a:srgbClr val="000000"/>
                </a:solidFill>
                <a:latin typeface="Arial"/>
                <a:ea typeface="Arial"/>
                <a:cs typeface="Arial"/>
              </a:rPr>
              <a:t>Their hermeneutics are not consistent.</a:t>
            </a:r>
          </a:p>
          <a:p>
            <a:pPr eaLnBrk="1" hangingPunct="1">
              <a:defRPr/>
            </a:pPr>
            <a:r>
              <a:rPr lang="en-US" sz="4400" b="1" dirty="0">
                <a:solidFill>
                  <a:srgbClr val="000000"/>
                </a:solidFill>
                <a:latin typeface="Arial"/>
                <a:ea typeface="Arial"/>
                <a:cs typeface="Arial"/>
              </a:rPr>
              <a:t>It requires great creativity to prove that Jesus has come.</a:t>
            </a:r>
          </a:p>
        </p:txBody>
      </p:sp>
    </p:spTree>
    <p:extLst>
      <p:ext uri="{BB962C8B-B14F-4D97-AF65-F5344CB8AC3E}">
        <p14:creationId xmlns:p14="http://schemas.microsoft.com/office/powerpoint/2010/main" val="3639296471"/>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76200" y="4876800"/>
            <a:ext cx="8915400" cy="1401763"/>
          </a:xfrm>
          <a:effectLst>
            <a:outerShdw blurRad="63500" dist="53882" dir="2700000" algn="ctr" rotWithShape="0">
              <a:schemeClr val="tx1">
                <a:alpha val="74998"/>
              </a:schemeClr>
            </a:outerShdw>
          </a:effectLst>
        </p:spPr>
        <p:txBody>
          <a:bodyPr/>
          <a:lstStyle/>
          <a:p>
            <a:pPr eaLnBrk="1" hangingPunct="1">
              <a:defRPr/>
            </a:pPr>
            <a:r>
              <a:rPr lang="en-US" b="1" dirty="0">
                <a:solidFill>
                  <a:schemeClr val="bg1"/>
                </a:solidFill>
                <a:ea typeface="+mj-ea"/>
              </a:rPr>
              <a:t>D. The timing of the fulfillment of Matthew 10:23, 16:28 and 24:34</a:t>
            </a:r>
          </a:p>
        </p:txBody>
      </p:sp>
      <p:sp>
        <p:nvSpPr>
          <p:cNvPr id="3"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480</a:t>
            </a:r>
          </a:p>
        </p:txBody>
      </p:sp>
    </p:spTree>
    <p:extLst>
      <p:ext uri="{BB962C8B-B14F-4D97-AF65-F5344CB8AC3E}">
        <p14:creationId xmlns:p14="http://schemas.microsoft.com/office/powerpoint/2010/main" val="388048705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33569"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3338"/>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3570" name="Rectangle 1026"/>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grpSp>
        <p:nvGrpSpPr>
          <p:cNvPr id="1133571" name="Group 1027"/>
          <p:cNvGrpSpPr>
            <a:grpSpLocks/>
          </p:cNvGrpSpPr>
          <p:nvPr/>
        </p:nvGrpSpPr>
        <p:grpSpPr bwMode="auto">
          <a:xfrm>
            <a:off x="381000" y="1046163"/>
            <a:ext cx="3124200" cy="5262562"/>
            <a:chOff x="240" y="1056"/>
            <a:chExt cx="1968" cy="2496"/>
          </a:xfrm>
        </p:grpSpPr>
        <p:sp>
          <p:nvSpPr>
            <p:cNvPr id="1133574" name="Rectangle 1028"/>
            <p:cNvSpPr>
              <a:spLocks noChangeArrowheads="1"/>
            </p:cNvSpPr>
            <p:nvPr/>
          </p:nvSpPr>
          <p:spPr bwMode="auto">
            <a:xfrm>
              <a:off x="336" y="1680"/>
              <a:ext cx="1872"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sz="3200" dirty="0">
                  <a:latin typeface="Arial" charset="0"/>
                </a:rPr>
                <a:t>The number </a:t>
              </a:r>
              <a:r>
                <a:rPr lang="en-US" altLang="ja-JP" sz="3200" dirty="0">
                  <a:latin typeface="Arial" charset="0"/>
                </a:rPr>
                <a:t>"1000" is for the "fullness of time" and thus symbolizes an indefinite era as in Psalm 50:10 and </a:t>
              </a:r>
              <a:br>
                <a:rPr lang="en-US" altLang="ja-JP" sz="3200" dirty="0">
                  <a:latin typeface="Arial" charset="0"/>
                </a:rPr>
              </a:br>
              <a:r>
                <a:rPr lang="en-US" altLang="ja-JP" sz="3200" dirty="0">
                  <a:latin typeface="Arial" charset="0"/>
                </a:rPr>
                <a:t>2 Peter 3:8. </a:t>
              </a:r>
              <a:endParaRPr lang="en-US" sz="3200" dirty="0">
                <a:latin typeface="Arial" charset="0"/>
              </a:endParaRPr>
            </a:p>
          </p:txBody>
        </p:sp>
        <p:sp>
          <p:nvSpPr>
            <p:cNvPr id="1133575"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Beale</a:t>
              </a:r>
            </a:p>
          </p:txBody>
        </p:sp>
      </p:grpSp>
      <p:sp>
        <p:nvSpPr>
          <p:cNvPr id="507910" name="Rectangle 1030"/>
          <p:cNvSpPr>
            <a:spLocks noChangeArrowheads="1"/>
          </p:cNvSpPr>
          <p:nvPr/>
        </p:nvSpPr>
        <p:spPr bwMode="auto">
          <a:xfrm>
            <a:off x="3635375" y="1920875"/>
            <a:ext cx="5257800" cy="4892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en-US" sz="3200" dirty="0">
                <a:latin typeface="Arial" charset="0"/>
              </a:rPr>
              <a:t>Psalm 50:10 ("For all the animals of the forest are mine, and I own the cattle on a thousand hills") has nothing to do with time!</a:t>
            </a:r>
            <a:endParaRPr lang="en-US" sz="1200" dirty="0">
              <a:latin typeface="Arial" charset="0"/>
            </a:endParaRPr>
          </a:p>
          <a:p>
            <a:pPr eaLnBrk="1" hangingPunct="1">
              <a:lnSpc>
                <a:spcPct val="90000"/>
              </a:lnSpc>
              <a:spcBef>
                <a:spcPct val="20000"/>
              </a:spcBef>
              <a:buClr>
                <a:schemeClr val="tx1"/>
              </a:buClr>
              <a:buSzPct val="80000"/>
              <a:buFont typeface="Wingdings" charset="0"/>
              <a:buNone/>
            </a:pPr>
            <a:endParaRPr lang="en-US" sz="1400" dirty="0">
              <a:latin typeface="Arial" charset="0"/>
            </a:endParaRPr>
          </a:p>
          <a:p>
            <a:pPr eaLnBrk="1" hangingPunct="1">
              <a:lnSpc>
                <a:spcPct val="90000"/>
              </a:lnSpc>
              <a:spcBef>
                <a:spcPct val="20000"/>
              </a:spcBef>
              <a:buClr>
                <a:schemeClr val="tx1"/>
              </a:buClr>
              <a:buSzPct val="80000"/>
              <a:buFont typeface="Wingdings" charset="0"/>
              <a:buNone/>
            </a:pPr>
            <a:r>
              <a:rPr lang="en-US" sz="3200" dirty="0">
                <a:latin typeface="Arial" charset="0"/>
              </a:rPr>
              <a:t>2 Peter 3:8 ("A day is like a thousand years to the Lord, and a thousand years is like a day") shows Beale reads it as a literal 1000 years!</a:t>
            </a:r>
          </a:p>
        </p:txBody>
      </p:sp>
      <p:sp>
        <p:nvSpPr>
          <p:cNvPr id="507911" name="WordArt 1031"/>
          <p:cNvSpPr>
            <a:spLocks noChangeArrowheads="1" noChangeShapeType="1" noTextEdit="1"/>
          </p:cNvSpPr>
          <p:nvPr/>
        </p:nvSpPr>
        <p:spPr bwMode="auto">
          <a:xfrm>
            <a:off x="3810000" y="692150"/>
            <a:ext cx="1752600" cy="1485900"/>
          </a:xfrm>
          <a:prstGeom prst="rect">
            <a:avLst/>
          </a:prstGeom>
        </p:spPr>
        <p:txBody>
          <a:bodyPr wrap="none" fromWordArt="1">
            <a:prstTxWarp prst="textSlantUp">
              <a:avLst>
                <a:gd name="adj" fmla="val 42630"/>
              </a:avLst>
            </a:prstTxWarp>
          </a:bodyPr>
          <a:lstStyle/>
          <a:p>
            <a:pPr algn="ct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Response</a:t>
            </a:r>
          </a:p>
        </p:txBody>
      </p:sp>
      <p:sp>
        <p:nvSpPr>
          <p:cNvPr id="9"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5079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07910">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079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0" grpId="0" build="p"/>
      <p:bldP spid="507911" grpId="0" animBg="1"/>
    </p:bldLst>
  </p:timing>
</p:sld>
</file>

<file path=ppt/slides/slide2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79874" name="Picture 4" descr="Yeshuaadv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875" name="Text Box 5"/>
          <p:cNvSpPr txBox="1">
            <a:spLocks noChangeArrowheads="1"/>
          </p:cNvSpPr>
          <p:nvPr/>
        </p:nvSpPr>
        <p:spPr bwMode="auto">
          <a:xfrm>
            <a:off x="0" y="4462882"/>
            <a:ext cx="9144000" cy="2339102"/>
          </a:xfrm>
          <a:prstGeom prst="rect">
            <a:avLst/>
          </a:prstGeom>
          <a:solidFill>
            <a:srgbClr val="000000"/>
          </a:solidFill>
          <a:ln>
            <a:noFill/>
          </a:ln>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r>
              <a:rPr lang="en-US" sz="3100" b="1" u="sng" dirty="0">
                <a:solidFill>
                  <a:srgbClr val="FFFFFF"/>
                </a:solidFill>
                <a:latin typeface="Arial" charset="0"/>
              </a:rPr>
              <a:t>Radical Preterists use Matt.10:23 as support that the Lord must come in the first century: </a:t>
            </a:r>
            <a:r>
              <a:rPr lang="en-US" sz="2800" b="1" dirty="0">
                <a:solidFill>
                  <a:srgbClr val="FFFFFF"/>
                </a:solidFill>
                <a:latin typeface="Arial" charset="0"/>
              </a:rPr>
              <a:t>“When you are persecuted in one town, flee to the next. I tell you the truth, the Son of Man will return before you have reached all the towns of Israel.”</a:t>
            </a:r>
          </a:p>
        </p:txBody>
      </p:sp>
      <p:sp>
        <p:nvSpPr>
          <p:cNvPr id="4" name="Text Box 1034"/>
          <p:cNvSpPr txBox="1">
            <a:spLocks noChangeArrowheads="1"/>
          </p:cNvSpPr>
          <p:nvPr/>
        </p:nvSpPr>
        <p:spPr bwMode="auto">
          <a:xfrm>
            <a:off x="8326783" y="0"/>
            <a:ext cx="817217" cy="463550"/>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480</a:t>
            </a:r>
          </a:p>
        </p:txBody>
      </p:sp>
      <p:sp>
        <p:nvSpPr>
          <p:cNvPr id="2" name="Title 1"/>
          <p:cNvSpPr>
            <a:spLocks noGrp="1"/>
          </p:cNvSpPr>
          <p:nvPr>
            <p:ph type="title"/>
          </p:nvPr>
        </p:nvSpPr>
        <p:spPr>
          <a:xfrm>
            <a:off x="141120" y="0"/>
            <a:ext cx="5327201" cy="987905"/>
          </a:xfrm>
        </p:spPr>
        <p:txBody>
          <a:bodyPr/>
          <a:lstStyle/>
          <a:p>
            <a:pPr algn="l"/>
            <a:r>
              <a:rPr lang="en-US" b="1" i="1" dirty="0"/>
              <a:t>Their Claim</a:t>
            </a:r>
          </a:p>
        </p:txBody>
      </p:sp>
    </p:spTree>
    <p:extLst>
      <p:ext uri="{BB962C8B-B14F-4D97-AF65-F5344CB8AC3E}">
        <p14:creationId xmlns:p14="http://schemas.microsoft.com/office/powerpoint/2010/main" val="3105590158"/>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1922" name="Picture 4" descr="W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64820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923" name="Picture 6" descr="Judaism"/>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288" y="3333750"/>
            <a:ext cx="4648201" cy="3295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24" name="Rectangle 9"/>
          <p:cNvSpPr>
            <a:spLocks noChangeArrowheads="1"/>
          </p:cNvSpPr>
          <p:nvPr/>
        </p:nvSpPr>
        <p:spPr bwMode="auto">
          <a:xfrm>
            <a:off x="4572000" y="0"/>
            <a:ext cx="4572000" cy="6858000"/>
          </a:xfrm>
          <a:prstGeom prst="rect">
            <a:avLst/>
          </a:prstGeom>
          <a:solidFill>
            <a:schemeClr val="tx1"/>
          </a:solidFill>
          <a:ln w="9525">
            <a:solidFill>
              <a:schemeClr val="tx1"/>
            </a:solidFill>
            <a:miter lim="800000"/>
            <a:headEnd/>
            <a:tailEnd/>
          </a:ln>
        </p:spPr>
        <p:txBody>
          <a:bodyPr wrap="none" anchor="ctr"/>
          <a:lstStyle/>
          <a:p>
            <a:pPr algn="ctr" eaLnBrk="1" hangingPunct="1"/>
            <a:endParaRPr lang="en-US" sz="1800">
              <a:solidFill>
                <a:srgbClr val="000000"/>
              </a:solidFill>
              <a:latin typeface="Pegasus" charset="0"/>
              <a:cs typeface="Arial" charset="0"/>
            </a:endParaRPr>
          </a:p>
        </p:txBody>
      </p:sp>
      <p:sp>
        <p:nvSpPr>
          <p:cNvPr id="37896" name="Text Box 8"/>
          <p:cNvSpPr txBox="1">
            <a:spLocks noChangeArrowheads="1"/>
          </p:cNvSpPr>
          <p:nvPr/>
        </p:nvSpPr>
        <p:spPr bwMode="auto">
          <a:xfrm>
            <a:off x="4515306" y="1063148"/>
            <a:ext cx="4577415" cy="501675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r>
              <a:rPr lang="ja-JP" altLang="en-US" sz="3200" b="1" dirty="0">
                <a:solidFill>
                  <a:srgbClr val="FFFFFF"/>
                </a:solidFill>
                <a:latin typeface="Arial"/>
                <a:cs typeface="Arial"/>
              </a:rPr>
              <a:t>“</a:t>
            </a:r>
            <a:r>
              <a:rPr lang="en-US" sz="3200" b="1" dirty="0">
                <a:solidFill>
                  <a:srgbClr val="FFFFFF"/>
                </a:solidFill>
                <a:latin typeface="Arial"/>
                <a:cs typeface="Arial"/>
              </a:rPr>
              <a:t>The evangelization of the rebellious nation of Israel will not be finished by them but will await His return, which is the point made by Paul (cf. Rom. 11:25-29) and the prophets (Zech. 12:10)</a:t>
            </a:r>
            <a:r>
              <a:rPr lang="ja-JP" altLang="en-US" sz="3200" b="1" dirty="0">
                <a:solidFill>
                  <a:srgbClr val="FFFFFF"/>
                </a:solidFill>
                <a:latin typeface="Arial"/>
                <a:cs typeface="Arial"/>
              </a:rPr>
              <a:t>”</a:t>
            </a:r>
            <a:endParaRPr lang="en-US" sz="3200" b="1" dirty="0">
              <a:solidFill>
                <a:srgbClr val="FFFFFF"/>
              </a:solidFill>
              <a:latin typeface="Arial"/>
              <a:cs typeface="Arial"/>
            </a:endParaRPr>
          </a:p>
        </p:txBody>
      </p:sp>
      <p:sp>
        <p:nvSpPr>
          <p:cNvPr id="81926" name="Text Box 12"/>
          <p:cNvSpPr txBox="1">
            <a:spLocks noChangeArrowheads="1"/>
          </p:cNvSpPr>
          <p:nvPr/>
        </p:nvSpPr>
        <p:spPr bwMode="auto">
          <a:xfrm>
            <a:off x="7010400" y="629510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r" eaLnBrk="1" hangingPunct="1">
              <a:spcBef>
                <a:spcPct val="50000"/>
              </a:spcBef>
            </a:pPr>
            <a:r>
              <a:rPr lang="en-US" b="1" i="1" dirty="0">
                <a:solidFill>
                  <a:srgbClr val="FFFFFF"/>
                </a:solidFill>
                <a:latin typeface="Arial"/>
                <a:cs typeface="Arial"/>
              </a:rPr>
              <a:t>––</a:t>
            </a:r>
            <a:r>
              <a:rPr lang="en-US" b="1" i="1" dirty="0" err="1">
                <a:solidFill>
                  <a:srgbClr val="FFFFFF"/>
                </a:solidFill>
                <a:latin typeface="Arial"/>
                <a:cs typeface="Arial"/>
              </a:rPr>
              <a:t>Benware</a:t>
            </a:r>
            <a:endParaRPr lang="en-US" b="1" i="1" dirty="0">
              <a:solidFill>
                <a:srgbClr val="FFFFFF"/>
              </a:solidFill>
              <a:latin typeface="Arial"/>
              <a:cs typeface="Arial"/>
            </a:endParaRPr>
          </a:p>
        </p:txBody>
      </p:sp>
      <p:sp>
        <p:nvSpPr>
          <p:cNvPr id="7" name="Text Box 1034"/>
          <p:cNvSpPr txBox="1">
            <a:spLocks noChangeArrowheads="1"/>
          </p:cNvSpPr>
          <p:nvPr/>
        </p:nvSpPr>
        <p:spPr bwMode="auto">
          <a:xfrm>
            <a:off x="7942103" y="0"/>
            <a:ext cx="1201898"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481</a:t>
            </a:r>
            <a:br>
              <a:rPr lang="en-US" b="1" dirty="0">
                <a:solidFill>
                  <a:srgbClr val="FFFFFF"/>
                </a:solidFill>
                <a:latin typeface="Arial" charset="0"/>
                <a:cs typeface="Arial" charset="0"/>
              </a:rPr>
            </a:br>
            <a:r>
              <a:rPr lang="en-US" b="1" dirty="0">
                <a:solidFill>
                  <a:srgbClr val="FFFFFF"/>
                </a:solidFill>
                <a:latin typeface="Arial" charset="0"/>
                <a:cs typeface="Arial" charset="0"/>
              </a:rPr>
              <a:t>Pt. 1</a:t>
            </a:r>
          </a:p>
        </p:txBody>
      </p:sp>
      <p:sp>
        <p:nvSpPr>
          <p:cNvPr id="2" name="Title 1"/>
          <p:cNvSpPr>
            <a:spLocks noGrp="1"/>
          </p:cNvSpPr>
          <p:nvPr>
            <p:ph type="title"/>
          </p:nvPr>
        </p:nvSpPr>
        <p:spPr>
          <a:xfrm>
            <a:off x="4692168" y="45305"/>
            <a:ext cx="3906431" cy="713267"/>
          </a:xfrm>
        </p:spPr>
        <p:txBody>
          <a:bodyPr/>
          <a:lstStyle/>
          <a:p>
            <a:pPr rtl="0" eaLnBrk="0" fontAlgn="base" hangingPunct="0"/>
            <a:r>
              <a:rPr lang="en-US" sz="3600" b="1" u="sng" kern="1200" dirty="0">
                <a:solidFill>
                  <a:srgbClr val="FFFFFF"/>
                </a:solidFill>
                <a:effectLst/>
                <a:latin typeface="Arial"/>
                <a:ea typeface="ＭＳ Ｐゴシック"/>
                <a:cs typeface="Arial"/>
              </a:rPr>
              <a:t>Response:</a:t>
            </a:r>
            <a:endParaRPr lang="en-US" sz="5400" u="sng" dirty="0"/>
          </a:p>
        </p:txBody>
      </p:sp>
    </p:spTree>
    <p:extLst>
      <p:ext uri="{BB962C8B-B14F-4D97-AF65-F5344CB8AC3E}">
        <p14:creationId xmlns:p14="http://schemas.microsoft.com/office/powerpoint/2010/main" val="1534040129"/>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971" name="Rectangle 4"/>
          <p:cNvSpPr>
            <a:spLocks noChangeArrowheads="1"/>
          </p:cNvSpPr>
          <p:nvPr/>
        </p:nvSpPr>
        <p:spPr bwMode="auto">
          <a:xfrm>
            <a:off x="0" y="4648200"/>
            <a:ext cx="9144000" cy="2286000"/>
          </a:xfrm>
          <a:prstGeom prst="rect">
            <a:avLst/>
          </a:prstGeom>
          <a:solidFill>
            <a:schemeClr val="tx1">
              <a:alpha val="5098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5" name="Text Box 1034"/>
          <p:cNvSpPr txBox="1">
            <a:spLocks noChangeArrowheads="1"/>
          </p:cNvSpPr>
          <p:nvPr/>
        </p:nvSpPr>
        <p:spPr bwMode="auto">
          <a:xfrm>
            <a:off x="8103363" y="0"/>
            <a:ext cx="1040637"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481</a:t>
            </a:r>
            <a:br>
              <a:rPr lang="en-US" b="1" dirty="0">
                <a:solidFill>
                  <a:srgbClr val="FFFFFF"/>
                </a:solidFill>
                <a:latin typeface="Arial" charset="0"/>
                <a:cs typeface="Arial" charset="0"/>
              </a:rPr>
            </a:br>
            <a:r>
              <a:rPr lang="en-US" b="1" dirty="0">
                <a:solidFill>
                  <a:srgbClr val="FFFFFF"/>
                </a:solidFill>
                <a:latin typeface="Arial" charset="0"/>
                <a:cs typeface="Arial" charset="0"/>
              </a:rPr>
              <a:t>Pt. 2</a:t>
            </a:r>
          </a:p>
        </p:txBody>
      </p:sp>
      <p:sp>
        <p:nvSpPr>
          <p:cNvPr id="2" name="Title 1"/>
          <p:cNvSpPr>
            <a:spLocks noGrp="1"/>
          </p:cNvSpPr>
          <p:nvPr>
            <p:ph type="title"/>
          </p:nvPr>
        </p:nvSpPr>
        <p:spPr>
          <a:xfrm>
            <a:off x="457202" y="4848444"/>
            <a:ext cx="8229600" cy="1938992"/>
          </a:xfr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r>
              <a:rPr lang="en-US" sz="4000" b="1" kern="1200" dirty="0">
                <a:solidFill>
                  <a:srgbClr val="FFFFFF"/>
                </a:solidFill>
                <a:latin typeface="Arial" charset="0"/>
                <a:ea typeface="Arial" charset="0"/>
                <a:cs typeface="Arial" charset="0"/>
              </a:rPr>
              <a:t>Radical Preterists see Matt. 16:28 as saying that Jesus will come in that very generation</a:t>
            </a:r>
          </a:p>
        </p:txBody>
      </p:sp>
    </p:spTree>
    <p:extLst>
      <p:ext uri="{BB962C8B-B14F-4D97-AF65-F5344CB8AC3E}">
        <p14:creationId xmlns:p14="http://schemas.microsoft.com/office/powerpoint/2010/main" val="1340283260"/>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6019" name="Rectangle 8"/>
          <p:cNvSpPr>
            <a:spLocks noChangeArrowheads="1"/>
          </p:cNvSpPr>
          <p:nvPr/>
        </p:nvSpPr>
        <p:spPr bwMode="auto">
          <a:xfrm>
            <a:off x="0" y="3657600"/>
            <a:ext cx="5486400" cy="3200400"/>
          </a:xfrm>
          <a:prstGeom prst="rect">
            <a:avLst/>
          </a:prstGeom>
          <a:solidFill>
            <a:schemeClr val="tx1">
              <a:alpha val="36862"/>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6" name="Text Box 1034"/>
          <p:cNvSpPr txBox="1">
            <a:spLocks noChangeArrowheads="1"/>
          </p:cNvSpPr>
          <p:nvPr/>
        </p:nvSpPr>
        <p:spPr bwMode="auto">
          <a:xfrm>
            <a:off x="8103363" y="0"/>
            <a:ext cx="1040637"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481</a:t>
            </a:r>
            <a:br>
              <a:rPr lang="en-US" b="1" dirty="0">
                <a:solidFill>
                  <a:srgbClr val="FFFFFF"/>
                </a:solidFill>
                <a:latin typeface="Arial" charset="0"/>
                <a:cs typeface="Arial" charset="0"/>
              </a:rPr>
            </a:br>
            <a:r>
              <a:rPr lang="en-US" b="1" dirty="0">
                <a:solidFill>
                  <a:srgbClr val="FFFFFF"/>
                </a:solidFill>
                <a:latin typeface="Arial" charset="0"/>
                <a:cs typeface="Arial" charset="0"/>
              </a:rPr>
              <a:t>Pt. 2</a:t>
            </a:r>
          </a:p>
        </p:txBody>
      </p:sp>
      <p:sp>
        <p:nvSpPr>
          <p:cNvPr id="2" name="Title 1"/>
          <p:cNvSpPr>
            <a:spLocks noGrp="1"/>
          </p:cNvSpPr>
          <p:nvPr>
            <p:ph type="title"/>
          </p:nvPr>
        </p:nvSpPr>
        <p:spPr>
          <a:xfrm>
            <a:off x="0" y="3711923"/>
            <a:ext cx="5575591" cy="3093154"/>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eaLnBrk="1" hangingPunct="1"/>
            <a:r>
              <a:rPr lang="en-US" sz="3900" b="1" kern="1200" dirty="0">
                <a:solidFill>
                  <a:srgbClr val="FFFFFF"/>
                </a:solidFill>
                <a:latin typeface="Arial" charset="0"/>
                <a:ea typeface="Arial" charset="0"/>
                <a:cs typeface="Arial" charset="0"/>
              </a:rPr>
              <a:t>It actually refers to people who will be physically alive when Jesus comes at the end time</a:t>
            </a:r>
          </a:p>
        </p:txBody>
      </p:sp>
    </p:spTree>
    <p:extLst>
      <p:ext uri="{BB962C8B-B14F-4D97-AF65-F5344CB8AC3E}">
        <p14:creationId xmlns:p14="http://schemas.microsoft.com/office/powerpoint/2010/main" val="304558185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8067" name="Rectangle 2"/>
          <p:cNvSpPr>
            <a:spLocks noChangeArrowheads="1"/>
          </p:cNvSpPr>
          <p:nvPr/>
        </p:nvSpPr>
        <p:spPr bwMode="auto">
          <a:xfrm>
            <a:off x="0" y="4953002"/>
            <a:ext cx="9144000" cy="1974850"/>
          </a:xfrm>
          <a:prstGeom prst="rect">
            <a:avLst/>
          </a:prstGeom>
          <a:solidFill>
            <a:schemeClr val="tx1">
              <a:alpha val="5098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5" name="Text Box 1034"/>
          <p:cNvSpPr txBox="1">
            <a:spLocks noChangeArrowheads="1"/>
          </p:cNvSpPr>
          <p:nvPr/>
        </p:nvSpPr>
        <p:spPr bwMode="auto">
          <a:xfrm>
            <a:off x="8063049" y="0"/>
            <a:ext cx="1080952"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481</a:t>
            </a:r>
            <a:br>
              <a:rPr lang="en-US" b="1" dirty="0">
                <a:solidFill>
                  <a:srgbClr val="FFFFFF"/>
                </a:solidFill>
                <a:latin typeface="Arial" charset="0"/>
                <a:cs typeface="Arial" charset="0"/>
              </a:rPr>
            </a:br>
            <a:r>
              <a:rPr lang="en-US" b="1" dirty="0">
                <a:solidFill>
                  <a:srgbClr val="FFFFFF"/>
                </a:solidFill>
                <a:latin typeface="Arial" charset="0"/>
                <a:cs typeface="Arial" charset="0"/>
              </a:rPr>
              <a:t>Pt. 3</a:t>
            </a:r>
          </a:p>
        </p:txBody>
      </p:sp>
      <p:sp>
        <p:nvSpPr>
          <p:cNvPr id="2" name="Title 1"/>
          <p:cNvSpPr>
            <a:spLocks noGrp="1"/>
          </p:cNvSpPr>
          <p:nvPr>
            <p:ph type="title"/>
          </p:nvPr>
        </p:nvSpPr>
        <p:spPr>
          <a:xfrm>
            <a:off x="141120" y="5011341"/>
            <a:ext cx="8229600" cy="1846659"/>
          </a:xfr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r>
              <a:rPr lang="en-US" sz="3800" b="1" kern="1200" dirty="0">
                <a:solidFill>
                  <a:srgbClr val="FFFFFF"/>
                </a:solidFill>
                <a:latin typeface="Arial" charset="0"/>
                <a:ea typeface="Arial" charset="0"/>
                <a:cs typeface="Arial" charset="0"/>
              </a:rPr>
              <a:t>Preterists see “this generation” in Matt. 24:34 as that particular generation who heard Jesus</a:t>
            </a:r>
          </a:p>
        </p:txBody>
      </p:sp>
    </p:spTree>
    <p:extLst>
      <p:ext uri="{BB962C8B-B14F-4D97-AF65-F5344CB8AC3E}">
        <p14:creationId xmlns:p14="http://schemas.microsoft.com/office/powerpoint/2010/main" val="3636818972"/>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0114" name="Rectangle 4"/>
          <p:cNvSpPr>
            <a:spLocks noChangeArrowheads="1"/>
          </p:cNvSpPr>
          <p:nvPr/>
        </p:nvSpPr>
        <p:spPr bwMode="auto">
          <a:xfrm>
            <a:off x="0" y="1524000"/>
            <a:ext cx="9144000" cy="5410200"/>
          </a:xfrm>
          <a:prstGeom prst="rect">
            <a:avLst/>
          </a:prstGeom>
          <a:solidFill>
            <a:schemeClr val="tx1">
              <a:alpha val="58038"/>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4" name="Text Box 1034"/>
          <p:cNvSpPr txBox="1">
            <a:spLocks noChangeArrowheads="1"/>
          </p:cNvSpPr>
          <p:nvPr/>
        </p:nvSpPr>
        <p:spPr bwMode="auto">
          <a:xfrm>
            <a:off x="8103363" y="1431058"/>
            <a:ext cx="1040637" cy="833178"/>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481</a:t>
            </a:r>
            <a:br>
              <a:rPr lang="en-US" b="1" dirty="0">
                <a:solidFill>
                  <a:srgbClr val="FFFFFF"/>
                </a:solidFill>
                <a:latin typeface="Arial" charset="0"/>
                <a:cs typeface="Arial" charset="0"/>
              </a:rPr>
            </a:br>
            <a:r>
              <a:rPr lang="en-US" b="1" dirty="0">
                <a:solidFill>
                  <a:srgbClr val="FFFFFF"/>
                </a:solidFill>
                <a:latin typeface="Arial" charset="0"/>
                <a:cs typeface="Arial" charset="0"/>
              </a:rPr>
              <a:t>Pt. 3</a:t>
            </a:r>
          </a:p>
        </p:txBody>
      </p:sp>
      <p:sp>
        <p:nvSpPr>
          <p:cNvPr id="2" name="Title 1"/>
          <p:cNvSpPr>
            <a:spLocks noGrp="1"/>
          </p:cNvSpPr>
          <p:nvPr>
            <p:ph type="title"/>
          </p:nvPr>
        </p:nvSpPr>
        <p:spPr>
          <a:xfrm>
            <a:off x="316082" y="-854395"/>
            <a:ext cx="8229600" cy="783831"/>
          </a:xfrm>
        </p:spPr>
        <p:txBody>
          <a:bodyPr/>
          <a:lstStyle/>
          <a:p>
            <a:r>
              <a:rPr lang="en-US" dirty="0"/>
              <a:t>End Times?</a:t>
            </a:r>
          </a:p>
        </p:txBody>
      </p:sp>
      <p:sp>
        <p:nvSpPr>
          <p:cNvPr id="6" name="Rectangle 3"/>
          <p:cNvSpPr txBox="1">
            <a:spLocks noChangeArrowheads="1"/>
          </p:cNvSpPr>
          <p:nvPr/>
        </p:nvSpPr>
        <p:spPr bwMode="auto">
          <a:xfrm>
            <a:off x="192011" y="1682036"/>
            <a:ext cx="8534400" cy="502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eaLnBrk="1" hangingPunct="1">
              <a:lnSpc>
                <a:spcPct val="90000"/>
              </a:lnSpc>
              <a:defRPr/>
            </a:pPr>
            <a:r>
              <a:rPr lang="en-US" sz="3000" b="1" dirty="0">
                <a:solidFill>
                  <a:srgbClr val="FFFFFF"/>
                </a:solidFill>
                <a:latin typeface="Arial"/>
                <a:ea typeface="Arial"/>
                <a:cs typeface="Arial"/>
              </a:rPr>
              <a:t>“This generation” refers to a time period when the “birth pains begin” (Matt. 24:8). </a:t>
            </a:r>
          </a:p>
          <a:p>
            <a:pPr eaLnBrk="1" hangingPunct="1">
              <a:lnSpc>
                <a:spcPct val="90000"/>
              </a:lnSpc>
              <a:defRPr/>
            </a:pPr>
            <a:r>
              <a:rPr lang="en-US" sz="3000" b="1" dirty="0">
                <a:solidFill>
                  <a:srgbClr val="FFFFFF"/>
                </a:solidFill>
                <a:latin typeface="Arial"/>
                <a:ea typeface="Arial"/>
                <a:cs typeface="Arial"/>
              </a:rPr>
              <a:t>It will continue on until “the gospel is preached to the whole world” (Matt. 24:14).</a:t>
            </a:r>
          </a:p>
          <a:p>
            <a:pPr eaLnBrk="1" hangingPunct="1">
              <a:lnSpc>
                <a:spcPct val="90000"/>
              </a:lnSpc>
              <a:defRPr/>
            </a:pPr>
            <a:r>
              <a:rPr lang="en-US" sz="3000" b="1" dirty="0">
                <a:solidFill>
                  <a:srgbClr val="FFFFFF"/>
                </a:solidFill>
                <a:latin typeface="Arial"/>
                <a:ea typeface="Arial"/>
                <a:cs typeface="Arial"/>
              </a:rPr>
              <a:t>The “abomination of desolation” spoken of by Daniel (Matt. 24:15; cf. Dan. 9:24-27) will have taken place.</a:t>
            </a:r>
          </a:p>
          <a:p>
            <a:pPr eaLnBrk="1" hangingPunct="1">
              <a:lnSpc>
                <a:spcPct val="90000"/>
              </a:lnSpc>
              <a:defRPr/>
            </a:pPr>
            <a:r>
              <a:rPr lang="en-US" sz="3000" b="1" dirty="0">
                <a:solidFill>
                  <a:srgbClr val="FFFFFF"/>
                </a:solidFill>
                <a:latin typeface="Arial"/>
                <a:ea typeface="Arial"/>
                <a:cs typeface="Arial"/>
              </a:rPr>
              <a:t>The “great tribulation” (Matt. 24:21) will have happened.</a:t>
            </a:r>
          </a:p>
          <a:p>
            <a:pPr eaLnBrk="1" hangingPunct="1">
              <a:lnSpc>
                <a:spcPct val="90000"/>
              </a:lnSpc>
              <a:defRPr/>
            </a:pPr>
            <a:r>
              <a:rPr lang="en-US" sz="3000" b="1" dirty="0">
                <a:solidFill>
                  <a:srgbClr val="FFFFFF"/>
                </a:solidFill>
                <a:latin typeface="Arial"/>
                <a:ea typeface="Arial"/>
                <a:cs typeface="Arial"/>
              </a:rPr>
              <a:t>Finally, “the Son of Man will come” (Matt. 24:27). </a:t>
            </a:r>
          </a:p>
        </p:txBody>
      </p:sp>
    </p:spTree>
    <p:extLst>
      <p:ext uri="{BB962C8B-B14F-4D97-AF65-F5344CB8AC3E}">
        <p14:creationId xmlns:p14="http://schemas.microsoft.com/office/powerpoint/2010/main" val="2599267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pSp>
        <p:nvGrpSpPr>
          <p:cNvPr id="2" name="Group 5"/>
          <p:cNvGrpSpPr>
            <a:grpSpLocks/>
          </p:cNvGrpSpPr>
          <p:nvPr/>
        </p:nvGrpSpPr>
        <p:grpSpPr bwMode="auto">
          <a:xfrm>
            <a:off x="0" y="4648200"/>
            <a:ext cx="9144000" cy="2209800"/>
            <a:chOff x="0" y="2496"/>
            <a:chExt cx="5760" cy="1824"/>
          </a:xfrm>
        </p:grpSpPr>
        <p:sp>
          <p:nvSpPr>
            <p:cNvPr id="92164" name="Rectangle 6"/>
            <p:cNvSpPr>
              <a:spLocks noChangeArrowheads="1"/>
            </p:cNvSpPr>
            <p:nvPr/>
          </p:nvSpPr>
          <p:spPr bwMode="auto">
            <a:xfrm>
              <a:off x="0" y="2496"/>
              <a:ext cx="5760" cy="1824"/>
            </a:xfrm>
            <a:prstGeom prst="rect">
              <a:avLst/>
            </a:prstGeom>
            <a:solidFill>
              <a:schemeClr val="tx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Arial"/>
                <a:cs typeface="Arial"/>
              </a:endParaRPr>
            </a:p>
          </p:txBody>
        </p:sp>
        <p:sp>
          <p:nvSpPr>
            <p:cNvPr id="41991" name="Text Box 7"/>
            <p:cNvSpPr txBox="1">
              <a:spLocks noChangeArrowheads="1"/>
            </p:cNvSpPr>
            <p:nvPr/>
          </p:nvSpPr>
          <p:spPr bwMode="auto">
            <a:xfrm>
              <a:off x="192" y="2582"/>
              <a:ext cx="5424" cy="167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defRPr/>
              </a:pPr>
              <a:r>
                <a:rPr lang="en-US" sz="4200" b="1" dirty="0">
                  <a:solidFill>
                    <a:srgbClr val="FFFFFF"/>
                  </a:solidFill>
                  <a:latin typeface="Arial"/>
                  <a:ea typeface="Arial" charset="0"/>
                  <a:cs typeface="Arial"/>
                </a:rPr>
                <a:t>They view all or most of these prophecies as fulfilled in the Temple destruction of A.D. 70.</a:t>
              </a:r>
            </a:p>
          </p:txBody>
        </p:sp>
      </p:grpSp>
      <p:sp>
        <p:nvSpPr>
          <p:cNvPr id="6"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a:cs typeface="Arial"/>
              </a:rPr>
              <a:t>481</a:t>
            </a:r>
          </a:p>
        </p:txBody>
      </p:sp>
      <p:sp>
        <p:nvSpPr>
          <p:cNvPr id="3" name="Title 2"/>
          <p:cNvSpPr>
            <a:spLocks noGrp="1"/>
          </p:cNvSpPr>
          <p:nvPr>
            <p:ph type="title"/>
          </p:nvPr>
        </p:nvSpPr>
        <p:spPr>
          <a:xfrm>
            <a:off x="668876" y="2162242"/>
            <a:ext cx="8229600" cy="1143000"/>
          </a:xfrm>
          <a:noFill/>
          <a:ln w="9525">
            <a:noFill/>
            <a:miter lim="800000"/>
            <a:headEnd/>
            <a:tailEnd/>
          </a:ln>
          <a:effectLst>
            <a:outerShdw blurRad="63500" dist="38099" dir="2700000" algn="ctr" rotWithShape="0">
              <a:schemeClr val="bg1">
                <a:alpha val="74998"/>
              </a:schemeClr>
            </a:outerShdw>
          </a:effectLst>
        </p:spPr>
        <p:txBody>
          <a:bodyPr anchor="ctr"/>
          <a:lstStyle/>
          <a:p>
            <a:pPr eaLnBrk="1" hangingPunct="1"/>
            <a:r>
              <a:rPr lang="en-US" sz="4800" b="1" kern="1200" dirty="0">
                <a:solidFill>
                  <a:srgbClr val="000000"/>
                </a:solidFill>
                <a:latin typeface="Arial"/>
                <a:ea typeface="Arial" charset="0"/>
                <a:cs typeface="Arial"/>
              </a:rPr>
              <a:t>E. The Olivet Discourse of Matthew 24–25</a:t>
            </a:r>
          </a:p>
        </p:txBody>
      </p:sp>
    </p:spTree>
    <p:extLst>
      <p:ext uri="{BB962C8B-B14F-4D97-AF65-F5344CB8AC3E}">
        <p14:creationId xmlns:p14="http://schemas.microsoft.com/office/powerpoint/2010/main" val="5889309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228600" y="198438"/>
            <a:ext cx="3429000" cy="868362"/>
          </a:xfrm>
          <a:effectLst>
            <a:outerShdw blurRad="63500" dist="38099" dir="2700000" algn="ctr" rotWithShape="0">
              <a:schemeClr val="tx1">
                <a:alpha val="74998"/>
              </a:schemeClr>
            </a:outerShdw>
          </a:effectLst>
        </p:spPr>
        <p:txBody>
          <a:bodyPr/>
          <a:lstStyle/>
          <a:p>
            <a:pPr eaLnBrk="1" hangingPunct="1">
              <a:defRPr/>
            </a:pPr>
            <a:r>
              <a:rPr lang="en-US" b="1" dirty="0">
                <a:solidFill>
                  <a:schemeClr val="bg1"/>
                </a:solidFill>
                <a:ea typeface="+mj-ea"/>
              </a:rPr>
              <a:t>Matt. 24:3 </a:t>
            </a:r>
          </a:p>
        </p:txBody>
      </p:sp>
      <p:grpSp>
        <p:nvGrpSpPr>
          <p:cNvPr id="94211" name="Group 8"/>
          <p:cNvGrpSpPr>
            <a:grpSpLocks/>
          </p:cNvGrpSpPr>
          <p:nvPr/>
        </p:nvGrpSpPr>
        <p:grpSpPr bwMode="auto">
          <a:xfrm>
            <a:off x="2359026" y="5334000"/>
            <a:ext cx="6784976" cy="1600200"/>
            <a:chOff x="1486" y="3360"/>
            <a:chExt cx="4274" cy="1008"/>
          </a:xfrm>
        </p:grpSpPr>
        <p:sp>
          <p:nvSpPr>
            <p:cNvPr id="94212" name="Rectangle 5"/>
            <p:cNvSpPr>
              <a:spLocks noChangeArrowheads="1"/>
            </p:cNvSpPr>
            <p:nvPr/>
          </p:nvSpPr>
          <p:spPr bwMode="auto">
            <a:xfrm>
              <a:off x="1486" y="3360"/>
              <a:ext cx="4274" cy="1008"/>
            </a:xfrm>
            <a:prstGeom prst="rect">
              <a:avLst/>
            </a:prstGeom>
            <a:solidFill>
              <a:schemeClr val="tx1">
                <a:alpha val="54901"/>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23558" name="Text Box 6"/>
            <p:cNvSpPr txBox="1">
              <a:spLocks noChangeArrowheads="1"/>
            </p:cNvSpPr>
            <p:nvPr/>
          </p:nvSpPr>
          <p:spPr bwMode="auto">
            <a:xfrm>
              <a:off x="1625" y="3380"/>
              <a:ext cx="4034" cy="91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r>
                <a:rPr lang="ja-JP" altLang="en-US" sz="4400" b="1" dirty="0">
                  <a:solidFill>
                    <a:srgbClr val="FFFFFF"/>
                  </a:solidFill>
                  <a:latin typeface="Arial"/>
                  <a:cs typeface="Arial"/>
                </a:rPr>
                <a:t>“</a:t>
              </a:r>
              <a:r>
                <a:rPr lang="en-US" sz="4400" b="1" dirty="0">
                  <a:solidFill>
                    <a:srgbClr val="FFFFFF"/>
                  </a:solidFill>
                  <a:latin typeface="Arial"/>
                  <a:cs typeface="Arial"/>
                </a:rPr>
                <a:t>Tell us, </a:t>
              </a:r>
              <a:r>
                <a:rPr lang="en-US" sz="4400" b="1" dirty="0">
                  <a:solidFill>
                    <a:srgbClr val="FFFF00"/>
                  </a:solidFill>
                  <a:latin typeface="Arial"/>
                  <a:cs typeface="Arial"/>
                </a:rPr>
                <a:t>when</a:t>
              </a:r>
              <a:r>
                <a:rPr lang="en-US" sz="4400" b="1" dirty="0">
                  <a:solidFill>
                    <a:srgbClr val="FFFFFF"/>
                  </a:solidFill>
                  <a:latin typeface="Arial"/>
                  <a:cs typeface="Arial"/>
                </a:rPr>
                <a:t> will these things happen?</a:t>
              </a:r>
              <a:r>
                <a:rPr lang="ja-JP" altLang="en-US" sz="4400" dirty="0">
                  <a:solidFill>
                    <a:srgbClr val="FFFFFF"/>
                  </a:solidFill>
                  <a:latin typeface="Arial"/>
                  <a:cs typeface="Arial"/>
                </a:rPr>
                <a:t>”</a:t>
              </a:r>
              <a:endParaRPr lang="en-US" sz="4400" dirty="0">
                <a:solidFill>
                  <a:srgbClr val="FFFFFF"/>
                </a:solidFill>
                <a:latin typeface="Arial"/>
                <a:cs typeface="Arial"/>
              </a:endParaRPr>
            </a:p>
          </p:txBody>
        </p:sp>
      </p:grpSp>
      <p:sp>
        <p:nvSpPr>
          <p:cNvPr id="6"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482</a:t>
            </a:r>
          </a:p>
        </p:txBody>
      </p:sp>
    </p:spTree>
    <p:extLst>
      <p:ext uri="{BB962C8B-B14F-4D97-AF65-F5344CB8AC3E}">
        <p14:creationId xmlns:p14="http://schemas.microsoft.com/office/powerpoint/2010/main" val="3073817191"/>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show="0">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96258" name="Group 4"/>
          <p:cNvGrpSpPr>
            <a:grpSpLocks/>
          </p:cNvGrpSpPr>
          <p:nvPr/>
        </p:nvGrpSpPr>
        <p:grpSpPr bwMode="auto">
          <a:xfrm>
            <a:off x="2540291" y="5257800"/>
            <a:ext cx="6603709" cy="1600200"/>
            <a:chOff x="-21" y="2304"/>
            <a:chExt cx="3477" cy="2016"/>
          </a:xfrm>
        </p:grpSpPr>
        <p:sp>
          <p:nvSpPr>
            <p:cNvPr id="96260" name="Rectangle 5"/>
            <p:cNvSpPr>
              <a:spLocks noChangeArrowheads="1"/>
            </p:cNvSpPr>
            <p:nvPr/>
          </p:nvSpPr>
          <p:spPr bwMode="auto">
            <a:xfrm>
              <a:off x="0" y="2304"/>
              <a:ext cx="3456" cy="2016"/>
            </a:xfrm>
            <a:prstGeom prst="rect">
              <a:avLst/>
            </a:prstGeom>
            <a:solidFill>
              <a:schemeClr val="tx1">
                <a:alpha val="56078"/>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Arial"/>
                <a:cs typeface="Arial"/>
              </a:endParaRPr>
            </a:p>
          </p:txBody>
        </p:sp>
        <p:sp>
          <p:nvSpPr>
            <p:cNvPr id="22534" name="Text Box 6"/>
            <p:cNvSpPr txBox="1">
              <a:spLocks noChangeArrowheads="1"/>
            </p:cNvSpPr>
            <p:nvPr/>
          </p:nvSpPr>
          <p:spPr bwMode="auto">
            <a:xfrm>
              <a:off x="-21" y="2344"/>
              <a:ext cx="3382" cy="182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r>
                <a:rPr lang="ja-JP" altLang="en-US" sz="4400" b="1" dirty="0">
                  <a:solidFill>
                    <a:srgbClr val="FFFFFF"/>
                  </a:solidFill>
                  <a:latin typeface="Arial"/>
                  <a:cs typeface="Arial"/>
                </a:rPr>
                <a:t>“</a:t>
              </a:r>
              <a:r>
                <a:rPr lang="en-US" sz="4400" b="1" dirty="0">
                  <a:solidFill>
                    <a:srgbClr val="FFFFFF"/>
                  </a:solidFill>
                  <a:latin typeface="Arial"/>
                  <a:cs typeface="Arial"/>
                </a:rPr>
                <a:t>What will be the </a:t>
              </a:r>
              <a:r>
                <a:rPr lang="en-US" sz="4400" b="1" dirty="0">
                  <a:solidFill>
                    <a:srgbClr val="FFFF00"/>
                  </a:solidFill>
                  <a:latin typeface="Arial"/>
                  <a:cs typeface="Arial"/>
                </a:rPr>
                <a:t>sign</a:t>
              </a:r>
              <a:r>
                <a:rPr lang="en-US" sz="4400" b="1" dirty="0">
                  <a:solidFill>
                    <a:srgbClr val="FFFFFF"/>
                  </a:solidFill>
                  <a:latin typeface="Arial"/>
                  <a:cs typeface="Arial"/>
                </a:rPr>
                <a:t> of Your coming?</a:t>
              </a:r>
              <a:r>
                <a:rPr lang="ja-JP" altLang="en-US" sz="4400" b="1" dirty="0">
                  <a:solidFill>
                    <a:srgbClr val="FFFFFF"/>
                  </a:solidFill>
                  <a:latin typeface="Arial"/>
                  <a:cs typeface="Arial"/>
                </a:rPr>
                <a:t>”</a:t>
              </a:r>
              <a:endParaRPr lang="en-US" sz="4400" b="1" dirty="0">
                <a:solidFill>
                  <a:srgbClr val="FFFFFF"/>
                </a:solidFill>
                <a:latin typeface="Arial"/>
                <a:cs typeface="Arial"/>
              </a:endParaRPr>
            </a:p>
          </p:txBody>
        </p:sp>
      </p:grpSp>
      <p:sp>
        <p:nvSpPr>
          <p:cNvPr id="6"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482</a:t>
            </a:r>
          </a:p>
        </p:txBody>
      </p:sp>
      <p:sp>
        <p:nvSpPr>
          <p:cNvPr id="2" name="Title 1"/>
          <p:cNvSpPr>
            <a:spLocks noGrp="1"/>
          </p:cNvSpPr>
          <p:nvPr>
            <p:ph type="title"/>
          </p:nvPr>
        </p:nvSpPr>
        <p:spPr>
          <a:xfrm>
            <a:off x="174964" y="345203"/>
            <a:ext cx="3652859" cy="924961"/>
          </a:xfrm>
          <a:noFill/>
          <a:ln w="9525">
            <a:noFill/>
            <a:miter lim="800000"/>
            <a:headEnd/>
            <a:tailEnd/>
          </a:ln>
          <a:effectLst>
            <a:outerShdw blurRad="63500" dist="38099" dir="2700000" algn="ctr" rotWithShape="0">
              <a:schemeClr val="tx1">
                <a:alpha val="74998"/>
              </a:schemeClr>
            </a:outerShdw>
          </a:effectLst>
        </p:spPr>
        <p:txBody>
          <a:bodyPr anchor="ctr"/>
          <a:lstStyle/>
          <a:p>
            <a:pPr eaLnBrk="1" hangingPunct="1"/>
            <a:r>
              <a:rPr lang="en-US" b="1" kern="1200" dirty="0">
                <a:solidFill>
                  <a:srgbClr val="FFFFFF"/>
                </a:solidFill>
                <a:latin typeface="Arial" charset="0"/>
                <a:ea typeface="Arial" charset="0"/>
                <a:cs typeface="Arial" charset="0"/>
              </a:rPr>
              <a:t>Matt. 24:3</a:t>
            </a:r>
          </a:p>
        </p:txBody>
      </p:sp>
    </p:spTree>
    <p:extLst>
      <p:ext uri="{BB962C8B-B14F-4D97-AF65-F5344CB8AC3E}">
        <p14:creationId xmlns:p14="http://schemas.microsoft.com/office/powerpoint/2010/main" val="3967298496"/>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4039" name="Text Box 7"/>
          <p:cNvSpPr txBox="1">
            <a:spLocks noChangeArrowheads="1"/>
          </p:cNvSpPr>
          <p:nvPr/>
        </p:nvSpPr>
        <p:spPr bwMode="auto">
          <a:xfrm>
            <a:off x="3023643" y="5181600"/>
            <a:ext cx="5739357" cy="14465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r>
              <a:rPr lang="ja-JP" altLang="en-US" sz="4400" b="1" dirty="0">
                <a:solidFill>
                  <a:srgbClr val="FFFFFF"/>
                </a:solidFill>
                <a:latin typeface="Arial"/>
                <a:cs typeface="Arial"/>
              </a:rPr>
              <a:t>“</a:t>
            </a:r>
            <a:r>
              <a:rPr lang="en-US" sz="4400" b="1" dirty="0">
                <a:solidFill>
                  <a:srgbClr val="FFFFFF"/>
                </a:solidFill>
                <a:latin typeface="Arial"/>
                <a:cs typeface="Arial"/>
              </a:rPr>
              <a:t>… and of the </a:t>
            </a:r>
            <a:r>
              <a:rPr lang="en-US" sz="4400" b="1" dirty="0">
                <a:solidFill>
                  <a:srgbClr val="FFFF00"/>
                </a:solidFill>
                <a:latin typeface="Arial"/>
                <a:cs typeface="Arial"/>
              </a:rPr>
              <a:t>end</a:t>
            </a:r>
            <a:r>
              <a:rPr lang="en-US" sz="4400" b="1" dirty="0">
                <a:solidFill>
                  <a:srgbClr val="FFFFFF"/>
                </a:solidFill>
                <a:latin typeface="Arial"/>
                <a:cs typeface="Arial"/>
              </a:rPr>
              <a:t> of the age?</a:t>
            </a:r>
            <a:r>
              <a:rPr lang="ja-JP" altLang="en-US" sz="4400" b="1" dirty="0">
                <a:solidFill>
                  <a:srgbClr val="FFFFFF"/>
                </a:solidFill>
                <a:latin typeface="Arial"/>
                <a:cs typeface="Arial"/>
              </a:rPr>
              <a:t>”</a:t>
            </a:r>
            <a:r>
              <a:rPr lang="en-US" sz="4400" b="1" dirty="0">
                <a:solidFill>
                  <a:srgbClr val="FFFFFF"/>
                </a:solidFill>
                <a:latin typeface="Arial"/>
                <a:cs typeface="Arial"/>
              </a:rPr>
              <a:t> </a:t>
            </a:r>
          </a:p>
        </p:txBody>
      </p:sp>
      <p:sp>
        <p:nvSpPr>
          <p:cNvPr id="44040" name="Rectangle 8"/>
          <p:cNvSpPr>
            <a:spLocks noGrp="1" noChangeArrowheads="1"/>
          </p:cNvSpPr>
          <p:nvPr>
            <p:ph type="title"/>
          </p:nvPr>
        </p:nvSpPr>
        <p:spPr>
          <a:xfrm>
            <a:off x="228600" y="198438"/>
            <a:ext cx="3429000" cy="868362"/>
          </a:xfrm>
          <a:effectLst>
            <a:outerShdw blurRad="63500" dist="38099" dir="2700000" algn="ctr" rotWithShape="0">
              <a:schemeClr val="tx1">
                <a:alpha val="74998"/>
              </a:schemeClr>
            </a:outerShdw>
          </a:effectLst>
        </p:spPr>
        <p:txBody>
          <a:bodyPr/>
          <a:lstStyle/>
          <a:p>
            <a:pPr eaLnBrk="1" hangingPunct="1">
              <a:defRPr/>
            </a:pPr>
            <a:r>
              <a:rPr lang="en-US" b="1" dirty="0">
                <a:solidFill>
                  <a:schemeClr val="bg1"/>
                </a:solidFill>
                <a:ea typeface="+mj-ea"/>
              </a:rPr>
              <a:t>Matt. 24:3</a:t>
            </a:r>
            <a:r>
              <a:rPr lang="en-US" dirty="0">
                <a:solidFill>
                  <a:schemeClr val="bg1"/>
                </a:solidFill>
                <a:ea typeface="+mj-ea"/>
              </a:rPr>
              <a:t> </a:t>
            </a: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482</a:t>
            </a:r>
          </a:p>
        </p:txBody>
      </p:sp>
    </p:spTree>
    <p:extLst>
      <p:ext uri="{BB962C8B-B14F-4D97-AF65-F5344CB8AC3E}">
        <p14:creationId xmlns:p14="http://schemas.microsoft.com/office/powerpoint/2010/main" val="14113917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34593" name="Picture 7" descr="Rev 20 Slid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4594" name="Rectangle 1026"/>
          <p:cNvSpPr>
            <a:spLocks noGrp="1" noChangeArrowheads="1"/>
          </p:cNvSpPr>
          <p:nvPr>
            <p:ph type="title"/>
          </p:nvPr>
        </p:nvSpPr>
        <p:spPr>
          <a:xfrm>
            <a:off x="0" y="0"/>
            <a:ext cx="9144000" cy="1219200"/>
          </a:xfrm>
          <a:solidFill>
            <a:schemeClr val="tx1"/>
          </a:solidFill>
        </p:spPr>
        <p:txBody>
          <a:bodyPr/>
          <a:lstStyle/>
          <a:p>
            <a:pPr eaLnBrk="1" hangingPunct="1"/>
            <a:r>
              <a:rPr lang="en-US" sz="4000">
                <a:solidFill>
                  <a:srgbClr val="FFFFFF"/>
                </a:solidFill>
                <a:latin typeface="Arial" charset="0"/>
                <a:ea typeface="ＭＳ Ｐゴシック" charset="0"/>
              </a:rPr>
              <a:t>Does 1000 years mean 1000 years?</a:t>
            </a:r>
            <a:endParaRPr lang="en-US" sz="4000">
              <a:latin typeface="Arial" charset="0"/>
              <a:ea typeface="ＭＳ Ｐゴシック" charset="0"/>
            </a:endParaRPr>
          </a:p>
        </p:txBody>
      </p:sp>
      <p:sp>
        <p:nvSpPr>
          <p:cNvPr id="514054" name="Rectangle 1030"/>
          <p:cNvSpPr>
            <a:spLocks noChangeArrowheads="1"/>
          </p:cNvSpPr>
          <p:nvPr/>
        </p:nvSpPr>
        <p:spPr bwMode="auto">
          <a:xfrm>
            <a:off x="533400" y="2133600"/>
            <a:ext cx="3733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80000"/>
              </a:lnSpc>
              <a:spcBef>
                <a:spcPct val="20000"/>
              </a:spcBef>
              <a:buClr>
                <a:schemeClr val="tx1"/>
              </a:buClr>
              <a:buSzPct val="80000"/>
              <a:buFont typeface="Wingdings" charset="0"/>
              <a:buNone/>
            </a:pPr>
            <a:r>
              <a:rPr lang="en-US" dirty="0">
                <a:latin typeface="Arial" charset="0"/>
              </a:rPr>
              <a:t>Clement of Rome</a:t>
            </a:r>
          </a:p>
          <a:p>
            <a:pPr eaLnBrk="1" hangingPunct="1">
              <a:lnSpc>
                <a:spcPct val="80000"/>
              </a:lnSpc>
              <a:spcBef>
                <a:spcPct val="20000"/>
              </a:spcBef>
              <a:buClr>
                <a:schemeClr val="tx1"/>
              </a:buClr>
              <a:buSzPct val="80000"/>
              <a:buFont typeface="Wingdings" charset="0"/>
              <a:buNone/>
            </a:pPr>
            <a:r>
              <a:rPr lang="en-US" dirty="0">
                <a:latin typeface="Arial" charset="0"/>
              </a:rPr>
              <a:t>Ignatius</a:t>
            </a:r>
          </a:p>
          <a:p>
            <a:pPr eaLnBrk="1" hangingPunct="1">
              <a:lnSpc>
                <a:spcPct val="80000"/>
              </a:lnSpc>
              <a:spcBef>
                <a:spcPct val="20000"/>
              </a:spcBef>
              <a:buClr>
                <a:schemeClr val="tx1"/>
              </a:buClr>
              <a:buSzPct val="80000"/>
              <a:buFont typeface="Wingdings" charset="0"/>
              <a:buNone/>
            </a:pPr>
            <a:r>
              <a:rPr lang="en-US" dirty="0" err="1">
                <a:latin typeface="Arial" charset="0"/>
              </a:rPr>
              <a:t>Papias</a:t>
            </a:r>
            <a:endParaRPr lang="en-US" dirty="0">
              <a:latin typeface="Arial" charset="0"/>
            </a:endParaRPr>
          </a:p>
          <a:p>
            <a:pPr eaLnBrk="1" hangingPunct="1">
              <a:lnSpc>
                <a:spcPct val="80000"/>
              </a:lnSpc>
              <a:spcBef>
                <a:spcPct val="20000"/>
              </a:spcBef>
              <a:buClr>
                <a:schemeClr val="tx1"/>
              </a:buClr>
              <a:buSzPct val="80000"/>
              <a:buFont typeface="Wingdings" charset="0"/>
              <a:buNone/>
            </a:pPr>
            <a:r>
              <a:rPr lang="en-US" i="1" dirty="0">
                <a:latin typeface="Arial" charset="0"/>
              </a:rPr>
              <a:t>The </a:t>
            </a:r>
            <a:r>
              <a:rPr lang="en-US" i="1" dirty="0" err="1">
                <a:latin typeface="Arial" charset="0"/>
              </a:rPr>
              <a:t>Didache</a:t>
            </a:r>
            <a:endParaRPr lang="en-US" dirty="0">
              <a:latin typeface="Arial" charset="0"/>
            </a:endParaRPr>
          </a:p>
          <a:p>
            <a:pPr eaLnBrk="1" hangingPunct="1">
              <a:lnSpc>
                <a:spcPct val="80000"/>
              </a:lnSpc>
              <a:spcBef>
                <a:spcPct val="20000"/>
              </a:spcBef>
              <a:buClr>
                <a:schemeClr val="tx1"/>
              </a:buClr>
              <a:buSzPct val="80000"/>
              <a:buFont typeface="Wingdings" charset="0"/>
              <a:buNone/>
            </a:pPr>
            <a:r>
              <a:rPr lang="en-US" i="1" dirty="0">
                <a:latin typeface="Arial" charset="0"/>
              </a:rPr>
              <a:t>The Epistle of Barnabas</a:t>
            </a:r>
            <a:endParaRPr lang="en-US" dirty="0">
              <a:latin typeface="Arial" charset="0"/>
            </a:endParaRPr>
          </a:p>
          <a:p>
            <a:pPr eaLnBrk="1" hangingPunct="1">
              <a:lnSpc>
                <a:spcPct val="80000"/>
              </a:lnSpc>
              <a:spcBef>
                <a:spcPct val="20000"/>
              </a:spcBef>
              <a:buClr>
                <a:schemeClr val="tx1"/>
              </a:buClr>
              <a:buSzPct val="80000"/>
              <a:buFont typeface="Wingdings" charset="0"/>
              <a:buNone/>
            </a:pPr>
            <a:r>
              <a:rPr lang="en-US" i="1" dirty="0">
                <a:latin typeface="Arial" charset="0"/>
              </a:rPr>
              <a:t>The Shepherd of </a:t>
            </a:r>
            <a:r>
              <a:rPr lang="en-US" i="1" dirty="0" err="1">
                <a:latin typeface="Arial" charset="0"/>
              </a:rPr>
              <a:t>Hermas</a:t>
            </a:r>
            <a:endParaRPr lang="en-US" dirty="0">
              <a:latin typeface="Arial" charset="0"/>
            </a:endParaRPr>
          </a:p>
          <a:p>
            <a:pPr eaLnBrk="1" hangingPunct="1">
              <a:lnSpc>
                <a:spcPct val="80000"/>
              </a:lnSpc>
              <a:spcBef>
                <a:spcPct val="20000"/>
              </a:spcBef>
              <a:buClr>
                <a:schemeClr val="tx1"/>
              </a:buClr>
              <a:buSzPct val="80000"/>
              <a:buFont typeface="Wingdings" charset="0"/>
              <a:buNone/>
            </a:pPr>
            <a:r>
              <a:rPr lang="en-US" dirty="0">
                <a:latin typeface="Arial" charset="0"/>
              </a:rPr>
              <a:t>Justin Martyr</a:t>
            </a:r>
          </a:p>
          <a:p>
            <a:pPr eaLnBrk="1" hangingPunct="1">
              <a:lnSpc>
                <a:spcPct val="80000"/>
              </a:lnSpc>
              <a:spcBef>
                <a:spcPct val="20000"/>
              </a:spcBef>
              <a:buClr>
                <a:schemeClr val="tx1"/>
              </a:buClr>
              <a:buSzPct val="80000"/>
              <a:buFont typeface="Wingdings" charset="0"/>
              <a:buNone/>
            </a:pPr>
            <a:r>
              <a:rPr lang="en-US" dirty="0" err="1">
                <a:latin typeface="Arial" charset="0"/>
              </a:rPr>
              <a:t>Melito</a:t>
            </a:r>
            <a:r>
              <a:rPr lang="en-US" dirty="0">
                <a:latin typeface="Arial" charset="0"/>
              </a:rPr>
              <a:t> of Sardis</a:t>
            </a:r>
          </a:p>
          <a:p>
            <a:pPr eaLnBrk="1" hangingPunct="1">
              <a:lnSpc>
                <a:spcPct val="80000"/>
              </a:lnSpc>
              <a:spcBef>
                <a:spcPct val="20000"/>
              </a:spcBef>
              <a:buClr>
                <a:schemeClr val="tx1"/>
              </a:buClr>
              <a:buSzPct val="80000"/>
              <a:buFont typeface="Wingdings" charset="0"/>
              <a:buNone/>
            </a:pPr>
            <a:r>
              <a:rPr lang="en-US" dirty="0" err="1">
                <a:latin typeface="Arial" charset="0"/>
              </a:rPr>
              <a:t>Theophilus</a:t>
            </a:r>
            <a:r>
              <a:rPr lang="en-US" dirty="0">
                <a:latin typeface="Arial" charset="0"/>
              </a:rPr>
              <a:t> of Antioch</a:t>
            </a:r>
          </a:p>
          <a:p>
            <a:pPr eaLnBrk="1" hangingPunct="1">
              <a:lnSpc>
                <a:spcPct val="80000"/>
              </a:lnSpc>
              <a:spcBef>
                <a:spcPct val="20000"/>
              </a:spcBef>
              <a:buClr>
                <a:schemeClr val="tx1"/>
              </a:buClr>
              <a:buSzPct val="80000"/>
              <a:buFont typeface="Wingdings" charset="0"/>
              <a:buNone/>
            </a:pPr>
            <a:r>
              <a:rPr lang="en-US" dirty="0" err="1">
                <a:latin typeface="Arial" charset="0"/>
              </a:rPr>
              <a:t>Apollinaris</a:t>
            </a:r>
            <a:r>
              <a:rPr lang="en-US" dirty="0">
                <a:latin typeface="Arial" charset="0"/>
              </a:rPr>
              <a:t> of Hierapolis</a:t>
            </a:r>
          </a:p>
          <a:p>
            <a:pPr eaLnBrk="1" hangingPunct="1">
              <a:lnSpc>
                <a:spcPct val="80000"/>
              </a:lnSpc>
              <a:spcBef>
                <a:spcPct val="20000"/>
              </a:spcBef>
              <a:buClr>
                <a:schemeClr val="tx1"/>
              </a:buClr>
              <a:buSzPct val="80000"/>
              <a:buFont typeface="Wingdings" charset="0"/>
              <a:buNone/>
            </a:pPr>
            <a:r>
              <a:rPr lang="en-US" dirty="0">
                <a:latin typeface="Arial" charset="0"/>
              </a:rPr>
              <a:t>Irenaeus</a:t>
            </a:r>
          </a:p>
          <a:p>
            <a:pPr eaLnBrk="1" hangingPunct="1">
              <a:lnSpc>
                <a:spcPct val="80000"/>
              </a:lnSpc>
              <a:spcBef>
                <a:spcPct val="20000"/>
              </a:spcBef>
              <a:buClr>
                <a:schemeClr val="tx1"/>
              </a:buClr>
              <a:buSzPct val="80000"/>
              <a:buFont typeface="Wingdings" charset="0"/>
              <a:buNone/>
            </a:pPr>
            <a:endParaRPr lang="en-US" dirty="0">
              <a:latin typeface="Arial" charset="0"/>
            </a:endParaRPr>
          </a:p>
        </p:txBody>
      </p:sp>
      <p:sp>
        <p:nvSpPr>
          <p:cNvPr id="514055" name="WordArt 1031"/>
          <p:cNvSpPr>
            <a:spLocks noChangeArrowheads="1" noChangeShapeType="1" noTextEdit="1"/>
          </p:cNvSpPr>
          <p:nvPr/>
        </p:nvSpPr>
        <p:spPr bwMode="auto">
          <a:xfrm>
            <a:off x="228600" y="762000"/>
            <a:ext cx="8305800" cy="1485900"/>
          </a:xfrm>
          <a:prstGeom prst="rect">
            <a:avLst/>
          </a:prstGeom>
        </p:spPr>
        <p:txBody>
          <a:bodyPr wrap="none" fromWordArt="1">
            <a:prstTxWarp prst="textSlantUp">
              <a:avLst>
                <a:gd name="adj" fmla="val 42630"/>
              </a:avLst>
            </a:prstTxWarp>
          </a:bodyPr>
          <a:lstStyle/>
          <a:p>
            <a:pPr algn="ctr"/>
            <a:r>
              <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All scholars before AD 300 were premillennial</a:t>
            </a:r>
          </a:p>
        </p:txBody>
      </p:sp>
      <p:sp>
        <p:nvSpPr>
          <p:cNvPr id="514056" name="Rectangle 1032"/>
          <p:cNvSpPr>
            <a:spLocks noChangeArrowheads="1"/>
          </p:cNvSpPr>
          <p:nvPr/>
        </p:nvSpPr>
        <p:spPr bwMode="auto">
          <a:xfrm>
            <a:off x="4343400" y="2133600"/>
            <a:ext cx="3733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80000"/>
              </a:lnSpc>
              <a:spcBef>
                <a:spcPct val="20000"/>
              </a:spcBef>
              <a:buClr>
                <a:schemeClr val="tx1"/>
              </a:buClr>
              <a:buSzPct val="80000"/>
              <a:buFont typeface="Wingdings" charset="0"/>
              <a:buNone/>
            </a:pPr>
            <a:r>
              <a:rPr lang="en-US" dirty="0">
                <a:latin typeface="Arial" charset="0"/>
              </a:rPr>
              <a:t>Hippolytus</a:t>
            </a:r>
          </a:p>
          <a:p>
            <a:pPr eaLnBrk="1" hangingPunct="1">
              <a:lnSpc>
                <a:spcPct val="80000"/>
              </a:lnSpc>
              <a:spcBef>
                <a:spcPct val="20000"/>
              </a:spcBef>
              <a:buClr>
                <a:schemeClr val="tx1"/>
              </a:buClr>
              <a:buSzPct val="80000"/>
              <a:buFont typeface="Wingdings" charset="0"/>
              <a:buNone/>
            </a:pPr>
            <a:r>
              <a:rPr lang="en-US" dirty="0">
                <a:latin typeface="Arial" charset="0"/>
              </a:rPr>
              <a:t>Clement of Alexandria</a:t>
            </a:r>
          </a:p>
          <a:p>
            <a:pPr eaLnBrk="1" hangingPunct="1">
              <a:lnSpc>
                <a:spcPct val="80000"/>
              </a:lnSpc>
              <a:spcBef>
                <a:spcPct val="20000"/>
              </a:spcBef>
              <a:buClr>
                <a:schemeClr val="tx1"/>
              </a:buClr>
              <a:buSzPct val="80000"/>
              <a:buFont typeface="Wingdings" charset="0"/>
              <a:buNone/>
            </a:pPr>
            <a:r>
              <a:rPr lang="en-US" dirty="0">
                <a:latin typeface="Arial" charset="0"/>
              </a:rPr>
              <a:t>Tertullian </a:t>
            </a:r>
          </a:p>
          <a:p>
            <a:pPr eaLnBrk="1" hangingPunct="1">
              <a:lnSpc>
                <a:spcPct val="80000"/>
              </a:lnSpc>
              <a:spcBef>
                <a:spcPct val="20000"/>
              </a:spcBef>
              <a:buClr>
                <a:schemeClr val="tx1"/>
              </a:buClr>
              <a:buSzPct val="80000"/>
              <a:buFont typeface="Wingdings" charset="0"/>
              <a:buNone/>
            </a:pPr>
            <a:r>
              <a:rPr lang="en-US" dirty="0">
                <a:latin typeface="Arial" charset="0"/>
              </a:rPr>
              <a:t>Julius </a:t>
            </a:r>
            <a:r>
              <a:rPr lang="en-US" dirty="0" err="1">
                <a:latin typeface="Arial" charset="0"/>
              </a:rPr>
              <a:t>Africanus</a:t>
            </a:r>
            <a:endParaRPr lang="en-US" dirty="0">
              <a:latin typeface="Arial" charset="0"/>
            </a:endParaRPr>
          </a:p>
          <a:p>
            <a:pPr eaLnBrk="1" hangingPunct="1">
              <a:lnSpc>
                <a:spcPct val="80000"/>
              </a:lnSpc>
              <a:spcBef>
                <a:spcPct val="20000"/>
              </a:spcBef>
              <a:buClr>
                <a:schemeClr val="tx1"/>
              </a:buClr>
              <a:buSzPct val="80000"/>
              <a:buFont typeface="Wingdings" charset="0"/>
              <a:buNone/>
            </a:pPr>
            <a:r>
              <a:rPr lang="en-US" dirty="0">
                <a:latin typeface="Arial" charset="0"/>
              </a:rPr>
              <a:t>Cyprian</a:t>
            </a:r>
          </a:p>
          <a:p>
            <a:pPr eaLnBrk="1" hangingPunct="1">
              <a:lnSpc>
                <a:spcPct val="80000"/>
              </a:lnSpc>
              <a:spcBef>
                <a:spcPct val="20000"/>
              </a:spcBef>
              <a:buClr>
                <a:schemeClr val="tx1"/>
              </a:buClr>
              <a:buSzPct val="80000"/>
              <a:buFont typeface="Wingdings" charset="0"/>
              <a:buNone/>
            </a:pPr>
            <a:r>
              <a:rPr lang="en-US" dirty="0">
                <a:latin typeface="Arial" charset="0"/>
              </a:rPr>
              <a:t>Nepos</a:t>
            </a:r>
          </a:p>
          <a:p>
            <a:pPr eaLnBrk="1" hangingPunct="1">
              <a:lnSpc>
                <a:spcPct val="80000"/>
              </a:lnSpc>
              <a:spcBef>
                <a:spcPct val="20000"/>
              </a:spcBef>
              <a:buClr>
                <a:schemeClr val="tx1"/>
              </a:buClr>
              <a:buSzPct val="80000"/>
              <a:buFont typeface="Wingdings" charset="0"/>
              <a:buNone/>
            </a:pPr>
            <a:r>
              <a:rPr lang="en-US" dirty="0" err="1">
                <a:latin typeface="Arial" charset="0"/>
              </a:rPr>
              <a:t>Coracion</a:t>
            </a:r>
            <a:endParaRPr lang="en-US" dirty="0">
              <a:latin typeface="Arial" charset="0"/>
            </a:endParaRPr>
          </a:p>
          <a:p>
            <a:pPr eaLnBrk="1" hangingPunct="1">
              <a:lnSpc>
                <a:spcPct val="80000"/>
              </a:lnSpc>
              <a:spcBef>
                <a:spcPct val="20000"/>
              </a:spcBef>
              <a:buClr>
                <a:schemeClr val="tx1"/>
              </a:buClr>
              <a:buSzPct val="80000"/>
              <a:buFont typeface="Wingdings" charset="0"/>
              <a:buNone/>
            </a:pPr>
            <a:r>
              <a:rPr lang="en-US" dirty="0" err="1">
                <a:latin typeface="Arial" charset="0"/>
              </a:rPr>
              <a:t>Commodian</a:t>
            </a:r>
            <a:endParaRPr lang="en-US" dirty="0">
              <a:latin typeface="Arial" charset="0"/>
            </a:endParaRPr>
          </a:p>
          <a:p>
            <a:pPr eaLnBrk="1" hangingPunct="1">
              <a:lnSpc>
                <a:spcPct val="80000"/>
              </a:lnSpc>
              <a:spcBef>
                <a:spcPct val="20000"/>
              </a:spcBef>
              <a:buClr>
                <a:schemeClr val="tx1"/>
              </a:buClr>
              <a:buSzPct val="80000"/>
              <a:buFont typeface="Wingdings" charset="0"/>
              <a:buNone/>
            </a:pPr>
            <a:r>
              <a:rPr lang="en-US" dirty="0" err="1">
                <a:latin typeface="Arial" charset="0"/>
              </a:rPr>
              <a:t>Victorinus</a:t>
            </a:r>
            <a:r>
              <a:rPr lang="en-US" dirty="0">
                <a:latin typeface="Arial" charset="0"/>
              </a:rPr>
              <a:t> of </a:t>
            </a:r>
            <a:r>
              <a:rPr lang="en-US" dirty="0" err="1">
                <a:latin typeface="Arial" charset="0"/>
              </a:rPr>
              <a:t>Pettau</a:t>
            </a:r>
            <a:endParaRPr lang="en-US" dirty="0">
              <a:latin typeface="Arial" charset="0"/>
            </a:endParaRPr>
          </a:p>
          <a:p>
            <a:pPr eaLnBrk="1" hangingPunct="1">
              <a:lnSpc>
                <a:spcPct val="80000"/>
              </a:lnSpc>
              <a:spcBef>
                <a:spcPct val="20000"/>
              </a:spcBef>
              <a:buClr>
                <a:schemeClr val="tx1"/>
              </a:buClr>
              <a:buSzPct val="80000"/>
              <a:buFont typeface="Wingdings" charset="0"/>
              <a:buNone/>
            </a:pPr>
            <a:r>
              <a:rPr lang="en-US" dirty="0">
                <a:latin typeface="Arial" charset="0"/>
              </a:rPr>
              <a:t>Methodius</a:t>
            </a:r>
          </a:p>
          <a:p>
            <a:pPr eaLnBrk="1" hangingPunct="1">
              <a:lnSpc>
                <a:spcPct val="80000"/>
              </a:lnSpc>
              <a:spcBef>
                <a:spcPct val="20000"/>
              </a:spcBef>
              <a:buClr>
                <a:schemeClr val="tx1"/>
              </a:buClr>
              <a:buSzPct val="80000"/>
              <a:buFont typeface="Wingdings" charset="0"/>
              <a:buNone/>
            </a:pPr>
            <a:r>
              <a:rPr lang="en-US" dirty="0" err="1">
                <a:latin typeface="Arial" charset="0"/>
              </a:rPr>
              <a:t>Lactantius</a:t>
            </a:r>
            <a:endParaRPr lang="en-US" dirty="0">
              <a:latin typeface="Arial" charset="0"/>
            </a:endParaRPr>
          </a:p>
        </p:txBody>
      </p:sp>
      <p:sp>
        <p:nvSpPr>
          <p:cNvPr id="514057" name="Text Box 1033"/>
          <p:cNvSpPr txBox="1">
            <a:spLocks noChangeArrowheads="1"/>
          </p:cNvSpPr>
          <p:nvPr/>
        </p:nvSpPr>
        <p:spPr bwMode="auto">
          <a:xfrm>
            <a:off x="1066800" y="6172200"/>
            <a:ext cx="8077200" cy="6858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80000"/>
              </a:lnSpc>
              <a:spcBef>
                <a:spcPct val="20000"/>
              </a:spcBef>
              <a:buClr>
                <a:schemeClr val="tx1"/>
              </a:buClr>
              <a:buSzPct val="80000"/>
              <a:buFont typeface="Wingdings" charset="0"/>
              <a:buNone/>
            </a:pPr>
            <a:r>
              <a:rPr lang="en-US" dirty="0">
                <a:solidFill>
                  <a:srgbClr val="FFFFFF"/>
                </a:solidFill>
                <a:latin typeface="Arial" charset="0"/>
              </a:rPr>
              <a:t>After AD 300, the 1000 years began to be spiritualized by Augustine, Jerome, </a:t>
            </a:r>
            <a:r>
              <a:rPr lang="en-US" dirty="0" err="1">
                <a:solidFill>
                  <a:srgbClr val="FFFFFF"/>
                </a:solidFill>
                <a:latin typeface="Arial" charset="0"/>
              </a:rPr>
              <a:t>Theodoret</a:t>
            </a:r>
            <a:r>
              <a:rPr lang="en-US" dirty="0">
                <a:solidFill>
                  <a:srgbClr val="FFFFFF"/>
                </a:solidFill>
                <a:latin typeface="Arial" charset="0"/>
              </a:rPr>
              <a:t> and others</a:t>
            </a:r>
          </a:p>
        </p:txBody>
      </p:sp>
      <p:sp>
        <p:nvSpPr>
          <p:cNvPr id="10"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5140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500"/>
                                  </p:stCondLst>
                                  <p:childTnLst>
                                    <p:set>
                                      <p:cBhvr>
                                        <p:cTn id="10" dur="1" fill="hold">
                                          <p:stCondLst>
                                            <p:cond delay="0"/>
                                          </p:stCondLst>
                                        </p:cTn>
                                        <p:tgtEl>
                                          <p:spTgt spid="514054">
                                            <p:txEl>
                                              <p:pRg st="0" end="0"/>
                                            </p:txEl>
                                          </p:spTgt>
                                        </p:tgtEl>
                                        <p:attrNameLst>
                                          <p:attrName>style.visibility</p:attrName>
                                        </p:attrNameLst>
                                      </p:cBhvr>
                                      <p:to>
                                        <p:strVal val="visible"/>
                                      </p:to>
                                    </p:set>
                                  </p:childTnLst>
                                </p:cTn>
                              </p:par>
                            </p:childTnLst>
                          </p:cTn>
                        </p:par>
                        <p:par>
                          <p:cTn id="11" fill="hold" nodeType="afterGroup">
                            <p:stCondLst>
                              <p:cond delay="500"/>
                            </p:stCondLst>
                            <p:childTnLst>
                              <p:par>
                                <p:cTn id="12" presetID="1" presetClass="entr" presetSubtype="0" fill="hold" grpId="0" nodeType="afterEffect">
                                  <p:stCondLst>
                                    <p:cond delay="500"/>
                                  </p:stCondLst>
                                  <p:childTnLst>
                                    <p:set>
                                      <p:cBhvr>
                                        <p:cTn id="13" dur="1" fill="hold">
                                          <p:stCondLst>
                                            <p:cond delay="0"/>
                                          </p:stCondLst>
                                        </p:cTn>
                                        <p:tgtEl>
                                          <p:spTgt spid="514054">
                                            <p:txEl>
                                              <p:pRg st="1" end="1"/>
                                            </p:txEl>
                                          </p:spTgt>
                                        </p:tgtEl>
                                        <p:attrNameLst>
                                          <p:attrName>style.visibility</p:attrName>
                                        </p:attrNameLst>
                                      </p:cBhvr>
                                      <p:to>
                                        <p:strVal val="visible"/>
                                      </p:to>
                                    </p:set>
                                  </p:childTnLst>
                                </p:cTn>
                              </p:par>
                            </p:childTnLst>
                          </p:cTn>
                        </p:par>
                        <p:par>
                          <p:cTn id="14" fill="hold" nodeType="afterGroup">
                            <p:stCondLst>
                              <p:cond delay="1000"/>
                            </p:stCondLst>
                            <p:childTnLst>
                              <p:par>
                                <p:cTn id="15" presetID="1" presetClass="entr" presetSubtype="0" fill="hold" grpId="0" nodeType="afterEffect">
                                  <p:stCondLst>
                                    <p:cond delay="500"/>
                                  </p:stCondLst>
                                  <p:childTnLst>
                                    <p:set>
                                      <p:cBhvr>
                                        <p:cTn id="16" dur="1" fill="hold">
                                          <p:stCondLst>
                                            <p:cond delay="0"/>
                                          </p:stCondLst>
                                        </p:cTn>
                                        <p:tgtEl>
                                          <p:spTgt spid="514054">
                                            <p:txEl>
                                              <p:pRg st="2" end="2"/>
                                            </p:txEl>
                                          </p:spTgt>
                                        </p:tgtEl>
                                        <p:attrNameLst>
                                          <p:attrName>style.visibility</p:attrName>
                                        </p:attrNameLst>
                                      </p:cBhvr>
                                      <p:to>
                                        <p:strVal val="visible"/>
                                      </p:to>
                                    </p:set>
                                  </p:childTnLst>
                                </p:cTn>
                              </p:par>
                            </p:childTnLst>
                          </p:cTn>
                        </p:par>
                        <p:par>
                          <p:cTn id="17" fill="hold" nodeType="afterGroup">
                            <p:stCondLst>
                              <p:cond delay="1500"/>
                            </p:stCondLst>
                            <p:childTnLst>
                              <p:par>
                                <p:cTn id="18" presetID="1" presetClass="entr" presetSubtype="0" fill="hold" grpId="0" nodeType="afterEffect">
                                  <p:stCondLst>
                                    <p:cond delay="500"/>
                                  </p:stCondLst>
                                  <p:childTnLst>
                                    <p:set>
                                      <p:cBhvr>
                                        <p:cTn id="19" dur="1" fill="hold">
                                          <p:stCondLst>
                                            <p:cond delay="0"/>
                                          </p:stCondLst>
                                        </p:cTn>
                                        <p:tgtEl>
                                          <p:spTgt spid="514054">
                                            <p:txEl>
                                              <p:pRg st="3" end="3"/>
                                            </p:txEl>
                                          </p:spTgt>
                                        </p:tgtEl>
                                        <p:attrNameLst>
                                          <p:attrName>style.visibility</p:attrName>
                                        </p:attrNameLst>
                                      </p:cBhvr>
                                      <p:to>
                                        <p:strVal val="visible"/>
                                      </p:to>
                                    </p:set>
                                  </p:childTnLst>
                                </p:cTn>
                              </p:par>
                            </p:childTnLst>
                          </p:cTn>
                        </p:par>
                        <p:par>
                          <p:cTn id="20" fill="hold" nodeType="afterGroup">
                            <p:stCondLst>
                              <p:cond delay="2000"/>
                            </p:stCondLst>
                            <p:childTnLst>
                              <p:par>
                                <p:cTn id="21" presetID="1" presetClass="entr" presetSubtype="0" fill="hold" grpId="0" nodeType="afterEffect">
                                  <p:stCondLst>
                                    <p:cond delay="500"/>
                                  </p:stCondLst>
                                  <p:childTnLst>
                                    <p:set>
                                      <p:cBhvr>
                                        <p:cTn id="22" dur="1" fill="hold">
                                          <p:stCondLst>
                                            <p:cond delay="0"/>
                                          </p:stCondLst>
                                        </p:cTn>
                                        <p:tgtEl>
                                          <p:spTgt spid="514054">
                                            <p:txEl>
                                              <p:pRg st="4" end="4"/>
                                            </p:txEl>
                                          </p:spTgt>
                                        </p:tgtEl>
                                        <p:attrNameLst>
                                          <p:attrName>style.visibility</p:attrName>
                                        </p:attrNameLst>
                                      </p:cBhvr>
                                      <p:to>
                                        <p:strVal val="visible"/>
                                      </p:to>
                                    </p:set>
                                  </p:childTnLst>
                                </p:cTn>
                              </p:par>
                            </p:childTnLst>
                          </p:cTn>
                        </p:par>
                        <p:par>
                          <p:cTn id="23" fill="hold" nodeType="afterGroup">
                            <p:stCondLst>
                              <p:cond delay="2500"/>
                            </p:stCondLst>
                            <p:childTnLst>
                              <p:par>
                                <p:cTn id="24" presetID="1" presetClass="entr" presetSubtype="0" fill="hold" grpId="0" nodeType="afterEffect">
                                  <p:stCondLst>
                                    <p:cond delay="500"/>
                                  </p:stCondLst>
                                  <p:childTnLst>
                                    <p:set>
                                      <p:cBhvr>
                                        <p:cTn id="25" dur="1" fill="hold">
                                          <p:stCondLst>
                                            <p:cond delay="0"/>
                                          </p:stCondLst>
                                        </p:cTn>
                                        <p:tgtEl>
                                          <p:spTgt spid="514054">
                                            <p:txEl>
                                              <p:pRg st="5" end="5"/>
                                            </p:txEl>
                                          </p:spTgt>
                                        </p:tgtEl>
                                        <p:attrNameLst>
                                          <p:attrName>style.visibility</p:attrName>
                                        </p:attrNameLst>
                                      </p:cBhvr>
                                      <p:to>
                                        <p:strVal val="visible"/>
                                      </p:to>
                                    </p:set>
                                  </p:childTnLst>
                                </p:cTn>
                              </p:par>
                            </p:childTnLst>
                          </p:cTn>
                        </p:par>
                        <p:par>
                          <p:cTn id="26" fill="hold" nodeType="afterGroup">
                            <p:stCondLst>
                              <p:cond delay="3000"/>
                            </p:stCondLst>
                            <p:childTnLst>
                              <p:par>
                                <p:cTn id="27" presetID="1" presetClass="entr" presetSubtype="0" fill="hold" grpId="0" nodeType="afterEffect">
                                  <p:stCondLst>
                                    <p:cond delay="500"/>
                                  </p:stCondLst>
                                  <p:childTnLst>
                                    <p:set>
                                      <p:cBhvr>
                                        <p:cTn id="28" dur="1" fill="hold">
                                          <p:stCondLst>
                                            <p:cond delay="0"/>
                                          </p:stCondLst>
                                        </p:cTn>
                                        <p:tgtEl>
                                          <p:spTgt spid="514054">
                                            <p:txEl>
                                              <p:pRg st="6" end="6"/>
                                            </p:txEl>
                                          </p:spTgt>
                                        </p:tgtEl>
                                        <p:attrNameLst>
                                          <p:attrName>style.visibility</p:attrName>
                                        </p:attrNameLst>
                                      </p:cBhvr>
                                      <p:to>
                                        <p:strVal val="visible"/>
                                      </p:to>
                                    </p:set>
                                  </p:childTnLst>
                                </p:cTn>
                              </p:par>
                            </p:childTnLst>
                          </p:cTn>
                        </p:par>
                        <p:par>
                          <p:cTn id="29" fill="hold" nodeType="afterGroup">
                            <p:stCondLst>
                              <p:cond delay="3500"/>
                            </p:stCondLst>
                            <p:childTnLst>
                              <p:par>
                                <p:cTn id="30" presetID="1" presetClass="entr" presetSubtype="0" fill="hold" grpId="0" nodeType="afterEffect">
                                  <p:stCondLst>
                                    <p:cond delay="500"/>
                                  </p:stCondLst>
                                  <p:childTnLst>
                                    <p:set>
                                      <p:cBhvr>
                                        <p:cTn id="31" dur="1" fill="hold">
                                          <p:stCondLst>
                                            <p:cond delay="0"/>
                                          </p:stCondLst>
                                        </p:cTn>
                                        <p:tgtEl>
                                          <p:spTgt spid="514054">
                                            <p:txEl>
                                              <p:pRg st="7" end="7"/>
                                            </p:txEl>
                                          </p:spTgt>
                                        </p:tgtEl>
                                        <p:attrNameLst>
                                          <p:attrName>style.visibility</p:attrName>
                                        </p:attrNameLst>
                                      </p:cBhvr>
                                      <p:to>
                                        <p:strVal val="visible"/>
                                      </p:to>
                                    </p:set>
                                  </p:childTnLst>
                                </p:cTn>
                              </p:par>
                            </p:childTnLst>
                          </p:cTn>
                        </p:par>
                        <p:par>
                          <p:cTn id="32" fill="hold" nodeType="afterGroup">
                            <p:stCondLst>
                              <p:cond delay="4000"/>
                            </p:stCondLst>
                            <p:childTnLst>
                              <p:par>
                                <p:cTn id="33" presetID="1" presetClass="entr" presetSubtype="0" fill="hold" grpId="0" nodeType="afterEffect">
                                  <p:stCondLst>
                                    <p:cond delay="500"/>
                                  </p:stCondLst>
                                  <p:childTnLst>
                                    <p:set>
                                      <p:cBhvr>
                                        <p:cTn id="34" dur="1" fill="hold">
                                          <p:stCondLst>
                                            <p:cond delay="0"/>
                                          </p:stCondLst>
                                        </p:cTn>
                                        <p:tgtEl>
                                          <p:spTgt spid="514054">
                                            <p:txEl>
                                              <p:pRg st="8" end="8"/>
                                            </p:txEl>
                                          </p:spTgt>
                                        </p:tgtEl>
                                        <p:attrNameLst>
                                          <p:attrName>style.visibility</p:attrName>
                                        </p:attrNameLst>
                                      </p:cBhvr>
                                      <p:to>
                                        <p:strVal val="visible"/>
                                      </p:to>
                                    </p:set>
                                  </p:childTnLst>
                                </p:cTn>
                              </p:par>
                            </p:childTnLst>
                          </p:cTn>
                        </p:par>
                        <p:par>
                          <p:cTn id="35" fill="hold" nodeType="afterGroup">
                            <p:stCondLst>
                              <p:cond delay="4500"/>
                            </p:stCondLst>
                            <p:childTnLst>
                              <p:par>
                                <p:cTn id="36" presetID="1" presetClass="entr" presetSubtype="0" fill="hold" grpId="0" nodeType="afterEffect">
                                  <p:stCondLst>
                                    <p:cond delay="500"/>
                                  </p:stCondLst>
                                  <p:childTnLst>
                                    <p:set>
                                      <p:cBhvr>
                                        <p:cTn id="37" dur="1" fill="hold">
                                          <p:stCondLst>
                                            <p:cond delay="0"/>
                                          </p:stCondLst>
                                        </p:cTn>
                                        <p:tgtEl>
                                          <p:spTgt spid="514054">
                                            <p:txEl>
                                              <p:pRg st="9" end="9"/>
                                            </p:txEl>
                                          </p:spTgt>
                                        </p:tgtEl>
                                        <p:attrNameLst>
                                          <p:attrName>style.visibility</p:attrName>
                                        </p:attrNameLst>
                                      </p:cBhvr>
                                      <p:to>
                                        <p:strVal val="visible"/>
                                      </p:to>
                                    </p:set>
                                  </p:childTnLst>
                                </p:cTn>
                              </p:par>
                            </p:childTnLst>
                          </p:cTn>
                        </p:par>
                        <p:par>
                          <p:cTn id="38" fill="hold" nodeType="afterGroup">
                            <p:stCondLst>
                              <p:cond delay="5000"/>
                            </p:stCondLst>
                            <p:childTnLst>
                              <p:par>
                                <p:cTn id="39" presetID="1" presetClass="entr" presetSubtype="0" fill="hold" grpId="0" nodeType="afterEffect">
                                  <p:stCondLst>
                                    <p:cond delay="500"/>
                                  </p:stCondLst>
                                  <p:childTnLst>
                                    <p:set>
                                      <p:cBhvr>
                                        <p:cTn id="40" dur="1" fill="hold">
                                          <p:stCondLst>
                                            <p:cond delay="0"/>
                                          </p:stCondLst>
                                        </p:cTn>
                                        <p:tgtEl>
                                          <p:spTgt spid="514054">
                                            <p:txEl>
                                              <p:pRg st="10" end="10"/>
                                            </p:txEl>
                                          </p:spTgt>
                                        </p:tgtEl>
                                        <p:attrNameLst>
                                          <p:attrName>style.visibility</p:attrName>
                                        </p:attrNameLst>
                                      </p:cBhvr>
                                      <p:to>
                                        <p:strVal val="visible"/>
                                      </p:to>
                                    </p:set>
                                  </p:childTnLst>
                                </p:cTn>
                              </p:par>
                            </p:childTnLst>
                          </p:cTn>
                        </p:par>
                        <p:par>
                          <p:cTn id="41" fill="hold" nodeType="afterGroup">
                            <p:stCondLst>
                              <p:cond delay="5500"/>
                            </p:stCondLst>
                            <p:childTnLst>
                              <p:par>
                                <p:cTn id="42" presetID="1" presetClass="entr" presetSubtype="0" fill="hold" grpId="0" nodeType="afterEffect">
                                  <p:stCondLst>
                                    <p:cond delay="500"/>
                                  </p:stCondLst>
                                  <p:childTnLst>
                                    <p:set>
                                      <p:cBhvr>
                                        <p:cTn id="43" dur="1" fill="hold">
                                          <p:stCondLst>
                                            <p:cond delay="0"/>
                                          </p:stCondLst>
                                        </p:cTn>
                                        <p:tgtEl>
                                          <p:spTgt spid="514056">
                                            <p:txEl>
                                              <p:pRg st="0" end="0"/>
                                            </p:txEl>
                                          </p:spTgt>
                                        </p:tgtEl>
                                        <p:attrNameLst>
                                          <p:attrName>style.visibility</p:attrName>
                                        </p:attrNameLst>
                                      </p:cBhvr>
                                      <p:to>
                                        <p:strVal val="visible"/>
                                      </p:to>
                                    </p:set>
                                  </p:childTnLst>
                                </p:cTn>
                              </p:par>
                            </p:childTnLst>
                          </p:cTn>
                        </p:par>
                        <p:par>
                          <p:cTn id="44" fill="hold" nodeType="afterGroup">
                            <p:stCondLst>
                              <p:cond delay="6000"/>
                            </p:stCondLst>
                            <p:childTnLst>
                              <p:par>
                                <p:cTn id="45" presetID="1" presetClass="entr" presetSubtype="0" fill="hold" grpId="0" nodeType="afterEffect">
                                  <p:stCondLst>
                                    <p:cond delay="500"/>
                                  </p:stCondLst>
                                  <p:childTnLst>
                                    <p:set>
                                      <p:cBhvr>
                                        <p:cTn id="46" dur="1" fill="hold">
                                          <p:stCondLst>
                                            <p:cond delay="0"/>
                                          </p:stCondLst>
                                        </p:cTn>
                                        <p:tgtEl>
                                          <p:spTgt spid="514056">
                                            <p:txEl>
                                              <p:pRg st="1" end="1"/>
                                            </p:txEl>
                                          </p:spTgt>
                                        </p:tgtEl>
                                        <p:attrNameLst>
                                          <p:attrName>style.visibility</p:attrName>
                                        </p:attrNameLst>
                                      </p:cBhvr>
                                      <p:to>
                                        <p:strVal val="visible"/>
                                      </p:to>
                                    </p:set>
                                  </p:childTnLst>
                                </p:cTn>
                              </p:par>
                            </p:childTnLst>
                          </p:cTn>
                        </p:par>
                        <p:par>
                          <p:cTn id="47" fill="hold" nodeType="afterGroup">
                            <p:stCondLst>
                              <p:cond delay="6500"/>
                            </p:stCondLst>
                            <p:childTnLst>
                              <p:par>
                                <p:cTn id="48" presetID="1" presetClass="entr" presetSubtype="0" fill="hold" grpId="0" nodeType="afterEffect">
                                  <p:stCondLst>
                                    <p:cond delay="500"/>
                                  </p:stCondLst>
                                  <p:childTnLst>
                                    <p:set>
                                      <p:cBhvr>
                                        <p:cTn id="49" dur="1" fill="hold">
                                          <p:stCondLst>
                                            <p:cond delay="0"/>
                                          </p:stCondLst>
                                        </p:cTn>
                                        <p:tgtEl>
                                          <p:spTgt spid="514056">
                                            <p:txEl>
                                              <p:pRg st="2" end="2"/>
                                            </p:txEl>
                                          </p:spTgt>
                                        </p:tgtEl>
                                        <p:attrNameLst>
                                          <p:attrName>style.visibility</p:attrName>
                                        </p:attrNameLst>
                                      </p:cBhvr>
                                      <p:to>
                                        <p:strVal val="visible"/>
                                      </p:to>
                                    </p:set>
                                  </p:childTnLst>
                                </p:cTn>
                              </p:par>
                            </p:childTnLst>
                          </p:cTn>
                        </p:par>
                        <p:par>
                          <p:cTn id="50" fill="hold" nodeType="afterGroup">
                            <p:stCondLst>
                              <p:cond delay="7000"/>
                            </p:stCondLst>
                            <p:childTnLst>
                              <p:par>
                                <p:cTn id="51" presetID="1" presetClass="entr" presetSubtype="0" fill="hold" grpId="0" nodeType="afterEffect">
                                  <p:stCondLst>
                                    <p:cond delay="500"/>
                                  </p:stCondLst>
                                  <p:childTnLst>
                                    <p:set>
                                      <p:cBhvr>
                                        <p:cTn id="52" dur="1" fill="hold">
                                          <p:stCondLst>
                                            <p:cond delay="0"/>
                                          </p:stCondLst>
                                        </p:cTn>
                                        <p:tgtEl>
                                          <p:spTgt spid="514056">
                                            <p:txEl>
                                              <p:pRg st="3" end="3"/>
                                            </p:txEl>
                                          </p:spTgt>
                                        </p:tgtEl>
                                        <p:attrNameLst>
                                          <p:attrName>style.visibility</p:attrName>
                                        </p:attrNameLst>
                                      </p:cBhvr>
                                      <p:to>
                                        <p:strVal val="visible"/>
                                      </p:to>
                                    </p:set>
                                  </p:childTnLst>
                                </p:cTn>
                              </p:par>
                            </p:childTnLst>
                          </p:cTn>
                        </p:par>
                        <p:par>
                          <p:cTn id="53" fill="hold" nodeType="afterGroup">
                            <p:stCondLst>
                              <p:cond delay="7500"/>
                            </p:stCondLst>
                            <p:childTnLst>
                              <p:par>
                                <p:cTn id="54" presetID="1" presetClass="entr" presetSubtype="0" fill="hold" grpId="0" nodeType="afterEffect">
                                  <p:stCondLst>
                                    <p:cond delay="500"/>
                                  </p:stCondLst>
                                  <p:childTnLst>
                                    <p:set>
                                      <p:cBhvr>
                                        <p:cTn id="55" dur="1" fill="hold">
                                          <p:stCondLst>
                                            <p:cond delay="0"/>
                                          </p:stCondLst>
                                        </p:cTn>
                                        <p:tgtEl>
                                          <p:spTgt spid="514056">
                                            <p:txEl>
                                              <p:pRg st="4" end="4"/>
                                            </p:txEl>
                                          </p:spTgt>
                                        </p:tgtEl>
                                        <p:attrNameLst>
                                          <p:attrName>style.visibility</p:attrName>
                                        </p:attrNameLst>
                                      </p:cBhvr>
                                      <p:to>
                                        <p:strVal val="visible"/>
                                      </p:to>
                                    </p:set>
                                  </p:childTnLst>
                                </p:cTn>
                              </p:par>
                            </p:childTnLst>
                          </p:cTn>
                        </p:par>
                        <p:par>
                          <p:cTn id="56" fill="hold" nodeType="afterGroup">
                            <p:stCondLst>
                              <p:cond delay="8000"/>
                            </p:stCondLst>
                            <p:childTnLst>
                              <p:par>
                                <p:cTn id="57" presetID="1" presetClass="entr" presetSubtype="0" fill="hold" grpId="0" nodeType="afterEffect">
                                  <p:stCondLst>
                                    <p:cond delay="500"/>
                                  </p:stCondLst>
                                  <p:childTnLst>
                                    <p:set>
                                      <p:cBhvr>
                                        <p:cTn id="58" dur="1" fill="hold">
                                          <p:stCondLst>
                                            <p:cond delay="0"/>
                                          </p:stCondLst>
                                        </p:cTn>
                                        <p:tgtEl>
                                          <p:spTgt spid="514056">
                                            <p:txEl>
                                              <p:pRg st="5" end="5"/>
                                            </p:txEl>
                                          </p:spTgt>
                                        </p:tgtEl>
                                        <p:attrNameLst>
                                          <p:attrName>style.visibility</p:attrName>
                                        </p:attrNameLst>
                                      </p:cBhvr>
                                      <p:to>
                                        <p:strVal val="visible"/>
                                      </p:to>
                                    </p:set>
                                  </p:childTnLst>
                                </p:cTn>
                              </p:par>
                            </p:childTnLst>
                          </p:cTn>
                        </p:par>
                        <p:par>
                          <p:cTn id="59" fill="hold" nodeType="afterGroup">
                            <p:stCondLst>
                              <p:cond delay="8500"/>
                            </p:stCondLst>
                            <p:childTnLst>
                              <p:par>
                                <p:cTn id="60" presetID="1" presetClass="entr" presetSubtype="0" fill="hold" grpId="0" nodeType="afterEffect">
                                  <p:stCondLst>
                                    <p:cond delay="500"/>
                                  </p:stCondLst>
                                  <p:childTnLst>
                                    <p:set>
                                      <p:cBhvr>
                                        <p:cTn id="61" dur="1" fill="hold">
                                          <p:stCondLst>
                                            <p:cond delay="0"/>
                                          </p:stCondLst>
                                        </p:cTn>
                                        <p:tgtEl>
                                          <p:spTgt spid="514056">
                                            <p:txEl>
                                              <p:pRg st="6" end="6"/>
                                            </p:txEl>
                                          </p:spTgt>
                                        </p:tgtEl>
                                        <p:attrNameLst>
                                          <p:attrName>style.visibility</p:attrName>
                                        </p:attrNameLst>
                                      </p:cBhvr>
                                      <p:to>
                                        <p:strVal val="visible"/>
                                      </p:to>
                                    </p:set>
                                  </p:childTnLst>
                                </p:cTn>
                              </p:par>
                            </p:childTnLst>
                          </p:cTn>
                        </p:par>
                        <p:par>
                          <p:cTn id="62" fill="hold" nodeType="afterGroup">
                            <p:stCondLst>
                              <p:cond delay="9000"/>
                            </p:stCondLst>
                            <p:childTnLst>
                              <p:par>
                                <p:cTn id="63" presetID="1" presetClass="entr" presetSubtype="0" fill="hold" grpId="0" nodeType="afterEffect">
                                  <p:stCondLst>
                                    <p:cond delay="500"/>
                                  </p:stCondLst>
                                  <p:childTnLst>
                                    <p:set>
                                      <p:cBhvr>
                                        <p:cTn id="64" dur="1" fill="hold">
                                          <p:stCondLst>
                                            <p:cond delay="0"/>
                                          </p:stCondLst>
                                        </p:cTn>
                                        <p:tgtEl>
                                          <p:spTgt spid="514056">
                                            <p:txEl>
                                              <p:pRg st="7" end="7"/>
                                            </p:txEl>
                                          </p:spTgt>
                                        </p:tgtEl>
                                        <p:attrNameLst>
                                          <p:attrName>style.visibility</p:attrName>
                                        </p:attrNameLst>
                                      </p:cBhvr>
                                      <p:to>
                                        <p:strVal val="visible"/>
                                      </p:to>
                                    </p:set>
                                  </p:childTnLst>
                                </p:cTn>
                              </p:par>
                            </p:childTnLst>
                          </p:cTn>
                        </p:par>
                        <p:par>
                          <p:cTn id="65" fill="hold" nodeType="afterGroup">
                            <p:stCondLst>
                              <p:cond delay="9500"/>
                            </p:stCondLst>
                            <p:childTnLst>
                              <p:par>
                                <p:cTn id="66" presetID="1" presetClass="entr" presetSubtype="0" fill="hold" grpId="0" nodeType="afterEffect">
                                  <p:stCondLst>
                                    <p:cond delay="500"/>
                                  </p:stCondLst>
                                  <p:childTnLst>
                                    <p:set>
                                      <p:cBhvr>
                                        <p:cTn id="67" dur="1" fill="hold">
                                          <p:stCondLst>
                                            <p:cond delay="0"/>
                                          </p:stCondLst>
                                        </p:cTn>
                                        <p:tgtEl>
                                          <p:spTgt spid="514056">
                                            <p:txEl>
                                              <p:pRg st="8" end="8"/>
                                            </p:txEl>
                                          </p:spTgt>
                                        </p:tgtEl>
                                        <p:attrNameLst>
                                          <p:attrName>style.visibility</p:attrName>
                                        </p:attrNameLst>
                                      </p:cBhvr>
                                      <p:to>
                                        <p:strVal val="visible"/>
                                      </p:to>
                                    </p:set>
                                  </p:childTnLst>
                                </p:cTn>
                              </p:par>
                            </p:childTnLst>
                          </p:cTn>
                        </p:par>
                        <p:par>
                          <p:cTn id="68" fill="hold" nodeType="afterGroup">
                            <p:stCondLst>
                              <p:cond delay="10000"/>
                            </p:stCondLst>
                            <p:childTnLst>
                              <p:par>
                                <p:cTn id="69" presetID="1" presetClass="entr" presetSubtype="0" fill="hold" grpId="0" nodeType="afterEffect">
                                  <p:stCondLst>
                                    <p:cond delay="500"/>
                                  </p:stCondLst>
                                  <p:childTnLst>
                                    <p:set>
                                      <p:cBhvr>
                                        <p:cTn id="70" dur="1" fill="hold">
                                          <p:stCondLst>
                                            <p:cond delay="0"/>
                                          </p:stCondLst>
                                        </p:cTn>
                                        <p:tgtEl>
                                          <p:spTgt spid="514056">
                                            <p:txEl>
                                              <p:pRg st="9" end="9"/>
                                            </p:txEl>
                                          </p:spTgt>
                                        </p:tgtEl>
                                        <p:attrNameLst>
                                          <p:attrName>style.visibility</p:attrName>
                                        </p:attrNameLst>
                                      </p:cBhvr>
                                      <p:to>
                                        <p:strVal val="visible"/>
                                      </p:to>
                                    </p:set>
                                  </p:childTnLst>
                                </p:cTn>
                              </p:par>
                            </p:childTnLst>
                          </p:cTn>
                        </p:par>
                        <p:par>
                          <p:cTn id="71" fill="hold" nodeType="afterGroup">
                            <p:stCondLst>
                              <p:cond delay="10500"/>
                            </p:stCondLst>
                            <p:childTnLst>
                              <p:par>
                                <p:cTn id="72" presetID="1" presetClass="entr" presetSubtype="0" fill="hold" grpId="0" nodeType="afterEffect">
                                  <p:stCondLst>
                                    <p:cond delay="500"/>
                                  </p:stCondLst>
                                  <p:childTnLst>
                                    <p:set>
                                      <p:cBhvr>
                                        <p:cTn id="73" dur="1" fill="hold">
                                          <p:stCondLst>
                                            <p:cond delay="0"/>
                                          </p:stCondLst>
                                        </p:cTn>
                                        <p:tgtEl>
                                          <p:spTgt spid="514056">
                                            <p:txEl>
                                              <p:pRg st="10" end="10"/>
                                            </p:txEl>
                                          </p:spTgt>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499"/>
                                          </p:stCondLst>
                                        </p:cTn>
                                        <p:tgtEl>
                                          <p:spTgt spid="5140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4" grpId="0" build="p"/>
      <p:bldP spid="514055" grpId="0" animBg="1"/>
      <p:bldP spid="514056" grpId="0" build="p"/>
      <p:bldP spid="514057" grpId="0" animBg="1"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304800" y="152400"/>
            <a:ext cx="8382000" cy="1219200"/>
          </a:xfrm>
          <a:effectLst>
            <a:outerShdw blurRad="63500" dist="38099" dir="2700000" algn="ctr" rotWithShape="0">
              <a:schemeClr val="bg1">
                <a:alpha val="74998"/>
              </a:schemeClr>
            </a:outerShdw>
          </a:effectLst>
        </p:spPr>
        <p:txBody>
          <a:bodyPr/>
          <a:lstStyle/>
          <a:p>
            <a:pPr eaLnBrk="1" hangingPunct="1">
              <a:defRPr/>
            </a:pPr>
            <a:r>
              <a:rPr lang="en-US" sz="4800" b="1" dirty="0">
                <a:ea typeface="+mj-ea"/>
              </a:rPr>
              <a:t>Abomination of Desolation</a:t>
            </a:r>
          </a:p>
        </p:txBody>
      </p:sp>
      <p:sp>
        <p:nvSpPr>
          <p:cNvPr id="43013" name="Text Box 5"/>
          <p:cNvSpPr txBox="1">
            <a:spLocks noChangeArrowheads="1"/>
          </p:cNvSpPr>
          <p:nvPr/>
        </p:nvSpPr>
        <p:spPr bwMode="auto">
          <a:xfrm>
            <a:off x="457200" y="2803525"/>
            <a:ext cx="8229600" cy="1616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spcBef>
                <a:spcPct val="50000"/>
              </a:spcBef>
              <a:defRPr/>
            </a:pPr>
            <a:r>
              <a:rPr lang="en-US" sz="5000" dirty="0">
                <a:solidFill>
                  <a:srgbClr val="FFFFFF"/>
                </a:solidFill>
                <a:latin typeface="Arial"/>
                <a:ea typeface="Arial" charset="0"/>
                <a:cs typeface="Arial"/>
              </a:rPr>
              <a:t>Preterists see this in A.D. 70 at the hands of the Romans</a:t>
            </a: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482</a:t>
            </a:r>
          </a:p>
        </p:txBody>
      </p:sp>
    </p:spTree>
    <p:extLst>
      <p:ext uri="{BB962C8B-B14F-4D97-AF65-F5344CB8AC3E}">
        <p14:creationId xmlns:p14="http://schemas.microsoft.com/office/powerpoint/2010/main" val="6708253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430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p:bldLst>
  </p:timing>
</p:sld>
</file>

<file path=ppt/slides/slide281.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9949" name="Rectangle 13"/>
          <p:cNvSpPr>
            <a:spLocks noChangeArrowheads="1"/>
          </p:cNvSpPr>
          <p:nvPr/>
        </p:nvSpPr>
        <p:spPr bwMode="auto">
          <a:xfrm>
            <a:off x="0" y="1066800"/>
            <a:ext cx="9144000" cy="2438400"/>
          </a:xfrm>
          <a:prstGeom prst="rect">
            <a:avLst/>
          </a:prstGeom>
          <a:solidFill>
            <a:schemeClr val="bg1">
              <a:alpha val="2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5"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482</a:t>
            </a:r>
          </a:p>
        </p:txBody>
      </p:sp>
      <p:sp>
        <p:nvSpPr>
          <p:cNvPr id="7" name="Rectangle 11"/>
          <p:cNvSpPr txBox="1">
            <a:spLocks noChangeArrowheads="1"/>
          </p:cNvSpPr>
          <p:nvPr/>
        </p:nvSpPr>
        <p:spPr bwMode="auto">
          <a:xfrm>
            <a:off x="210244" y="1172648"/>
            <a:ext cx="8229600" cy="23622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eaLnBrk="1" hangingPunct="1">
              <a:defRPr/>
            </a:pPr>
            <a:r>
              <a:rPr lang="en-US" sz="4000" b="1" dirty="0">
                <a:solidFill>
                  <a:srgbClr val="000000"/>
                </a:solidFill>
                <a:effectLst>
                  <a:glow rad="203200">
                    <a:schemeClr val="bg1">
                      <a:alpha val="75000"/>
                    </a:schemeClr>
                  </a:glow>
                </a:effectLst>
                <a:latin typeface="Arial"/>
                <a:ea typeface="Arial"/>
                <a:cs typeface="Arial"/>
              </a:rPr>
              <a:t>Context of Matt. 23</a:t>
            </a:r>
          </a:p>
          <a:p>
            <a:pPr eaLnBrk="1" hangingPunct="1">
              <a:defRPr/>
            </a:pPr>
            <a:r>
              <a:rPr lang="en-US" sz="4000" b="1" dirty="0">
                <a:solidFill>
                  <a:srgbClr val="000000"/>
                </a:solidFill>
                <a:effectLst>
                  <a:glow rad="203200">
                    <a:schemeClr val="bg1">
                      <a:alpha val="75000"/>
                    </a:schemeClr>
                  </a:glow>
                </a:effectLst>
                <a:latin typeface="Arial"/>
                <a:ea typeface="Arial"/>
                <a:cs typeface="Arial"/>
              </a:rPr>
              <a:t>OT Prophets see it as future. </a:t>
            </a:r>
          </a:p>
          <a:p>
            <a:pPr eaLnBrk="1" hangingPunct="1">
              <a:defRPr/>
            </a:pPr>
            <a:r>
              <a:rPr lang="en-US" sz="4000" b="1" dirty="0">
                <a:solidFill>
                  <a:srgbClr val="000000"/>
                </a:solidFill>
                <a:effectLst>
                  <a:glow rad="203200">
                    <a:schemeClr val="bg1">
                      <a:alpha val="75000"/>
                    </a:schemeClr>
                  </a:glow>
                </a:effectLst>
                <a:latin typeface="Arial"/>
                <a:ea typeface="Arial"/>
                <a:cs typeface="Arial"/>
              </a:rPr>
              <a:t>Daniel 9:27; 11:31; 12:11</a:t>
            </a:r>
          </a:p>
        </p:txBody>
      </p:sp>
      <p:sp>
        <p:nvSpPr>
          <p:cNvPr id="2" name="Title 1"/>
          <p:cNvSpPr>
            <a:spLocks noGrp="1"/>
          </p:cNvSpPr>
          <p:nvPr>
            <p:ph type="title"/>
          </p:nvPr>
        </p:nvSpPr>
        <p:spPr>
          <a:xfrm rot="20107115">
            <a:off x="-417979" y="3506959"/>
            <a:ext cx="10150898" cy="923330"/>
          </a:xfrm>
          <a:solidFill>
            <a:schemeClr val="bg1"/>
          </a:solidFill>
          <a:ln w="38100">
            <a:solidFill>
              <a:srgbClr val="FF0000"/>
            </a:solidFill>
            <a:miter lim="800000"/>
            <a:headEnd/>
            <a:tailEnd/>
          </a:ln>
        </p:spPr>
        <p:txBody>
          <a:bodyPr wrap="square">
            <a:spAutoFit/>
          </a:bodyPr>
          <a:lstStyle/>
          <a:p>
            <a:pPr eaLnBrk="1" hangingPunct="1"/>
            <a:r>
              <a:rPr lang="en-US" sz="5400" b="1" kern="1200" dirty="0">
                <a:solidFill>
                  <a:srgbClr val="FF0000"/>
                </a:solidFill>
                <a:latin typeface="Arial"/>
                <a:cs typeface="Arial"/>
              </a:rPr>
              <a:t>It could not have occurred!!!</a:t>
            </a:r>
          </a:p>
        </p:txBody>
      </p:sp>
    </p:spTree>
    <p:extLst>
      <p:ext uri="{BB962C8B-B14F-4D97-AF65-F5344CB8AC3E}">
        <p14:creationId xmlns:p14="http://schemas.microsoft.com/office/powerpoint/2010/main" val="38721743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94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p:cTn id="21" dur="1000" fill="hold"/>
                                        <p:tgtEl>
                                          <p:spTgt spid="2"/>
                                        </p:tgtEl>
                                        <p:attrNameLst>
                                          <p:attrName>ppt_w</p:attrName>
                                        </p:attrNameLst>
                                      </p:cBhvr>
                                      <p:tavLst>
                                        <p:tav tm="0">
                                          <p:val>
                                            <p:strVal val="#ppt_w*0.70"/>
                                          </p:val>
                                        </p:tav>
                                        <p:tav tm="100000">
                                          <p:val>
                                            <p:strVal val="#ppt_w"/>
                                          </p:val>
                                        </p:tav>
                                      </p:tavLst>
                                    </p:anim>
                                    <p:anim calcmode="lin" valueType="num">
                                      <p:cBhvr>
                                        <p:cTn id="22" dur="1000" fill="hold"/>
                                        <p:tgtEl>
                                          <p:spTgt spid="2"/>
                                        </p:tgtEl>
                                        <p:attrNameLst>
                                          <p:attrName>ppt_h</p:attrName>
                                        </p:attrNameLst>
                                      </p:cBhvr>
                                      <p:tavLst>
                                        <p:tav tm="0">
                                          <p:val>
                                            <p:strVal val="#ppt_h"/>
                                          </p:val>
                                        </p:tav>
                                        <p:tav tm="100000">
                                          <p:val>
                                            <p:strVal val="#ppt_h"/>
                                          </p:val>
                                        </p:tav>
                                      </p:tavLst>
                                    </p:anim>
                                    <p:animEffect transition="in" filter="fade">
                                      <p:cBhvr>
                                        <p:cTn id="23"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9" grpId="0" animBg="1"/>
      <p:bldP spid="7" grpId="0" build="p"/>
      <p:bldP spid="2" grpId="0" animBg="1"/>
    </p:bldLst>
  </p:timing>
</p:sld>
</file>

<file path=ppt/slides/slide282.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07010"/>
          </a:xfrm>
          <a:solidFill>
            <a:srgbClr val="000000"/>
          </a:solidFill>
          <a:effectLst>
            <a:outerShdw blurRad="63500" dist="53882" dir="2700000" algn="ctr" rotWithShape="0">
              <a:schemeClr val="tx1">
                <a:alpha val="74998"/>
              </a:schemeClr>
            </a:outerShdw>
          </a:effectLst>
        </p:spPr>
        <p:txBody>
          <a:bodyPr/>
          <a:lstStyle/>
          <a:p>
            <a:pPr eaLnBrk="1" hangingPunct="1">
              <a:defRPr/>
            </a:pPr>
            <a:r>
              <a:rPr lang="en-US" sz="5000" b="1" dirty="0">
                <a:solidFill>
                  <a:schemeClr val="bg1"/>
                </a:solidFill>
                <a:ea typeface="+mj-ea"/>
              </a:rPr>
              <a:t>The Coming of Christ</a:t>
            </a:r>
          </a:p>
        </p:txBody>
      </p:sp>
      <p:sp>
        <p:nvSpPr>
          <p:cNvPr id="48133" name="Text Box 5"/>
          <p:cNvSpPr txBox="1">
            <a:spLocks noChangeArrowheads="1"/>
          </p:cNvSpPr>
          <p:nvPr/>
        </p:nvSpPr>
        <p:spPr bwMode="auto">
          <a:xfrm>
            <a:off x="0" y="5239608"/>
            <a:ext cx="9144000" cy="769441"/>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spcBef>
                <a:spcPct val="50000"/>
              </a:spcBef>
            </a:pPr>
            <a:r>
              <a:rPr lang="en-US" sz="4400" b="1" dirty="0">
                <a:solidFill>
                  <a:srgbClr val="FFFFFF"/>
                </a:solidFill>
                <a:effectLst>
                  <a:glow rad="304800">
                    <a:srgbClr val="000000">
                      <a:alpha val="75000"/>
                    </a:srgbClr>
                  </a:glow>
                </a:effectLst>
                <a:latin typeface="Arial"/>
                <a:cs typeface="Arial"/>
              </a:rPr>
              <a:t>Preterists say, </a:t>
            </a:r>
            <a:r>
              <a:rPr lang="ja-JP" altLang="en-US" sz="4400" b="1" dirty="0">
                <a:solidFill>
                  <a:srgbClr val="FFFFFF"/>
                </a:solidFill>
                <a:effectLst>
                  <a:glow rad="304800">
                    <a:srgbClr val="000000">
                      <a:alpha val="75000"/>
                    </a:srgbClr>
                  </a:glow>
                </a:effectLst>
                <a:latin typeface="Arial"/>
                <a:cs typeface="Arial"/>
              </a:rPr>
              <a:t>“</a:t>
            </a:r>
            <a:r>
              <a:rPr lang="en-US" sz="4400" b="1" dirty="0">
                <a:solidFill>
                  <a:srgbClr val="FFFFFF"/>
                </a:solidFill>
                <a:effectLst>
                  <a:glow rad="304800">
                    <a:srgbClr val="000000">
                      <a:alpha val="75000"/>
                    </a:srgbClr>
                  </a:glow>
                </a:effectLst>
                <a:latin typeface="Arial"/>
                <a:cs typeface="Arial"/>
              </a:rPr>
              <a:t>He has come…</a:t>
            </a:r>
          </a:p>
        </p:txBody>
      </p:sp>
      <p:sp>
        <p:nvSpPr>
          <p:cNvPr id="48134" name="Text Box 6"/>
          <p:cNvSpPr txBox="1">
            <a:spLocks noChangeArrowheads="1"/>
          </p:cNvSpPr>
          <p:nvPr/>
        </p:nvSpPr>
        <p:spPr bwMode="auto">
          <a:xfrm>
            <a:off x="0" y="5972604"/>
            <a:ext cx="9144000" cy="707886"/>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algn="ctr" eaLnBrk="1" hangingPunct="1"/>
            <a:r>
              <a:rPr lang="en-US" sz="4000" b="1" dirty="0">
                <a:solidFill>
                  <a:srgbClr val="FFFFFF"/>
                </a:solidFill>
                <a:effectLst>
                  <a:glow rad="304800">
                    <a:srgbClr val="000000">
                      <a:alpha val="75000"/>
                    </a:srgbClr>
                  </a:glow>
                </a:effectLst>
                <a:latin typeface="Arial"/>
                <a:cs typeface="Arial"/>
              </a:rPr>
              <a:t>although He did not visibly appear</a:t>
            </a:r>
            <a:r>
              <a:rPr lang="ja-JP" altLang="en-US" sz="4000" b="1" dirty="0">
                <a:solidFill>
                  <a:srgbClr val="FFFFFF"/>
                </a:solidFill>
                <a:effectLst>
                  <a:glow rad="304800">
                    <a:srgbClr val="000000">
                      <a:alpha val="75000"/>
                    </a:srgbClr>
                  </a:glow>
                </a:effectLst>
                <a:latin typeface="Arial"/>
                <a:cs typeface="Arial"/>
              </a:rPr>
              <a:t>”</a:t>
            </a:r>
            <a:endParaRPr lang="en-US" sz="4000" b="1" dirty="0">
              <a:solidFill>
                <a:srgbClr val="FFFFFF"/>
              </a:solidFill>
              <a:effectLst>
                <a:glow rad="304800">
                  <a:srgbClr val="000000">
                    <a:alpha val="75000"/>
                  </a:srgbClr>
                </a:glow>
              </a:effectLst>
              <a:latin typeface="Arial"/>
              <a:cs typeface="Arial"/>
            </a:endParaRPr>
          </a:p>
        </p:txBody>
      </p:sp>
      <p:sp>
        <p:nvSpPr>
          <p:cNvPr id="5"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482</a:t>
            </a:r>
          </a:p>
        </p:txBody>
      </p:sp>
    </p:spTree>
    <p:extLst>
      <p:ext uri="{BB962C8B-B14F-4D97-AF65-F5344CB8AC3E}">
        <p14:creationId xmlns:p14="http://schemas.microsoft.com/office/powerpoint/2010/main" val="19965591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8133"/>
                                        </p:tgtEl>
                                        <p:attrNameLst>
                                          <p:attrName>style.visibility</p:attrName>
                                        </p:attrNameLst>
                                      </p:cBhvr>
                                      <p:to>
                                        <p:strVal val="visible"/>
                                      </p:to>
                                    </p:set>
                                    <p:anim calcmode="lin" valueType="num">
                                      <p:cBhvr>
                                        <p:cTn id="7" dur="1000" fill="hold"/>
                                        <p:tgtEl>
                                          <p:spTgt spid="48133"/>
                                        </p:tgtEl>
                                        <p:attrNameLst>
                                          <p:attrName>ppt_w</p:attrName>
                                        </p:attrNameLst>
                                      </p:cBhvr>
                                      <p:tavLst>
                                        <p:tav tm="0">
                                          <p:val>
                                            <p:strVal val="#ppt_w*0.70"/>
                                          </p:val>
                                        </p:tav>
                                        <p:tav tm="100000">
                                          <p:val>
                                            <p:strVal val="#ppt_w"/>
                                          </p:val>
                                        </p:tav>
                                      </p:tavLst>
                                    </p:anim>
                                    <p:anim calcmode="lin" valueType="num">
                                      <p:cBhvr>
                                        <p:cTn id="8" dur="1000" fill="hold"/>
                                        <p:tgtEl>
                                          <p:spTgt spid="48133"/>
                                        </p:tgtEl>
                                        <p:attrNameLst>
                                          <p:attrName>ppt_h</p:attrName>
                                        </p:attrNameLst>
                                      </p:cBhvr>
                                      <p:tavLst>
                                        <p:tav tm="0">
                                          <p:val>
                                            <p:strVal val="#ppt_h"/>
                                          </p:val>
                                        </p:tav>
                                        <p:tav tm="100000">
                                          <p:val>
                                            <p:strVal val="#ppt_h"/>
                                          </p:val>
                                        </p:tav>
                                      </p:tavLst>
                                    </p:anim>
                                    <p:animEffect transition="in" filter="fade">
                                      <p:cBhvr>
                                        <p:cTn id="9" dur="1000"/>
                                        <p:tgtEl>
                                          <p:spTgt spid="48133"/>
                                        </p:tgtEl>
                                      </p:cBhvr>
                                    </p:animEffect>
                                  </p:childTnLst>
                                </p:cTn>
                              </p:par>
                              <p:par>
                                <p:cTn id="10" presetID="7" presetClass="entr" presetSubtype="4" fill="hold" grpId="0" nodeType="withEffect">
                                  <p:stCondLst>
                                    <p:cond delay="0"/>
                                  </p:stCondLst>
                                  <p:childTnLst>
                                    <p:set>
                                      <p:cBhvr>
                                        <p:cTn id="11" dur="1" fill="hold">
                                          <p:stCondLst>
                                            <p:cond delay="0"/>
                                          </p:stCondLst>
                                        </p:cTn>
                                        <p:tgtEl>
                                          <p:spTgt spid="48134"/>
                                        </p:tgtEl>
                                        <p:attrNameLst>
                                          <p:attrName>style.visibility</p:attrName>
                                        </p:attrNameLst>
                                      </p:cBhvr>
                                      <p:to>
                                        <p:strVal val="visible"/>
                                      </p:to>
                                    </p:set>
                                    <p:anim calcmode="lin" valueType="num">
                                      <p:cBhvr additive="base">
                                        <p:cTn id="12" dur="3000" fill="hold"/>
                                        <p:tgtEl>
                                          <p:spTgt spid="48134"/>
                                        </p:tgtEl>
                                        <p:attrNameLst>
                                          <p:attrName>ppt_x</p:attrName>
                                        </p:attrNameLst>
                                      </p:cBhvr>
                                      <p:tavLst>
                                        <p:tav tm="0">
                                          <p:val>
                                            <p:strVal val="#ppt_x"/>
                                          </p:val>
                                        </p:tav>
                                        <p:tav tm="100000">
                                          <p:val>
                                            <p:strVal val="#ppt_x"/>
                                          </p:val>
                                        </p:tav>
                                      </p:tavLst>
                                    </p:anim>
                                    <p:anim calcmode="lin" valueType="num">
                                      <p:cBhvr additive="base">
                                        <p:cTn id="13" dur="3000" fill="hold"/>
                                        <p:tgtEl>
                                          <p:spTgt spid="481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p:bldP spid="48134" grpId="0"/>
    </p:bldLst>
  </p:timing>
</p:sld>
</file>

<file path=ppt/slides/slide283.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228600" y="228600"/>
            <a:ext cx="8686800" cy="792163"/>
          </a:xfrm>
          <a:effectLst>
            <a:outerShdw blurRad="63500" dist="38099" dir="2700000" algn="ctr" rotWithShape="0">
              <a:schemeClr val="tx1">
                <a:alpha val="74998"/>
              </a:schemeClr>
            </a:outerShdw>
          </a:effectLst>
        </p:spPr>
        <p:txBody>
          <a:bodyPr/>
          <a:lstStyle/>
          <a:p>
            <a:pPr eaLnBrk="1" hangingPunct="1">
              <a:defRPr/>
            </a:pPr>
            <a:r>
              <a:rPr lang="en-US" sz="4800" b="1" dirty="0" err="1">
                <a:solidFill>
                  <a:schemeClr val="bg1"/>
                </a:solidFill>
                <a:latin typeface="Bwgrkl" charset="0"/>
                <a:ea typeface="+mj-ea"/>
              </a:rPr>
              <a:t>parousi,a</a:t>
            </a:r>
            <a:r>
              <a:rPr lang="en-US" sz="4000" b="1" dirty="0">
                <a:solidFill>
                  <a:schemeClr val="bg1"/>
                </a:solidFill>
                <a:latin typeface="TekniaGreek" pitchFamily="2" charset="0"/>
                <a:ea typeface="+mj-ea"/>
              </a:rPr>
              <a:t>—</a:t>
            </a:r>
            <a:r>
              <a:rPr lang="en-US" sz="4000" b="1" i="1" dirty="0" err="1">
                <a:solidFill>
                  <a:schemeClr val="bg1"/>
                </a:solidFill>
                <a:ea typeface="+mj-ea"/>
              </a:rPr>
              <a:t>parousia</a:t>
            </a:r>
            <a:r>
              <a:rPr lang="en-US" sz="4000" b="1" i="1" dirty="0">
                <a:solidFill>
                  <a:schemeClr val="bg1"/>
                </a:solidFill>
                <a:ea typeface="+mj-ea"/>
              </a:rPr>
              <a:t> </a:t>
            </a:r>
            <a:r>
              <a:rPr lang="en-US" sz="4000" b="1" dirty="0">
                <a:solidFill>
                  <a:schemeClr val="bg1"/>
                </a:solidFill>
                <a:ea typeface="+mj-ea"/>
              </a:rPr>
              <a:t>(coming)</a:t>
            </a:r>
          </a:p>
        </p:txBody>
      </p:sp>
      <p:sp>
        <p:nvSpPr>
          <p:cNvPr id="54276" name="Text Box 4"/>
          <p:cNvSpPr txBox="1">
            <a:spLocks noChangeArrowheads="1"/>
          </p:cNvSpPr>
          <p:nvPr/>
        </p:nvSpPr>
        <p:spPr bwMode="auto">
          <a:xfrm>
            <a:off x="0" y="3352438"/>
            <a:ext cx="8839200" cy="1446550"/>
          </a:xfrm>
          <a:prstGeom prst="rect">
            <a:avLst/>
          </a:prstGeom>
          <a:noFill/>
          <a:ln w="9525">
            <a:noFill/>
            <a:miter lim="800000"/>
            <a:headEnd/>
            <a:tailEnd/>
          </a:ln>
          <a:effectLst>
            <a:outerShdw blurRad="63500" dist="17961" dir="2700000" algn="ctr" rotWithShape="0">
              <a:schemeClr val="tx1">
                <a:alpha val="74998"/>
              </a:schemeClr>
            </a:outerShdw>
          </a:effectLst>
        </p:spPr>
        <p:txBody>
          <a:bodyPr wrap="square">
            <a:spAutoFit/>
          </a:bodyPr>
          <a:lstStyle>
            <a:defPPr>
              <a:defRPr lang="en-US"/>
            </a:defPPr>
            <a:lvl1pPr algn="ctr" eaLnBrk="1" hangingPunct="1">
              <a:spcBef>
                <a:spcPct val="50000"/>
              </a:spcBef>
              <a:defRPr sz="4400" b="1">
                <a:solidFill>
                  <a:schemeClr val="bg1"/>
                </a:solidFill>
                <a:effectLst>
                  <a:glow rad="304800">
                    <a:schemeClr val="tx1">
                      <a:alpha val="75000"/>
                    </a:scheme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r>
              <a:rPr lang="en-US" dirty="0">
                <a:solidFill>
                  <a:srgbClr val="FFFFFF"/>
                </a:solidFill>
                <a:effectLst>
                  <a:glow rad="304800">
                    <a:srgbClr val="000000">
                      <a:alpha val="75000"/>
                    </a:srgbClr>
                  </a:glow>
                </a:effectLst>
              </a:rPr>
              <a:t>In the NT, the word always means an actual presence</a:t>
            </a: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482</a:t>
            </a:r>
          </a:p>
        </p:txBody>
      </p:sp>
    </p:spTree>
    <p:extLst>
      <p:ext uri="{BB962C8B-B14F-4D97-AF65-F5344CB8AC3E}">
        <p14:creationId xmlns:p14="http://schemas.microsoft.com/office/powerpoint/2010/main" val="23167240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2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6" grpId="0"/>
    </p:bldLst>
  </p:timing>
</p:sld>
</file>

<file path=ppt/slides/slide284.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228600" y="1600200"/>
            <a:ext cx="8686800" cy="2590800"/>
          </a:xfrm>
          <a:effectLst>
            <a:outerShdw blurRad="63500" dist="38099" dir="2700000" algn="ctr" rotWithShape="0">
              <a:schemeClr val="tx1">
                <a:alpha val="74998"/>
              </a:schemeClr>
            </a:outerShdw>
          </a:effectLst>
        </p:spPr>
        <p:txBody>
          <a:bodyPr/>
          <a:lstStyle/>
          <a:p>
            <a:pPr eaLnBrk="1" hangingPunct="1">
              <a:defRPr/>
            </a:pPr>
            <a:r>
              <a:rPr lang="en-US" sz="3800" b="1" dirty="0">
                <a:solidFill>
                  <a:schemeClr val="bg1"/>
                </a:solidFill>
                <a:ea typeface="+mj-ea"/>
              </a:rPr>
              <a:t>Preterists claim that the “signs in heaven” are only dramatic ways of expressing amazing cosmic signs, national calamity or victory in battle (a non-miraculous approach).</a:t>
            </a:r>
          </a:p>
        </p:txBody>
      </p:sp>
      <p:sp>
        <p:nvSpPr>
          <p:cNvPr id="3"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482</a:t>
            </a:r>
          </a:p>
        </p:txBody>
      </p:sp>
    </p:spTree>
    <p:extLst>
      <p:ext uri="{BB962C8B-B14F-4D97-AF65-F5344CB8AC3E}">
        <p14:creationId xmlns:p14="http://schemas.microsoft.com/office/powerpoint/2010/main" val="1156734929"/>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228600" y="5105400"/>
            <a:ext cx="8686800" cy="1143000"/>
          </a:xfrm>
          <a:effectLst>
            <a:outerShdw blurRad="63500" dist="38099" dir="2700000" algn="ctr" rotWithShape="0">
              <a:schemeClr val="tx1">
                <a:alpha val="74998"/>
              </a:schemeClr>
            </a:outerShdw>
          </a:effectLst>
        </p:spPr>
        <p:txBody>
          <a:bodyPr/>
          <a:lstStyle/>
          <a:p>
            <a:pPr eaLnBrk="1" hangingPunct="1">
              <a:defRPr/>
            </a:pPr>
            <a:r>
              <a:rPr lang="en-US" b="1" dirty="0">
                <a:solidFill>
                  <a:schemeClr val="bg1"/>
                </a:solidFill>
                <a:ea typeface="+mj-ea"/>
              </a:rPr>
              <a:t>They claim that cosmic signs are not to be taken literally</a:t>
            </a:r>
          </a:p>
        </p:txBody>
      </p:sp>
      <p:sp>
        <p:nvSpPr>
          <p:cNvPr id="3"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482</a:t>
            </a:r>
          </a:p>
        </p:txBody>
      </p:sp>
    </p:spTree>
    <p:extLst>
      <p:ext uri="{BB962C8B-B14F-4D97-AF65-F5344CB8AC3E}">
        <p14:creationId xmlns:p14="http://schemas.microsoft.com/office/powerpoint/2010/main" val="38268080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withEffect">
                                  <p:stCondLst>
                                    <p:cond delay="0"/>
                                  </p:stCondLst>
                                  <p:childTnLst>
                                    <p:set>
                                      <p:cBhvr>
                                        <p:cTn id="6" dur="1" fill="hold">
                                          <p:stCondLst>
                                            <p:cond delay="0"/>
                                          </p:stCondLst>
                                        </p:cTn>
                                        <p:tgtEl>
                                          <p:spTgt spid="56322"/>
                                        </p:tgtEl>
                                        <p:attrNameLst>
                                          <p:attrName>style.visibility</p:attrName>
                                        </p:attrNameLst>
                                      </p:cBhvr>
                                      <p:to>
                                        <p:strVal val="visible"/>
                                      </p:to>
                                    </p:set>
                                    <p:anim calcmode="lin" valueType="num">
                                      <p:cBhvr additive="base">
                                        <p:cTn id="7" dur="3000" fill="hold"/>
                                        <p:tgtEl>
                                          <p:spTgt spid="56322"/>
                                        </p:tgtEl>
                                        <p:attrNameLst>
                                          <p:attrName>ppt_x</p:attrName>
                                        </p:attrNameLst>
                                      </p:cBhvr>
                                      <p:tavLst>
                                        <p:tav tm="0">
                                          <p:val>
                                            <p:strVal val="#ppt_x"/>
                                          </p:val>
                                        </p:tav>
                                        <p:tav tm="100000">
                                          <p:val>
                                            <p:strVal val="#ppt_x"/>
                                          </p:val>
                                        </p:tav>
                                      </p:tavLst>
                                    </p:anim>
                                    <p:anim calcmode="lin" valueType="num">
                                      <p:cBhvr additive="base">
                                        <p:cTn id="8" dur="3000" fill="hold"/>
                                        <p:tgtEl>
                                          <p:spTgt spid="563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2" grpId="0"/>
    </p:bldLst>
  </p:timing>
</p:sld>
</file>

<file path=ppt/slides/slide286.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482</a:t>
            </a:r>
          </a:p>
        </p:txBody>
      </p:sp>
      <p:sp>
        <p:nvSpPr>
          <p:cNvPr id="3" name="Title 2"/>
          <p:cNvSpPr>
            <a:spLocks noGrp="1"/>
          </p:cNvSpPr>
          <p:nvPr>
            <p:ph type="title"/>
          </p:nvPr>
        </p:nvSpPr>
        <p:spPr>
          <a:noFill/>
          <a:ln w="9525">
            <a:noFill/>
            <a:miter lim="800000"/>
            <a:headEnd/>
            <a:tailEnd/>
          </a:ln>
          <a:effectLst>
            <a:outerShdw blurRad="63500" dist="38099" dir="2700000" algn="ctr" rotWithShape="0">
              <a:schemeClr val="tx1">
                <a:alpha val="74998"/>
              </a:schemeClr>
            </a:outerShdw>
          </a:effectLst>
        </p:spPr>
        <p:txBody>
          <a:bodyPr/>
          <a:lstStyle/>
          <a:p>
            <a:pPr marL="342900" indent="-342900" algn="l" eaLnBrk="1" hangingPunct="1">
              <a:spcBef>
                <a:spcPct val="20000"/>
              </a:spcBef>
            </a:pPr>
            <a:r>
              <a:rPr lang="en-US" sz="4200" b="1" kern="1200" dirty="0">
                <a:solidFill>
                  <a:srgbClr val="FFFFFF"/>
                </a:solidFill>
                <a:latin typeface="Arial" charset="0"/>
                <a:ea typeface="Arial" charset="0"/>
                <a:cs typeface="Arial" charset="0"/>
              </a:rPr>
              <a:t>Rebuttals:</a:t>
            </a:r>
          </a:p>
        </p:txBody>
      </p:sp>
      <p:sp>
        <p:nvSpPr>
          <p:cNvPr id="7" name="Rectangle 3"/>
          <p:cNvSpPr txBox="1">
            <a:spLocks noChangeArrowheads="1"/>
          </p:cNvSpPr>
          <p:nvPr/>
        </p:nvSpPr>
        <p:spPr bwMode="auto">
          <a:xfrm>
            <a:off x="527759" y="1365964"/>
            <a:ext cx="8229600" cy="22860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eaLnBrk="1" hangingPunct="1">
              <a:defRPr/>
            </a:pPr>
            <a:r>
              <a:rPr lang="en-US" sz="4200" b="1" dirty="0">
                <a:solidFill>
                  <a:srgbClr val="FFFFFF"/>
                </a:solidFill>
                <a:latin typeface="Arial"/>
                <a:ea typeface="Arial"/>
                <a:cs typeface="Arial"/>
              </a:rPr>
              <a:t>They are allegorizing the text</a:t>
            </a:r>
          </a:p>
          <a:p>
            <a:pPr eaLnBrk="1" hangingPunct="1">
              <a:defRPr/>
            </a:pPr>
            <a:r>
              <a:rPr lang="en-US" sz="4200" b="1" dirty="0">
                <a:solidFill>
                  <a:srgbClr val="FFFFFF"/>
                </a:solidFill>
                <a:latin typeface="Arial"/>
                <a:ea typeface="Arial"/>
                <a:cs typeface="Arial"/>
              </a:rPr>
              <a:t>The OT context is not taken into account (Joel 2)</a:t>
            </a:r>
          </a:p>
        </p:txBody>
      </p:sp>
    </p:spTree>
    <p:extLst>
      <p:ext uri="{BB962C8B-B14F-4D97-AF65-F5344CB8AC3E}">
        <p14:creationId xmlns:p14="http://schemas.microsoft.com/office/powerpoint/2010/main" val="248133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87.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50" name="Rectangle 10"/>
          <p:cNvSpPr>
            <a:spLocks noGrp="1" noChangeArrowheads="1"/>
          </p:cNvSpPr>
          <p:nvPr>
            <p:ph type="title"/>
          </p:nvPr>
        </p:nvSpPr>
        <p:spPr>
          <a:effectLst>
            <a:outerShdw blurRad="63500" dist="38099" dir="2700000" algn="ctr" rotWithShape="0">
              <a:schemeClr val="tx1">
                <a:alpha val="74998"/>
              </a:schemeClr>
            </a:outerShdw>
          </a:effectLst>
        </p:spPr>
        <p:txBody>
          <a:bodyPr/>
          <a:lstStyle/>
          <a:p>
            <a:pPr eaLnBrk="1" hangingPunct="1">
              <a:defRPr/>
            </a:pPr>
            <a:r>
              <a:rPr lang="en-US" sz="5000" b="1" dirty="0">
                <a:solidFill>
                  <a:schemeClr val="bg1"/>
                </a:solidFill>
                <a:ea typeface="+mj-ea"/>
              </a:rPr>
              <a:t>Applications</a:t>
            </a: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483</a:t>
            </a:r>
          </a:p>
        </p:txBody>
      </p:sp>
      <p:sp>
        <p:nvSpPr>
          <p:cNvPr id="5" name="Rectangle 11"/>
          <p:cNvSpPr txBox="1">
            <a:spLocks noChangeArrowheads="1"/>
          </p:cNvSpPr>
          <p:nvPr/>
        </p:nvSpPr>
        <p:spPr bwMode="auto">
          <a:xfrm>
            <a:off x="773282" y="1353224"/>
            <a:ext cx="8229600" cy="4525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eaLnBrk="1" hangingPunct="1">
              <a:defRPr/>
            </a:pPr>
            <a:r>
              <a:rPr lang="en-US" sz="3400" b="1" dirty="0">
                <a:solidFill>
                  <a:srgbClr val="FFFFFF"/>
                </a:solidFill>
                <a:effectLst>
                  <a:outerShdw blurRad="38100" dist="38100" dir="2700000" algn="tl">
                    <a:srgbClr val="000000">
                      <a:alpha val="43137"/>
                    </a:srgbClr>
                  </a:outerShdw>
                </a:effectLst>
                <a:latin typeface="Arial"/>
                <a:ea typeface="Arial"/>
                <a:cs typeface="Arial"/>
              </a:rPr>
              <a:t>Evaluate other perspectives, but…</a:t>
            </a:r>
          </a:p>
          <a:p>
            <a:pPr eaLnBrk="1" hangingPunct="1">
              <a:defRPr/>
            </a:pPr>
            <a:r>
              <a:rPr lang="en-US" sz="3400" b="1" dirty="0">
                <a:solidFill>
                  <a:srgbClr val="FFFFFF"/>
                </a:solidFill>
                <a:effectLst>
                  <a:outerShdw blurRad="38100" dist="38100" dir="2700000" algn="tl">
                    <a:srgbClr val="000000">
                      <a:alpha val="43137"/>
                    </a:srgbClr>
                  </a:outerShdw>
                </a:effectLst>
                <a:latin typeface="Arial"/>
                <a:ea typeface="Arial"/>
                <a:cs typeface="Arial"/>
              </a:rPr>
              <a:t>“The Lord</a:t>
            </a:r>
            <a:r>
              <a:rPr lang="fr-FR" sz="3400" b="1" dirty="0">
                <a:solidFill>
                  <a:srgbClr val="FFFFFF"/>
                </a:solidFill>
                <a:effectLst>
                  <a:outerShdw blurRad="38100" dist="38100" dir="2700000" algn="tl">
                    <a:srgbClr val="000000">
                      <a:alpha val="43137"/>
                    </a:srgbClr>
                  </a:outerShdw>
                </a:effectLst>
                <a:latin typeface="Arial"/>
                <a:ea typeface="Arial"/>
                <a:cs typeface="Arial"/>
              </a:rPr>
              <a:t>'</a:t>
            </a:r>
            <a:r>
              <a:rPr lang="en-US" sz="3400" b="1" dirty="0">
                <a:solidFill>
                  <a:srgbClr val="FFFFFF"/>
                </a:solidFill>
                <a:effectLst>
                  <a:outerShdw blurRad="38100" dist="38100" dir="2700000" algn="tl">
                    <a:srgbClr val="000000">
                      <a:alpha val="43137"/>
                    </a:srgbClr>
                  </a:outerShdw>
                </a:effectLst>
                <a:latin typeface="Arial"/>
                <a:ea typeface="Arial"/>
                <a:cs typeface="Arial"/>
              </a:rPr>
              <a:t>s bond-servant must not be quarrelsome” (2 Timothy 2:24)</a:t>
            </a:r>
          </a:p>
          <a:p>
            <a:pPr eaLnBrk="1" hangingPunct="1">
              <a:defRPr/>
            </a:pPr>
            <a:r>
              <a:rPr lang="en-US" sz="3400" b="1" dirty="0">
                <a:solidFill>
                  <a:srgbClr val="FFFFFF"/>
                </a:solidFill>
                <a:effectLst>
                  <a:outerShdw blurRad="38100" dist="38100" dir="2700000" algn="tl">
                    <a:srgbClr val="000000">
                      <a:alpha val="43137"/>
                    </a:srgbClr>
                  </a:outerShdw>
                </a:effectLst>
                <a:latin typeface="Arial"/>
                <a:ea typeface="Arial"/>
                <a:cs typeface="Arial"/>
              </a:rPr>
              <a:t>Giving critical evaluation to other views sheds light on your own view</a:t>
            </a:r>
          </a:p>
          <a:p>
            <a:pPr eaLnBrk="1" hangingPunct="1">
              <a:defRPr/>
            </a:pPr>
            <a:r>
              <a:rPr lang="en-US" sz="3400" b="1" dirty="0">
                <a:solidFill>
                  <a:srgbClr val="FFFFFF"/>
                </a:solidFill>
                <a:effectLst>
                  <a:outerShdw blurRad="38100" dist="38100" dir="2700000" algn="tl">
                    <a:srgbClr val="000000">
                      <a:alpha val="43137"/>
                    </a:srgbClr>
                  </a:outerShdw>
                </a:effectLst>
                <a:latin typeface="Arial"/>
                <a:ea typeface="Arial"/>
                <a:cs typeface="Arial"/>
              </a:rPr>
              <a:t>Teach the Scriptures</a:t>
            </a:r>
          </a:p>
        </p:txBody>
      </p:sp>
    </p:spTree>
    <p:extLst>
      <p:ext uri="{BB962C8B-B14F-4D97-AF65-F5344CB8AC3E}">
        <p14:creationId xmlns:p14="http://schemas.microsoft.com/office/powerpoint/2010/main" val="533015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88.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p:txBody>
          <a:bodyPr/>
          <a:lstStyle/>
          <a:p>
            <a:pPr eaLnBrk="1" hangingPunct="1"/>
            <a:r>
              <a:rPr lang="en-US" sz="5000" b="1" dirty="0">
                <a:solidFill>
                  <a:schemeClr val="bg1"/>
                </a:solidFill>
                <a:latin typeface="Arial" charset="0"/>
                <a:cs typeface="Arial" charset="0"/>
              </a:rPr>
              <a:t>Conclusion</a:t>
            </a:r>
          </a:p>
        </p:txBody>
      </p:sp>
      <p:sp>
        <p:nvSpPr>
          <p:cNvPr id="4" name="Text Box 1034"/>
          <p:cNvSpPr txBox="1">
            <a:spLocks noChangeArrowheads="1"/>
          </p:cNvSpPr>
          <p:nvPr/>
        </p:nvSpPr>
        <p:spPr bwMode="auto">
          <a:xfrm>
            <a:off x="8103363" y="0"/>
            <a:ext cx="1040637" cy="463846"/>
          </a:xfrm>
          <a:prstGeom prst="rect">
            <a:avLst/>
          </a:prstGeom>
          <a:solidFill>
            <a:srgbClr val="000000"/>
          </a:solid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482</a:t>
            </a:r>
          </a:p>
        </p:txBody>
      </p:sp>
      <p:sp>
        <p:nvSpPr>
          <p:cNvPr id="6" name="Rectangle 3"/>
          <p:cNvSpPr txBox="1">
            <a:spLocks noChangeArrowheads="1"/>
          </p:cNvSpPr>
          <p:nvPr/>
        </p:nvSpPr>
        <p:spPr bwMode="auto">
          <a:xfrm>
            <a:off x="439560" y="1851562"/>
            <a:ext cx="8229600" cy="45259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eaLnBrk="1" hangingPunct="1"/>
            <a:r>
              <a:rPr lang="en-US" sz="3400" b="1" dirty="0">
                <a:solidFill>
                  <a:srgbClr val="FFFFFF"/>
                </a:solidFill>
                <a:effectLst>
                  <a:outerShdw blurRad="38100" dist="38100" dir="2700000" algn="tl">
                    <a:srgbClr val="000000">
                      <a:alpha val="43137"/>
                    </a:srgbClr>
                  </a:outerShdw>
                </a:effectLst>
                <a:latin typeface="Arial" charset="0"/>
                <a:cs typeface="Arial" charset="0"/>
              </a:rPr>
              <a:t>Uphold the importance of:</a:t>
            </a:r>
          </a:p>
          <a:p>
            <a:pPr lvl="1" eaLnBrk="1" hangingPunct="1"/>
            <a:r>
              <a:rPr lang="en-US" sz="3000" b="1" dirty="0">
                <a:solidFill>
                  <a:srgbClr val="FFFFFF"/>
                </a:solidFill>
                <a:effectLst>
                  <a:outerShdw blurRad="38100" dist="38100" dir="2700000" algn="tl">
                    <a:srgbClr val="000000">
                      <a:alpha val="43137"/>
                    </a:srgbClr>
                  </a:outerShdw>
                </a:effectLst>
                <a:latin typeface="Arial" charset="0"/>
                <a:ea typeface="Arial" charset="0"/>
                <a:cs typeface="Arial" charset="0"/>
              </a:rPr>
              <a:t>Second Coming</a:t>
            </a:r>
          </a:p>
          <a:p>
            <a:pPr lvl="1" eaLnBrk="1" hangingPunct="1"/>
            <a:r>
              <a:rPr lang="en-US" sz="3000" b="1" dirty="0">
                <a:solidFill>
                  <a:srgbClr val="FFFFFF"/>
                </a:solidFill>
                <a:effectLst>
                  <a:outerShdw blurRad="38100" dist="38100" dir="2700000" algn="tl">
                    <a:srgbClr val="000000">
                      <a:alpha val="43137"/>
                    </a:srgbClr>
                  </a:outerShdw>
                </a:effectLst>
                <a:latin typeface="Arial" charset="0"/>
                <a:ea typeface="Arial" charset="0"/>
                <a:cs typeface="Arial" charset="0"/>
              </a:rPr>
              <a:t>Bodily resurrection </a:t>
            </a:r>
          </a:p>
          <a:p>
            <a:pPr lvl="1" eaLnBrk="1" hangingPunct="1"/>
            <a:r>
              <a:rPr lang="en-US" sz="3000" b="1" dirty="0">
                <a:solidFill>
                  <a:srgbClr val="FFFFFF"/>
                </a:solidFill>
                <a:effectLst>
                  <a:outerShdw blurRad="38100" dist="38100" dir="2700000" algn="tl">
                    <a:srgbClr val="000000">
                      <a:alpha val="43137"/>
                    </a:srgbClr>
                  </a:outerShdw>
                </a:effectLst>
                <a:latin typeface="Arial" charset="0"/>
                <a:ea typeface="Arial" charset="0"/>
                <a:cs typeface="Arial" charset="0"/>
              </a:rPr>
              <a:t>Day of the Lord</a:t>
            </a:r>
          </a:p>
          <a:p>
            <a:pPr eaLnBrk="1" hangingPunct="1"/>
            <a:r>
              <a:rPr lang="ja-JP" altLang="en-US" sz="3400" b="1" dirty="0">
                <a:solidFill>
                  <a:srgbClr val="FFFFFF"/>
                </a:solidFill>
                <a:effectLst>
                  <a:outerShdw blurRad="38100" dist="38100" dir="2700000" algn="tl">
                    <a:srgbClr val="000000">
                      <a:alpha val="43137"/>
                    </a:srgbClr>
                  </a:outerShdw>
                </a:effectLst>
                <a:latin typeface="Arial" charset="0"/>
                <a:cs typeface="Arial" charset="0"/>
              </a:rPr>
              <a:t>“</a:t>
            </a:r>
            <a:r>
              <a:rPr lang="en-US" sz="3400" b="1" dirty="0">
                <a:solidFill>
                  <a:srgbClr val="FFFFFF"/>
                </a:solidFill>
                <a:effectLst>
                  <a:outerShdw blurRad="38100" dist="38100" dir="2700000" algn="tl">
                    <a:srgbClr val="000000">
                      <a:alpha val="43137"/>
                    </a:srgbClr>
                  </a:outerShdw>
                </a:effectLst>
                <a:latin typeface="Arial" charset="0"/>
                <a:cs typeface="Arial" charset="0"/>
              </a:rPr>
              <a:t>Therefore be on the </a:t>
            </a:r>
            <a:r>
              <a:rPr lang="en-US" sz="3400" b="1" i="1" dirty="0">
                <a:solidFill>
                  <a:srgbClr val="FFFF00"/>
                </a:solidFill>
                <a:effectLst>
                  <a:outerShdw blurRad="38100" dist="38100" dir="2700000" algn="tl">
                    <a:srgbClr val="000000">
                      <a:alpha val="43137"/>
                    </a:srgbClr>
                  </a:outerShdw>
                </a:effectLst>
                <a:latin typeface="Arial" charset="0"/>
                <a:cs typeface="Arial" charset="0"/>
              </a:rPr>
              <a:t>alert</a:t>
            </a:r>
            <a:r>
              <a:rPr lang="en-US" sz="3400" b="1" dirty="0">
                <a:solidFill>
                  <a:srgbClr val="FFFFFF"/>
                </a:solidFill>
                <a:effectLst>
                  <a:outerShdw blurRad="38100" dist="38100" dir="2700000" algn="tl">
                    <a:srgbClr val="000000">
                      <a:alpha val="43137"/>
                    </a:srgbClr>
                  </a:outerShdw>
                </a:effectLst>
                <a:latin typeface="Arial" charset="0"/>
                <a:cs typeface="Arial" charset="0"/>
              </a:rPr>
              <a:t> for you do not know which day your Lord is coming</a:t>
            </a:r>
            <a:r>
              <a:rPr lang="ja-JP" altLang="en-US" sz="3400" b="1" dirty="0">
                <a:solidFill>
                  <a:srgbClr val="FFFFFF"/>
                </a:solidFill>
                <a:effectLst>
                  <a:outerShdw blurRad="38100" dist="38100" dir="2700000" algn="tl">
                    <a:srgbClr val="000000">
                      <a:alpha val="43137"/>
                    </a:srgbClr>
                  </a:outerShdw>
                </a:effectLst>
                <a:latin typeface="Arial" charset="0"/>
                <a:cs typeface="Arial" charset="0"/>
              </a:rPr>
              <a:t>”</a:t>
            </a:r>
            <a:r>
              <a:rPr lang="en-US" sz="3400" b="1" dirty="0">
                <a:solidFill>
                  <a:srgbClr val="FFFFFF"/>
                </a:solidFill>
                <a:effectLst>
                  <a:outerShdw blurRad="38100" dist="38100" dir="2700000" algn="tl">
                    <a:srgbClr val="000000">
                      <a:alpha val="43137"/>
                    </a:srgbClr>
                  </a:outerShdw>
                </a:effectLst>
                <a:latin typeface="Arial" charset="0"/>
                <a:cs typeface="Arial" charset="0"/>
              </a:rPr>
              <a:t> (Matt. 24:42).</a:t>
            </a:r>
            <a:endParaRPr lang="en-US" sz="2400" dirty="0">
              <a:solidFill>
                <a:srgbClr val="000000"/>
              </a:solidFill>
              <a:effectLst>
                <a:outerShdw blurRad="38100" dist="38100" dir="2700000" algn="tl">
                  <a:srgbClr val="000000">
                    <a:alpha val="43137"/>
                  </a:srgbClr>
                </a:outerShdw>
              </a:effectLst>
              <a:latin typeface="Arial" charset="0"/>
              <a:cs typeface="Arial" charset="0"/>
            </a:endParaRPr>
          </a:p>
        </p:txBody>
      </p:sp>
    </p:spTree>
    <p:extLst>
      <p:ext uri="{BB962C8B-B14F-4D97-AF65-F5344CB8AC3E}">
        <p14:creationId xmlns:p14="http://schemas.microsoft.com/office/powerpoint/2010/main" val="218361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7" name="Picture 2" descr="img3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58" name="Rectangle 3"/>
          <p:cNvSpPr>
            <a:spLocks noGrp="1" noChangeArrowheads="1"/>
          </p:cNvSpPr>
          <p:nvPr>
            <p:ph type="title" idx="4294967295"/>
          </p:nvPr>
        </p:nvSpPr>
        <p:spPr/>
        <p:txBody>
          <a:bodyPr/>
          <a:lstStyle/>
          <a:p>
            <a:r>
              <a:rPr lang="en-US">
                <a:latin typeface="Times New Roman" charset="0"/>
                <a:ea typeface="ＭＳ Ｐゴシック" charset="0"/>
                <a:cs typeface="ＭＳ Ｐゴシック" charset="0"/>
              </a:rPr>
              <a:t>“Kita akan dibangkitkan untuk bertemu dengan-Nya”</a:t>
            </a:r>
          </a:p>
        </p:txBody>
      </p:sp>
    </p:spTree>
    <p:extLst>
      <p:ext uri="{BB962C8B-B14F-4D97-AF65-F5344CB8AC3E}">
        <p14:creationId xmlns:p14="http://schemas.microsoft.com/office/powerpoint/2010/main" val="288761059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74529" name="Picture 20"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7251"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Amil</a:t>
            </a:r>
            <a:endParaRPr lang="en-US" sz="3200" b="1" i="1" u="sng">
              <a:solidFill>
                <a:schemeClr val="bg1"/>
              </a:solidFill>
              <a:latin typeface="Times New Roman" charset="0"/>
            </a:endParaRPr>
          </a:p>
        </p:txBody>
      </p:sp>
      <p:sp>
        <p:nvSpPr>
          <p:cNvPr id="437252" name="Rectangle 4"/>
          <p:cNvSpPr>
            <a:spLocks noGrp="1" noChangeArrowheads="1"/>
          </p:cNvSpPr>
          <p:nvPr>
            <p:ph type="title" idx="4294967295"/>
          </p:nvPr>
        </p:nvSpPr>
        <p:spPr>
          <a:xfrm>
            <a:off x="0" y="79398"/>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eaLnBrk="1" hangingPunct="1">
              <a:defRPr/>
            </a:pPr>
            <a:r>
              <a:rPr lang="en-US" sz="4000" b="1" dirty="0">
                <a:solidFill>
                  <a:schemeClr val="bg1"/>
                </a:solidFill>
                <a:effectLst>
                  <a:outerShdw blurRad="38100" dist="38100" dir="2700000" algn="tl">
                    <a:srgbClr val="000000"/>
                  </a:outerShdw>
                </a:effectLst>
                <a:latin typeface="Arial" charset="0"/>
                <a:ea typeface="ＭＳ Ｐゴシック" charset="0"/>
              </a:rPr>
              <a:t>Views on Revelation 20:1-6</a:t>
            </a:r>
            <a:endParaRPr lang="en-US" sz="4000" dirty="0">
              <a:effectLst>
                <a:outerShdw blurRad="38100" dist="38100" dir="2700000" algn="tl">
                  <a:srgbClr val="FFFFFF"/>
                </a:outerShdw>
              </a:effectLst>
              <a:latin typeface="Arial" charset="0"/>
              <a:ea typeface="ＭＳ Ｐゴシック" charset="0"/>
            </a:endParaRPr>
          </a:p>
        </p:txBody>
      </p:sp>
      <p:sp>
        <p:nvSpPr>
          <p:cNvPr id="437253"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Premil</a:t>
            </a:r>
            <a:endParaRPr lang="en-US" sz="3200" b="1" i="1" u="sng">
              <a:solidFill>
                <a:schemeClr val="bg1"/>
              </a:solidFill>
              <a:latin typeface="Times New Roman" charset="0"/>
            </a:endParaRPr>
          </a:p>
        </p:txBody>
      </p:sp>
      <p:sp>
        <p:nvSpPr>
          <p:cNvPr id="437254" name="Text Box 6"/>
          <p:cNvSpPr txBox="1">
            <a:spLocks noChangeArrowheads="1"/>
          </p:cNvSpPr>
          <p:nvPr/>
        </p:nvSpPr>
        <p:spPr bwMode="auto">
          <a:xfrm>
            <a:off x="2667000" y="22701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Hoekema</a:t>
            </a:r>
            <a:endParaRPr lang="en-US" sz="2800" b="1" i="1">
              <a:solidFill>
                <a:schemeClr val="bg1"/>
              </a:solidFill>
              <a:latin typeface="Times New Roman" charset="0"/>
            </a:endParaRPr>
          </a:p>
        </p:txBody>
      </p:sp>
      <p:sp>
        <p:nvSpPr>
          <p:cNvPr id="437255" name="Text Box 7"/>
          <p:cNvSpPr txBox="1">
            <a:spLocks noChangeArrowheads="1"/>
          </p:cNvSpPr>
          <p:nvPr/>
        </p:nvSpPr>
        <p:spPr bwMode="auto">
          <a:xfrm>
            <a:off x="5583238" y="22701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Mounce</a:t>
            </a:r>
            <a:endParaRPr lang="en-US" sz="2800" b="1" i="1">
              <a:solidFill>
                <a:schemeClr val="bg1"/>
              </a:solidFill>
              <a:latin typeface="Times New Roman" charset="0"/>
            </a:endParaRPr>
          </a:p>
        </p:txBody>
      </p:sp>
      <p:sp>
        <p:nvSpPr>
          <p:cNvPr id="437256" name="Text Box 8"/>
          <p:cNvSpPr txBox="1">
            <a:spLocks noChangeArrowheads="1"/>
          </p:cNvSpPr>
          <p:nvPr/>
        </p:nvSpPr>
        <p:spPr bwMode="auto">
          <a:xfrm>
            <a:off x="2667000" y="32607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Progressive</a:t>
            </a:r>
            <a:endParaRPr lang="en-US" sz="2800" b="1" i="1">
              <a:solidFill>
                <a:schemeClr val="bg1"/>
              </a:solidFill>
              <a:latin typeface="Times New Roman" charset="0"/>
            </a:endParaRPr>
          </a:p>
        </p:txBody>
      </p:sp>
      <p:sp>
        <p:nvSpPr>
          <p:cNvPr id="437257" name="Text Box 9"/>
          <p:cNvSpPr txBox="1">
            <a:spLocks noChangeArrowheads="1"/>
          </p:cNvSpPr>
          <p:nvPr/>
        </p:nvSpPr>
        <p:spPr bwMode="auto">
          <a:xfrm>
            <a:off x="5583238" y="32607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Futuristic</a:t>
            </a:r>
            <a:endParaRPr lang="en-US" sz="2800" b="1" i="1">
              <a:solidFill>
                <a:schemeClr val="bg1"/>
              </a:solidFill>
              <a:latin typeface="Times New Roman" charset="0"/>
            </a:endParaRPr>
          </a:p>
        </p:txBody>
      </p:sp>
      <p:sp>
        <p:nvSpPr>
          <p:cNvPr id="437258" name="Text Box 10"/>
          <p:cNvSpPr txBox="1">
            <a:spLocks noChangeArrowheads="1"/>
          </p:cNvSpPr>
          <p:nvPr/>
        </p:nvSpPr>
        <p:spPr bwMode="auto">
          <a:xfrm>
            <a:off x="2667000" y="42672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Non-chron</a:t>
            </a:r>
            <a:endParaRPr lang="en-US" sz="2800" b="1" i="1">
              <a:solidFill>
                <a:schemeClr val="bg1"/>
              </a:solidFill>
              <a:latin typeface="Times New Roman" charset="0"/>
            </a:endParaRPr>
          </a:p>
        </p:txBody>
      </p:sp>
      <p:sp>
        <p:nvSpPr>
          <p:cNvPr id="437259" name="Text Box 11"/>
          <p:cNvSpPr txBox="1">
            <a:spLocks noChangeArrowheads="1"/>
          </p:cNvSpPr>
          <p:nvPr/>
        </p:nvSpPr>
        <p:spPr bwMode="auto">
          <a:xfrm>
            <a:off x="5583238" y="42672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Chronological</a:t>
            </a:r>
            <a:endParaRPr lang="en-US" sz="2800" b="1" i="1">
              <a:solidFill>
                <a:schemeClr val="bg1"/>
              </a:solidFill>
              <a:latin typeface="Times New Roman" charset="0"/>
            </a:endParaRPr>
          </a:p>
        </p:txBody>
      </p:sp>
      <p:sp>
        <p:nvSpPr>
          <p:cNvPr id="437260" name="Text Box 12"/>
          <p:cNvSpPr txBox="1">
            <a:spLocks noChangeArrowheads="1"/>
          </p:cNvSpPr>
          <p:nvPr/>
        </p:nvSpPr>
        <p:spPr bwMode="auto">
          <a:xfrm>
            <a:off x="2667000" y="52578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Indefinite</a:t>
            </a:r>
            <a:endParaRPr lang="en-US" sz="2800" b="1" i="1">
              <a:solidFill>
                <a:schemeClr val="bg1"/>
              </a:solidFill>
              <a:latin typeface="Times New Roman" charset="0"/>
            </a:endParaRPr>
          </a:p>
        </p:txBody>
      </p:sp>
      <p:sp>
        <p:nvSpPr>
          <p:cNvPr id="437261" name="Text Box 13"/>
          <p:cNvSpPr txBox="1">
            <a:spLocks noChangeArrowheads="1"/>
          </p:cNvSpPr>
          <p:nvPr/>
        </p:nvSpPr>
        <p:spPr bwMode="auto">
          <a:xfrm>
            <a:off x="5583238" y="52578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Literal</a:t>
            </a:r>
            <a:endParaRPr lang="en-US" sz="2800" b="1" i="1">
              <a:solidFill>
                <a:schemeClr val="bg1"/>
              </a:solidFill>
              <a:latin typeface="Times New Roman" charset="0"/>
            </a:endParaRPr>
          </a:p>
        </p:txBody>
      </p:sp>
      <p:sp>
        <p:nvSpPr>
          <p:cNvPr id="437262"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defRPr/>
            </a:pPr>
            <a:r>
              <a:rPr lang="en-US" b="1" dirty="0">
                <a:solidFill>
                  <a:schemeClr val="bg1"/>
                </a:solidFill>
                <a:latin typeface="Arial" charset="0"/>
              </a:rPr>
              <a:t>427</a:t>
            </a:r>
            <a:endParaRPr lang="en-US" b="1" i="1" dirty="0">
              <a:solidFill>
                <a:schemeClr val="bg1"/>
              </a:solidFill>
              <a:latin typeface="Times New Roman" charset="0"/>
            </a:endParaRPr>
          </a:p>
        </p:txBody>
      </p:sp>
      <p:sp>
        <p:nvSpPr>
          <p:cNvPr id="437263"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Issue</a:t>
            </a:r>
            <a:endParaRPr lang="en-US" sz="3200" b="1" i="1" u="sng">
              <a:solidFill>
                <a:schemeClr val="bg1"/>
              </a:solidFill>
              <a:latin typeface="Times New Roman" charset="0"/>
            </a:endParaRPr>
          </a:p>
        </p:txBody>
      </p:sp>
      <p:sp>
        <p:nvSpPr>
          <p:cNvPr id="437264" name="Text Box 16"/>
          <p:cNvSpPr txBox="1">
            <a:spLocks noChangeArrowheads="1"/>
          </p:cNvSpPr>
          <p:nvPr/>
        </p:nvSpPr>
        <p:spPr bwMode="auto">
          <a:xfrm>
            <a:off x="228600" y="2270125"/>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Who</a:t>
            </a:r>
            <a:endParaRPr lang="en-US" sz="2800" b="1" i="1">
              <a:solidFill>
                <a:schemeClr val="bg1"/>
              </a:solidFill>
              <a:latin typeface="Times New Roman" charset="0"/>
            </a:endParaRPr>
          </a:p>
        </p:txBody>
      </p:sp>
      <p:sp>
        <p:nvSpPr>
          <p:cNvPr id="437265" name="Text Box 17"/>
          <p:cNvSpPr txBox="1">
            <a:spLocks noChangeArrowheads="1"/>
          </p:cNvSpPr>
          <p:nvPr/>
        </p:nvSpPr>
        <p:spPr bwMode="auto">
          <a:xfrm>
            <a:off x="228600" y="3260725"/>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Outline</a:t>
            </a:r>
            <a:endParaRPr lang="en-US" sz="2800" b="1" i="1">
              <a:solidFill>
                <a:schemeClr val="bg1"/>
              </a:solidFill>
              <a:latin typeface="Times New Roman" charset="0"/>
            </a:endParaRPr>
          </a:p>
        </p:txBody>
      </p:sp>
      <p:sp>
        <p:nvSpPr>
          <p:cNvPr id="437266" name="Text Box 18"/>
          <p:cNvSpPr txBox="1">
            <a:spLocks noChangeArrowheads="1"/>
          </p:cNvSpPr>
          <p:nvPr/>
        </p:nvSpPr>
        <p:spPr bwMode="auto">
          <a:xfrm>
            <a:off x="228600" y="4267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Rev 19-20</a:t>
            </a:r>
            <a:endParaRPr lang="en-US" sz="2800" b="1" i="1">
              <a:solidFill>
                <a:schemeClr val="bg1"/>
              </a:solidFill>
              <a:latin typeface="Times New Roman" charset="0"/>
            </a:endParaRPr>
          </a:p>
        </p:txBody>
      </p:sp>
      <p:sp>
        <p:nvSpPr>
          <p:cNvPr id="437267" name="Text Box 19"/>
          <p:cNvSpPr txBox="1">
            <a:spLocks noChangeArrowheads="1"/>
          </p:cNvSpPr>
          <p:nvPr/>
        </p:nvSpPr>
        <p:spPr bwMode="auto">
          <a:xfrm>
            <a:off x="228600" y="52578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1000 yrs</a:t>
            </a:r>
            <a:endParaRPr lang="en-US" sz="2800" b="1" i="1">
              <a:solidFill>
                <a:schemeClr val="bg1"/>
              </a:solidFill>
              <a:latin typeface="Times New Roman" charset="0"/>
            </a:endParaRPr>
          </a:p>
        </p:txBody>
      </p:sp>
    </p:spTree>
    <p:extLst>
      <p:ext uri="{BB962C8B-B14F-4D97-AF65-F5344CB8AC3E}">
        <p14:creationId xmlns:p14="http://schemas.microsoft.com/office/powerpoint/2010/main" val="188979583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37264"/>
                                        </p:tgtEl>
                                        <p:attrNameLst>
                                          <p:attrName>style.visibility</p:attrName>
                                        </p:attrNameLst>
                                      </p:cBhvr>
                                      <p:to>
                                        <p:strVal val="visible"/>
                                      </p:to>
                                    </p:set>
                                    <p:anim calcmode="lin" valueType="num">
                                      <p:cBhvr>
                                        <p:cTn id="7" dur="1000" fill="hold"/>
                                        <p:tgtEl>
                                          <p:spTgt spid="437264"/>
                                        </p:tgtEl>
                                        <p:attrNameLst>
                                          <p:attrName>ppt_w</p:attrName>
                                        </p:attrNameLst>
                                      </p:cBhvr>
                                      <p:tavLst>
                                        <p:tav tm="0">
                                          <p:val>
                                            <p:fltVal val="0"/>
                                          </p:val>
                                        </p:tav>
                                        <p:tav tm="100000">
                                          <p:val>
                                            <p:strVal val="#ppt_w"/>
                                          </p:val>
                                        </p:tav>
                                      </p:tavLst>
                                    </p:anim>
                                    <p:anim calcmode="lin" valueType="num">
                                      <p:cBhvr>
                                        <p:cTn id="8" dur="1000" fill="hold"/>
                                        <p:tgtEl>
                                          <p:spTgt spid="437264"/>
                                        </p:tgtEl>
                                        <p:attrNameLst>
                                          <p:attrName>ppt_h</p:attrName>
                                        </p:attrNameLst>
                                      </p:cBhvr>
                                      <p:tavLst>
                                        <p:tav tm="0">
                                          <p:val>
                                            <p:fltVal val="0"/>
                                          </p:val>
                                        </p:tav>
                                        <p:tav tm="100000">
                                          <p:val>
                                            <p:strVal val="#ppt_h"/>
                                          </p:val>
                                        </p:tav>
                                      </p:tavLst>
                                    </p:anim>
                                    <p:anim calcmode="lin" valueType="num">
                                      <p:cBhvr>
                                        <p:cTn id="9" dur="1000" fill="hold"/>
                                        <p:tgtEl>
                                          <p:spTgt spid="43726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72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37254"/>
                                        </p:tgtEl>
                                        <p:attrNameLst>
                                          <p:attrName>style.visibility</p:attrName>
                                        </p:attrNameLst>
                                      </p:cBhvr>
                                      <p:to>
                                        <p:strVal val="visible"/>
                                      </p:to>
                                    </p:set>
                                    <p:anim calcmode="lin" valueType="num">
                                      <p:cBhvr>
                                        <p:cTn id="15" dur="1000" fill="hold"/>
                                        <p:tgtEl>
                                          <p:spTgt spid="437254"/>
                                        </p:tgtEl>
                                        <p:attrNameLst>
                                          <p:attrName>ppt_w</p:attrName>
                                        </p:attrNameLst>
                                      </p:cBhvr>
                                      <p:tavLst>
                                        <p:tav tm="0">
                                          <p:val>
                                            <p:fltVal val="0"/>
                                          </p:val>
                                        </p:tav>
                                        <p:tav tm="100000">
                                          <p:val>
                                            <p:strVal val="#ppt_w"/>
                                          </p:val>
                                        </p:tav>
                                      </p:tavLst>
                                    </p:anim>
                                    <p:anim calcmode="lin" valueType="num">
                                      <p:cBhvr>
                                        <p:cTn id="16" dur="1000" fill="hold"/>
                                        <p:tgtEl>
                                          <p:spTgt spid="437254"/>
                                        </p:tgtEl>
                                        <p:attrNameLst>
                                          <p:attrName>ppt_h</p:attrName>
                                        </p:attrNameLst>
                                      </p:cBhvr>
                                      <p:tavLst>
                                        <p:tav tm="0">
                                          <p:val>
                                            <p:fltVal val="0"/>
                                          </p:val>
                                        </p:tav>
                                        <p:tav tm="100000">
                                          <p:val>
                                            <p:strVal val="#ppt_h"/>
                                          </p:val>
                                        </p:tav>
                                      </p:tavLst>
                                    </p:anim>
                                    <p:anim calcmode="lin" valueType="num">
                                      <p:cBhvr>
                                        <p:cTn id="17" dur="1000" fill="hold"/>
                                        <p:tgtEl>
                                          <p:spTgt spid="43725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372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437255"/>
                                        </p:tgtEl>
                                        <p:attrNameLst>
                                          <p:attrName>style.visibility</p:attrName>
                                        </p:attrNameLst>
                                      </p:cBhvr>
                                      <p:to>
                                        <p:strVal val="visible"/>
                                      </p:to>
                                    </p:set>
                                    <p:anim calcmode="lin" valueType="num">
                                      <p:cBhvr>
                                        <p:cTn id="23" dur="1000" fill="hold"/>
                                        <p:tgtEl>
                                          <p:spTgt spid="437255"/>
                                        </p:tgtEl>
                                        <p:attrNameLst>
                                          <p:attrName>ppt_w</p:attrName>
                                        </p:attrNameLst>
                                      </p:cBhvr>
                                      <p:tavLst>
                                        <p:tav tm="0">
                                          <p:val>
                                            <p:fltVal val="0"/>
                                          </p:val>
                                        </p:tav>
                                        <p:tav tm="100000">
                                          <p:val>
                                            <p:strVal val="#ppt_w"/>
                                          </p:val>
                                        </p:tav>
                                      </p:tavLst>
                                    </p:anim>
                                    <p:anim calcmode="lin" valueType="num">
                                      <p:cBhvr>
                                        <p:cTn id="24" dur="1000" fill="hold"/>
                                        <p:tgtEl>
                                          <p:spTgt spid="437255"/>
                                        </p:tgtEl>
                                        <p:attrNameLst>
                                          <p:attrName>ppt_h</p:attrName>
                                        </p:attrNameLst>
                                      </p:cBhvr>
                                      <p:tavLst>
                                        <p:tav tm="0">
                                          <p:val>
                                            <p:fltVal val="0"/>
                                          </p:val>
                                        </p:tav>
                                        <p:tav tm="100000">
                                          <p:val>
                                            <p:strVal val="#ppt_h"/>
                                          </p:val>
                                        </p:tav>
                                      </p:tavLst>
                                    </p:anim>
                                    <p:anim calcmode="lin" valueType="num">
                                      <p:cBhvr>
                                        <p:cTn id="25" dur="1000" fill="hold"/>
                                        <p:tgtEl>
                                          <p:spTgt spid="43725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43725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437265"/>
                                        </p:tgtEl>
                                        <p:attrNameLst>
                                          <p:attrName>style.visibility</p:attrName>
                                        </p:attrNameLst>
                                      </p:cBhvr>
                                      <p:to>
                                        <p:strVal val="visible"/>
                                      </p:to>
                                    </p:set>
                                    <p:anim calcmode="lin" valueType="num">
                                      <p:cBhvr>
                                        <p:cTn id="31" dur="1000" fill="hold"/>
                                        <p:tgtEl>
                                          <p:spTgt spid="437265"/>
                                        </p:tgtEl>
                                        <p:attrNameLst>
                                          <p:attrName>ppt_w</p:attrName>
                                        </p:attrNameLst>
                                      </p:cBhvr>
                                      <p:tavLst>
                                        <p:tav tm="0">
                                          <p:val>
                                            <p:fltVal val="0"/>
                                          </p:val>
                                        </p:tav>
                                        <p:tav tm="100000">
                                          <p:val>
                                            <p:strVal val="#ppt_w"/>
                                          </p:val>
                                        </p:tav>
                                      </p:tavLst>
                                    </p:anim>
                                    <p:anim calcmode="lin" valueType="num">
                                      <p:cBhvr>
                                        <p:cTn id="32" dur="1000" fill="hold"/>
                                        <p:tgtEl>
                                          <p:spTgt spid="437265"/>
                                        </p:tgtEl>
                                        <p:attrNameLst>
                                          <p:attrName>ppt_h</p:attrName>
                                        </p:attrNameLst>
                                      </p:cBhvr>
                                      <p:tavLst>
                                        <p:tav tm="0">
                                          <p:val>
                                            <p:fltVal val="0"/>
                                          </p:val>
                                        </p:tav>
                                        <p:tav tm="100000">
                                          <p:val>
                                            <p:strVal val="#ppt_h"/>
                                          </p:val>
                                        </p:tav>
                                      </p:tavLst>
                                    </p:anim>
                                    <p:anim calcmode="lin" valueType="num">
                                      <p:cBhvr>
                                        <p:cTn id="33" dur="1000" fill="hold"/>
                                        <p:tgtEl>
                                          <p:spTgt spid="4372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4372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437256"/>
                                        </p:tgtEl>
                                        <p:attrNameLst>
                                          <p:attrName>style.visibility</p:attrName>
                                        </p:attrNameLst>
                                      </p:cBhvr>
                                      <p:to>
                                        <p:strVal val="visible"/>
                                      </p:to>
                                    </p:set>
                                    <p:anim calcmode="lin" valueType="num">
                                      <p:cBhvr>
                                        <p:cTn id="39" dur="1000" fill="hold"/>
                                        <p:tgtEl>
                                          <p:spTgt spid="437256"/>
                                        </p:tgtEl>
                                        <p:attrNameLst>
                                          <p:attrName>ppt_w</p:attrName>
                                        </p:attrNameLst>
                                      </p:cBhvr>
                                      <p:tavLst>
                                        <p:tav tm="0">
                                          <p:val>
                                            <p:fltVal val="0"/>
                                          </p:val>
                                        </p:tav>
                                        <p:tav tm="100000">
                                          <p:val>
                                            <p:strVal val="#ppt_w"/>
                                          </p:val>
                                        </p:tav>
                                      </p:tavLst>
                                    </p:anim>
                                    <p:anim calcmode="lin" valueType="num">
                                      <p:cBhvr>
                                        <p:cTn id="40" dur="1000" fill="hold"/>
                                        <p:tgtEl>
                                          <p:spTgt spid="437256"/>
                                        </p:tgtEl>
                                        <p:attrNameLst>
                                          <p:attrName>ppt_h</p:attrName>
                                        </p:attrNameLst>
                                      </p:cBhvr>
                                      <p:tavLst>
                                        <p:tav tm="0">
                                          <p:val>
                                            <p:fltVal val="0"/>
                                          </p:val>
                                        </p:tav>
                                        <p:tav tm="100000">
                                          <p:val>
                                            <p:strVal val="#ppt_h"/>
                                          </p:val>
                                        </p:tav>
                                      </p:tavLst>
                                    </p:anim>
                                    <p:anim calcmode="lin" valueType="num">
                                      <p:cBhvr>
                                        <p:cTn id="41" dur="1000" fill="hold"/>
                                        <p:tgtEl>
                                          <p:spTgt spid="43725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4372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437257"/>
                                        </p:tgtEl>
                                        <p:attrNameLst>
                                          <p:attrName>style.visibility</p:attrName>
                                        </p:attrNameLst>
                                      </p:cBhvr>
                                      <p:to>
                                        <p:strVal val="visible"/>
                                      </p:to>
                                    </p:set>
                                    <p:anim calcmode="lin" valueType="num">
                                      <p:cBhvr>
                                        <p:cTn id="47" dur="1000" fill="hold"/>
                                        <p:tgtEl>
                                          <p:spTgt spid="437257"/>
                                        </p:tgtEl>
                                        <p:attrNameLst>
                                          <p:attrName>ppt_w</p:attrName>
                                        </p:attrNameLst>
                                      </p:cBhvr>
                                      <p:tavLst>
                                        <p:tav tm="0">
                                          <p:val>
                                            <p:fltVal val="0"/>
                                          </p:val>
                                        </p:tav>
                                        <p:tav tm="100000">
                                          <p:val>
                                            <p:strVal val="#ppt_w"/>
                                          </p:val>
                                        </p:tav>
                                      </p:tavLst>
                                    </p:anim>
                                    <p:anim calcmode="lin" valueType="num">
                                      <p:cBhvr>
                                        <p:cTn id="48" dur="1000" fill="hold"/>
                                        <p:tgtEl>
                                          <p:spTgt spid="437257"/>
                                        </p:tgtEl>
                                        <p:attrNameLst>
                                          <p:attrName>ppt_h</p:attrName>
                                        </p:attrNameLst>
                                      </p:cBhvr>
                                      <p:tavLst>
                                        <p:tav tm="0">
                                          <p:val>
                                            <p:fltVal val="0"/>
                                          </p:val>
                                        </p:tav>
                                        <p:tav tm="100000">
                                          <p:val>
                                            <p:strVal val="#ppt_h"/>
                                          </p:val>
                                        </p:tav>
                                      </p:tavLst>
                                    </p:anim>
                                    <p:anim calcmode="lin" valueType="num">
                                      <p:cBhvr>
                                        <p:cTn id="49" dur="1000" fill="hold"/>
                                        <p:tgtEl>
                                          <p:spTgt spid="43725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43725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437266"/>
                                        </p:tgtEl>
                                        <p:attrNameLst>
                                          <p:attrName>style.visibility</p:attrName>
                                        </p:attrNameLst>
                                      </p:cBhvr>
                                      <p:to>
                                        <p:strVal val="visible"/>
                                      </p:to>
                                    </p:set>
                                    <p:anim calcmode="lin" valueType="num">
                                      <p:cBhvr>
                                        <p:cTn id="55" dur="1000" fill="hold"/>
                                        <p:tgtEl>
                                          <p:spTgt spid="437266"/>
                                        </p:tgtEl>
                                        <p:attrNameLst>
                                          <p:attrName>ppt_w</p:attrName>
                                        </p:attrNameLst>
                                      </p:cBhvr>
                                      <p:tavLst>
                                        <p:tav tm="0">
                                          <p:val>
                                            <p:fltVal val="0"/>
                                          </p:val>
                                        </p:tav>
                                        <p:tav tm="100000">
                                          <p:val>
                                            <p:strVal val="#ppt_w"/>
                                          </p:val>
                                        </p:tav>
                                      </p:tavLst>
                                    </p:anim>
                                    <p:anim calcmode="lin" valueType="num">
                                      <p:cBhvr>
                                        <p:cTn id="56" dur="1000" fill="hold"/>
                                        <p:tgtEl>
                                          <p:spTgt spid="437266"/>
                                        </p:tgtEl>
                                        <p:attrNameLst>
                                          <p:attrName>ppt_h</p:attrName>
                                        </p:attrNameLst>
                                      </p:cBhvr>
                                      <p:tavLst>
                                        <p:tav tm="0">
                                          <p:val>
                                            <p:fltVal val="0"/>
                                          </p:val>
                                        </p:tav>
                                        <p:tav tm="100000">
                                          <p:val>
                                            <p:strVal val="#ppt_h"/>
                                          </p:val>
                                        </p:tav>
                                      </p:tavLst>
                                    </p:anim>
                                    <p:anim calcmode="lin" valueType="num">
                                      <p:cBhvr>
                                        <p:cTn id="57" dur="1000" fill="hold"/>
                                        <p:tgtEl>
                                          <p:spTgt spid="43726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4372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437258"/>
                                        </p:tgtEl>
                                        <p:attrNameLst>
                                          <p:attrName>style.visibility</p:attrName>
                                        </p:attrNameLst>
                                      </p:cBhvr>
                                      <p:to>
                                        <p:strVal val="visible"/>
                                      </p:to>
                                    </p:set>
                                    <p:anim calcmode="lin" valueType="num">
                                      <p:cBhvr>
                                        <p:cTn id="63" dur="1000" fill="hold"/>
                                        <p:tgtEl>
                                          <p:spTgt spid="437258"/>
                                        </p:tgtEl>
                                        <p:attrNameLst>
                                          <p:attrName>ppt_w</p:attrName>
                                        </p:attrNameLst>
                                      </p:cBhvr>
                                      <p:tavLst>
                                        <p:tav tm="0">
                                          <p:val>
                                            <p:fltVal val="0"/>
                                          </p:val>
                                        </p:tav>
                                        <p:tav tm="100000">
                                          <p:val>
                                            <p:strVal val="#ppt_w"/>
                                          </p:val>
                                        </p:tav>
                                      </p:tavLst>
                                    </p:anim>
                                    <p:anim calcmode="lin" valueType="num">
                                      <p:cBhvr>
                                        <p:cTn id="64" dur="1000" fill="hold"/>
                                        <p:tgtEl>
                                          <p:spTgt spid="437258"/>
                                        </p:tgtEl>
                                        <p:attrNameLst>
                                          <p:attrName>ppt_h</p:attrName>
                                        </p:attrNameLst>
                                      </p:cBhvr>
                                      <p:tavLst>
                                        <p:tav tm="0">
                                          <p:val>
                                            <p:fltVal val="0"/>
                                          </p:val>
                                        </p:tav>
                                        <p:tav tm="100000">
                                          <p:val>
                                            <p:strVal val="#ppt_h"/>
                                          </p:val>
                                        </p:tav>
                                      </p:tavLst>
                                    </p:anim>
                                    <p:anim calcmode="lin" valueType="num">
                                      <p:cBhvr>
                                        <p:cTn id="65" dur="1000" fill="hold"/>
                                        <p:tgtEl>
                                          <p:spTgt spid="43725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3725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437259"/>
                                        </p:tgtEl>
                                        <p:attrNameLst>
                                          <p:attrName>style.visibility</p:attrName>
                                        </p:attrNameLst>
                                      </p:cBhvr>
                                      <p:to>
                                        <p:strVal val="visible"/>
                                      </p:to>
                                    </p:set>
                                    <p:anim calcmode="lin" valueType="num">
                                      <p:cBhvr>
                                        <p:cTn id="71" dur="1000" fill="hold"/>
                                        <p:tgtEl>
                                          <p:spTgt spid="437259"/>
                                        </p:tgtEl>
                                        <p:attrNameLst>
                                          <p:attrName>ppt_w</p:attrName>
                                        </p:attrNameLst>
                                      </p:cBhvr>
                                      <p:tavLst>
                                        <p:tav tm="0">
                                          <p:val>
                                            <p:fltVal val="0"/>
                                          </p:val>
                                        </p:tav>
                                        <p:tav tm="100000">
                                          <p:val>
                                            <p:strVal val="#ppt_w"/>
                                          </p:val>
                                        </p:tav>
                                      </p:tavLst>
                                    </p:anim>
                                    <p:anim calcmode="lin" valueType="num">
                                      <p:cBhvr>
                                        <p:cTn id="72" dur="1000" fill="hold"/>
                                        <p:tgtEl>
                                          <p:spTgt spid="437259"/>
                                        </p:tgtEl>
                                        <p:attrNameLst>
                                          <p:attrName>ppt_h</p:attrName>
                                        </p:attrNameLst>
                                      </p:cBhvr>
                                      <p:tavLst>
                                        <p:tav tm="0">
                                          <p:val>
                                            <p:fltVal val="0"/>
                                          </p:val>
                                        </p:tav>
                                        <p:tav tm="100000">
                                          <p:val>
                                            <p:strVal val="#ppt_h"/>
                                          </p:val>
                                        </p:tav>
                                      </p:tavLst>
                                    </p:anim>
                                    <p:anim calcmode="lin" valueType="num">
                                      <p:cBhvr>
                                        <p:cTn id="73" dur="1000" fill="hold"/>
                                        <p:tgtEl>
                                          <p:spTgt spid="43725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43725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437267"/>
                                        </p:tgtEl>
                                        <p:attrNameLst>
                                          <p:attrName>style.visibility</p:attrName>
                                        </p:attrNameLst>
                                      </p:cBhvr>
                                      <p:to>
                                        <p:strVal val="visible"/>
                                      </p:to>
                                    </p:set>
                                    <p:anim calcmode="lin" valueType="num">
                                      <p:cBhvr>
                                        <p:cTn id="79" dur="1000" fill="hold"/>
                                        <p:tgtEl>
                                          <p:spTgt spid="437267"/>
                                        </p:tgtEl>
                                        <p:attrNameLst>
                                          <p:attrName>ppt_w</p:attrName>
                                        </p:attrNameLst>
                                      </p:cBhvr>
                                      <p:tavLst>
                                        <p:tav tm="0">
                                          <p:val>
                                            <p:fltVal val="0"/>
                                          </p:val>
                                        </p:tav>
                                        <p:tav tm="100000">
                                          <p:val>
                                            <p:strVal val="#ppt_w"/>
                                          </p:val>
                                        </p:tav>
                                      </p:tavLst>
                                    </p:anim>
                                    <p:anim calcmode="lin" valueType="num">
                                      <p:cBhvr>
                                        <p:cTn id="80" dur="1000" fill="hold"/>
                                        <p:tgtEl>
                                          <p:spTgt spid="437267"/>
                                        </p:tgtEl>
                                        <p:attrNameLst>
                                          <p:attrName>ppt_h</p:attrName>
                                        </p:attrNameLst>
                                      </p:cBhvr>
                                      <p:tavLst>
                                        <p:tav tm="0">
                                          <p:val>
                                            <p:fltVal val="0"/>
                                          </p:val>
                                        </p:tav>
                                        <p:tav tm="100000">
                                          <p:val>
                                            <p:strVal val="#ppt_h"/>
                                          </p:val>
                                        </p:tav>
                                      </p:tavLst>
                                    </p:anim>
                                    <p:anim calcmode="lin" valueType="num">
                                      <p:cBhvr>
                                        <p:cTn id="81" dur="1000" fill="hold"/>
                                        <p:tgtEl>
                                          <p:spTgt spid="43726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4372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437260"/>
                                        </p:tgtEl>
                                        <p:attrNameLst>
                                          <p:attrName>style.visibility</p:attrName>
                                        </p:attrNameLst>
                                      </p:cBhvr>
                                      <p:to>
                                        <p:strVal val="visible"/>
                                      </p:to>
                                    </p:set>
                                    <p:anim calcmode="lin" valueType="num">
                                      <p:cBhvr>
                                        <p:cTn id="87" dur="1000" fill="hold"/>
                                        <p:tgtEl>
                                          <p:spTgt spid="437260"/>
                                        </p:tgtEl>
                                        <p:attrNameLst>
                                          <p:attrName>ppt_w</p:attrName>
                                        </p:attrNameLst>
                                      </p:cBhvr>
                                      <p:tavLst>
                                        <p:tav tm="0">
                                          <p:val>
                                            <p:fltVal val="0"/>
                                          </p:val>
                                        </p:tav>
                                        <p:tav tm="100000">
                                          <p:val>
                                            <p:strVal val="#ppt_w"/>
                                          </p:val>
                                        </p:tav>
                                      </p:tavLst>
                                    </p:anim>
                                    <p:anim calcmode="lin" valueType="num">
                                      <p:cBhvr>
                                        <p:cTn id="88" dur="1000" fill="hold"/>
                                        <p:tgtEl>
                                          <p:spTgt spid="437260"/>
                                        </p:tgtEl>
                                        <p:attrNameLst>
                                          <p:attrName>ppt_h</p:attrName>
                                        </p:attrNameLst>
                                      </p:cBhvr>
                                      <p:tavLst>
                                        <p:tav tm="0">
                                          <p:val>
                                            <p:fltVal val="0"/>
                                          </p:val>
                                        </p:tav>
                                        <p:tav tm="100000">
                                          <p:val>
                                            <p:strVal val="#ppt_h"/>
                                          </p:val>
                                        </p:tav>
                                      </p:tavLst>
                                    </p:anim>
                                    <p:anim calcmode="lin" valueType="num">
                                      <p:cBhvr>
                                        <p:cTn id="89" dur="1000" fill="hold"/>
                                        <p:tgtEl>
                                          <p:spTgt spid="43726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4372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437261"/>
                                        </p:tgtEl>
                                        <p:attrNameLst>
                                          <p:attrName>style.visibility</p:attrName>
                                        </p:attrNameLst>
                                      </p:cBhvr>
                                      <p:to>
                                        <p:strVal val="visible"/>
                                      </p:to>
                                    </p:set>
                                    <p:anim calcmode="lin" valueType="num">
                                      <p:cBhvr>
                                        <p:cTn id="95" dur="1000" fill="hold"/>
                                        <p:tgtEl>
                                          <p:spTgt spid="437261"/>
                                        </p:tgtEl>
                                        <p:attrNameLst>
                                          <p:attrName>ppt_w</p:attrName>
                                        </p:attrNameLst>
                                      </p:cBhvr>
                                      <p:tavLst>
                                        <p:tav tm="0">
                                          <p:val>
                                            <p:fltVal val="0"/>
                                          </p:val>
                                        </p:tav>
                                        <p:tav tm="100000">
                                          <p:val>
                                            <p:strVal val="#ppt_w"/>
                                          </p:val>
                                        </p:tav>
                                      </p:tavLst>
                                    </p:anim>
                                    <p:anim calcmode="lin" valueType="num">
                                      <p:cBhvr>
                                        <p:cTn id="96" dur="1000" fill="hold"/>
                                        <p:tgtEl>
                                          <p:spTgt spid="437261"/>
                                        </p:tgtEl>
                                        <p:attrNameLst>
                                          <p:attrName>ppt_h</p:attrName>
                                        </p:attrNameLst>
                                      </p:cBhvr>
                                      <p:tavLst>
                                        <p:tav tm="0">
                                          <p:val>
                                            <p:fltVal val="0"/>
                                          </p:val>
                                        </p:tav>
                                        <p:tav tm="100000">
                                          <p:val>
                                            <p:strVal val="#ppt_h"/>
                                          </p:val>
                                        </p:tav>
                                      </p:tavLst>
                                    </p:anim>
                                    <p:anim calcmode="lin" valueType="num">
                                      <p:cBhvr>
                                        <p:cTn id="97" dur="1000" fill="hold"/>
                                        <p:tgtEl>
                                          <p:spTgt spid="43726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43726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254" grpId="0"/>
      <p:bldP spid="437255" grpId="0"/>
      <p:bldP spid="437256" grpId="0"/>
      <p:bldP spid="437257" grpId="0"/>
      <p:bldP spid="437258" grpId="0"/>
      <p:bldP spid="437259" grpId="0"/>
      <p:bldP spid="437260" grpId="0"/>
      <p:bldP spid="437261" grpId="0"/>
      <p:bldP spid="437264" grpId="0"/>
      <p:bldP spid="437265" grpId="0"/>
      <p:bldP spid="437266" grpId="0"/>
      <p:bldP spid="437267" grpId="0"/>
    </p:bldLst>
  </p:timing>
</p:sld>
</file>

<file path=ppt/slides/slide2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rev 20 dove344.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833679"/>
            <a:ext cx="9056972" cy="6024321"/>
          </a:xfrm>
          <a:prstGeom prst="rect">
            <a:avLst/>
          </a:prstGeom>
        </p:spPr>
      </p:pic>
      <p:sp>
        <p:nvSpPr>
          <p:cNvPr id="122881" name="Rectangle 2"/>
          <p:cNvSpPr>
            <a:spLocks noGrp="1" noChangeArrowheads="1"/>
          </p:cNvSpPr>
          <p:nvPr>
            <p:ph type="title" idx="4294967295"/>
          </p:nvPr>
        </p:nvSpPr>
        <p:spPr>
          <a:xfrm>
            <a:off x="0" y="-119097"/>
            <a:ext cx="9144000" cy="992475"/>
          </a:xfrm>
        </p:spPr>
        <p:txBody>
          <a:bodyPr/>
          <a:lstStyle/>
          <a:p>
            <a:pPr eaLnBrk="1" hangingPunct="1"/>
            <a:r>
              <a:rPr lang="en-US" altLang="ja-JP" sz="5400" b="1" dirty="0">
                <a:solidFill>
                  <a:schemeClr val="tx1"/>
                </a:solidFill>
                <a:latin typeface="Arial" charset="0"/>
                <a:ea typeface="ＭＳ Ｐゴシック" charset="0"/>
                <a:cs typeface="ＭＳ Ｐゴシック" charset="0"/>
              </a:rPr>
              <a:t>"We Shall Behold Him"</a:t>
            </a:r>
            <a:endParaRPr lang="en-US" sz="5400" b="1" dirty="0">
              <a:solidFill>
                <a:schemeClr val="tx1"/>
              </a:solidFill>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5865525"/>
            <a:ext cx="9144000" cy="99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a:lstStyle>
          <a:p>
            <a:pPr eaLnBrk="1" hangingPunct="1"/>
            <a:r>
              <a:rPr lang="en-US" altLang="ja-JP" sz="5400" b="1" i="1" dirty="0">
                <a:solidFill>
                  <a:schemeClr val="tx1"/>
                </a:solidFill>
                <a:latin typeface="Arial" charset="0"/>
                <a:ea typeface="ＭＳ Ｐゴシック" charset="0"/>
                <a:cs typeface="ＭＳ Ｐゴシック" charset="0"/>
              </a:rPr>
              <a:t>Sung by Sandi Patti</a:t>
            </a:r>
            <a:endParaRPr lang="en-US" sz="5400" b="1" dirty="0">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208428247"/>
      </p:ext>
    </p:extLst>
  </p:cSld>
  <p:clrMapOvr>
    <a:masterClrMapping/>
  </p:clrMapOvr>
  <p:transition spd="slow">
    <p:dissolve/>
  </p:transition>
</p:sld>
</file>

<file path=ppt/slides/slide2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4929" name="Picture 2" descr="Clouds &amp; Sky 0102"/>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9443" name="Rectangle 3"/>
          <p:cNvSpPr>
            <a:spLocks noGrp="1" noChangeArrowheads="1"/>
          </p:cNvSpPr>
          <p:nvPr>
            <p:ph type="title" idx="4294967295"/>
          </p:nvPr>
        </p:nvSpPr>
        <p:spPr>
          <a:xfrm>
            <a:off x="3200400" y="4191000"/>
            <a:ext cx="3505200" cy="2362200"/>
          </a:xfrm>
          <a:effectLst>
            <a:outerShdw blurRad="63500" dist="35921" dir="2700000" algn="ctr" rotWithShape="0">
              <a:schemeClr val="tx2">
                <a:alpha val="74998"/>
              </a:schemeClr>
            </a:outerShdw>
          </a:effectLst>
        </p:spPr>
        <p:txBody>
          <a:bodyPr anchor="t"/>
          <a:lstStyle/>
          <a:p>
            <a:pPr algn="l" eaLnBrk="1" hangingPunct="1">
              <a:lnSpc>
                <a:spcPct val="90000"/>
              </a:lnSpc>
              <a:spcBef>
                <a:spcPct val="20000"/>
              </a:spcBef>
              <a:buClr>
                <a:schemeClr val="hlink"/>
              </a:buClr>
              <a:buSzPct val="75000"/>
              <a:buFont typeface="Wingdings" charset="0"/>
              <a:buNone/>
              <a:defRPr/>
            </a:pPr>
            <a:r>
              <a:rPr lang="en-US" b="1">
                <a:solidFill>
                  <a:schemeClr val="bg1"/>
                </a:solidFill>
                <a:latin typeface="Arial" charset="0"/>
                <a:ea typeface="ＭＳ Ｐゴシック" charset="0"/>
                <a:cs typeface="ＭＳ Ｐゴシック" charset="0"/>
              </a:rPr>
              <a:t>The sky shall unfold…</a:t>
            </a:r>
            <a:endParaRPr lang="en-US" b="1">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688311716"/>
      </p:ext>
    </p:extLst>
  </p:cSld>
  <p:clrMapOvr>
    <a:masterClrMapping/>
  </p:clrMapOvr>
  <p:transition spd="slow">
    <p:dissolve/>
  </p:transition>
</p:sld>
</file>

<file path=ppt/slides/slide2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6977" name="Picture 2" descr="clouds"/>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1491" name="Rectangle 3"/>
          <p:cNvSpPr>
            <a:spLocks noGrp="1" noChangeArrowheads="1"/>
          </p:cNvSpPr>
          <p:nvPr>
            <p:ph type="title" idx="4294967295"/>
          </p:nvPr>
        </p:nvSpPr>
        <p:spPr>
          <a:effectLst>
            <a:outerShdw blurRad="63500" dist="35921" dir="2700000" algn="ctr" rotWithShape="0">
              <a:schemeClr val="bg1">
                <a:alpha val="74998"/>
              </a:schemeClr>
            </a:outerShdw>
          </a:effectLst>
        </p:spPr>
        <p:txBody>
          <a:bodyPr/>
          <a:lstStyle/>
          <a:p>
            <a:pPr eaLnBrk="1" hangingPunct="1">
              <a:defRPr/>
            </a:pPr>
            <a:r>
              <a:rPr lang="en-US" b="1">
                <a:effectLst>
                  <a:outerShdw blurRad="38100" dist="38100" dir="2700000" algn="tl">
                    <a:srgbClr val="000000"/>
                  </a:outerShdw>
                </a:effectLst>
                <a:latin typeface="Arial" charset="0"/>
                <a:ea typeface="ＭＳ Ｐゴシック" charset="0"/>
                <a:cs typeface="ＭＳ Ｐゴシック" charset="0"/>
              </a:rPr>
              <a:t>…preparing His entrance</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482631929"/>
      </p:ext>
    </p:extLst>
  </p:cSld>
  <p:clrMapOvr>
    <a:masterClrMapping/>
  </p:clrMapOvr>
  <p:transition spd="slow">
    <p:dissolve/>
  </p:transition>
</p:sld>
</file>

<file path=ppt/slides/slide2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9025" name="Picture 2" descr="TellusOr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9" name="Rectangle 3"/>
          <p:cNvSpPr>
            <a:spLocks noGrp="1" noChangeArrowheads="1"/>
          </p:cNvSpPr>
          <p:nvPr>
            <p:ph type="ctrTitle"/>
          </p:nvPr>
        </p:nvSpPr>
        <p:spPr>
          <a:xfrm>
            <a:off x="5334000" y="381000"/>
            <a:ext cx="3581400" cy="6308725"/>
          </a:xfrm>
          <a:effectLst>
            <a:outerShdw blurRad="63500" dist="35921" dir="2700000" algn="ctr" rotWithShape="0">
              <a:schemeClr val="tx2">
                <a:alpha val="74998"/>
              </a:schemeClr>
            </a:outerShdw>
          </a:effectLst>
        </p:spPr>
        <p:txBody>
          <a:bodyPr anchorCtr="1"/>
          <a:lstStyle/>
          <a:p>
            <a:pPr eaLnBrk="1" hangingPunct="1">
              <a:defRPr/>
            </a:pPr>
            <a:r>
              <a:rPr lang="en-US" b="1">
                <a:solidFill>
                  <a:schemeClr val="bg1"/>
                </a:solidFill>
                <a:latin typeface="Arial" charset="0"/>
                <a:ea typeface="ＭＳ Ｐゴシック" charset="0"/>
                <a:cs typeface="ＭＳ Ｐゴシック" charset="0"/>
              </a:rPr>
              <a:t>The stars shall applaud Him </a:t>
            </a:r>
            <a:br>
              <a:rPr lang="en-US" b="1">
                <a:solidFill>
                  <a:schemeClr val="bg1"/>
                </a:solidFill>
                <a:latin typeface="Arial" charset="0"/>
                <a:ea typeface="ＭＳ Ｐゴシック" charset="0"/>
                <a:cs typeface="ＭＳ Ｐゴシック" charset="0"/>
              </a:rPr>
            </a:br>
            <a:r>
              <a:rPr lang="en-US" b="1">
                <a:solidFill>
                  <a:schemeClr val="bg1"/>
                </a:solidFill>
                <a:latin typeface="Arial" charset="0"/>
                <a:ea typeface="ＭＳ Ｐゴシック" charset="0"/>
                <a:cs typeface="ＭＳ Ｐゴシック" charset="0"/>
              </a:rPr>
              <a:t>with thunders of praise</a:t>
            </a:r>
            <a:endParaRPr lang="en-US" b="1">
              <a:solidFill>
                <a:schemeClr val="bg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29058103"/>
      </p:ext>
    </p:extLst>
  </p:cSld>
  <p:clrMapOvr>
    <a:masterClrMapping/>
  </p:clrMapOvr>
  <p:transition spd="slow">
    <p:dissolve/>
  </p:transition>
</p:sld>
</file>

<file path=ppt/slides/slide2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1073" name="Picture 2" descr="Clouds &amp; Sky 0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5587" name="Rectangle 3"/>
          <p:cNvSpPr>
            <a:spLocks noGrp="1" noChangeArrowheads="1"/>
          </p:cNvSpPr>
          <p:nvPr>
            <p:ph type="title" idx="4294967295"/>
          </p:nvPr>
        </p:nvSpPr>
        <p:spPr>
          <a:xfrm>
            <a:off x="228600" y="0"/>
            <a:ext cx="2743200" cy="6553200"/>
          </a:xfrm>
          <a:effectLst>
            <a:outerShdw blurRad="63500" dist="35921" dir="2700000" algn="ctr" rotWithShape="0">
              <a:schemeClr val="tx2">
                <a:alpha val="74998"/>
              </a:schemeClr>
            </a:outerShdw>
          </a:effectLst>
        </p:spPr>
        <p:txBody>
          <a:bodyPr/>
          <a:lstStyle/>
          <a:p>
            <a:pPr algn="l" eaLnBrk="1" hangingPunct="1">
              <a:defRPr/>
            </a:pPr>
            <a:r>
              <a:rPr lang="en-US" b="1">
                <a:solidFill>
                  <a:schemeClr val="bg1"/>
                </a:solidFill>
                <a:latin typeface="Arial" charset="0"/>
                <a:ea typeface="ＭＳ Ｐゴシック" charset="0"/>
                <a:cs typeface="ＭＳ Ｐゴシック" charset="0"/>
              </a:rPr>
              <a:t>The sweet light in His eyes shall enhance those awaiting</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1749108"/>
      </p:ext>
    </p:extLst>
  </p:cSld>
  <p:clrMapOvr>
    <a:masterClrMapping/>
  </p:clrMapOvr>
  <p:transition spd="slow">
    <p:dissolve/>
  </p:transition>
</p:sld>
</file>

<file path=ppt/slides/slide2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3121" name="Picture 2" descr="Clouds &amp; Sky 0095"/>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635"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And we shall behold Him then face to face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3593613"/>
      </p:ext>
    </p:extLst>
  </p:cSld>
  <p:clrMapOvr>
    <a:masterClrMapping/>
  </p:clrMapOvr>
  <p:transition spd="slow">
    <p:dissolve/>
  </p:transition>
</p:sld>
</file>

<file path=ppt/slides/slide2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5169" name="Picture 2" descr="hvnslt-insert-ref'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3"/>
          <p:cNvSpPr>
            <a:spLocks noGrp="1" noChangeArrowheads="1"/>
          </p:cNvSpPr>
          <p:nvPr>
            <p:ph type="title" idx="4294967295"/>
          </p:nvPr>
        </p:nvSpPr>
        <p:spPr>
          <a:xfrm>
            <a:off x="762000" y="4953000"/>
            <a:ext cx="7772400" cy="762000"/>
          </a:xfrm>
          <a:effectLst/>
        </p:spPr>
        <p:txBody>
          <a:bodyPr/>
          <a:lstStyle/>
          <a:p>
            <a:pPr>
              <a:defRPr/>
            </a:pPr>
            <a:r>
              <a:rPr lang="en-US" b="1" dirty="0">
                <a:latin typeface="Arial" charset="0"/>
              </a:rPr>
              <a:t>We shall behold Him </a:t>
            </a:r>
          </a:p>
        </p:txBody>
      </p:sp>
      <p:sp>
        <p:nvSpPr>
          <p:cNvPr id="2" name="Rectangle 3"/>
          <p:cNvSpPr>
            <a:spLocks noChangeArrowheads="1"/>
          </p:cNvSpPr>
          <p:nvPr/>
        </p:nvSpPr>
        <p:spPr bwMode="auto">
          <a:xfrm>
            <a:off x="762000" y="5638800"/>
            <a:ext cx="7772400" cy="762000"/>
          </a:xfrm>
          <a:prstGeom prst="rect">
            <a:avLst/>
          </a:prstGeom>
          <a:noFill/>
          <a:ln w="9525">
            <a:noFill/>
            <a:miter lim="800000"/>
            <a:headEnd/>
            <a:tailEnd/>
          </a:ln>
          <a:effectLst/>
        </p:spPr>
        <p:txBody>
          <a:bodyPr anchor="ctr"/>
          <a:lstStyle/>
          <a:p>
            <a:pPr algn="ctr">
              <a:defRPr/>
            </a:pPr>
            <a:r>
              <a:rPr lang="en-US" sz="4400" b="1">
                <a:solidFill>
                  <a:srgbClr val="000000"/>
                </a:solidFill>
                <a:latin typeface="Arial" charset="0"/>
                <a:ea typeface="ＭＳ Ｐゴシック" charset="-128"/>
                <a:cs typeface="ＭＳ Ｐゴシック" charset="-128"/>
              </a:rPr>
              <a:t>We shall behold Him </a:t>
            </a:r>
          </a:p>
        </p:txBody>
      </p:sp>
    </p:spTree>
    <p:extLst>
      <p:ext uri="{BB962C8B-B14F-4D97-AF65-F5344CB8AC3E}">
        <p14:creationId xmlns:p14="http://schemas.microsoft.com/office/powerpoint/2010/main" val="4057304370"/>
      </p:ext>
    </p:extLst>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autoUpdateAnimBg="0"/>
    </p:bldLst>
  </p:timing>
</p:sld>
</file>

<file path=ppt/slides/slide2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7217"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218" name="Rectangle 3"/>
          <p:cNvSpPr>
            <a:spLocks noGrp="1" noChangeArrowheads="1"/>
          </p:cNvSpPr>
          <p:nvPr>
            <p:ph type="title" idx="4294967295"/>
          </p:nvPr>
        </p:nvSpPr>
        <p:spPr>
          <a:xfrm>
            <a:off x="685800" y="4495800"/>
            <a:ext cx="7924800" cy="1981200"/>
          </a:xfrm>
        </p:spPr>
        <p:txBody>
          <a:bodyPr/>
          <a:lstStyle/>
          <a:p>
            <a:r>
              <a:rPr lang="en-US" b="1">
                <a:latin typeface="Arial" charset="0"/>
                <a:ea typeface="ＭＳ Ｐゴシック" charset="0"/>
                <a:cs typeface="ＭＳ Ｐゴシック" charset="0"/>
              </a:rPr>
              <a:t>…face to face </a:t>
            </a:r>
            <a:br>
              <a:rPr lang="en-US" b="1">
                <a:latin typeface="Arial" charset="0"/>
                <a:ea typeface="ＭＳ Ｐゴシック" charset="0"/>
                <a:cs typeface="ＭＳ Ｐゴシック" charset="0"/>
              </a:rPr>
            </a:br>
            <a:r>
              <a:rPr lang="en-US" b="1">
                <a:latin typeface="Arial" charset="0"/>
                <a:ea typeface="ＭＳ Ｐゴシック" charset="0"/>
                <a:cs typeface="ＭＳ Ｐゴシック" charset="0"/>
              </a:rPr>
              <a:t>in all of His glory</a:t>
            </a:r>
            <a:endParaRPr lang="en-US" b="1">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36499011"/>
      </p:ext>
    </p:extLst>
  </p:cSld>
  <p:clrMapOvr>
    <a:masterClrMapping/>
  </p:clrMapOvr>
  <p:transition spd="slow">
    <p:dissolve/>
  </p:transition>
</p:sld>
</file>

<file path=ppt/slides/slide2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9265" name="Picture 2" descr="Clouds &amp; Sky 013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266" name="Rectangle 3"/>
          <p:cNvSpPr>
            <a:spLocks noGrp="1" noChangeArrowheads="1"/>
          </p:cNvSpPr>
          <p:nvPr>
            <p:ph type="title" idx="4294967295"/>
          </p:nvPr>
        </p:nvSpPr>
        <p:spPr>
          <a:xfrm>
            <a:off x="2743200" y="1371600"/>
            <a:ext cx="3962400" cy="1905000"/>
          </a:xfrm>
        </p:spPr>
        <p:txBody>
          <a:bodyPr/>
          <a:lstStyle/>
          <a:p>
            <a:pPr eaLnBrk="1" hangingPunct="1"/>
            <a:r>
              <a:rPr lang="en-US" b="1">
                <a:latin typeface="Arial" charset="0"/>
                <a:ea typeface="ＭＳ Ｐゴシック" charset="0"/>
                <a:cs typeface="ＭＳ Ｐゴシック" charset="0"/>
              </a:rPr>
              <a:t>We shall behold Him</a:t>
            </a:r>
            <a:endParaRPr lang="en-US" b="1">
              <a:latin typeface="Times New Roman" charset="0"/>
              <a:ea typeface="ＭＳ Ｐゴシック" charset="0"/>
              <a:cs typeface="ＭＳ Ｐゴシック" charset="0"/>
            </a:endParaRPr>
          </a:p>
        </p:txBody>
      </p:sp>
      <p:sp>
        <p:nvSpPr>
          <p:cNvPr id="146436" name="Rectangle 3"/>
          <p:cNvSpPr>
            <a:spLocks noChangeArrowheads="1"/>
          </p:cNvSpPr>
          <p:nvPr/>
        </p:nvSpPr>
        <p:spPr bwMode="auto">
          <a:xfrm>
            <a:off x="2743200" y="3276600"/>
            <a:ext cx="39624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r>
              <a:rPr lang="en-US" sz="4400" b="1">
                <a:solidFill>
                  <a:srgbClr val="000000"/>
                </a:solidFill>
                <a:latin typeface="Arial" charset="0"/>
              </a:rPr>
              <a:t>We shall behold Him</a:t>
            </a:r>
            <a:endParaRPr lang="en-US" sz="4400" b="1">
              <a:solidFill>
                <a:srgbClr val="000000"/>
              </a:solidFill>
              <a:latin typeface="Times New Roman" charset="0"/>
            </a:endParaRPr>
          </a:p>
        </p:txBody>
      </p:sp>
    </p:spTree>
    <p:extLst>
      <p:ext uri="{BB962C8B-B14F-4D97-AF65-F5344CB8AC3E}">
        <p14:creationId xmlns:p14="http://schemas.microsoft.com/office/powerpoint/2010/main" val="1159757735"/>
      </p:ext>
    </p:extLst>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6436">
                                            <p:txEl>
                                              <p:pRg st="0" end="0"/>
                                            </p:txEl>
                                          </p:spTgt>
                                        </p:tgtEl>
                                        <p:attrNameLst>
                                          <p:attrName>style.visibility</p:attrName>
                                        </p:attrNameLst>
                                      </p:cBhvr>
                                      <p:to>
                                        <p:strVal val="visible"/>
                                      </p:to>
                                    </p:set>
                                    <p:animEffect transition="in" filter="dissolve">
                                      <p:cBhvr>
                                        <p:cTn id="7" dur="500"/>
                                        <p:tgtEl>
                                          <p:spTgt spid="1464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436" grpId="0" build="p" autoUpdateAnimBg="0"/>
    </p:bldLst>
  </p:timing>
</p:sld>
</file>

<file path=ppt/slides/slide2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1313" name="Picture 2" descr="Clouds &amp; Sky 0101"/>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827" name="Rectangle 3"/>
          <p:cNvSpPr>
            <a:spLocks noGrp="1" noChangeArrowheads="1"/>
          </p:cNvSpPr>
          <p:nvPr>
            <p:ph type="title" idx="4294967295"/>
          </p:nvPr>
        </p:nvSpPr>
        <p:spPr>
          <a:xfrm>
            <a:off x="228600" y="4572000"/>
            <a:ext cx="5562600" cy="2286000"/>
          </a:xfrm>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…face to face,</a:t>
            </a:r>
            <a:br>
              <a:rPr lang="en-US" b="1">
                <a:solidFill>
                  <a:schemeClr val="bg1"/>
                </a:solidFill>
                <a:latin typeface="Arial" charset="0"/>
                <a:ea typeface="ＭＳ Ｐゴシック" charset="0"/>
                <a:cs typeface="ＭＳ Ｐゴシック" charset="0"/>
              </a:rPr>
            </a:br>
            <a:r>
              <a:rPr lang="en-US" b="1">
                <a:solidFill>
                  <a:schemeClr val="bg1"/>
                </a:solidFill>
                <a:latin typeface="Arial" charset="0"/>
                <a:ea typeface="ＭＳ Ｐゴシック" charset="0"/>
                <a:cs typeface="ＭＳ Ｐゴシック" charset="0"/>
              </a:rPr>
              <a:t>our Savior and Lord</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50529860"/>
      </p:ext>
    </p:extLst>
  </p:cSld>
  <p:clrMapOvr>
    <a:masterClrMapping/>
  </p:clrMapOvr>
  <p:transition spd="slow">
    <p:dissolve/>
  </p:transition>
</p:sld>
</file>

<file path=ppt/slides/slide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795963" y="0"/>
            <a:ext cx="2916237" cy="4005263"/>
          </a:xfrm>
          <a:effectLst>
            <a:outerShdw blurRad="63500" dist="35921" dir="2700000" algn="ctr" rotWithShape="0">
              <a:schemeClr val="tx2">
                <a:alpha val="74998"/>
              </a:schemeClr>
            </a:outerShdw>
          </a:effectLst>
        </p:spPr>
        <p:txBody>
          <a:bodyPr/>
          <a:lstStyle/>
          <a:p>
            <a:pPr>
              <a:defRPr/>
            </a:pPr>
            <a:r>
              <a:rPr lang="en-US" sz="3600" b="1" dirty="0">
                <a:latin typeface="Arial" charset="0"/>
                <a:ea typeface="ＭＳ Ｐゴシック" charset="0"/>
                <a:cs typeface="ＭＳ Ｐゴシック" charset="0"/>
              </a:rPr>
              <a:t>The Angel with the Great Chain</a:t>
            </a:r>
            <a:br>
              <a:rPr lang="en-US" sz="3600" b="1" dirty="0">
                <a:latin typeface="Arial" charset="0"/>
                <a:ea typeface="ＭＳ Ｐゴシック" charset="0"/>
                <a:cs typeface="ＭＳ Ｐゴシック" charset="0"/>
              </a:rPr>
            </a:br>
            <a:r>
              <a:rPr lang="en-US" sz="3600" b="1" dirty="0">
                <a:latin typeface="Arial" charset="0"/>
                <a:ea typeface="ＭＳ Ｐゴシック" charset="0"/>
                <a:cs typeface="ＭＳ Ｐゴシック" charset="0"/>
              </a:rPr>
              <a:t>(20:1)</a:t>
            </a:r>
            <a:endParaRPr lang="en-US" sz="4000" dirty="0">
              <a:latin typeface="Times New Roman" charset="0"/>
              <a:ea typeface="ＭＳ Ｐゴシック" charset="0"/>
              <a:cs typeface="ＭＳ Ｐゴシック" charset="0"/>
            </a:endParaRPr>
          </a:p>
        </p:txBody>
      </p:sp>
      <p:pic>
        <p:nvPicPr>
          <p:cNvPr id="1105923" name="Picture 1" descr="Rev 20 Angels with Chai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4705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37"/>
          <p:cNvSpPr txBox="1">
            <a:spLocks noChangeArrowheads="1"/>
          </p:cNvSpPr>
          <p:nvPr/>
        </p:nvSpPr>
        <p:spPr bwMode="auto">
          <a:xfrm>
            <a:off x="8413782" y="64606"/>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chemeClr val="bg1"/>
                </a:solidFill>
                <a:latin typeface="Arial" charset="0"/>
                <a:cs typeface="Arial" charset="0"/>
              </a:rPr>
              <a:t>421</a:t>
            </a:r>
          </a:p>
        </p:txBody>
      </p:sp>
    </p:spTree>
    <p:extLst>
      <p:ext uri="{BB962C8B-B14F-4D97-AF65-F5344CB8AC3E}">
        <p14:creationId xmlns:p14="http://schemas.microsoft.com/office/powerpoint/2010/main" val="418217045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76577"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0371"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Amil</a:t>
            </a:r>
            <a:endParaRPr lang="en-US" sz="3200" b="1" i="1" u="sng">
              <a:solidFill>
                <a:schemeClr val="bg1"/>
              </a:solidFill>
              <a:latin typeface="Times New Roman" charset="0"/>
            </a:endParaRPr>
          </a:p>
        </p:txBody>
      </p:sp>
      <p:sp>
        <p:nvSpPr>
          <p:cNvPr id="570372" name="Rectangle 4"/>
          <p:cNvSpPr>
            <a:spLocks noGrp="1" noChangeArrowheads="1"/>
          </p:cNvSpPr>
          <p:nvPr>
            <p:ph type="title" idx="4294967295"/>
          </p:nvPr>
        </p:nvSpPr>
        <p:spPr>
          <a:xfrm>
            <a:off x="0" y="0"/>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effectLst>
                  <a:outerShdw blurRad="38100" dist="38100" dir="2700000" algn="tl">
                    <a:srgbClr val="000000"/>
                  </a:outerShdw>
                </a:effectLst>
                <a:latin typeface="Arial" charset="0"/>
                <a:ea typeface="ＭＳ Ｐゴシック" charset="0"/>
              </a:rPr>
              <a:t>Views on Revelation 20:1-6</a:t>
            </a:r>
          </a:p>
        </p:txBody>
      </p:sp>
      <p:sp>
        <p:nvSpPr>
          <p:cNvPr id="570373"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Premil</a:t>
            </a:r>
            <a:endParaRPr lang="en-US" sz="3200" b="1" i="1" u="sng">
              <a:solidFill>
                <a:schemeClr val="bg1"/>
              </a:solidFill>
              <a:latin typeface="Times New Roman" charset="0"/>
            </a:endParaRPr>
          </a:p>
        </p:txBody>
      </p:sp>
      <p:sp>
        <p:nvSpPr>
          <p:cNvPr id="570374" name="Text Box 6"/>
          <p:cNvSpPr txBox="1">
            <a:spLocks noChangeArrowheads="1"/>
          </p:cNvSpPr>
          <p:nvPr/>
        </p:nvSpPr>
        <p:spPr bwMode="auto">
          <a:xfrm>
            <a:off x="2667000" y="22701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Christ</a:t>
            </a:r>
            <a:endParaRPr lang="en-US" sz="2800" b="1" i="1">
              <a:solidFill>
                <a:schemeClr val="bg1"/>
              </a:solidFill>
              <a:latin typeface="Times New Roman" charset="0"/>
            </a:endParaRPr>
          </a:p>
        </p:txBody>
      </p:sp>
      <p:sp>
        <p:nvSpPr>
          <p:cNvPr id="570375" name="Text Box 7"/>
          <p:cNvSpPr txBox="1">
            <a:spLocks noChangeArrowheads="1"/>
          </p:cNvSpPr>
          <p:nvPr/>
        </p:nvSpPr>
        <p:spPr bwMode="auto">
          <a:xfrm>
            <a:off x="5583238" y="22701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Angel</a:t>
            </a:r>
            <a:endParaRPr lang="en-US" sz="2800" b="1" i="1">
              <a:solidFill>
                <a:schemeClr val="bg1"/>
              </a:solidFill>
              <a:latin typeface="Times New Roman" charset="0"/>
            </a:endParaRPr>
          </a:p>
        </p:txBody>
      </p:sp>
      <p:sp>
        <p:nvSpPr>
          <p:cNvPr id="570376" name="Text Box 8"/>
          <p:cNvSpPr txBox="1">
            <a:spLocks noChangeArrowheads="1"/>
          </p:cNvSpPr>
          <p:nvPr/>
        </p:nvSpPr>
        <p:spPr bwMode="auto">
          <a:xfrm>
            <a:off x="2667000" y="326072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Present</a:t>
            </a:r>
            <a:endParaRPr lang="en-US" sz="2800" b="1" i="1">
              <a:solidFill>
                <a:schemeClr val="bg1"/>
              </a:solidFill>
              <a:latin typeface="Times New Roman" charset="0"/>
            </a:endParaRPr>
          </a:p>
        </p:txBody>
      </p:sp>
      <p:sp>
        <p:nvSpPr>
          <p:cNvPr id="570377" name="Text Box 9"/>
          <p:cNvSpPr txBox="1">
            <a:spLocks noChangeArrowheads="1"/>
          </p:cNvSpPr>
          <p:nvPr/>
        </p:nvSpPr>
        <p:spPr bwMode="auto">
          <a:xfrm>
            <a:off x="5583238" y="3260725"/>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Millennium</a:t>
            </a:r>
            <a:endParaRPr lang="en-US" sz="2800" b="1" i="1">
              <a:solidFill>
                <a:schemeClr val="bg1"/>
              </a:solidFill>
              <a:latin typeface="Times New Roman" charset="0"/>
            </a:endParaRPr>
          </a:p>
        </p:txBody>
      </p:sp>
      <p:sp>
        <p:nvSpPr>
          <p:cNvPr id="570378" name="Text Box 10"/>
          <p:cNvSpPr txBox="1">
            <a:spLocks noChangeArrowheads="1"/>
          </p:cNvSpPr>
          <p:nvPr/>
        </p:nvSpPr>
        <p:spPr bwMode="auto">
          <a:xfrm>
            <a:off x="2667000" y="42672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Present</a:t>
            </a:r>
            <a:endParaRPr lang="en-US" sz="2800" b="1" i="1">
              <a:solidFill>
                <a:schemeClr val="bg1"/>
              </a:solidFill>
              <a:latin typeface="Times New Roman" charset="0"/>
            </a:endParaRPr>
          </a:p>
        </p:txBody>
      </p:sp>
      <p:sp>
        <p:nvSpPr>
          <p:cNvPr id="570379" name="Text Box 11"/>
          <p:cNvSpPr txBox="1">
            <a:spLocks noChangeArrowheads="1"/>
          </p:cNvSpPr>
          <p:nvPr/>
        </p:nvSpPr>
        <p:spPr bwMode="auto">
          <a:xfrm>
            <a:off x="5583238" y="42672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Future (13:15)</a:t>
            </a:r>
            <a:endParaRPr lang="en-US" sz="2800" b="1" i="1">
              <a:solidFill>
                <a:schemeClr val="bg1"/>
              </a:solidFill>
              <a:latin typeface="Times New Roman" charset="0"/>
            </a:endParaRPr>
          </a:p>
        </p:txBody>
      </p:sp>
      <p:sp>
        <p:nvSpPr>
          <p:cNvPr id="570380" name="Text Box 12"/>
          <p:cNvSpPr txBox="1">
            <a:spLocks noChangeArrowheads="1"/>
          </p:cNvSpPr>
          <p:nvPr/>
        </p:nvSpPr>
        <p:spPr bwMode="auto">
          <a:xfrm>
            <a:off x="2667000" y="52578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Heaven</a:t>
            </a:r>
            <a:endParaRPr lang="en-US" sz="2800" b="1" i="1">
              <a:solidFill>
                <a:schemeClr val="bg1"/>
              </a:solidFill>
              <a:latin typeface="Times New Roman" charset="0"/>
            </a:endParaRPr>
          </a:p>
        </p:txBody>
      </p:sp>
      <p:sp>
        <p:nvSpPr>
          <p:cNvPr id="570381" name="Text Box 13"/>
          <p:cNvSpPr txBox="1">
            <a:spLocks noChangeArrowheads="1"/>
          </p:cNvSpPr>
          <p:nvPr/>
        </p:nvSpPr>
        <p:spPr bwMode="auto">
          <a:xfrm>
            <a:off x="5583238" y="52578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Earth (5:10)</a:t>
            </a:r>
            <a:endParaRPr lang="en-US" sz="2800" b="1" i="1">
              <a:solidFill>
                <a:schemeClr val="bg1"/>
              </a:solidFill>
              <a:latin typeface="Times New Roman" charset="0"/>
            </a:endParaRPr>
          </a:p>
        </p:txBody>
      </p:sp>
      <p:sp>
        <p:nvSpPr>
          <p:cNvPr id="570383"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Issue</a:t>
            </a:r>
            <a:endParaRPr lang="en-US" sz="3200" b="1" i="1" u="sng">
              <a:solidFill>
                <a:schemeClr val="bg1"/>
              </a:solidFill>
              <a:latin typeface="Times New Roman" charset="0"/>
            </a:endParaRPr>
          </a:p>
        </p:txBody>
      </p:sp>
      <p:sp>
        <p:nvSpPr>
          <p:cNvPr id="570384" name="Text Box 16"/>
          <p:cNvSpPr txBox="1">
            <a:spLocks noChangeArrowheads="1"/>
          </p:cNvSpPr>
          <p:nvPr/>
        </p:nvSpPr>
        <p:spPr bwMode="auto">
          <a:xfrm>
            <a:off x="228600" y="2270125"/>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Binder</a:t>
            </a:r>
            <a:endParaRPr lang="en-US" sz="2800" b="1" i="1">
              <a:solidFill>
                <a:schemeClr val="bg1"/>
              </a:solidFill>
              <a:latin typeface="Times New Roman" charset="0"/>
            </a:endParaRPr>
          </a:p>
        </p:txBody>
      </p:sp>
      <p:sp>
        <p:nvSpPr>
          <p:cNvPr id="570385" name="Text Box 17"/>
          <p:cNvSpPr txBox="1">
            <a:spLocks noChangeArrowheads="1"/>
          </p:cNvSpPr>
          <p:nvPr/>
        </p:nvSpPr>
        <p:spPr bwMode="auto">
          <a:xfrm>
            <a:off x="228600" y="3260725"/>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Binding</a:t>
            </a:r>
            <a:endParaRPr lang="en-US" sz="2800" b="1" i="1">
              <a:solidFill>
                <a:schemeClr val="bg1"/>
              </a:solidFill>
              <a:latin typeface="Times New Roman" charset="0"/>
            </a:endParaRPr>
          </a:p>
        </p:txBody>
      </p:sp>
      <p:sp>
        <p:nvSpPr>
          <p:cNvPr id="570386" name="Text Box 18"/>
          <p:cNvSpPr txBox="1">
            <a:spLocks noChangeArrowheads="1"/>
          </p:cNvSpPr>
          <p:nvPr/>
        </p:nvSpPr>
        <p:spPr bwMode="auto">
          <a:xfrm>
            <a:off x="228600" y="4267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Rule</a:t>
            </a:r>
            <a:endParaRPr lang="en-US" sz="2800" b="1" i="1">
              <a:solidFill>
                <a:schemeClr val="bg1"/>
              </a:solidFill>
              <a:latin typeface="Times New Roman" charset="0"/>
            </a:endParaRPr>
          </a:p>
        </p:txBody>
      </p:sp>
      <p:sp>
        <p:nvSpPr>
          <p:cNvPr id="570387" name="Text Box 19"/>
          <p:cNvSpPr txBox="1">
            <a:spLocks noChangeArrowheads="1"/>
          </p:cNvSpPr>
          <p:nvPr/>
        </p:nvSpPr>
        <p:spPr bwMode="auto">
          <a:xfrm>
            <a:off x="228600" y="52578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Place</a:t>
            </a:r>
            <a:endParaRPr lang="en-US" sz="2800" b="1" i="1">
              <a:solidFill>
                <a:schemeClr val="bg1"/>
              </a:solidFill>
              <a:latin typeface="Times New Roman" charset="0"/>
            </a:endParaRPr>
          </a:p>
        </p:txBody>
      </p:sp>
      <p:sp>
        <p:nvSpPr>
          <p:cNvPr id="20"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defRPr/>
            </a:pPr>
            <a:r>
              <a:rPr lang="en-US" b="1" dirty="0">
                <a:solidFill>
                  <a:schemeClr val="bg1"/>
                </a:solidFill>
                <a:latin typeface="Arial" charset="0"/>
              </a:rPr>
              <a:t>427</a:t>
            </a:r>
            <a:endParaRPr lang="en-US" b="1" i="1" dirty="0">
              <a:solidFill>
                <a:schemeClr val="bg1"/>
              </a:solidFill>
              <a:latin typeface="Times New Roman" charset="0"/>
            </a:endParaRPr>
          </a:p>
        </p:txBody>
      </p:sp>
    </p:spTree>
    <p:extLst>
      <p:ext uri="{BB962C8B-B14F-4D97-AF65-F5344CB8AC3E}">
        <p14:creationId xmlns:p14="http://schemas.microsoft.com/office/powerpoint/2010/main" val="137636865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0384"/>
                                        </p:tgtEl>
                                        <p:attrNameLst>
                                          <p:attrName>style.visibility</p:attrName>
                                        </p:attrNameLst>
                                      </p:cBhvr>
                                      <p:to>
                                        <p:strVal val="visible"/>
                                      </p:to>
                                    </p:set>
                                    <p:anim calcmode="lin" valueType="num">
                                      <p:cBhvr>
                                        <p:cTn id="7" dur="1000" fill="hold"/>
                                        <p:tgtEl>
                                          <p:spTgt spid="570384"/>
                                        </p:tgtEl>
                                        <p:attrNameLst>
                                          <p:attrName>ppt_w</p:attrName>
                                        </p:attrNameLst>
                                      </p:cBhvr>
                                      <p:tavLst>
                                        <p:tav tm="0">
                                          <p:val>
                                            <p:fltVal val="0"/>
                                          </p:val>
                                        </p:tav>
                                        <p:tav tm="100000">
                                          <p:val>
                                            <p:strVal val="#ppt_w"/>
                                          </p:val>
                                        </p:tav>
                                      </p:tavLst>
                                    </p:anim>
                                    <p:anim calcmode="lin" valueType="num">
                                      <p:cBhvr>
                                        <p:cTn id="8" dur="1000" fill="hold"/>
                                        <p:tgtEl>
                                          <p:spTgt spid="570384"/>
                                        </p:tgtEl>
                                        <p:attrNameLst>
                                          <p:attrName>ppt_h</p:attrName>
                                        </p:attrNameLst>
                                      </p:cBhvr>
                                      <p:tavLst>
                                        <p:tav tm="0">
                                          <p:val>
                                            <p:fltVal val="0"/>
                                          </p:val>
                                        </p:tav>
                                        <p:tav tm="100000">
                                          <p:val>
                                            <p:strVal val="#ppt_h"/>
                                          </p:val>
                                        </p:tav>
                                      </p:tavLst>
                                    </p:anim>
                                    <p:anim calcmode="lin" valueType="num">
                                      <p:cBhvr>
                                        <p:cTn id="9" dur="1000" fill="hold"/>
                                        <p:tgtEl>
                                          <p:spTgt spid="5703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03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0374"/>
                                        </p:tgtEl>
                                        <p:attrNameLst>
                                          <p:attrName>style.visibility</p:attrName>
                                        </p:attrNameLst>
                                      </p:cBhvr>
                                      <p:to>
                                        <p:strVal val="visible"/>
                                      </p:to>
                                    </p:set>
                                    <p:anim calcmode="lin" valueType="num">
                                      <p:cBhvr>
                                        <p:cTn id="15" dur="1000" fill="hold"/>
                                        <p:tgtEl>
                                          <p:spTgt spid="570374"/>
                                        </p:tgtEl>
                                        <p:attrNameLst>
                                          <p:attrName>ppt_w</p:attrName>
                                        </p:attrNameLst>
                                      </p:cBhvr>
                                      <p:tavLst>
                                        <p:tav tm="0">
                                          <p:val>
                                            <p:fltVal val="0"/>
                                          </p:val>
                                        </p:tav>
                                        <p:tav tm="100000">
                                          <p:val>
                                            <p:strVal val="#ppt_w"/>
                                          </p:val>
                                        </p:tav>
                                      </p:tavLst>
                                    </p:anim>
                                    <p:anim calcmode="lin" valueType="num">
                                      <p:cBhvr>
                                        <p:cTn id="16" dur="1000" fill="hold"/>
                                        <p:tgtEl>
                                          <p:spTgt spid="570374"/>
                                        </p:tgtEl>
                                        <p:attrNameLst>
                                          <p:attrName>ppt_h</p:attrName>
                                        </p:attrNameLst>
                                      </p:cBhvr>
                                      <p:tavLst>
                                        <p:tav tm="0">
                                          <p:val>
                                            <p:fltVal val="0"/>
                                          </p:val>
                                        </p:tav>
                                        <p:tav tm="100000">
                                          <p:val>
                                            <p:strVal val="#ppt_h"/>
                                          </p:val>
                                        </p:tav>
                                      </p:tavLst>
                                    </p:anim>
                                    <p:anim calcmode="lin" valueType="num">
                                      <p:cBhvr>
                                        <p:cTn id="17" dur="1000" fill="hold"/>
                                        <p:tgtEl>
                                          <p:spTgt spid="57037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03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0375"/>
                                        </p:tgtEl>
                                        <p:attrNameLst>
                                          <p:attrName>style.visibility</p:attrName>
                                        </p:attrNameLst>
                                      </p:cBhvr>
                                      <p:to>
                                        <p:strVal val="visible"/>
                                      </p:to>
                                    </p:set>
                                    <p:anim calcmode="lin" valueType="num">
                                      <p:cBhvr>
                                        <p:cTn id="23" dur="1000" fill="hold"/>
                                        <p:tgtEl>
                                          <p:spTgt spid="570375"/>
                                        </p:tgtEl>
                                        <p:attrNameLst>
                                          <p:attrName>ppt_w</p:attrName>
                                        </p:attrNameLst>
                                      </p:cBhvr>
                                      <p:tavLst>
                                        <p:tav tm="0">
                                          <p:val>
                                            <p:fltVal val="0"/>
                                          </p:val>
                                        </p:tav>
                                        <p:tav tm="100000">
                                          <p:val>
                                            <p:strVal val="#ppt_w"/>
                                          </p:val>
                                        </p:tav>
                                      </p:tavLst>
                                    </p:anim>
                                    <p:anim calcmode="lin" valueType="num">
                                      <p:cBhvr>
                                        <p:cTn id="24" dur="1000" fill="hold"/>
                                        <p:tgtEl>
                                          <p:spTgt spid="570375"/>
                                        </p:tgtEl>
                                        <p:attrNameLst>
                                          <p:attrName>ppt_h</p:attrName>
                                        </p:attrNameLst>
                                      </p:cBhvr>
                                      <p:tavLst>
                                        <p:tav tm="0">
                                          <p:val>
                                            <p:fltVal val="0"/>
                                          </p:val>
                                        </p:tav>
                                        <p:tav tm="100000">
                                          <p:val>
                                            <p:strVal val="#ppt_h"/>
                                          </p:val>
                                        </p:tav>
                                      </p:tavLst>
                                    </p:anim>
                                    <p:anim calcmode="lin" valueType="num">
                                      <p:cBhvr>
                                        <p:cTn id="25" dur="1000" fill="hold"/>
                                        <p:tgtEl>
                                          <p:spTgt spid="57037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03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0385"/>
                                        </p:tgtEl>
                                        <p:attrNameLst>
                                          <p:attrName>style.visibility</p:attrName>
                                        </p:attrNameLst>
                                      </p:cBhvr>
                                      <p:to>
                                        <p:strVal val="visible"/>
                                      </p:to>
                                    </p:set>
                                    <p:anim calcmode="lin" valueType="num">
                                      <p:cBhvr>
                                        <p:cTn id="31" dur="1000" fill="hold"/>
                                        <p:tgtEl>
                                          <p:spTgt spid="570385"/>
                                        </p:tgtEl>
                                        <p:attrNameLst>
                                          <p:attrName>ppt_w</p:attrName>
                                        </p:attrNameLst>
                                      </p:cBhvr>
                                      <p:tavLst>
                                        <p:tav tm="0">
                                          <p:val>
                                            <p:fltVal val="0"/>
                                          </p:val>
                                        </p:tav>
                                        <p:tav tm="100000">
                                          <p:val>
                                            <p:strVal val="#ppt_w"/>
                                          </p:val>
                                        </p:tav>
                                      </p:tavLst>
                                    </p:anim>
                                    <p:anim calcmode="lin" valueType="num">
                                      <p:cBhvr>
                                        <p:cTn id="32" dur="1000" fill="hold"/>
                                        <p:tgtEl>
                                          <p:spTgt spid="570385"/>
                                        </p:tgtEl>
                                        <p:attrNameLst>
                                          <p:attrName>ppt_h</p:attrName>
                                        </p:attrNameLst>
                                      </p:cBhvr>
                                      <p:tavLst>
                                        <p:tav tm="0">
                                          <p:val>
                                            <p:fltVal val="0"/>
                                          </p:val>
                                        </p:tav>
                                        <p:tav tm="100000">
                                          <p:val>
                                            <p:strVal val="#ppt_h"/>
                                          </p:val>
                                        </p:tav>
                                      </p:tavLst>
                                    </p:anim>
                                    <p:anim calcmode="lin" valueType="num">
                                      <p:cBhvr>
                                        <p:cTn id="33" dur="1000" fill="hold"/>
                                        <p:tgtEl>
                                          <p:spTgt spid="57038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03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0376"/>
                                        </p:tgtEl>
                                        <p:attrNameLst>
                                          <p:attrName>style.visibility</p:attrName>
                                        </p:attrNameLst>
                                      </p:cBhvr>
                                      <p:to>
                                        <p:strVal val="visible"/>
                                      </p:to>
                                    </p:set>
                                    <p:anim calcmode="lin" valueType="num">
                                      <p:cBhvr>
                                        <p:cTn id="39" dur="1000" fill="hold"/>
                                        <p:tgtEl>
                                          <p:spTgt spid="570376"/>
                                        </p:tgtEl>
                                        <p:attrNameLst>
                                          <p:attrName>ppt_w</p:attrName>
                                        </p:attrNameLst>
                                      </p:cBhvr>
                                      <p:tavLst>
                                        <p:tav tm="0">
                                          <p:val>
                                            <p:fltVal val="0"/>
                                          </p:val>
                                        </p:tav>
                                        <p:tav tm="100000">
                                          <p:val>
                                            <p:strVal val="#ppt_w"/>
                                          </p:val>
                                        </p:tav>
                                      </p:tavLst>
                                    </p:anim>
                                    <p:anim calcmode="lin" valueType="num">
                                      <p:cBhvr>
                                        <p:cTn id="40" dur="1000" fill="hold"/>
                                        <p:tgtEl>
                                          <p:spTgt spid="570376"/>
                                        </p:tgtEl>
                                        <p:attrNameLst>
                                          <p:attrName>ppt_h</p:attrName>
                                        </p:attrNameLst>
                                      </p:cBhvr>
                                      <p:tavLst>
                                        <p:tav tm="0">
                                          <p:val>
                                            <p:fltVal val="0"/>
                                          </p:val>
                                        </p:tav>
                                        <p:tav tm="100000">
                                          <p:val>
                                            <p:strVal val="#ppt_h"/>
                                          </p:val>
                                        </p:tav>
                                      </p:tavLst>
                                    </p:anim>
                                    <p:anim calcmode="lin" valueType="num">
                                      <p:cBhvr>
                                        <p:cTn id="41" dur="1000" fill="hold"/>
                                        <p:tgtEl>
                                          <p:spTgt spid="57037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03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0377"/>
                                        </p:tgtEl>
                                        <p:attrNameLst>
                                          <p:attrName>style.visibility</p:attrName>
                                        </p:attrNameLst>
                                      </p:cBhvr>
                                      <p:to>
                                        <p:strVal val="visible"/>
                                      </p:to>
                                    </p:set>
                                    <p:anim calcmode="lin" valueType="num">
                                      <p:cBhvr>
                                        <p:cTn id="47" dur="1000" fill="hold"/>
                                        <p:tgtEl>
                                          <p:spTgt spid="570377"/>
                                        </p:tgtEl>
                                        <p:attrNameLst>
                                          <p:attrName>ppt_w</p:attrName>
                                        </p:attrNameLst>
                                      </p:cBhvr>
                                      <p:tavLst>
                                        <p:tav tm="0">
                                          <p:val>
                                            <p:fltVal val="0"/>
                                          </p:val>
                                        </p:tav>
                                        <p:tav tm="100000">
                                          <p:val>
                                            <p:strVal val="#ppt_w"/>
                                          </p:val>
                                        </p:tav>
                                      </p:tavLst>
                                    </p:anim>
                                    <p:anim calcmode="lin" valueType="num">
                                      <p:cBhvr>
                                        <p:cTn id="48" dur="1000" fill="hold"/>
                                        <p:tgtEl>
                                          <p:spTgt spid="570377"/>
                                        </p:tgtEl>
                                        <p:attrNameLst>
                                          <p:attrName>ppt_h</p:attrName>
                                        </p:attrNameLst>
                                      </p:cBhvr>
                                      <p:tavLst>
                                        <p:tav tm="0">
                                          <p:val>
                                            <p:fltVal val="0"/>
                                          </p:val>
                                        </p:tav>
                                        <p:tav tm="100000">
                                          <p:val>
                                            <p:strVal val="#ppt_h"/>
                                          </p:val>
                                        </p:tav>
                                      </p:tavLst>
                                    </p:anim>
                                    <p:anim calcmode="lin" valueType="num">
                                      <p:cBhvr>
                                        <p:cTn id="49" dur="1000" fill="hold"/>
                                        <p:tgtEl>
                                          <p:spTgt spid="57037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037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0386"/>
                                        </p:tgtEl>
                                        <p:attrNameLst>
                                          <p:attrName>style.visibility</p:attrName>
                                        </p:attrNameLst>
                                      </p:cBhvr>
                                      <p:to>
                                        <p:strVal val="visible"/>
                                      </p:to>
                                    </p:set>
                                    <p:anim calcmode="lin" valueType="num">
                                      <p:cBhvr>
                                        <p:cTn id="55" dur="1000" fill="hold"/>
                                        <p:tgtEl>
                                          <p:spTgt spid="570386"/>
                                        </p:tgtEl>
                                        <p:attrNameLst>
                                          <p:attrName>ppt_w</p:attrName>
                                        </p:attrNameLst>
                                      </p:cBhvr>
                                      <p:tavLst>
                                        <p:tav tm="0">
                                          <p:val>
                                            <p:fltVal val="0"/>
                                          </p:val>
                                        </p:tav>
                                        <p:tav tm="100000">
                                          <p:val>
                                            <p:strVal val="#ppt_w"/>
                                          </p:val>
                                        </p:tav>
                                      </p:tavLst>
                                    </p:anim>
                                    <p:anim calcmode="lin" valueType="num">
                                      <p:cBhvr>
                                        <p:cTn id="56" dur="1000" fill="hold"/>
                                        <p:tgtEl>
                                          <p:spTgt spid="570386"/>
                                        </p:tgtEl>
                                        <p:attrNameLst>
                                          <p:attrName>ppt_h</p:attrName>
                                        </p:attrNameLst>
                                      </p:cBhvr>
                                      <p:tavLst>
                                        <p:tav tm="0">
                                          <p:val>
                                            <p:fltVal val="0"/>
                                          </p:val>
                                        </p:tav>
                                        <p:tav tm="100000">
                                          <p:val>
                                            <p:strVal val="#ppt_h"/>
                                          </p:val>
                                        </p:tav>
                                      </p:tavLst>
                                    </p:anim>
                                    <p:anim calcmode="lin" valueType="num">
                                      <p:cBhvr>
                                        <p:cTn id="57" dur="1000" fill="hold"/>
                                        <p:tgtEl>
                                          <p:spTgt spid="57038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03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0378"/>
                                        </p:tgtEl>
                                        <p:attrNameLst>
                                          <p:attrName>style.visibility</p:attrName>
                                        </p:attrNameLst>
                                      </p:cBhvr>
                                      <p:to>
                                        <p:strVal val="visible"/>
                                      </p:to>
                                    </p:set>
                                    <p:anim calcmode="lin" valueType="num">
                                      <p:cBhvr>
                                        <p:cTn id="63" dur="1000" fill="hold"/>
                                        <p:tgtEl>
                                          <p:spTgt spid="570378"/>
                                        </p:tgtEl>
                                        <p:attrNameLst>
                                          <p:attrName>ppt_w</p:attrName>
                                        </p:attrNameLst>
                                      </p:cBhvr>
                                      <p:tavLst>
                                        <p:tav tm="0">
                                          <p:val>
                                            <p:fltVal val="0"/>
                                          </p:val>
                                        </p:tav>
                                        <p:tav tm="100000">
                                          <p:val>
                                            <p:strVal val="#ppt_w"/>
                                          </p:val>
                                        </p:tav>
                                      </p:tavLst>
                                    </p:anim>
                                    <p:anim calcmode="lin" valueType="num">
                                      <p:cBhvr>
                                        <p:cTn id="64" dur="1000" fill="hold"/>
                                        <p:tgtEl>
                                          <p:spTgt spid="570378"/>
                                        </p:tgtEl>
                                        <p:attrNameLst>
                                          <p:attrName>ppt_h</p:attrName>
                                        </p:attrNameLst>
                                      </p:cBhvr>
                                      <p:tavLst>
                                        <p:tav tm="0">
                                          <p:val>
                                            <p:fltVal val="0"/>
                                          </p:val>
                                        </p:tav>
                                        <p:tav tm="100000">
                                          <p:val>
                                            <p:strVal val="#ppt_h"/>
                                          </p:val>
                                        </p:tav>
                                      </p:tavLst>
                                    </p:anim>
                                    <p:anim calcmode="lin" valueType="num">
                                      <p:cBhvr>
                                        <p:cTn id="65" dur="1000" fill="hold"/>
                                        <p:tgtEl>
                                          <p:spTgt spid="57037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03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0379"/>
                                        </p:tgtEl>
                                        <p:attrNameLst>
                                          <p:attrName>style.visibility</p:attrName>
                                        </p:attrNameLst>
                                      </p:cBhvr>
                                      <p:to>
                                        <p:strVal val="visible"/>
                                      </p:to>
                                    </p:set>
                                    <p:anim calcmode="lin" valueType="num">
                                      <p:cBhvr>
                                        <p:cTn id="71" dur="1000" fill="hold"/>
                                        <p:tgtEl>
                                          <p:spTgt spid="570379"/>
                                        </p:tgtEl>
                                        <p:attrNameLst>
                                          <p:attrName>ppt_w</p:attrName>
                                        </p:attrNameLst>
                                      </p:cBhvr>
                                      <p:tavLst>
                                        <p:tav tm="0">
                                          <p:val>
                                            <p:fltVal val="0"/>
                                          </p:val>
                                        </p:tav>
                                        <p:tav tm="100000">
                                          <p:val>
                                            <p:strVal val="#ppt_w"/>
                                          </p:val>
                                        </p:tav>
                                      </p:tavLst>
                                    </p:anim>
                                    <p:anim calcmode="lin" valueType="num">
                                      <p:cBhvr>
                                        <p:cTn id="72" dur="1000" fill="hold"/>
                                        <p:tgtEl>
                                          <p:spTgt spid="570379"/>
                                        </p:tgtEl>
                                        <p:attrNameLst>
                                          <p:attrName>ppt_h</p:attrName>
                                        </p:attrNameLst>
                                      </p:cBhvr>
                                      <p:tavLst>
                                        <p:tav tm="0">
                                          <p:val>
                                            <p:fltVal val="0"/>
                                          </p:val>
                                        </p:tav>
                                        <p:tav tm="100000">
                                          <p:val>
                                            <p:strVal val="#ppt_h"/>
                                          </p:val>
                                        </p:tav>
                                      </p:tavLst>
                                    </p:anim>
                                    <p:anim calcmode="lin" valueType="num">
                                      <p:cBhvr>
                                        <p:cTn id="73" dur="1000" fill="hold"/>
                                        <p:tgtEl>
                                          <p:spTgt spid="57037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03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570387"/>
                                        </p:tgtEl>
                                        <p:attrNameLst>
                                          <p:attrName>style.visibility</p:attrName>
                                        </p:attrNameLst>
                                      </p:cBhvr>
                                      <p:to>
                                        <p:strVal val="visible"/>
                                      </p:to>
                                    </p:set>
                                    <p:anim calcmode="lin" valueType="num">
                                      <p:cBhvr>
                                        <p:cTn id="79" dur="1000" fill="hold"/>
                                        <p:tgtEl>
                                          <p:spTgt spid="570387"/>
                                        </p:tgtEl>
                                        <p:attrNameLst>
                                          <p:attrName>ppt_w</p:attrName>
                                        </p:attrNameLst>
                                      </p:cBhvr>
                                      <p:tavLst>
                                        <p:tav tm="0">
                                          <p:val>
                                            <p:fltVal val="0"/>
                                          </p:val>
                                        </p:tav>
                                        <p:tav tm="100000">
                                          <p:val>
                                            <p:strVal val="#ppt_w"/>
                                          </p:val>
                                        </p:tav>
                                      </p:tavLst>
                                    </p:anim>
                                    <p:anim calcmode="lin" valueType="num">
                                      <p:cBhvr>
                                        <p:cTn id="80" dur="1000" fill="hold"/>
                                        <p:tgtEl>
                                          <p:spTgt spid="570387"/>
                                        </p:tgtEl>
                                        <p:attrNameLst>
                                          <p:attrName>ppt_h</p:attrName>
                                        </p:attrNameLst>
                                      </p:cBhvr>
                                      <p:tavLst>
                                        <p:tav tm="0">
                                          <p:val>
                                            <p:fltVal val="0"/>
                                          </p:val>
                                        </p:tav>
                                        <p:tav tm="100000">
                                          <p:val>
                                            <p:strVal val="#ppt_h"/>
                                          </p:val>
                                        </p:tav>
                                      </p:tavLst>
                                    </p:anim>
                                    <p:anim calcmode="lin" valueType="num">
                                      <p:cBhvr>
                                        <p:cTn id="81" dur="1000" fill="hold"/>
                                        <p:tgtEl>
                                          <p:spTgt spid="57038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5703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570380"/>
                                        </p:tgtEl>
                                        <p:attrNameLst>
                                          <p:attrName>style.visibility</p:attrName>
                                        </p:attrNameLst>
                                      </p:cBhvr>
                                      <p:to>
                                        <p:strVal val="visible"/>
                                      </p:to>
                                    </p:set>
                                    <p:anim calcmode="lin" valueType="num">
                                      <p:cBhvr>
                                        <p:cTn id="87" dur="1000" fill="hold"/>
                                        <p:tgtEl>
                                          <p:spTgt spid="570380"/>
                                        </p:tgtEl>
                                        <p:attrNameLst>
                                          <p:attrName>ppt_w</p:attrName>
                                        </p:attrNameLst>
                                      </p:cBhvr>
                                      <p:tavLst>
                                        <p:tav tm="0">
                                          <p:val>
                                            <p:fltVal val="0"/>
                                          </p:val>
                                        </p:tav>
                                        <p:tav tm="100000">
                                          <p:val>
                                            <p:strVal val="#ppt_w"/>
                                          </p:val>
                                        </p:tav>
                                      </p:tavLst>
                                    </p:anim>
                                    <p:anim calcmode="lin" valueType="num">
                                      <p:cBhvr>
                                        <p:cTn id="88" dur="1000" fill="hold"/>
                                        <p:tgtEl>
                                          <p:spTgt spid="570380"/>
                                        </p:tgtEl>
                                        <p:attrNameLst>
                                          <p:attrName>ppt_h</p:attrName>
                                        </p:attrNameLst>
                                      </p:cBhvr>
                                      <p:tavLst>
                                        <p:tav tm="0">
                                          <p:val>
                                            <p:fltVal val="0"/>
                                          </p:val>
                                        </p:tav>
                                        <p:tav tm="100000">
                                          <p:val>
                                            <p:strVal val="#ppt_h"/>
                                          </p:val>
                                        </p:tav>
                                      </p:tavLst>
                                    </p:anim>
                                    <p:anim calcmode="lin" valueType="num">
                                      <p:cBhvr>
                                        <p:cTn id="89" dur="1000" fill="hold"/>
                                        <p:tgtEl>
                                          <p:spTgt spid="57038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5703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570381"/>
                                        </p:tgtEl>
                                        <p:attrNameLst>
                                          <p:attrName>style.visibility</p:attrName>
                                        </p:attrNameLst>
                                      </p:cBhvr>
                                      <p:to>
                                        <p:strVal val="visible"/>
                                      </p:to>
                                    </p:set>
                                    <p:anim calcmode="lin" valueType="num">
                                      <p:cBhvr>
                                        <p:cTn id="95" dur="1000" fill="hold"/>
                                        <p:tgtEl>
                                          <p:spTgt spid="570381"/>
                                        </p:tgtEl>
                                        <p:attrNameLst>
                                          <p:attrName>ppt_w</p:attrName>
                                        </p:attrNameLst>
                                      </p:cBhvr>
                                      <p:tavLst>
                                        <p:tav tm="0">
                                          <p:val>
                                            <p:fltVal val="0"/>
                                          </p:val>
                                        </p:tav>
                                        <p:tav tm="100000">
                                          <p:val>
                                            <p:strVal val="#ppt_w"/>
                                          </p:val>
                                        </p:tav>
                                      </p:tavLst>
                                    </p:anim>
                                    <p:anim calcmode="lin" valueType="num">
                                      <p:cBhvr>
                                        <p:cTn id="96" dur="1000" fill="hold"/>
                                        <p:tgtEl>
                                          <p:spTgt spid="570381"/>
                                        </p:tgtEl>
                                        <p:attrNameLst>
                                          <p:attrName>ppt_h</p:attrName>
                                        </p:attrNameLst>
                                      </p:cBhvr>
                                      <p:tavLst>
                                        <p:tav tm="0">
                                          <p:val>
                                            <p:fltVal val="0"/>
                                          </p:val>
                                        </p:tav>
                                        <p:tav tm="100000">
                                          <p:val>
                                            <p:strVal val="#ppt_h"/>
                                          </p:val>
                                        </p:tav>
                                      </p:tavLst>
                                    </p:anim>
                                    <p:anim calcmode="lin" valueType="num">
                                      <p:cBhvr>
                                        <p:cTn id="97" dur="1000" fill="hold"/>
                                        <p:tgtEl>
                                          <p:spTgt spid="57038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57038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0374" grpId="0"/>
      <p:bldP spid="570375" grpId="0"/>
      <p:bldP spid="570376" grpId="0"/>
      <p:bldP spid="570377" grpId="0"/>
      <p:bldP spid="570378" grpId="0"/>
      <p:bldP spid="570379" grpId="0"/>
      <p:bldP spid="570380" grpId="0"/>
      <p:bldP spid="570381" grpId="0"/>
      <p:bldP spid="570384" grpId="0"/>
      <p:bldP spid="570385" grpId="0"/>
      <p:bldP spid="570386" grpId="0"/>
      <p:bldP spid="570387" grpId="0"/>
    </p:bldLst>
  </p:timing>
</p:sld>
</file>

<file path=ppt/slides/slide3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3361" name="Picture 2" descr="Clouds &amp; Sky 012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4925"/>
            <a:ext cx="9144000" cy="6892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5" name="Rectangle 3"/>
          <p:cNvSpPr>
            <a:spLocks noGrp="1" noChangeArrowheads="1"/>
          </p:cNvSpPr>
          <p:nvPr>
            <p:ph type="title" idx="4294967295"/>
          </p:nvPr>
        </p:nvSpPr>
        <p:spPr>
          <a:xfrm>
            <a:off x="838200" y="5562600"/>
            <a:ext cx="7772400" cy="1143000"/>
          </a:xfrm>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The angels shall sound the shout of His coming</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47519249"/>
      </p:ext>
    </p:extLst>
  </p:cSld>
  <p:clrMapOvr>
    <a:masterClrMapping/>
  </p:clrMapOvr>
  <p:transition spd="slow">
    <p:dissolve/>
  </p:transition>
</p:sld>
</file>

<file path=ppt/slides/slide3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5409" name="Picture 2" descr="Raptur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5410" name="Rectangle 3"/>
          <p:cNvSpPr>
            <a:spLocks noGrp="1" noChangeArrowheads="1"/>
          </p:cNvSpPr>
          <p:nvPr>
            <p:ph type="title" idx="4294967295"/>
          </p:nvPr>
        </p:nvSpPr>
        <p:spPr/>
        <p:txBody>
          <a:bodyPr/>
          <a:lstStyle/>
          <a:p>
            <a:r>
              <a:rPr lang="en-US" b="1" dirty="0">
                <a:effectLst>
                  <a:glow rad="241300">
                    <a:schemeClr val="bg1">
                      <a:alpha val="82000"/>
                    </a:schemeClr>
                  </a:glow>
                </a:effectLst>
                <a:latin typeface="Arial" charset="0"/>
                <a:ea typeface="ＭＳ Ｐゴシック" charset="0"/>
                <a:cs typeface="ＭＳ Ｐゴシック" charset="0"/>
              </a:rPr>
              <a:t>The sleeping shall rise from their slumbering place</a:t>
            </a:r>
            <a:endParaRPr lang="en-US" dirty="0">
              <a:effectLst>
                <a:glow rad="241300">
                  <a:schemeClr val="bg1">
                    <a:alpha val="82000"/>
                  </a:scheme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7843507"/>
      </p:ext>
    </p:extLst>
  </p:cSld>
  <p:clrMapOvr>
    <a:masterClrMapping/>
  </p:clrMapOvr>
  <p:transition spd="slow">
    <p:dissolve/>
  </p:transition>
</p:sld>
</file>

<file path=ppt/slides/slide3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7457" name="Picture 2" descr="img35[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23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1971" name="Rectangle 3"/>
          <p:cNvSpPr>
            <a:spLocks noGrp="1" noChangeArrowheads="1"/>
          </p:cNvSpPr>
          <p:nvPr>
            <p:ph type="title" idx="4294967295"/>
          </p:nvPr>
        </p:nvSpPr>
        <p:spPr>
          <a:noFill/>
          <a:ln>
            <a:noFill/>
          </a:ln>
        </p:spPr>
        <p:txBody>
          <a:bodyPr vert="horz" wrap="square" lIns="91440" tIns="45720" rIns="91440" bIns="45720" numCol="1" anchor="ctr" anchorCtr="0" compatLnSpc="1">
            <a:prstTxWarp prst="textNoShape">
              <a:avLst/>
            </a:prstTxWarp>
          </a:bodyPr>
          <a:lstStyle/>
          <a:p>
            <a:r>
              <a:rPr lang="en-US" b="1">
                <a:effectLst>
                  <a:glow rad="241300">
                    <a:schemeClr val="bg1">
                      <a:alpha val="82000"/>
                    </a:schemeClr>
                  </a:glow>
                </a:effectLst>
                <a:latin typeface="Arial" charset="0"/>
                <a:ea typeface="ＭＳ Ｐゴシック" charset="0"/>
                <a:cs typeface="ＭＳ Ｐゴシック" charset="0"/>
              </a:rPr>
              <a:t>And those who remain shall be changed in a moment</a:t>
            </a:r>
          </a:p>
        </p:txBody>
      </p:sp>
    </p:spTree>
    <p:extLst>
      <p:ext uri="{BB962C8B-B14F-4D97-AF65-F5344CB8AC3E}">
        <p14:creationId xmlns:p14="http://schemas.microsoft.com/office/powerpoint/2010/main" val="1730777538"/>
      </p:ext>
    </p:extLst>
  </p:cSld>
  <p:clrMapOvr>
    <a:masterClrMapping/>
  </p:clrMapOvr>
  <p:transition spd="slow">
    <p:dissolve/>
  </p:transition>
</p:sld>
</file>

<file path=ppt/slides/slide3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9505" name="Picture 2" descr="Clouds &amp; Sky 0074"/>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9"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And we shall behold Him </a:t>
            </a:r>
            <a:br>
              <a:rPr lang="en-US" b="1">
                <a:solidFill>
                  <a:schemeClr val="bg1"/>
                </a:solidFill>
                <a:latin typeface="Arial" charset="0"/>
                <a:ea typeface="ＭＳ Ｐゴシック" charset="0"/>
                <a:cs typeface="ＭＳ Ｐゴシック" charset="0"/>
              </a:rPr>
            </a:br>
            <a:r>
              <a:rPr lang="en-US" b="1">
                <a:solidFill>
                  <a:schemeClr val="bg1"/>
                </a:solidFill>
                <a:latin typeface="Arial" charset="0"/>
                <a:ea typeface="ＭＳ Ｐゴシック" charset="0"/>
                <a:cs typeface="ＭＳ Ｐゴシック" charset="0"/>
              </a:rPr>
              <a:t>then face to face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95998833"/>
      </p:ext>
    </p:extLst>
  </p:cSld>
  <p:clrMapOvr>
    <a:masterClrMapping/>
  </p:clrMapOvr>
  <p:transition spd="slow">
    <p:dissolve/>
  </p:transition>
</p:sld>
</file>

<file path=ppt/slides/slide3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51553" name="Picture 2" descr="Jesus Coming Sphe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080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7" name="Rectangle 3"/>
          <p:cNvSpPr>
            <a:spLocks noGrp="1" noChangeArrowheads="1"/>
          </p:cNvSpPr>
          <p:nvPr>
            <p:ph type="title" idx="4294967295"/>
          </p:nvPr>
        </p:nvSpPr>
        <p:spPr>
          <a:xfrm>
            <a:off x="762000" y="4267200"/>
            <a:ext cx="7772400" cy="1143000"/>
          </a:xfrm>
          <a:effectLst/>
        </p:spPr>
        <p:txBody>
          <a:bodyPr/>
          <a:lstStyle/>
          <a:p>
            <a:pPr>
              <a:defRPr/>
            </a:pPr>
            <a:r>
              <a:rPr lang="en-US" b="1" dirty="0">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We shall behold Him </a:t>
            </a:r>
            <a:endParaRPr lang="en-US" b="1" dirty="0">
              <a:effectLst>
                <a:outerShdw blurRad="38100" dist="38100" dir="2700000" algn="tl">
                  <a:srgbClr val="000000">
                    <a:alpha val="43137"/>
                  </a:srgbClr>
                </a:outerShdw>
              </a:effectLst>
              <a:latin typeface="Arial" charset="0"/>
              <a:ea typeface="ＭＳ Ｐゴシック" charset="0"/>
              <a:cs typeface="ＭＳ Ｐゴシック" charset="0"/>
            </a:endParaRPr>
          </a:p>
        </p:txBody>
      </p:sp>
      <p:sp>
        <p:nvSpPr>
          <p:cNvPr id="2" name="Rectangle 3"/>
          <p:cNvSpPr>
            <a:spLocks noChangeArrowheads="1"/>
          </p:cNvSpPr>
          <p:nvPr/>
        </p:nvSpPr>
        <p:spPr bwMode="auto">
          <a:xfrm>
            <a:off x="762000" y="5257800"/>
            <a:ext cx="7772400" cy="1143000"/>
          </a:xfrm>
          <a:prstGeom prst="rect">
            <a:avLst/>
          </a:prstGeom>
          <a:noFill/>
          <a:ln w="9525">
            <a:noFill/>
            <a:miter lim="800000"/>
            <a:headEnd/>
            <a:tailEnd/>
          </a:ln>
          <a:effectLst/>
        </p:spPr>
        <p:txBody>
          <a:bodyPr anchor="ctr"/>
          <a:lstStyle/>
          <a:p>
            <a:pPr algn="ctr">
              <a:defRPr/>
            </a:pPr>
            <a:r>
              <a:rPr lang="en-US" sz="4400" b="1">
                <a:solidFill>
                  <a:srgbClr val="FFFFFF"/>
                </a:solidFill>
                <a:effectLst>
                  <a:outerShdw blurRad="38100" dist="38100" dir="2700000" algn="tl">
                    <a:srgbClr val="000000">
                      <a:alpha val="43137"/>
                    </a:srgbClr>
                  </a:outerShdw>
                </a:effectLst>
                <a:latin typeface="Arial" charset="0"/>
              </a:rPr>
              <a:t>We shall behold Him </a:t>
            </a:r>
            <a:endParaRPr lang="en-US" sz="4400" b="1">
              <a:solidFill>
                <a:srgbClr val="000000"/>
              </a:solidFill>
              <a:effectLst>
                <a:outerShdw blurRad="38100" dist="38100" dir="2700000" algn="tl">
                  <a:srgbClr val="000000">
                    <a:alpha val="43137"/>
                  </a:srgbClr>
                </a:outerShdw>
              </a:effectLst>
              <a:latin typeface="Arial" charset="0"/>
            </a:endParaRPr>
          </a:p>
        </p:txBody>
      </p:sp>
    </p:spTree>
    <p:extLst>
      <p:ext uri="{BB962C8B-B14F-4D97-AF65-F5344CB8AC3E}">
        <p14:creationId xmlns:p14="http://schemas.microsoft.com/office/powerpoint/2010/main" val="3335270154"/>
      </p:ext>
    </p:extLst>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53601" name="Picture 2" descr="Jesus second coming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49413"/>
            <a:ext cx="4405313" cy="5208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02" name="Rectangle 3"/>
          <p:cNvSpPr>
            <a:spLocks noGrp="1" noChangeArrowheads="1"/>
          </p:cNvSpPr>
          <p:nvPr>
            <p:ph type="title" idx="4294967295"/>
          </p:nvPr>
        </p:nvSpPr>
        <p:spPr>
          <a:xfrm>
            <a:off x="3352800" y="609600"/>
            <a:ext cx="5105400" cy="2209800"/>
          </a:xfrm>
        </p:spPr>
        <p:txBody>
          <a:bodyPr/>
          <a:lstStyle/>
          <a:p>
            <a:r>
              <a:rPr lang="en-US" b="1">
                <a:latin typeface="Arial" charset="0"/>
                <a:ea typeface="ＭＳ Ｐゴシック" charset="0"/>
                <a:cs typeface="ＭＳ Ｐゴシック" charset="0"/>
              </a:rPr>
              <a:t>…face to face </a:t>
            </a:r>
            <a:br>
              <a:rPr lang="en-US" b="1">
                <a:latin typeface="Arial" charset="0"/>
                <a:ea typeface="ＭＳ Ｐゴシック" charset="0"/>
                <a:cs typeface="ＭＳ Ｐゴシック" charset="0"/>
              </a:rPr>
            </a:br>
            <a:r>
              <a:rPr lang="en-US" b="1">
                <a:latin typeface="Arial" charset="0"/>
                <a:ea typeface="ＭＳ Ｐゴシック" charset="0"/>
                <a:cs typeface="ＭＳ Ｐゴシック" charset="0"/>
              </a:rPr>
              <a:t>in all of His glory</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60347268"/>
      </p:ext>
    </p:extLst>
  </p:cSld>
  <p:clrMapOvr>
    <a:masterClrMapping/>
  </p:clrMapOvr>
  <p:transition spd="slow">
    <p:dissolve/>
  </p:transition>
</p:sld>
</file>

<file path=ppt/slides/slide3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55649" name="Picture 2" descr="Clouds &amp; Sky 013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4925"/>
            <a:ext cx="9144000" cy="6892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67" name="Rectangle 3"/>
          <p:cNvSpPr>
            <a:spLocks noGrp="1" noChangeArrowheads="1"/>
          </p:cNvSpPr>
          <p:nvPr>
            <p:ph type="title" idx="4294967295"/>
          </p:nvPr>
        </p:nvSpPr>
        <p:spPr>
          <a:effectLst/>
        </p:spPr>
        <p:txBody>
          <a:bodyPr/>
          <a:lstStyle/>
          <a:p>
            <a:pPr eaLnBrk="1" hangingPunct="1">
              <a:defRPr/>
            </a:pPr>
            <a:r>
              <a:rPr lang="en-US" b="1" dirty="0">
                <a:solidFill>
                  <a:srgbClr val="FDFFFA"/>
                </a:solidFill>
                <a:effectLst>
                  <a:outerShdw blurRad="38100" dist="38100" dir="2700000" algn="tl">
                    <a:srgbClr val="000000">
                      <a:alpha val="43137"/>
                    </a:srgbClr>
                  </a:outerShdw>
                </a:effectLst>
                <a:latin typeface="Arial" charset="0"/>
                <a:ea typeface="ＭＳ Ｐゴシック" charset="0"/>
                <a:cs typeface="ＭＳ Ｐゴシック" charset="0"/>
              </a:rPr>
              <a:t>We shall behold Him </a:t>
            </a:r>
            <a:endParaRPr lang="en-US" dirty="0">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 name="Rectangle 3"/>
          <p:cNvSpPr>
            <a:spLocks noChangeArrowheads="1"/>
          </p:cNvSpPr>
          <p:nvPr/>
        </p:nvSpPr>
        <p:spPr bwMode="auto">
          <a:xfrm>
            <a:off x="685800" y="1447800"/>
            <a:ext cx="7772400" cy="1143000"/>
          </a:xfrm>
          <a:prstGeom prst="rect">
            <a:avLst/>
          </a:prstGeom>
          <a:noFill/>
          <a:ln w="9525">
            <a:noFill/>
            <a:miter lim="800000"/>
            <a:headEnd/>
            <a:tailEnd/>
          </a:ln>
          <a:effectLst/>
        </p:spPr>
        <p:txBody>
          <a:bodyPr anchor="ctr"/>
          <a:lstStyle/>
          <a:p>
            <a:pPr algn="ctr" eaLnBrk="1" hangingPunct="1">
              <a:defRPr/>
            </a:pPr>
            <a:r>
              <a:rPr lang="en-US" sz="4400" b="1">
                <a:solidFill>
                  <a:srgbClr val="FDFFFA"/>
                </a:solidFill>
                <a:effectLst>
                  <a:outerShdw blurRad="38100" dist="38100" dir="2700000" algn="tl">
                    <a:srgbClr val="000000">
                      <a:alpha val="43137"/>
                    </a:srgbClr>
                  </a:outerShdw>
                </a:effectLst>
                <a:latin typeface="Arial" charset="0"/>
              </a:rPr>
              <a:t>We shall behold Him </a:t>
            </a:r>
            <a:endParaRPr lang="en-US" sz="4400">
              <a:solidFill>
                <a:srgbClr val="000000"/>
              </a:solidFill>
              <a:effectLst>
                <a:outerShdw blurRad="38100" dist="38100" dir="2700000" algn="tl">
                  <a:srgbClr val="000000">
                    <a:alpha val="43137"/>
                  </a:srgbClr>
                </a:outerShdw>
              </a:effectLst>
              <a:latin typeface="Times New Roman" charset="0"/>
            </a:endParaRPr>
          </a:p>
        </p:txBody>
      </p:sp>
    </p:spTree>
    <p:extLst>
      <p:ext uri="{BB962C8B-B14F-4D97-AF65-F5344CB8AC3E}">
        <p14:creationId xmlns:p14="http://schemas.microsoft.com/office/powerpoint/2010/main" val="2716230330"/>
      </p:ext>
    </p:extLst>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autoUpdateAnimBg="0"/>
    </p:bldLst>
  </p:timing>
</p:sld>
</file>

<file path=ppt/slides/slide3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57697" name="Picture 2" descr="Returning Jesus Lo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448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2211" name="Rectangle 3"/>
          <p:cNvSpPr>
            <a:spLocks noGrp="1" noChangeArrowheads="1"/>
          </p:cNvSpPr>
          <p:nvPr>
            <p:ph type="title" idx="4294967295"/>
          </p:nvPr>
        </p:nvSpPr>
        <p:spPr>
          <a:effectLst>
            <a:outerShdw blurRad="63500" dist="35921" dir="2700000" algn="ctr" rotWithShape="0">
              <a:schemeClr val="tx1">
                <a:alpha val="74998"/>
              </a:schemeClr>
            </a:outerShdw>
          </a:effectLst>
        </p:spPr>
        <p:txBody>
          <a:bodyPr/>
          <a:lstStyle/>
          <a:p>
            <a:pPr>
              <a:defRPr/>
            </a:pPr>
            <a:r>
              <a:rPr lang="en-US" b="1">
                <a:solidFill>
                  <a:schemeClr val="bg1"/>
                </a:solidFill>
                <a:latin typeface="Times New Roman" charset="0"/>
                <a:ea typeface="ＭＳ Ｐゴシック" charset="0"/>
                <a:cs typeface="ＭＳ Ｐゴシック" charset="0"/>
              </a:rPr>
              <a:t>…f</a:t>
            </a:r>
            <a:r>
              <a:rPr lang="en-US" b="1">
                <a:solidFill>
                  <a:schemeClr val="bg1"/>
                </a:solidFill>
                <a:latin typeface="Arial" charset="0"/>
                <a:ea typeface="ＭＳ Ｐゴシック" charset="0"/>
                <a:cs typeface="ＭＳ Ｐゴシック" charset="0"/>
              </a:rPr>
              <a:t>ace to face,</a:t>
            </a:r>
            <a:br>
              <a:rPr lang="en-US" b="1">
                <a:solidFill>
                  <a:schemeClr val="bg1"/>
                </a:solidFill>
                <a:latin typeface="Arial" charset="0"/>
                <a:ea typeface="ＭＳ Ｐゴシック" charset="0"/>
                <a:cs typeface="ＭＳ Ｐゴシック" charset="0"/>
              </a:rPr>
            </a:br>
            <a:r>
              <a:rPr lang="en-US" b="1">
                <a:solidFill>
                  <a:schemeClr val="bg1"/>
                </a:solidFill>
                <a:latin typeface="Arial" charset="0"/>
                <a:ea typeface="ＭＳ Ｐゴシック" charset="0"/>
                <a:cs typeface="ＭＳ Ｐゴシック" charset="0"/>
              </a:rPr>
              <a:t>our Savior and Lord</a:t>
            </a:r>
            <a:endParaRPr lang="en-US" b="1">
              <a:solidFill>
                <a:schemeClr val="bg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60907315"/>
      </p:ext>
    </p:extLst>
  </p:cSld>
  <p:clrMapOvr>
    <a:masterClrMapping/>
  </p:clrMapOvr>
  <p:transition spd="slow">
    <p:dissolve/>
  </p:transition>
</p:sld>
</file>

<file path=ppt/slides/slide3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20 sinful nature jesusnewrob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6823" y="836712"/>
            <a:ext cx="9144193" cy="6021288"/>
          </a:xfrm>
          <a:prstGeom prst="rect">
            <a:avLst/>
          </a:prstGeom>
        </p:spPr>
      </p:pic>
      <p:sp>
        <p:nvSpPr>
          <p:cNvPr id="224259" name="Rectangle 3"/>
          <p:cNvSpPr>
            <a:spLocks noGrp="1" noChangeArrowheads="1"/>
          </p:cNvSpPr>
          <p:nvPr>
            <p:ph type="title" idx="4294967295"/>
          </p:nvPr>
        </p:nvSpPr>
        <p:spPr>
          <a:xfrm>
            <a:off x="2514600" y="4572000"/>
            <a:ext cx="6629400" cy="2286000"/>
          </a:xfrm>
          <a:effectLst>
            <a:outerShdw blurRad="63500" dist="35921" dir="2700000" algn="ctr" rotWithShape="0">
              <a:schemeClr val="tx1">
                <a:alpha val="74998"/>
              </a:schemeClr>
            </a:outerShdw>
          </a:effectLst>
        </p:spPr>
        <p:txBody>
          <a:bodyPr/>
          <a:lstStyle/>
          <a:p>
            <a:pPr eaLnBrk="1" hangingPunct="1">
              <a:defRPr/>
            </a:pPr>
            <a:r>
              <a:rPr lang="en-US" b="1">
                <a:solidFill>
                  <a:schemeClr val="bg1"/>
                </a:solidFill>
                <a:latin typeface="Arial" charset="0"/>
                <a:ea typeface="ＭＳ Ｐゴシック" charset="0"/>
                <a:cs typeface="ＭＳ Ｐゴシック" charset="0"/>
              </a:rPr>
              <a:t>We shall behold Him,</a:t>
            </a:r>
            <a:br>
              <a:rPr lang="en-US" b="1">
                <a:solidFill>
                  <a:schemeClr val="bg1"/>
                </a:solidFill>
                <a:latin typeface="Arial" charset="0"/>
                <a:ea typeface="ＭＳ Ｐゴシック" charset="0"/>
                <a:cs typeface="ＭＳ Ｐゴシック" charset="0"/>
              </a:rPr>
            </a:br>
            <a:r>
              <a:rPr lang="en-US" b="1">
                <a:solidFill>
                  <a:schemeClr val="bg1"/>
                </a:solidFill>
                <a:latin typeface="Arial" charset="0"/>
                <a:ea typeface="ＭＳ Ｐゴシック" charset="0"/>
                <a:cs typeface="ＭＳ Ｐゴシック" charset="0"/>
              </a:rPr>
              <a:t>our Savior and Lord!</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16384942"/>
      </p:ext>
    </p:extLst>
  </p:cSld>
  <p:clrMapOvr>
    <a:masterClrMapping/>
  </p:clrMapOvr>
  <p:transition spd="slow">
    <p:dissolve/>
  </p:transition>
</p:sld>
</file>

<file path=ppt/slides/slide3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4" name="Picture 3" descr="rev 22 forest fall tebyan_nature_871 (1).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2" name="Picture 1" descr="rev 22 water on h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2123577" cy="1590633"/>
          </a:xfrm>
          <a:prstGeom prst="rect">
            <a:avLst/>
          </a:prstGeom>
        </p:spPr>
      </p:pic>
      <p:sp>
        <p:nvSpPr>
          <p:cNvPr id="214019" name="Rectangle 3"/>
          <p:cNvSpPr>
            <a:spLocks noGrp="1" noChangeArrowheads="1"/>
          </p:cNvSpPr>
          <p:nvPr>
            <p:ph type="title" idx="4294967295"/>
          </p:nvPr>
        </p:nvSpPr>
        <p:spPr>
          <a:xfrm>
            <a:off x="0" y="0"/>
            <a:ext cx="8826478" cy="1143000"/>
          </a:xfrm>
          <a:effectLst>
            <a:outerShdw blurRad="63500" dist="35921" dir="2700000" algn="ctr" rotWithShape="0">
              <a:schemeClr val="tx2">
                <a:alpha val="74998"/>
              </a:schemeClr>
            </a:outerShdw>
          </a:effectLst>
        </p:spPr>
        <p:txBody>
          <a:bodyPr/>
          <a:lstStyle/>
          <a:p>
            <a:pPr algn="r" eaLnBrk="1" hangingPunct="1">
              <a:defRPr/>
            </a:pPr>
            <a:r>
              <a:rPr lang="en-US" b="1" dirty="0">
                <a:solidFill>
                  <a:srgbClr val="FFFF00"/>
                </a:solidFill>
                <a:effectLst>
                  <a:glow rad="101600">
                    <a:schemeClr val="tx1">
                      <a:alpha val="75000"/>
                    </a:schemeClr>
                  </a:glow>
                </a:effectLst>
                <a:latin typeface="Arial" charset="0"/>
                <a:ea typeface="ＭＳ Ｐゴシック" charset="0"/>
                <a:cs typeface="ＭＳ Ｐゴシック" charset="0"/>
              </a:rPr>
              <a:t>Come</a:t>
            </a:r>
            <a:r>
              <a:rPr lang="en-US" b="1" dirty="0">
                <a:solidFill>
                  <a:schemeClr val="bg1"/>
                </a:solidFill>
                <a:effectLst>
                  <a:glow rad="101600">
                    <a:schemeClr val="tx1">
                      <a:alpha val="75000"/>
                    </a:schemeClr>
                  </a:glow>
                </a:effectLst>
                <a:latin typeface="Arial" charset="0"/>
                <a:ea typeface="ＭＳ Ｐゴシック" charset="0"/>
                <a:cs typeface="ＭＳ Ｐゴシック" charset="0"/>
              </a:rPr>
              <a:t> to the Water!</a:t>
            </a:r>
            <a:endParaRPr lang="en-US" dirty="0">
              <a:effectLst>
                <a:glow rad="101600">
                  <a:schemeClr val="tx1">
                    <a:alpha val="75000"/>
                  </a:schemeClr>
                </a:glow>
              </a:effectLst>
              <a:latin typeface="Times New Roman" charset="0"/>
              <a:ea typeface="ＭＳ Ｐゴシック" charset="0"/>
              <a:cs typeface="ＭＳ Ｐゴシック" charset="0"/>
            </a:endParaRPr>
          </a:p>
        </p:txBody>
      </p:sp>
      <p:sp>
        <p:nvSpPr>
          <p:cNvPr id="5" name="Rectangle 3"/>
          <p:cNvSpPr txBox="1">
            <a:spLocks noChangeArrowheads="1"/>
          </p:cNvSpPr>
          <p:nvPr/>
        </p:nvSpPr>
        <p:spPr bwMode="auto">
          <a:xfrm>
            <a:off x="4724725" y="1469349"/>
            <a:ext cx="4419275" cy="538865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eaLnBrk="1" hangingPunct="1">
              <a:defRPr/>
            </a:pPr>
            <a:r>
              <a:rPr lang="en-US" sz="3200" b="1" dirty="0">
                <a:solidFill>
                  <a:schemeClr val="bg1"/>
                </a:solidFill>
                <a:effectLst>
                  <a:glow rad="101600">
                    <a:schemeClr val="tx1">
                      <a:alpha val="75000"/>
                    </a:schemeClr>
                  </a:glow>
                </a:effectLst>
                <a:latin typeface="Arial" charset="0"/>
                <a:ea typeface="ＭＳ Ｐゴシック" charset="0"/>
                <a:cs typeface="ＭＳ Ｐゴシック" charset="0"/>
              </a:rPr>
              <a:t>The Spirit and the bride say, "</a:t>
            </a:r>
            <a:r>
              <a:rPr lang="en-US" sz="3200" b="1" dirty="0">
                <a:solidFill>
                  <a:srgbClr val="FFFF00"/>
                </a:solidFill>
                <a:effectLst>
                  <a:glow rad="101600">
                    <a:schemeClr val="tx1">
                      <a:alpha val="75000"/>
                    </a:schemeClr>
                  </a:glow>
                </a:effectLst>
                <a:latin typeface="Arial" charset="0"/>
                <a:ea typeface="ＭＳ Ｐゴシック" charset="0"/>
                <a:cs typeface="ＭＳ Ｐゴシック" charset="0"/>
              </a:rPr>
              <a:t>Come</a:t>
            </a:r>
            <a:r>
              <a:rPr lang="en-US" sz="3200" b="1" dirty="0">
                <a:solidFill>
                  <a:schemeClr val="bg1"/>
                </a:solidFill>
                <a:effectLst>
                  <a:glow rad="101600">
                    <a:schemeClr val="tx1">
                      <a:alpha val="75000"/>
                    </a:schemeClr>
                  </a:glow>
                </a:effectLst>
                <a:latin typeface="Arial" charset="0"/>
                <a:ea typeface="ＭＳ Ｐゴシック" charset="0"/>
                <a:cs typeface="ＭＳ Ｐゴシック" charset="0"/>
              </a:rPr>
              <a:t>." Let anyone who hears this say, "</a:t>
            </a:r>
            <a:r>
              <a:rPr lang="en-US" sz="3200" b="1" dirty="0">
                <a:solidFill>
                  <a:srgbClr val="FFFF00"/>
                </a:solidFill>
                <a:effectLst>
                  <a:glow rad="101600">
                    <a:schemeClr val="tx1">
                      <a:alpha val="75000"/>
                    </a:schemeClr>
                  </a:glow>
                </a:effectLst>
                <a:latin typeface="Arial" charset="0"/>
                <a:ea typeface="ＭＳ Ｐゴシック" charset="0"/>
                <a:cs typeface="ＭＳ Ｐゴシック" charset="0"/>
              </a:rPr>
              <a:t>Come</a:t>
            </a:r>
            <a:r>
              <a:rPr lang="en-US" sz="3200" b="1" dirty="0">
                <a:solidFill>
                  <a:schemeClr val="bg1"/>
                </a:solidFill>
                <a:effectLst>
                  <a:glow rad="101600">
                    <a:schemeClr val="tx1">
                      <a:alpha val="75000"/>
                    </a:schemeClr>
                  </a:glow>
                </a:effectLst>
                <a:latin typeface="Arial" charset="0"/>
                <a:ea typeface="ＭＳ Ｐゴシック" charset="0"/>
                <a:cs typeface="ＭＳ Ｐゴシック" charset="0"/>
              </a:rPr>
              <a:t>." Let anyone who is thirsty </a:t>
            </a:r>
            <a:r>
              <a:rPr lang="en-US" sz="3200" b="1" dirty="0">
                <a:solidFill>
                  <a:srgbClr val="FFFF00"/>
                </a:solidFill>
                <a:effectLst>
                  <a:glow rad="101600">
                    <a:schemeClr val="tx1">
                      <a:alpha val="75000"/>
                    </a:schemeClr>
                  </a:glow>
                </a:effectLst>
                <a:latin typeface="Arial" charset="0"/>
                <a:ea typeface="ＭＳ Ｐゴシック" charset="0"/>
                <a:cs typeface="ＭＳ Ｐゴシック" charset="0"/>
              </a:rPr>
              <a:t>come</a:t>
            </a:r>
            <a:r>
              <a:rPr lang="en-US" sz="3200" b="1" dirty="0">
                <a:solidFill>
                  <a:schemeClr val="bg1"/>
                </a:solidFill>
                <a:effectLst>
                  <a:glow rad="101600">
                    <a:schemeClr val="tx1">
                      <a:alpha val="75000"/>
                    </a:schemeClr>
                  </a:glow>
                </a:effectLst>
                <a:latin typeface="Arial" charset="0"/>
                <a:ea typeface="ＭＳ Ｐゴシック" charset="0"/>
                <a:cs typeface="ＭＳ Ｐゴシック" charset="0"/>
              </a:rPr>
              <a:t>. Let anyone who desires </a:t>
            </a:r>
            <a:r>
              <a:rPr lang="en-US" sz="3200" b="1" dirty="0">
                <a:solidFill>
                  <a:srgbClr val="FFFF00"/>
                </a:solidFill>
                <a:effectLst>
                  <a:glow rad="101600">
                    <a:schemeClr val="tx1">
                      <a:alpha val="75000"/>
                    </a:schemeClr>
                  </a:glow>
                </a:effectLst>
                <a:latin typeface="Arial" charset="0"/>
                <a:ea typeface="ＭＳ Ｐゴシック" charset="0"/>
                <a:cs typeface="ＭＳ Ｐゴシック" charset="0"/>
              </a:rPr>
              <a:t>drink freely</a:t>
            </a:r>
            <a:r>
              <a:rPr lang="en-US" sz="3200" b="1" dirty="0">
                <a:solidFill>
                  <a:schemeClr val="bg1"/>
                </a:solidFill>
                <a:effectLst>
                  <a:glow rad="101600">
                    <a:schemeClr val="tx1">
                      <a:alpha val="75000"/>
                    </a:schemeClr>
                  </a:glow>
                </a:effectLst>
                <a:latin typeface="Arial" charset="0"/>
                <a:ea typeface="ＭＳ Ｐゴシック" charset="0"/>
                <a:cs typeface="ＭＳ Ｐゴシック" charset="0"/>
              </a:rPr>
              <a:t> from the water of life</a:t>
            </a:r>
            <a:br>
              <a:rPr lang="en-US" sz="3200" b="1" dirty="0">
                <a:solidFill>
                  <a:schemeClr val="bg1"/>
                </a:solidFill>
                <a:effectLst>
                  <a:glow rad="101600">
                    <a:schemeClr val="tx1">
                      <a:alpha val="75000"/>
                    </a:schemeClr>
                  </a:glow>
                </a:effectLst>
                <a:latin typeface="Arial" charset="0"/>
                <a:ea typeface="ＭＳ Ｐゴシック" charset="0"/>
                <a:cs typeface="ＭＳ Ｐゴシック" charset="0"/>
              </a:rPr>
            </a:br>
            <a:r>
              <a:rPr lang="en-US" sz="3200" b="1" dirty="0">
                <a:solidFill>
                  <a:schemeClr val="bg1"/>
                </a:solidFill>
                <a:effectLst>
                  <a:glow rad="101600">
                    <a:schemeClr val="tx1">
                      <a:alpha val="75000"/>
                    </a:schemeClr>
                  </a:glow>
                </a:effectLst>
                <a:latin typeface="Arial" charset="0"/>
                <a:ea typeface="ＭＳ Ｐゴシック" charset="0"/>
                <a:cs typeface="ＭＳ Ｐゴシック" charset="0"/>
              </a:rPr>
              <a:t>(22:17). </a:t>
            </a:r>
            <a:endParaRPr lang="en-US" sz="3200" dirty="0">
              <a:effectLst>
                <a:glow rad="101600">
                  <a:schemeClr val="tx1">
                    <a:alpha val="75000"/>
                  </a:scheme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44287103"/>
      </p:ext>
    </p:extLst>
  </p:cSld>
  <p:clrMapOvr>
    <a:masterClrMapping/>
  </p:clrMapOvr>
  <p:transition spd="slow">
    <p:dissolve/>
  </p:transition>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78625"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2419"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Amil</a:t>
            </a:r>
            <a:endParaRPr lang="en-US" sz="3200" b="1" i="1" u="sng">
              <a:solidFill>
                <a:schemeClr val="bg1"/>
              </a:solidFill>
              <a:latin typeface="Times New Roman" charset="0"/>
            </a:endParaRPr>
          </a:p>
        </p:txBody>
      </p:sp>
      <p:sp>
        <p:nvSpPr>
          <p:cNvPr id="572420" name="Rectangle 4"/>
          <p:cNvSpPr>
            <a:spLocks noGrp="1" noChangeArrowheads="1"/>
          </p:cNvSpPr>
          <p:nvPr>
            <p:ph type="title" idx="4294967295"/>
          </p:nvPr>
        </p:nvSpPr>
        <p:spPr>
          <a:xfrm>
            <a:off x="0" y="0"/>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effectLst>
                  <a:outerShdw blurRad="38100" dist="38100" dir="2700000" algn="tl">
                    <a:srgbClr val="000000"/>
                  </a:outerShdw>
                </a:effectLst>
                <a:latin typeface="Arial" charset="0"/>
                <a:ea typeface="ＭＳ Ｐゴシック" charset="0"/>
              </a:rPr>
              <a:t>Views on Revelation 20:1-6</a:t>
            </a:r>
          </a:p>
        </p:txBody>
      </p:sp>
      <p:sp>
        <p:nvSpPr>
          <p:cNvPr id="572421"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Premil</a:t>
            </a:r>
            <a:endParaRPr lang="en-US" sz="3200" b="1" i="1" u="sng">
              <a:solidFill>
                <a:schemeClr val="bg1"/>
              </a:solidFill>
              <a:latin typeface="Times New Roman" charset="0"/>
            </a:endParaRPr>
          </a:p>
        </p:txBody>
      </p:sp>
      <p:sp>
        <p:nvSpPr>
          <p:cNvPr id="572422" name="Text Box 6"/>
          <p:cNvSpPr txBox="1">
            <a:spLocks noChangeArrowheads="1"/>
          </p:cNvSpPr>
          <p:nvPr/>
        </p:nvSpPr>
        <p:spPr bwMode="auto">
          <a:xfrm>
            <a:off x="2667000" y="2270125"/>
            <a:ext cx="3152775"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Transition </a:t>
            </a:r>
            <a:br>
              <a:rPr lang="en-US" sz="3600" b="1">
                <a:solidFill>
                  <a:schemeClr val="bg1"/>
                </a:solidFill>
                <a:latin typeface="Arial" charset="0"/>
              </a:rPr>
            </a:br>
            <a:r>
              <a:rPr lang="en-US" sz="3600" b="1">
                <a:solidFill>
                  <a:schemeClr val="bg1"/>
                </a:solidFill>
                <a:latin typeface="Arial" charset="0"/>
              </a:rPr>
              <a:t>at death</a:t>
            </a:r>
            <a:endParaRPr lang="en-US" sz="2800" b="1" i="1">
              <a:solidFill>
                <a:schemeClr val="bg1"/>
              </a:solidFill>
              <a:latin typeface="Times New Roman" charset="0"/>
            </a:endParaRPr>
          </a:p>
        </p:txBody>
      </p:sp>
      <p:sp>
        <p:nvSpPr>
          <p:cNvPr id="572423" name="Text Box 7"/>
          <p:cNvSpPr txBox="1">
            <a:spLocks noChangeArrowheads="1"/>
          </p:cNvSpPr>
          <p:nvPr/>
        </p:nvSpPr>
        <p:spPr bwMode="auto">
          <a:xfrm>
            <a:off x="5583238" y="2270125"/>
            <a:ext cx="3560762"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defRPr/>
            </a:pPr>
            <a:r>
              <a:rPr lang="en-US" sz="3600" b="1">
                <a:solidFill>
                  <a:schemeClr val="bg1"/>
                </a:solidFill>
                <a:latin typeface="Arial" pitchFamily="-111" charset="0"/>
                <a:ea typeface="ＭＳ Ｐゴシック" pitchFamily="-111" charset="-128"/>
                <a:cs typeface="ＭＳ Ｐゴシック" pitchFamily="-111" charset="-128"/>
              </a:rPr>
              <a:t>Resurrection (5b-6a)</a:t>
            </a:r>
          </a:p>
        </p:txBody>
      </p:sp>
      <p:sp>
        <p:nvSpPr>
          <p:cNvPr id="572426" name="Text Box 10"/>
          <p:cNvSpPr txBox="1">
            <a:spLocks noChangeArrowheads="1"/>
          </p:cNvSpPr>
          <p:nvPr/>
        </p:nvSpPr>
        <p:spPr bwMode="auto">
          <a:xfrm>
            <a:off x="2667000" y="396240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34950" indent="-234950" eaLnBrk="1" hangingPunct="1">
              <a:defRPr/>
            </a:pPr>
            <a:r>
              <a:rPr lang="en-US" sz="3600" b="1">
                <a:solidFill>
                  <a:schemeClr val="bg1"/>
                </a:solidFill>
                <a:latin typeface="Arial" pitchFamily="-111" charset="0"/>
                <a:ea typeface="ＭＳ Ｐゴシック" pitchFamily="-111" charset="-128"/>
                <a:cs typeface="ＭＳ Ｐゴシック" pitchFamily="-111" charset="-128"/>
              </a:rPr>
              <a:t>Resurrection</a:t>
            </a:r>
          </a:p>
        </p:txBody>
      </p:sp>
      <p:sp>
        <p:nvSpPr>
          <p:cNvPr id="572427" name="Text Box 11"/>
          <p:cNvSpPr txBox="1">
            <a:spLocks noChangeArrowheads="1"/>
          </p:cNvSpPr>
          <p:nvPr/>
        </p:nvSpPr>
        <p:spPr bwMode="auto">
          <a:xfrm>
            <a:off x="5583238" y="396240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34950" indent="-234950" eaLnBrk="1" hangingPunct="1">
              <a:defRPr/>
            </a:pPr>
            <a:r>
              <a:rPr lang="en-US" sz="3600" b="1">
                <a:solidFill>
                  <a:schemeClr val="bg1"/>
                </a:solidFill>
                <a:latin typeface="Arial" pitchFamily="-111" charset="0"/>
                <a:ea typeface="ＭＳ Ｐゴシック" pitchFamily="-111" charset="-128"/>
                <a:cs typeface="ＭＳ Ｐゴシック" pitchFamily="-111" charset="-128"/>
              </a:rPr>
              <a:t>Resurrection</a:t>
            </a:r>
          </a:p>
        </p:txBody>
      </p:sp>
      <p:sp>
        <p:nvSpPr>
          <p:cNvPr id="572428" name="Text Box 12"/>
          <p:cNvSpPr txBox="1">
            <a:spLocks noChangeArrowheads="1"/>
          </p:cNvSpPr>
          <p:nvPr/>
        </p:nvSpPr>
        <p:spPr bwMode="auto">
          <a:xfrm>
            <a:off x="2667000" y="5530850"/>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Inconsistent</a:t>
            </a:r>
            <a:endParaRPr lang="en-US" sz="2800" b="1" i="1">
              <a:solidFill>
                <a:schemeClr val="bg1"/>
              </a:solidFill>
              <a:latin typeface="Times New Roman" charset="0"/>
            </a:endParaRPr>
          </a:p>
        </p:txBody>
      </p:sp>
      <p:sp>
        <p:nvSpPr>
          <p:cNvPr id="572429" name="Text Box 13"/>
          <p:cNvSpPr txBox="1">
            <a:spLocks noChangeArrowheads="1"/>
          </p:cNvSpPr>
          <p:nvPr/>
        </p:nvSpPr>
        <p:spPr bwMode="auto">
          <a:xfrm>
            <a:off x="5583238" y="5530850"/>
            <a:ext cx="3560762"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84163" indent="-284163">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Consistent</a:t>
            </a:r>
            <a:endParaRPr lang="en-US" sz="2800" b="1" i="1">
              <a:solidFill>
                <a:schemeClr val="bg1"/>
              </a:solidFill>
              <a:latin typeface="Times New Roman" charset="0"/>
            </a:endParaRPr>
          </a:p>
        </p:txBody>
      </p:sp>
      <p:sp>
        <p:nvSpPr>
          <p:cNvPr id="572431"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Issue</a:t>
            </a:r>
            <a:endParaRPr lang="en-US" sz="3200" b="1" i="1" u="sng">
              <a:solidFill>
                <a:schemeClr val="bg1"/>
              </a:solidFill>
              <a:latin typeface="Times New Roman" charset="0"/>
            </a:endParaRPr>
          </a:p>
        </p:txBody>
      </p:sp>
      <p:sp>
        <p:nvSpPr>
          <p:cNvPr id="572432" name="Text Box 16"/>
          <p:cNvSpPr txBox="1">
            <a:spLocks noChangeArrowheads="1"/>
          </p:cNvSpPr>
          <p:nvPr/>
        </p:nvSpPr>
        <p:spPr bwMode="auto">
          <a:xfrm>
            <a:off x="228600" y="227012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altLang="ja-JP" sz="3600" b="1" dirty="0">
                <a:solidFill>
                  <a:schemeClr val="bg1"/>
                </a:solidFill>
                <a:latin typeface="Arial" charset="0"/>
              </a:rPr>
              <a:t>"Came to life" (4a)</a:t>
            </a:r>
            <a:endParaRPr lang="en-US" sz="2800" b="1" i="1" dirty="0">
              <a:solidFill>
                <a:schemeClr val="bg1"/>
              </a:solidFill>
              <a:latin typeface="Times New Roman" charset="0"/>
            </a:endParaRPr>
          </a:p>
        </p:txBody>
      </p:sp>
      <p:sp>
        <p:nvSpPr>
          <p:cNvPr id="572434" name="Text Box 18"/>
          <p:cNvSpPr txBox="1">
            <a:spLocks noChangeArrowheads="1"/>
          </p:cNvSpPr>
          <p:nvPr/>
        </p:nvSpPr>
        <p:spPr bwMode="auto">
          <a:xfrm>
            <a:off x="228600" y="3962400"/>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34950" indent="-234950" eaLnBrk="1" hangingPunct="1">
              <a:defRPr/>
            </a:pPr>
            <a:r>
              <a:rPr lang="en-US" sz="3600" b="1" dirty="0">
                <a:solidFill>
                  <a:schemeClr val="bg1"/>
                </a:solidFill>
                <a:latin typeface="Arial" pitchFamily="-111" charset="0"/>
                <a:ea typeface="ＭＳ Ｐゴシック" pitchFamily="-111" charset="-128"/>
                <a:cs typeface="ＭＳ Ｐゴシック" pitchFamily="-111" charset="-128"/>
              </a:rPr>
              <a:t>"Came to life" (5)</a:t>
            </a:r>
          </a:p>
        </p:txBody>
      </p:sp>
      <p:sp>
        <p:nvSpPr>
          <p:cNvPr id="572435" name="Text Box 19"/>
          <p:cNvSpPr txBox="1">
            <a:spLocks noChangeArrowheads="1"/>
          </p:cNvSpPr>
          <p:nvPr/>
        </p:nvSpPr>
        <p:spPr bwMode="auto">
          <a:xfrm>
            <a:off x="228600" y="553085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Critique</a:t>
            </a:r>
            <a:endParaRPr lang="en-US" sz="2800" b="1" i="1">
              <a:solidFill>
                <a:schemeClr val="bg1"/>
              </a:solidFill>
              <a:latin typeface="Times New Roman" charset="0"/>
            </a:endParaRPr>
          </a:p>
        </p:txBody>
      </p:sp>
      <p:sp>
        <p:nvSpPr>
          <p:cNvPr id="17"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defRPr/>
            </a:pPr>
            <a:r>
              <a:rPr lang="en-US" b="1" dirty="0">
                <a:solidFill>
                  <a:schemeClr val="bg1"/>
                </a:solidFill>
                <a:latin typeface="Arial" charset="0"/>
              </a:rPr>
              <a:t>427</a:t>
            </a:r>
            <a:endParaRPr lang="en-US" b="1" i="1" dirty="0">
              <a:solidFill>
                <a:schemeClr val="bg1"/>
              </a:solidFill>
              <a:latin typeface="Times New Roman" charset="0"/>
            </a:endParaRPr>
          </a:p>
        </p:txBody>
      </p:sp>
    </p:spTree>
    <p:extLst>
      <p:ext uri="{BB962C8B-B14F-4D97-AF65-F5344CB8AC3E}">
        <p14:creationId xmlns:p14="http://schemas.microsoft.com/office/powerpoint/2010/main" val="7510238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2432"/>
                                        </p:tgtEl>
                                        <p:attrNameLst>
                                          <p:attrName>style.visibility</p:attrName>
                                        </p:attrNameLst>
                                      </p:cBhvr>
                                      <p:to>
                                        <p:strVal val="visible"/>
                                      </p:to>
                                    </p:set>
                                    <p:anim calcmode="lin" valueType="num">
                                      <p:cBhvr>
                                        <p:cTn id="7" dur="1000" fill="hold"/>
                                        <p:tgtEl>
                                          <p:spTgt spid="572432"/>
                                        </p:tgtEl>
                                        <p:attrNameLst>
                                          <p:attrName>ppt_w</p:attrName>
                                        </p:attrNameLst>
                                      </p:cBhvr>
                                      <p:tavLst>
                                        <p:tav tm="0">
                                          <p:val>
                                            <p:fltVal val="0"/>
                                          </p:val>
                                        </p:tav>
                                        <p:tav tm="100000">
                                          <p:val>
                                            <p:strVal val="#ppt_w"/>
                                          </p:val>
                                        </p:tav>
                                      </p:tavLst>
                                    </p:anim>
                                    <p:anim calcmode="lin" valueType="num">
                                      <p:cBhvr>
                                        <p:cTn id="8" dur="1000" fill="hold"/>
                                        <p:tgtEl>
                                          <p:spTgt spid="572432"/>
                                        </p:tgtEl>
                                        <p:attrNameLst>
                                          <p:attrName>ppt_h</p:attrName>
                                        </p:attrNameLst>
                                      </p:cBhvr>
                                      <p:tavLst>
                                        <p:tav tm="0">
                                          <p:val>
                                            <p:fltVal val="0"/>
                                          </p:val>
                                        </p:tav>
                                        <p:tav tm="100000">
                                          <p:val>
                                            <p:strVal val="#ppt_h"/>
                                          </p:val>
                                        </p:tav>
                                      </p:tavLst>
                                    </p:anim>
                                    <p:anim calcmode="lin" valueType="num">
                                      <p:cBhvr>
                                        <p:cTn id="9" dur="1000" fill="hold"/>
                                        <p:tgtEl>
                                          <p:spTgt spid="57243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243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2422"/>
                                        </p:tgtEl>
                                        <p:attrNameLst>
                                          <p:attrName>style.visibility</p:attrName>
                                        </p:attrNameLst>
                                      </p:cBhvr>
                                      <p:to>
                                        <p:strVal val="visible"/>
                                      </p:to>
                                    </p:set>
                                    <p:anim calcmode="lin" valueType="num">
                                      <p:cBhvr>
                                        <p:cTn id="15" dur="1000" fill="hold"/>
                                        <p:tgtEl>
                                          <p:spTgt spid="572422"/>
                                        </p:tgtEl>
                                        <p:attrNameLst>
                                          <p:attrName>ppt_w</p:attrName>
                                        </p:attrNameLst>
                                      </p:cBhvr>
                                      <p:tavLst>
                                        <p:tav tm="0">
                                          <p:val>
                                            <p:fltVal val="0"/>
                                          </p:val>
                                        </p:tav>
                                        <p:tav tm="100000">
                                          <p:val>
                                            <p:strVal val="#ppt_w"/>
                                          </p:val>
                                        </p:tav>
                                      </p:tavLst>
                                    </p:anim>
                                    <p:anim calcmode="lin" valueType="num">
                                      <p:cBhvr>
                                        <p:cTn id="16" dur="1000" fill="hold"/>
                                        <p:tgtEl>
                                          <p:spTgt spid="572422"/>
                                        </p:tgtEl>
                                        <p:attrNameLst>
                                          <p:attrName>ppt_h</p:attrName>
                                        </p:attrNameLst>
                                      </p:cBhvr>
                                      <p:tavLst>
                                        <p:tav tm="0">
                                          <p:val>
                                            <p:fltVal val="0"/>
                                          </p:val>
                                        </p:tav>
                                        <p:tav tm="100000">
                                          <p:val>
                                            <p:strVal val="#ppt_h"/>
                                          </p:val>
                                        </p:tav>
                                      </p:tavLst>
                                    </p:anim>
                                    <p:anim calcmode="lin" valueType="num">
                                      <p:cBhvr>
                                        <p:cTn id="17" dur="1000" fill="hold"/>
                                        <p:tgtEl>
                                          <p:spTgt spid="57242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24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2423"/>
                                        </p:tgtEl>
                                        <p:attrNameLst>
                                          <p:attrName>style.visibility</p:attrName>
                                        </p:attrNameLst>
                                      </p:cBhvr>
                                      <p:to>
                                        <p:strVal val="visible"/>
                                      </p:to>
                                    </p:set>
                                    <p:anim calcmode="lin" valueType="num">
                                      <p:cBhvr>
                                        <p:cTn id="23" dur="1000" fill="hold"/>
                                        <p:tgtEl>
                                          <p:spTgt spid="572423"/>
                                        </p:tgtEl>
                                        <p:attrNameLst>
                                          <p:attrName>ppt_w</p:attrName>
                                        </p:attrNameLst>
                                      </p:cBhvr>
                                      <p:tavLst>
                                        <p:tav tm="0">
                                          <p:val>
                                            <p:fltVal val="0"/>
                                          </p:val>
                                        </p:tav>
                                        <p:tav tm="100000">
                                          <p:val>
                                            <p:strVal val="#ppt_w"/>
                                          </p:val>
                                        </p:tav>
                                      </p:tavLst>
                                    </p:anim>
                                    <p:anim calcmode="lin" valueType="num">
                                      <p:cBhvr>
                                        <p:cTn id="24" dur="1000" fill="hold"/>
                                        <p:tgtEl>
                                          <p:spTgt spid="572423"/>
                                        </p:tgtEl>
                                        <p:attrNameLst>
                                          <p:attrName>ppt_h</p:attrName>
                                        </p:attrNameLst>
                                      </p:cBhvr>
                                      <p:tavLst>
                                        <p:tav tm="0">
                                          <p:val>
                                            <p:fltVal val="0"/>
                                          </p:val>
                                        </p:tav>
                                        <p:tav tm="100000">
                                          <p:val>
                                            <p:strVal val="#ppt_h"/>
                                          </p:val>
                                        </p:tav>
                                      </p:tavLst>
                                    </p:anim>
                                    <p:anim calcmode="lin" valueType="num">
                                      <p:cBhvr>
                                        <p:cTn id="25" dur="1000" fill="hold"/>
                                        <p:tgtEl>
                                          <p:spTgt spid="572423"/>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2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2434"/>
                                        </p:tgtEl>
                                        <p:attrNameLst>
                                          <p:attrName>style.visibility</p:attrName>
                                        </p:attrNameLst>
                                      </p:cBhvr>
                                      <p:to>
                                        <p:strVal val="visible"/>
                                      </p:to>
                                    </p:set>
                                    <p:anim calcmode="lin" valueType="num">
                                      <p:cBhvr>
                                        <p:cTn id="31" dur="1000" fill="hold"/>
                                        <p:tgtEl>
                                          <p:spTgt spid="572434"/>
                                        </p:tgtEl>
                                        <p:attrNameLst>
                                          <p:attrName>ppt_w</p:attrName>
                                        </p:attrNameLst>
                                      </p:cBhvr>
                                      <p:tavLst>
                                        <p:tav tm="0">
                                          <p:val>
                                            <p:fltVal val="0"/>
                                          </p:val>
                                        </p:tav>
                                        <p:tav tm="100000">
                                          <p:val>
                                            <p:strVal val="#ppt_w"/>
                                          </p:val>
                                        </p:tav>
                                      </p:tavLst>
                                    </p:anim>
                                    <p:anim calcmode="lin" valueType="num">
                                      <p:cBhvr>
                                        <p:cTn id="32" dur="1000" fill="hold"/>
                                        <p:tgtEl>
                                          <p:spTgt spid="572434"/>
                                        </p:tgtEl>
                                        <p:attrNameLst>
                                          <p:attrName>ppt_h</p:attrName>
                                        </p:attrNameLst>
                                      </p:cBhvr>
                                      <p:tavLst>
                                        <p:tav tm="0">
                                          <p:val>
                                            <p:fltVal val="0"/>
                                          </p:val>
                                        </p:tav>
                                        <p:tav tm="100000">
                                          <p:val>
                                            <p:strVal val="#ppt_h"/>
                                          </p:val>
                                        </p:tav>
                                      </p:tavLst>
                                    </p:anim>
                                    <p:anim calcmode="lin" valueType="num">
                                      <p:cBhvr>
                                        <p:cTn id="33" dur="1000" fill="hold"/>
                                        <p:tgtEl>
                                          <p:spTgt spid="572434"/>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243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2426"/>
                                        </p:tgtEl>
                                        <p:attrNameLst>
                                          <p:attrName>style.visibility</p:attrName>
                                        </p:attrNameLst>
                                      </p:cBhvr>
                                      <p:to>
                                        <p:strVal val="visible"/>
                                      </p:to>
                                    </p:set>
                                    <p:anim calcmode="lin" valueType="num">
                                      <p:cBhvr>
                                        <p:cTn id="39" dur="1000" fill="hold"/>
                                        <p:tgtEl>
                                          <p:spTgt spid="572426"/>
                                        </p:tgtEl>
                                        <p:attrNameLst>
                                          <p:attrName>ppt_w</p:attrName>
                                        </p:attrNameLst>
                                      </p:cBhvr>
                                      <p:tavLst>
                                        <p:tav tm="0">
                                          <p:val>
                                            <p:fltVal val="0"/>
                                          </p:val>
                                        </p:tav>
                                        <p:tav tm="100000">
                                          <p:val>
                                            <p:strVal val="#ppt_w"/>
                                          </p:val>
                                        </p:tav>
                                      </p:tavLst>
                                    </p:anim>
                                    <p:anim calcmode="lin" valueType="num">
                                      <p:cBhvr>
                                        <p:cTn id="40" dur="1000" fill="hold"/>
                                        <p:tgtEl>
                                          <p:spTgt spid="572426"/>
                                        </p:tgtEl>
                                        <p:attrNameLst>
                                          <p:attrName>ppt_h</p:attrName>
                                        </p:attrNameLst>
                                      </p:cBhvr>
                                      <p:tavLst>
                                        <p:tav tm="0">
                                          <p:val>
                                            <p:fltVal val="0"/>
                                          </p:val>
                                        </p:tav>
                                        <p:tav tm="100000">
                                          <p:val>
                                            <p:strVal val="#ppt_h"/>
                                          </p:val>
                                        </p:tav>
                                      </p:tavLst>
                                    </p:anim>
                                    <p:anim calcmode="lin" valueType="num">
                                      <p:cBhvr>
                                        <p:cTn id="41" dur="1000" fill="hold"/>
                                        <p:tgtEl>
                                          <p:spTgt spid="57242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2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2427"/>
                                        </p:tgtEl>
                                        <p:attrNameLst>
                                          <p:attrName>style.visibility</p:attrName>
                                        </p:attrNameLst>
                                      </p:cBhvr>
                                      <p:to>
                                        <p:strVal val="visible"/>
                                      </p:to>
                                    </p:set>
                                    <p:anim calcmode="lin" valueType="num">
                                      <p:cBhvr>
                                        <p:cTn id="47" dur="1000" fill="hold"/>
                                        <p:tgtEl>
                                          <p:spTgt spid="572427"/>
                                        </p:tgtEl>
                                        <p:attrNameLst>
                                          <p:attrName>ppt_w</p:attrName>
                                        </p:attrNameLst>
                                      </p:cBhvr>
                                      <p:tavLst>
                                        <p:tav tm="0">
                                          <p:val>
                                            <p:fltVal val="0"/>
                                          </p:val>
                                        </p:tav>
                                        <p:tav tm="100000">
                                          <p:val>
                                            <p:strVal val="#ppt_w"/>
                                          </p:val>
                                        </p:tav>
                                      </p:tavLst>
                                    </p:anim>
                                    <p:anim calcmode="lin" valueType="num">
                                      <p:cBhvr>
                                        <p:cTn id="48" dur="1000" fill="hold"/>
                                        <p:tgtEl>
                                          <p:spTgt spid="572427"/>
                                        </p:tgtEl>
                                        <p:attrNameLst>
                                          <p:attrName>ppt_h</p:attrName>
                                        </p:attrNameLst>
                                      </p:cBhvr>
                                      <p:tavLst>
                                        <p:tav tm="0">
                                          <p:val>
                                            <p:fltVal val="0"/>
                                          </p:val>
                                        </p:tav>
                                        <p:tav tm="100000">
                                          <p:val>
                                            <p:strVal val="#ppt_h"/>
                                          </p:val>
                                        </p:tav>
                                      </p:tavLst>
                                    </p:anim>
                                    <p:anim calcmode="lin" valueType="num">
                                      <p:cBhvr>
                                        <p:cTn id="49" dur="1000" fill="hold"/>
                                        <p:tgtEl>
                                          <p:spTgt spid="57242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2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2435"/>
                                        </p:tgtEl>
                                        <p:attrNameLst>
                                          <p:attrName>style.visibility</p:attrName>
                                        </p:attrNameLst>
                                      </p:cBhvr>
                                      <p:to>
                                        <p:strVal val="visible"/>
                                      </p:to>
                                    </p:set>
                                    <p:anim calcmode="lin" valueType="num">
                                      <p:cBhvr>
                                        <p:cTn id="55" dur="1000" fill="hold"/>
                                        <p:tgtEl>
                                          <p:spTgt spid="572435"/>
                                        </p:tgtEl>
                                        <p:attrNameLst>
                                          <p:attrName>ppt_w</p:attrName>
                                        </p:attrNameLst>
                                      </p:cBhvr>
                                      <p:tavLst>
                                        <p:tav tm="0">
                                          <p:val>
                                            <p:fltVal val="0"/>
                                          </p:val>
                                        </p:tav>
                                        <p:tav tm="100000">
                                          <p:val>
                                            <p:strVal val="#ppt_w"/>
                                          </p:val>
                                        </p:tav>
                                      </p:tavLst>
                                    </p:anim>
                                    <p:anim calcmode="lin" valueType="num">
                                      <p:cBhvr>
                                        <p:cTn id="56" dur="1000" fill="hold"/>
                                        <p:tgtEl>
                                          <p:spTgt spid="572435"/>
                                        </p:tgtEl>
                                        <p:attrNameLst>
                                          <p:attrName>ppt_h</p:attrName>
                                        </p:attrNameLst>
                                      </p:cBhvr>
                                      <p:tavLst>
                                        <p:tav tm="0">
                                          <p:val>
                                            <p:fltVal val="0"/>
                                          </p:val>
                                        </p:tav>
                                        <p:tav tm="100000">
                                          <p:val>
                                            <p:strVal val="#ppt_h"/>
                                          </p:val>
                                        </p:tav>
                                      </p:tavLst>
                                    </p:anim>
                                    <p:anim calcmode="lin" valueType="num">
                                      <p:cBhvr>
                                        <p:cTn id="57" dur="1000" fill="hold"/>
                                        <p:tgtEl>
                                          <p:spTgt spid="572435"/>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243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2428"/>
                                        </p:tgtEl>
                                        <p:attrNameLst>
                                          <p:attrName>style.visibility</p:attrName>
                                        </p:attrNameLst>
                                      </p:cBhvr>
                                      <p:to>
                                        <p:strVal val="visible"/>
                                      </p:to>
                                    </p:set>
                                    <p:anim calcmode="lin" valueType="num">
                                      <p:cBhvr>
                                        <p:cTn id="63" dur="1000" fill="hold"/>
                                        <p:tgtEl>
                                          <p:spTgt spid="572428"/>
                                        </p:tgtEl>
                                        <p:attrNameLst>
                                          <p:attrName>ppt_w</p:attrName>
                                        </p:attrNameLst>
                                      </p:cBhvr>
                                      <p:tavLst>
                                        <p:tav tm="0">
                                          <p:val>
                                            <p:fltVal val="0"/>
                                          </p:val>
                                        </p:tav>
                                        <p:tav tm="100000">
                                          <p:val>
                                            <p:strVal val="#ppt_w"/>
                                          </p:val>
                                        </p:tav>
                                      </p:tavLst>
                                    </p:anim>
                                    <p:anim calcmode="lin" valueType="num">
                                      <p:cBhvr>
                                        <p:cTn id="64" dur="1000" fill="hold"/>
                                        <p:tgtEl>
                                          <p:spTgt spid="572428"/>
                                        </p:tgtEl>
                                        <p:attrNameLst>
                                          <p:attrName>ppt_h</p:attrName>
                                        </p:attrNameLst>
                                      </p:cBhvr>
                                      <p:tavLst>
                                        <p:tav tm="0">
                                          <p:val>
                                            <p:fltVal val="0"/>
                                          </p:val>
                                        </p:tav>
                                        <p:tav tm="100000">
                                          <p:val>
                                            <p:strVal val="#ppt_h"/>
                                          </p:val>
                                        </p:tav>
                                      </p:tavLst>
                                    </p:anim>
                                    <p:anim calcmode="lin" valueType="num">
                                      <p:cBhvr>
                                        <p:cTn id="65" dur="1000" fill="hold"/>
                                        <p:tgtEl>
                                          <p:spTgt spid="57242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2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2429"/>
                                        </p:tgtEl>
                                        <p:attrNameLst>
                                          <p:attrName>style.visibility</p:attrName>
                                        </p:attrNameLst>
                                      </p:cBhvr>
                                      <p:to>
                                        <p:strVal val="visible"/>
                                      </p:to>
                                    </p:set>
                                    <p:anim calcmode="lin" valueType="num">
                                      <p:cBhvr>
                                        <p:cTn id="71" dur="1000" fill="hold"/>
                                        <p:tgtEl>
                                          <p:spTgt spid="572429"/>
                                        </p:tgtEl>
                                        <p:attrNameLst>
                                          <p:attrName>ppt_w</p:attrName>
                                        </p:attrNameLst>
                                      </p:cBhvr>
                                      <p:tavLst>
                                        <p:tav tm="0">
                                          <p:val>
                                            <p:fltVal val="0"/>
                                          </p:val>
                                        </p:tav>
                                        <p:tav tm="100000">
                                          <p:val>
                                            <p:strVal val="#ppt_w"/>
                                          </p:val>
                                        </p:tav>
                                      </p:tavLst>
                                    </p:anim>
                                    <p:anim calcmode="lin" valueType="num">
                                      <p:cBhvr>
                                        <p:cTn id="72" dur="1000" fill="hold"/>
                                        <p:tgtEl>
                                          <p:spTgt spid="572429"/>
                                        </p:tgtEl>
                                        <p:attrNameLst>
                                          <p:attrName>ppt_h</p:attrName>
                                        </p:attrNameLst>
                                      </p:cBhvr>
                                      <p:tavLst>
                                        <p:tav tm="0">
                                          <p:val>
                                            <p:fltVal val="0"/>
                                          </p:val>
                                        </p:tav>
                                        <p:tav tm="100000">
                                          <p:val>
                                            <p:strVal val="#ppt_h"/>
                                          </p:val>
                                        </p:tav>
                                      </p:tavLst>
                                    </p:anim>
                                    <p:anim calcmode="lin" valueType="num">
                                      <p:cBhvr>
                                        <p:cTn id="73" dur="1000" fill="hold"/>
                                        <p:tgtEl>
                                          <p:spTgt spid="57242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24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2422" grpId="0"/>
      <p:bldP spid="572423" grpId="0"/>
      <p:bldP spid="572426" grpId="0"/>
      <p:bldP spid="572427" grpId="0"/>
      <p:bldP spid="572428" grpId="0"/>
      <p:bldP spid="572429" grpId="0"/>
      <p:bldP spid="572432" grpId="0"/>
      <p:bldP spid="572434" grpId="0"/>
      <p:bldP spid="572435" grpId="0"/>
    </p:bldLst>
  </p:timing>
</p:sld>
</file>

<file path=ppt/slides/slide3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22 jesus return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51853" y="-220893"/>
            <a:ext cx="9663905" cy="7413681"/>
          </a:xfrm>
          <a:prstGeom prst="rect">
            <a:avLst/>
          </a:prstGeom>
        </p:spPr>
      </p:pic>
      <p:sp>
        <p:nvSpPr>
          <p:cNvPr id="818179" name="Rectangle 3"/>
          <p:cNvSpPr>
            <a:spLocks noGrp="1" noChangeArrowheads="1"/>
          </p:cNvSpPr>
          <p:nvPr>
            <p:ph type="title"/>
          </p:nvPr>
        </p:nvSpPr>
        <p:spPr>
          <a:xfrm>
            <a:off x="782434" y="1368914"/>
            <a:ext cx="7772400" cy="3490704"/>
          </a:xfrm>
          <a:effectLst>
            <a:outerShdw blurRad="63500" dist="35921" dir="2700000" algn="ctr" rotWithShape="0">
              <a:schemeClr val="bg1">
                <a:alpha val="74998"/>
              </a:schemeClr>
            </a:outerShdw>
          </a:effectLst>
        </p:spPr>
        <p:txBody>
          <a:bodyPr/>
          <a:lstStyle/>
          <a:p>
            <a:pPr eaLnBrk="1" hangingPunct="1">
              <a:defRPr/>
            </a:pPr>
            <a:r>
              <a:rPr lang="en-US" altLang="ja-JP" b="1" dirty="0">
                <a:effectLst>
                  <a:glow rad="127000">
                    <a:schemeClr val="bg1">
                      <a:alpha val="75000"/>
                    </a:schemeClr>
                  </a:glow>
                </a:effectLst>
                <a:latin typeface="Arial" charset="0"/>
                <a:ea typeface="ＭＳ Ｐゴシック" charset="0"/>
                <a:cs typeface="ＭＳ Ｐゴシック" charset="0"/>
              </a:rPr>
              <a:t>"</a:t>
            </a:r>
            <a:r>
              <a:rPr lang="en-US" b="1" dirty="0">
                <a:effectLst>
                  <a:glow rad="127000">
                    <a:schemeClr val="bg1">
                      <a:alpha val="75000"/>
                    </a:schemeClr>
                  </a:glow>
                </a:effectLst>
                <a:latin typeface="Arial" charset="0"/>
                <a:ea typeface="ＭＳ Ｐゴシック" charset="0"/>
                <a:cs typeface="ＭＳ Ｐゴシック" charset="0"/>
              </a:rPr>
              <a:t>Yes!  I am coming soon!</a:t>
            </a:r>
            <a:r>
              <a:rPr lang="en-US" altLang="ja-JP" b="1" dirty="0">
                <a:effectLst>
                  <a:glow rad="127000">
                    <a:schemeClr val="bg1">
                      <a:alpha val="75000"/>
                    </a:schemeClr>
                  </a:glow>
                </a:effectLst>
                <a:latin typeface="Arial" charset="0"/>
                <a:ea typeface="ＭＳ Ｐゴシック" charset="0"/>
                <a:cs typeface="ＭＳ Ｐゴシック" charset="0"/>
              </a:rPr>
              <a:t>"</a:t>
            </a:r>
            <a:br>
              <a:rPr lang="en-US" b="1" dirty="0">
                <a:effectLst>
                  <a:glow rad="127000">
                    <a:schemeClr val="bg1">
                      <a:alpha val="75000"/>
                    </a:schemeClr>
                  </a:glow>
                </a:effectLst>
                <a:latin typeface="Arial" charset="0"/>
                <a:ea typeface="ＭＳ Ｐゴシック" charset="0"/>
                <a:cs typeface="ＭＳ Ｐゴシック" charset="0"/>
              </a:rPr>
            </a:br>
            <a:r>
              <a:rPr lang="en-US" b="1" dirty="0">
                <a:effectLst>
                  <a:glow rad="127000">
                    <a:schemeClr val="bg1">
                      <a:alpha val="75000"/>
                    </a:schemeClr>
                  </a:glow>
                </a:effectLst>
                <a:latin typeface="Arial" charset="0"/>
                <a:ea typeface="ＭＳ Ｐゴシック" charset="0"/>
                <a:cs typeface="ＭＳ Ｐゴシック" charset="0"/>
              </a:rPr>
              <a:t>Amen!  Come Lord Jesus!</a:t>
            </a:r>
            <a:br>
              <a:rPr lang="en-US" altLang="ja-JP" b="1" dirty="0">
                <a:effectLst>
                  <a:glow rad="127000">
                    <a:schemeClr val="bg1">
                      <a:alpha val="75000"/>
                    </a:schemeClr>
                  </a:glow>
                </a:effectLst>
                <a:latin typeface="Arial" charset="0"/>
                <a:ea typeface="ＭＳ Ｐゴシック" charset="0"/>
                <a:cs typeface="ＭＳ Ｐゴシック" charset="0"/>
              </a:rPr>
            </a:br>
            <a:r>
              <a:rPr lang="en-US" altLang="ja-JP" b="1" dirty="0">
                <a:effectLst>
                  <a:glow rad="127000">
                    <a:schemeClr val="bg1">
                      <a:alpha val="75000"/>
                    </a:schemeClr>
                  </a:glow>
                </a:effectLst>
                <a:latin typeface="Arial" charset="0"/>
                <a:ea typeface="ＭＳ Ｐゴシック" charset="0"/>
                <a:cs typeface="ＭＳ Ｐゴシック" charset="0"/>
              </a:rPr>
              <a:t>The grace of the Lord Jesus be with God</a:t>
            </a:r>
            <a:r>
              <a:rPr lang="fr-FR" altLang="ja-JP" b="1" dirty="0">
                <a:effectLst>
                  <a:glow rad="127000">
                    <a:schemeClr val="bg1">
                      <a:alpha val="75000"/>
                    </a:schemeClr>
                  </a:glow>
                </a:effectLst>
                <a:latin typeface="Arial" charset="0"/>
                <a:ea typeface="ＭＳ Ｐゴシック" charset="0"/>
                <a:cs typeface="ＭＳ Ｐゴシック" charset="0"/>
              </a:rPr>
              <a:t>'</a:t>
            </a:r>
            <a:r>
              <a:rPr lang="en-US" altLang="ja-JP" b="1" dirty="0">
                <a:effectLst>
                  <a:glow rad="127000">
                    <a:schemeClr val="bg1">
                      <a:alpha val="75000"/>
                    </a:schemeClr>
                  </a:glow>
                </a:effectLst>
                <a:latin typeface="Arial" charset="0"/>
                <a:ea typeface="ＭＳ Ｐゴシック" charset="0"/>
                <a:cs typeface="ＭＳ Ｐゴシック" charset="0"/>
              </a:rPr>
              <a:t>s people.  Amen.</a:t>
            </a:r>
            <a:endParaRPr lang="en-US" b="1" dirty="0">
              <a:effectLst>
                <a:glow rad="127000">
                  <a:schemeClr val="bg1">
                    <a:alpha val="75000"/>
                  </a:schemeClr>
                </a:glow>
              </a:effectLst>
              <a:latin typeface="Arial" charset="0"/>
              <a:ea typeface="ＭＳ Ｐゴシック" charset="0"/>
              <a:cs typeface="ＭＳ Ｐゴシック" charset="0"/>
            </a:endParaRPr>
          </a:p>
        </p:txBody>
      </p:sp>
      <p:sp>
        <p:nvSpPr>
          <p:cNvPr id="1431555" name="Text Box 4"/>
          <p:cNvSpPr txBox="1">
            <a:spLocks noChangeArrowheads="1"/>
          </p:cNvSpPr>
          <p:nvPr/>
        </p:nvSpPr>
        <p:spPr bwMode="auto">
          <a:xfrm>
            <a:off x="8366125"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rPr>
              <a:t>331</a:t>
            </a:r>
            <a:endParaRPr lang="en-US" b="1">
              <a:solidFill>
                <a:srgbClr val="000000"/>
              </a:solidFill>
              <a:latin typeface="Arial" charset="0"/>
            </a:endParaRPr>
          </a:p>
        </p:txBody>
      </p:sp>
    </p:spTree>
    <p:extLst>
      <p:ext uri="{BB962C8B-B14F-4D97-AF65-F5344CB8AC3E}">
        <p14:creationId xmlns:p14="http://schemas.microsoft.com/office/powerpoint/2010/main" val="35115780"/>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602" name="Rectangle 5"/>
          <p:cNvSpPr>
            <a:spLocks noGrp="1" noChangeArrowheads="1"/>
          </p:cNvSpPr>
          <p:nvPr>
            <p:ph type="title"/>
          </p:nvPr>
        </p:nvSpPr>
        <p:spPr/>
        <p:txBody>
          <a:bodyPr/>
          <a:lstStyle/>
          <a:p>
            <a:r>
              <a:rPr lang="en-US">
                <a:latin typeface="Times New Roman" charset="0"/>
                <a:ea typeface="ＭＳ Ｐゴシック" charset="0"/>
                <a:cs typeface="ＭＳ Ｐゴシック" charset="0"/>
              </a:rPr>
              <a:t>Black</a:t>
            </a:r>
          </a:p>
        </p:txBody>
      </p:sp>
      <p:sp>
        <p:nvSpPr>
          <p:cNvPr id="1433603" name="Rectangle 2"/>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p>
        </p:txBody>
      </p:sp>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2754"/>
            <a:ext cx="9144000" cy="6805246"/>
          </a:xfrm>
          <a:prstGeom prst="rect">
            <a:avLst/>
          </a:prstGeom>
        </p:spPr>
      </p:pic>
    </p:spTree>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645621377"/>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574261"/>
            <a:ext cx="9232347" cy="5650045"/>
          </a:xfrm>
          <a:prstGeom prst="rect">
            <a:avLst/>
          </a:prstGeom>
        </p:spPr>
      </p:pic>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Link survey PB di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22086"/>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lang="en-US" sz="3600" b="1" kern="0" dirty="0" err="1">
                <a:solidFill>
                  <a:srgbClr val="FFFFFF"/>
                </a:solidFill>
                <a:latin typeface="Arial" charset="0"/>
                <a:cs typeface="Arial" charset="0"/>
              </a:rPr>
              <a:t>Dapatkan</a:t>
            </a:r>
            <a:r>
              <a:rPr lang="en-US" sz="3600" b="1" kern="0" dirty="0">
                <a:solidFill>
                  <a:srgbClr val="FFFFFF"/>
                </a:solidFill>
                <a:latin typeface="Arial" charset="0"/>
                <a:cs typeface="Arial" charset="0"/>
              </a:rPr>
              <a:t> </a:t>
            </a:r>
            <a:r>
              <a:rPr lang="en-US" sz="3600" b="1" kern="0" dirty="0" err="1">
                <a:solidFill>
                  <a:srgbClr val="FFFFFF"/>
                </a:solidFill>
                <a:latin typeface="Arial" charset="0"/>
                <a:cs typeface="Arial" charset="0"/>
              </a:rPr>
              <a:t>presentasi</a:t>
            </a:r>
            <a:r>
              <a:rPr lang="en-US" sz="3600" b="1" kern="0" dirty="0">
                <a:solidFill>
                  <a:srgbClr val="FFFFFF"/>
                </a:solidFill>
                <a:latin typeface="Arial" charset="0"/>
                <a:cs typeface="Arial" charset="0"/>
              </a:rPr>
              <a:t> </a:t>
            </a:r>
            <a:r>
              <a:rPr lang="en-US" sz="3600" b="1" kern="0" dirty="0" err="1">
                <a:solidFill>
                  <a:srgbClr val="FFFFFF"/>
                </a:solidFill>
                <a:latin typeface="Arial" charset="0"/>
                <a:cs typeface="Arial" charset="0"/>
              </a:rPr>
              <a:t>ini</a:t>
            </a:r>
            <a:r>
              <a:rPr lang="en-US" sz="3600" b="1" kern="0" dirty="0">
                <a:solidFill>
                  <a:srgbClr val="FFFFFF"/>
                </a:solidFill>
                <a:latin typeface="Arial" charset="0"/>
                <a:cs typeface="Arial" charset="0"/>
              </a:rPr>
              <a:t> gratis</a:t>
            </a:r>
            <a:r>
              <a:rPr kumimoji="0" lang="en-US" sz="3600" b="1" i="0" u="none" strike="noStrike" kern="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1200" b="1"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2" name="Picture 1"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Tree>
    <p:extLst>
      <p:ext uri="{BB962C8B-B14F-4D97-AF65-F5344CB8AC3E}">
        <p14:creationId xmlns:p14="http://schemas.microsoft.com/office/powerpoint/2010/main" val="6962397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2"/>
                                        </p:tgtEl>
                                        <p:attrNameLst>
                                          <p:attrName>ppt_x</p:attrName>
                                        </p:attrNameLst>
                                      </p:cBhvr>
                                      <p:tavLst>
                                        <p:tav tm="0">
                                          <p:val>
                                            <p:strVal val="ppt_x"/>
                                          </p:val>
                                        </p:tav>
                                        <p:tav tm="100000">
                                          <p:val>
                                            <p:strVal val="0-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80673"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4467" name="Text Box 3"/>
          <p:cNvSpPr txBox="1">
            <a:spLocks noChangeArrowheads="1"/>
          </p:cNvSpPr>
          <p:nvPr/>
        </p:nvSpPr>
        <p:spPr bwMode="auto">
          <a:xfrm>
            <a:off x="2667000" y="1279525"/>
            <a:ext cx="315277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Amil</a:t>
            </a:r>
            <a:endParaRPr lang="en-US" sz="3200" b="1" i="1" u="sng">
              <a:solidFill>
                <a:schemeClr val="bg1"/>
              </a:solidFill>
              <a:latin typeface="Times New Roman" charset="0"/>
            </a:endParaRPr>
          </a:p>
        </p:txBody>
      </p:sp>
      <p:sp>
        <p:nvSpPr>
          <p:cNvPr id="574468" name="Rectangle 4"/>
          <p:cNvSpPr>
            <a:spLocks noGrp="1" noChangeArrowheads="1"/>
          </p:cNvSpPr>
          <p:nvPr>
            <p:ph type="title" idx="4294967295"/>
          </p:nvPr>
        </p:nvSpPr>
        <p:spPr>
          <a:xfrm>
            <a:off x="0" y="0"/>
            <a:ext cx="9144000" cy="914400"/>
          </a:xfrm>
          <a:gradFill flip="none" rotWithShape="1">
            <a:gsLst>
              <a:gs pos="0">
                <a:srgbClr val="800000"/>
              </a:gs>
              <a:gs pos="100000">
                <a:schemeClr val="tx1"/>
              </a:gs>
            </a:gsLst>
            <a:path path="rect">
              <a:fillToRect l="50000" t="50000" r="50000" b="50000"/>
            </a:path>
            <a:tileRect/>
          </a:gradFill>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effectLst>
                  <a:outerShdw blurRad="38100" dist="38100" dir="2700000" algn="tl">
                    <a:srgbClr val="000000"/>
                  </a:outerShdw>
                </a:effectLst>
                <a:latin typeface="Arial" charset="0"/>
                <a:ea typeface="ＭＳ Ｐゴシック" charset="0"/>
              </a:rPr>
              <a:t>Views on Revelation 20:1-6</a:t>
            </a:r>
          </a:p>
        </p:txBody>
      </p:sp>
      <p:sp>
        <p:nvSpPr>
          <p:cNvPr id="574469" name="Text Box 5"/>
          <p:cNvSpPr txBox="1">
            <a:spLocks noChangeArrowheads="1"/>
          </p:cNvSpPr>
          <p:nvPr/>
        </p:nvSpPr>
        <p:spPr bwMode="auto">
          <a:xfrm>
            <a:off x="5583238" y="1279525"/>
            <a:ext cx="3560762"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Premil</a:t>
            </a:r>
            <a:endParaRPr lang="en-US" sz="3200" b="1" i="1" u="sng">
              <a:solidFill>
                <a:schemeClr val="bg1"/>
              </a:solidFill>
              <a:latin typeface="Times New Roman" charset="0"/>
            </a:endParaRPr>
          </a:p>
        </p:txBody>
      </p:sp>
      <p:sp>
        <p:nvSpPr>
          <p:cNvPr id="574470" name="Text Box 6"/>
          <p:cNvSpPr txBox="1">
            <a:spLocks noChangeArrowheads="1"/>
          </p:cNvSpPr>
          <p:nvPr/>
        </p:nvSpPr>
        <p:spPr bwMode="auto">
          <a:xfrm>
            <a:off x="2667000" y="2270125"/>
            <a:ext cx="3152775"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Believer </a:t>
            </a:r>
            <a:br>
              <a:rPr lang="en-US" sz="3600" b="1">
                <a:solidFill>
                  <a:schemeClr val="bg1"/>
                </a:solidFill>
                <a:latin typeface="Arial" charset="0"/>
              </a:rPr>
            </a:br>
            <a:r>
              <a:rPr lang="en-US" sz="3600" b="1">
                <a:solidFill>
                  <a:schemeClr val="bg1"/>
                </a:solidFill>
                <a:latin typeface="Arial" charset="0"/>
              </a:rPr>
              <a:t>(4-5)</a:t>
            </a:r>
            <a:endParaRPr lang="en-US" sz="2800" b="1" i="1">
              <a:solidFill>
                <a:schemeClr val="bg1"/>
              </a:solidFill>
              <a:latin typeface="Times New Roman" charset="0"/>
            </a:endParaRPr>
          </a:p>
        </p:txBody>
      </p:sp>
      <p:sp>
        <p:nvSpPr>
          <p:cNvPr id="574471" name="Text Box 7"/>
          <p:cNvSpPr txBox="1">
            <a:spLocks noChangeArrowheads="1"/>
          </p:cNvSpPr>
          <p:nvPr/>
        </p:nvSpPr>
        <p:spPr bwMode="auto">
          <a:xfrm>
            <a:off x="5583238" y="2270125"/>
            <a:ext cx="3560762"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Unbeliever </a:t>
            </a:r>
            <a:br>
              <a:rPr lang="en-US" sz="3600" b="1">
                <a:solidFill>
                  <a:schemeClr val="bg1"/>
                </a:solidFill>
                <a:latin typeface="Arial" charset="0"/>
              </a:rPr>
            </a:br>
            <a:r>
              <a:rPr lang="en-US" sz="3600" b="1">
                <a:solidFill>
                  <a:schemeClr val="bg1"/>
                </a:solidFill>
                <a:latin typeface="Arial" charset="0"/>
              </a:rPr>
              <a:t>(12-13)</a:t>
            </a:r>
            <a:endParaRPr lang="en-US" sz="2800" b="1" i="1">
              <a:solidFill>
                <a:schemeClr val="bg1"/>
              </a:solidFill>
              <a:latin typeface="Times New Roman" charset="0"/>
            </a:endParaRPr>
          </a:p>
        </p:txBody>
      </p:sp>
      <p:sp>
        <p:nvSpPr>
          <p:cNvPr id="574474" name="Text Box 10"/>
          <p:cNvSpPr txBox="1">
            <a:spLocks noChangeArrowheads="1"/>
          </p:cNvSpPr>
          <p:nvPr/>
        </p:nvSpPr>
        <p:spPr bwMode="auto">
          <a:xfrm>
            <a:off x="2667000" y="3810000"/>
            <a:ext cx="3152775"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One general resurrection</a:t>
            </a:r>
            <a:endParaRPr lang="en-US" sz="2800" b="1" i="1">
              <a:solidFill>
                <a:schemeClr val="bg1"/>
              </a:solidFill>
              <a:latin typeface="Times New Roman" charset="0"/>
            </a:endParaRPr>
          </a:p>
        </p:txBody>
      </p:sp>
      <p:sp>
        <p:nvSpPr>
          <p:cNvPr id="574475" name="Text Box 11"/>
          <p:cNvSpPr txBox="1">
            <a:spLocks noChangeArrowheads="1"/>
          </p:cNvSpPr>
          <p:nvPr/>
        </p:nvSpPr>
        <p:spPr bwMode="auto">
          <a:xfrm>
            <a:off x="5583238" y="3810000"/>
            <a:ext cx="3560762"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defRPr/>
            </a:pPr>
            <a:r>
              <a:rPr lang="en-US" sz="3600" b="1">
                <a:solidFill>
                  <a:schemeClr val="bg1"/>
                </a:solidFill>
                <a:latin typeface="Arial" pitchFamily="-111" charset="0"/>
                <a:ea typeface="ＭＳ Ｐゴシック" pitchFamily="-111" charset="-128"/>
                <a:cs typeface="ＭＳ Ｐゴシック" pitchFamily="-111" charset="-128"/>
              </a:rPr>
              <a:t>Several resurrections</a:t>
            </a:r>
          </a:p>
        </p:txBody>
      </p:sp>
      <p:sp>
        <p:nvSpPr>
          <p:cNvPr id="574476" name="Text Box 12"/>
          <p:cNvSpPr txBox="1">
            <a:spLocks noChangeArrowheads="1"/>
          </p:cNvSpPr>
          <p:nvPr/>
        </p:nvSpPr>
        <p:spPr bwMode="auto">
          <a:xfrm>
            <a:off x="2667000" y="5514975"/>
            <a:ext cx="3152775"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All people</a:t>
            </a:r>
            <a:endParaRPr lang="en-US" sz="2800" b="1" i="1">
              <a:solidFill>
                <a:schemeClr val="bg1"/>
              </a:solidFill>
              <a:latin typeface="Times New Roman" charset="0"/>
            </a:endParaRPr>
          </a:p>
        </p:txBody>
      </p:sp>
      <p:sp>
        <p:nvSpPr>
          <p:cNvPr id="574477" name="Text Box 13"/>
          <p:cNvSpPr txBox="1">
            <a:spLocks noChangeArrowheads="1"/>
          </p:cNvSpPr>
          <p:nvPr/>
        </p:nvSpPr>
        <p:spPr bwMode="auto">
          <a:xfrm>
            <a:off x="5583238" y="5514975"/>
            <a:ext cx="3560762"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Unbelievers only</a:t>
            </a:r>
            <a:endParaRPr lang="en-US" sz="2800" b="1" i="1">
              <a:solidFill>
                <a:schemeClr val="bg1"/>
              </a:solidFill>
              <a:latin typeface="Times New Roman" charset="0"/>
            </a:endParaRPr>
          </a:p>
        </p:txBody>
      </p:sp>
      <p:sp>
        <p:nvSpPr>
          <p:cNvPr id="574479" name="Text Box 15"/>
          <p:cNvSpPr txBox="1">
            <a:spLocks noChangeArrowheads="1"/>
          </p:cNvSpPr>
          <p:nvPr/>
        </p:nvSpPr>
        <p:spPr bwMode="auto">
          <a:xfrm>
            <a:off x="228600" y="1279525"/>
            <a:ext cx="2438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4000" b="1" u="sng">
                <a:solidFill>
                  <a:schemeClr val="bg1"/>
                </a:solidFill>
                <a:latin typeface="Arial" charset="0"/>
              </a:rPr>
              <a:t>Issue</a:t>
            </a:r>
            <a:endParaRPr lang="en-US" sz="3200" b="1" i="1" u="sng">
              <a:solidFill>
                <a:schemeClr val="bg1"/>
              </a:solidFill>
              <a:latin typeface="Times New Roman" charset="0"/>
            </a:endParaRPr>
          </a:p>
        </p:txBody>
      </p:sp>
      <p:sp>
        <p:nvSpPr>
          <p:cNvPr id="574480" name="Text Box 16"/>
          <p:cNvSpPr txBox="1">
            <a:spLocks noChangeArrowheads="1"/>
          </p:cNvSpPr>
          <p:nvPr/>
        </p:nvSpPr>
        <p:spPr bwMode="auto">
          <a:xfrm>
            <a:off x="228600" y="227012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Resurrect whom?</a:t>
            </a:r>
            <a:endParaRPr lang="en-US" sz="2800" b="1" i="1">
              <a:solidFill>
                <a:schemeClr val="bg1"/>
              </a:solidFill>
              <a:latin typeface="Times New Roman" charset="0"/>
            </a:endParaRPr>
          </a:p>
        </p:txBody>
      </p:sp>
      <p:sp>
        <p:nvSpPr>
          <p:cNvPr id="574482" name="Text Box 18"/>
          <p:cNvSpPr txBox="1">
            <a:spLocks noChangeArrowheads="1"/>
          </p:cNvSpPr>
          <p:nvPr/>
        </p:nvSpPr>
        <p:spPr bwMode="auto">
          <a:xfrm>
            <a:off x="228600" y="3810000"/>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Resurrect when?</a:t>
            </a:r>
            <a:endParaRPr lang="en-US" sz="2800" b="1" i="1">
              <a:solidFill>
                <a:schemeClr val="bg1"/>
              </a:solidFill>
              <a:latin typeface="Times New Roman" charset="0"/>
            </a:endParaRPr>
          </a:p>
        </p:txBody>
      </p:sp>
      <p:sp>
        <p:nvSpPr>
          <p:cNvPr id="574483" name="Text Box 19"/>
          <p:cNvSpPr txBox="1">
            <a:spLocks noChangeArrowheads="1"/>
          </p:cNvSpPr>
          <p:nvPr/>
        </p:nvSpPr>
        <p:spPr bwMode="auto">
          <a:xfrm>
            <a:off x="228600" y="55149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en-US" sz="3600" b="1">
                <a:solidFill>
                  <a:schemeClr val="bg1"/>
                </a:solidFill>
                <a:latin typeface="Arial" charset="0"/>
              </a:rPr>
              <a:t>Persons judged</a:t>
            </a:r>
            <a:endParaRPr lang="en-US" sz="2800" b="1" i="1">
              <a:solidFill>
                <a:schemeClr val="bg1"/>
              </a:solidFill>
              <a:latin typeface="Times New Roman" charset="0"/>
            </a:endParaRPr>
          </a:p>
        </p:txBody>
      </p:sp>
      <p:sp>
        <p:nvSpPr>
          <p:cNvPr id="17"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defRPr/>
            </a:pPr>
            <a:r>
              <a:rPr lang="en-US" b="1" dirty="0">
                <a:solidFill>
                  <a:schemeClr val="bg1"/>
                </a:solidFill>
                <a:latin typeface="Arial" charset="0"/>
              </a:rPr>
              <a:t>427</a:t>
            </a:r>
            <a:endParaRPr lang="en-US" b="1" i="1" dirty="0">
              <a:solidFill>
                <a:schemeClr val="bg1"/>
              </a:solidFill>
              <a:latin typeface="Times New Roman" charset="0"/>
            </a:endParaRPr>
          </a:p>
        </p:txBody>
      </p:sp>
    </p:spTree>
    <p:extLst>
      <p:ext uri="{BB962C8B-B14F-4D97-AF65-F5344CB8AC3E}">
        <p14:creationId xmlns:p14="http://schemas.microsoft.com/office/powerpoint/2010/main" val="15701442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4480"/>
                                        </p:tgtEl>
                                        <p:attrNameLst>
                                          <p:attrName>style.visibility</p:attrName>
                                        </p:attrNameLst>
                                      </p:cBhvr>
                                      <p:to>
                                        <p:strVal val="visible"/>
                                      </p:to>
                                    </p:set>
                                    <p:anim calcmode="lin" valueType="num">
                                      <p:cBhvr>
                                        <p:cTn id="7" dur="1000" fill="hold"/>
                                        <p:tgtEl>
                                          <p:spTgt spid="574480"/>
                                        </p:tgtEl>
                                        <p:attrNameLst>
                                          <p:attrName>ppt_w</p:attrName>
                                        </p:attrNameLst>
                                      </p:cBhvr>
                                      <p:tavLst>
                                        <p:tav tm="0">
                                          <p:val>
                                            <p:fltVal val="0"/>
                                          </p:val>
                                        </p:tav>
                                        <p:tav tm="100000">
                                          <p:val>
                                            <p:strVal val="#ppt_w"/>
                                          </p:val>
                                        </p:tav>
                                      </p:tavLst>
                                    </p:anim>
                                    <p:anim calcmode="lin" valueType="num">
                                      <p:cBhvr>
                                        <p:cTn id="8" dur="1000" fill="hold"/>
                                        <p:tgtEl>
                                          <p:spTgt spid="574480"/>
                                        </p:tgtEl>
                                        <p:attrNameLst>
                                          <p:attrName>ppt_h</p:attrName>
                                        </p:attrNameLst>
                                      </p:cBhvr>
                                      <p:tavLst>
                                        <p:tav tm="0">
                                          <p:val>
                                            <p:fltVal val="0"/>
                                          </p:val>
                                        </p:tav>
                                        <p:tav tm="100000">
                                          <p:val>
                                            <p:strVal val="#ppt_h"/>
                                          </p:val>
                                        </p:tav>
                                      </p:tavLst>
                                    </p:anim>
                                    <p:anim calcmode="lin" valueType="num">
                                      <p:cBhvr>
                                        <p:cTn id="9" dur="1000" fill="hold"/>
                                        <p:tgtEl>
                                          <p:spTgt spid="57448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44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4470"/>
                                        </p:tgtEl>
                                        <p:attrNameLst>
                                          <p:attrName>style.visibility</p:attrName>
                                        </p:attrNameLst>
                                      </p:cBhvr>
                                      <p:to>
                                        <p:strVal val="visible"/>
                                      </p:to>
                                    </p:set>
                                    <p:anim calcmode="lin" valueType="num">
                                      <p:cBhvr>
                                        <p:cTn id="15" dur="1000" fill="hold"/>
                                        <p:tgtEl>
                                          <p:spTgt spid="574470"/>
                                        </p:tgtEl>
                                        <p:attrNameLst>
                                          <p:attrName>ppt_w</p:attrName>
                                        </p:attrNameLst>
                                      </p:cBhvr>
                                      <p:tavLst>
                                        <p:tav tm="0">
                                          <p:val>
                                            <p:fltVal val="0"/>
                                          </p:val>
                                        </p:tav>
                                        <p:tav tm="100000">
                                          <p:val>
                                            <p:strVal val="#ppt_w"/>
                                          </p:val>
                                        </p:tav>
                                      </p:tavLst>
                                    </p:anim>
                                    <p:anim calcmode="lin" valueType="num">
                                      <p:cBhvr>
                                        <p:cTn id="16" dur="1000" fill="hold"/>
                                        <p:tgtEl>
                                          <p:spTgt spid="574470"/>
                                        </p:tgtEl>
                                        <p:attrNameLst>
                                          <p:attrName>ppt_h</p:attrName>
                                        </p:attrNameLst>
                                      </p:cBhvr>
                                      <p:tavLst>
                                        <p:tav tm="0">
                                          <p:val>
                                            <p:fltVal val="0"/>
                                          </p:val>
                                        </p:tav>
                                        <p:tav tm="100000">
                                          <p:val>
                                            <p:strVal val="#ppt_h"/>
                                          </p:val>
                                        </p:tav>
                                      </p:tavLst>
                                    </p:anim>
                                    <p:anim calcmode="lin" valueType="num">
                                      <p:cBhvr>
                                        <p:cTn id="17" dur="1000" fill="hold"/>
                                        <p:tgtEl>
                                          <p:spTgt spid="574470"/>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44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4471"/>
                                        </p:tgtEl>
                                        <p:attrNameLst>
                                          <p:attrName>style.visibility</p:attrName>
                                        </p:attrNameLst>
                                      </p:cBhvr>
                                      <p:to>
                                        <p:strVal val="visible"/>
                                      </p:to>
                                    </p:set>
                                    <p:anim calcmode="lin" valueType="num">
                                      <p:cBhvr>
                                        <p:cTn id="23" dur="1000" fill="hold"/>
                                        <p:tgtEl>
                                          <p:spTgt spid="574471"/>
                                        </p:tgtEl>
                                        <p:attrNameLst>
                                          <p:attrName>ppt_w</p:attrName>
                                        </p:attrNameLst>
                                      </p:cBhvr>
                                      <p:tavLst>
                                        <p:tav tm="0">
                                          <p:val>
                                            <p:fltVal val="0"/>
                                          </p:val>
                                        </p:tav>
                                        <p:tav tm="100000">
                                          <p:val>
                                            <p:strVal val="#ppt_w"/>
                                          </p:val>
                                        </p:tav>
                                      </p:tavLst>
                                    </p:anim>
                                    <p:anim calcmode="lin" valueType="num">
                                      <p:cBhvr>
                                        <p:cTn id="24" dur="1000" fill="hold"/>
                                        <p:tgtEl>
                                          <p:spTgt spid="574471"/>
                                        </p:tgtEl>
                                        <p:attrNameLst>
                                          <p:attrName>ppt_h</p:attrName>
                                        </p:attrNameLst>
                                      </p:cBhvr>
                                      <p:tavLst>
                                        <p:tav tm="0">
                                          <p:val>
                                            <p:fltVal val="0"/>
                                          </p:val>
                                        </p:tav>
                                        <p:tav tm="100000">
                                          <p:val>
                                            <p:strVal val="#ppt_h"/>
                                          </p:val>
                                        </p:tav>
                                      </p:tavLst>
                                    </p:anim>
                                    <p:anim calcmode="lin" valueType="num">
                                      <p:cBhvr>
                                        <p:cTn id="25" dur="1000" fill="hold"/>
                                        <p:tgtEl>
                                          <p:spTgt spid="574471"/>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447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4482"/>
                                        </p:tgtEl>
                                        <p:attrNameLst>
                                          <p:attrName>style.visibility</p:attrName>
                                        </p:attrNameLst>
                                      </p:cBhvr>
                                      <p:to>
                                        <p:strVal val="visible"/>
                                      </p:to>
                                    </p:set>
                                    <p:anim calcmode="lin" valueType="num">
                                      <p:cBhvr>
                                        <p:cTn id="31" dur="1000" fill="hold"/>
                                        <p:tgtEl>
                                          <p:spTgt spid="574482"/>
                                        </p:tgtEl>
                                        <p:attrNameLst>
                                          <p:attrName>ppt_w</p:attrName>
                                        </p:attrNameLst>
                                      </p:cBhvr>
                                      <p:tavLst>
                                        <p:tav tm="0">
                                          <p:val>
                                            <p:fltVal val="0"/>
                                          </p:val>
                                        </p:tav>
                                        <p:tav tm="100000">
                                          <p:val>
                                            <p:strVal val="#ppt_w"/>
                                          </p:val>
                                        </p:tav>
                                      </p:tavLst>
                                    </p:anim>
                                    <p:anim calcmode="lin" valueType="num">
                                      <p:cBhvr>
                                        <p:cTn id="32" dur="1000" fill="hold"/>
                                        <p:tgtEl>
                                          <p:spTgt spid="574482"/>
                                        </p:tgtEl>
                                        <p:attrNameLst>
                                          <p:attrName>ppt_h</p:attrName>
                                        </p:attrNameLst>
                                      </p:cBhvr>
                                      <p:tavLst>
                                        <p:tav tm="0">
                                          <p:val>
                                            <p:fltVal val="0"/>
                                          </p:val>
                                        </p:tav>
                                        <p:tav tm="100000">
                                          <p:val>
                                            <p:strVal val="#ppt_h"/>
                                          </p:val>
                                        </p:tav>
                                      </p:tavLst>
                                    </p:anim>
                                    <p:anim calcmode="lin" valueType="num">
                                      <p:cBhvr>
                                        <p:cTn id="33" dur="1000" fill="hold"/>
                                        <p:tgtEl>
                                          <p:spTgt spid="57448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44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4474"/>
                                        </p:tgtEl>
                                        <p:attrNameLst>
                                          <p:attrName>style.visibility</p:attrName>
                                        </p:attrNameLst>
                                      </p:cBhvr>
                                      <p:to>
                                        <p:strVal val="visible"/>
                                      </p:to>
                                    </p:set>
                                    <p:anim calcmode="lin" valueType="num">
                                      <p:cBhvr>
                                        <p:cTn id="39" dur="1000" fill="hold"/>
                                        <p:tgtEl>
                                          <p:spTgt spid="574474"/>
                                        </p:tgtEl>
                                        <p:attrNameLst>
                                          <p:attrName>ppt_w</p:attrName>
                                        </p:attrNameLst>
                                      </p:cBhvr>
                                      <p:tavLst>
                                        <p:tav tm="0">
                                          <p:val>
                                            <p:fltVal val="0"/>
                                          </p:val>
                                        </p:tav>
                                        <p:tav tm="100000">
                                          <p:val>
                                            <p:strVal val="#ppt_w"/>
                                          </p:val>
                                        </p:tav>
                                      </p:tavLst>
                                    </p:anim>
                                    <p:anim calcmode="lin" valueType="num">
                                      <p:cBhvr>
                                        <p:cTn id="40" dur="1000" fill="hold"/>
                                        <p:tgtEl>
                                          <p:spTgt spid="574474"/>
                                        </p:tgtEl>
                                        <p:attrNameLst>
                                          <p:attrName>ppt_h</p:attrName>
                                        </p:attrNameLst>
                                      </p:cBhvr>
                                      <p:tavLst>
                                        <p:tav tm="0">
                                          <p:val>
                                            <p:fltVal val="0"/>
                                          </p:val>
                                        </p:tav>
                                        <p:tav tm="100000">
                                          <p:val>
                                            <p:strVal val="#ppt_h"/>
                                          </p:val>
                                        </p:tav>
                                      </p:tavLst>
                                    </p:anim>
                                    <p:anim calcmode="lin" valueType="num">
                                      <p:cBhvr>
                                        <p:cTn id="41" dur="1000" fill="hold"/>
                                        <p:tgtEl>
                                          <p:spTgt spid="57447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44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4475"/>
                                        </p:tgtEl>
                                        <p:attrNameLst>
                                          <p:attrName>style.visibility</p:attrName>
                                        </p:attrNameLst>
                                      </p:cBhvr>
                                      <p:to>
                                        <p:strVal val="visible"/>
                                      </p:to>
                                    </p:set>
                                    <p:anim calcmode="lin" valueType="num">
                                      <p:cBhvr>
                                        <p:cTn id="47" dur="1000" fill="hold"/>
                                        <p:tgtEl>
                                          <p:spTgt spid="574475"/>
                                        </p:tgtEl>
                                        <p:attrNameLst>
                                          <p:attrName>ppt_w</p:attrName>
                                        </p:attrNameLst>
                                      </p:cBhvr>
                                      <p:tavLst>
                                        <p:tav tm="0">
                                          <p:val>
                                            <p:fltVal val="0"/>
                                          </p:val>
                                        </p:tav>
                                        <p:tav tm="100000">
                                          <p:val>
                                            <p:strVal val="#ppt_w"/>
                                          </p:val>
                                        </p:tav>
                                      </p:tavLst>
                                    </p:anim>
                                    <p:anim calcmode="lin" valueType="num">
                                      <p:cBhvr>
                                        <p:cTn id="48" dur="1000" fill="hold"/>
                                        <p:tgtEl>
                                          <p:spTgt spid="574475"/>
                                        </p:tgtEl>
                                        <p:attrNameLst>
                                          <p:attrName>ppt_h</p:attrName>
                                        </p:attrNameLst>
                                      </p:cBhvr>
                                      <p:tavLst>
                                        <p:tav tm="0">
                                          <p:val>
                                            <p:fltVal val="0"/>
                                          </p:val>
                                        </p:tav>
                                        <p:tav tm="100000">
                                          <p:val>
                                            <p:strVal val="#ppt_h"/>
                                          </p:val>
                                        </p:tav>
                                      </p:tavLst>
                                    </p:anim>
                                    <p:anim calcmode="lin" valueType="num">
                                      <p:cBhvr>
                                        <p:cTn id="49" dur="1000" fill="hold"/>
                                        <p:tgtEl>
                                          <p:spTgt spid="574475"/>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44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4483"/>
                                        </p:tgtEl>
                                        <p:attrNameLst>
                                          <p:attrName>style.visibility</p:attrName>
                                        </p:attrNameLst>
                                      </p:cBhvr>
                                      <p:to>
                                        <p:strVal val="visible"/>
                                      </p:to>
                                    </p:set>
                                    <p:anim calcmode="lin" valueType="num">
                                      <p:cBhvr>
                                        <p:cTn id="55" dur="1000" fill="hold"/>
                                        <p:tgtEl>
                                          <p:spTgt spid="574483"/>
                                        </p:tgtEl>
                                        <p:attrNameLst>
                                          <p:attrName>ppt_w</p:attrName>
                                        </p:attrNameLst>
                                      </p:cBhvr>
                                      <p:tavLst>
                                        <p:tav tm="0">
                                          <p:val>
                                            <p:fltVal val="0"/>
                                          </p:val>
                                        </p:tav>
                                        <p:tav tm="100000">
                                          <p:val>
                                            <p:strVal val="#ppt_w"/>
                                          </p:val>
                                        </p:tav>
                                      </p:tavLst>
                                    </p:anim>
                                    <p:anim calcmode="lin" valueType="num">
                                      <p:cBhvr>
                                        <p:cTn id="56" dur="1000" fill="hold"/>
                                        <p:tgtEl>
                                          <p:spTgt spid="574483"/>
                                        </p:tgtEl>
                                        <p:attrNameLst>
                                          <p:attrName>ppt_h</p:attrName>
                                        </p:attrNameLst>
                                      </p:cBhvr>
                                      <p:tavLst>
                                        <p:tav tm="0">
                                          <p:val>
                                            <p:fltVal val="0"/>
                                          </p:val>
                                        </p:tav>
                                        <p:tav tm="100000">
                                          <p:val>
                                            <p:strVal val="#ppt_h"/>
                                          </p:val>
                                        </p:tav>
                                      </p:tavLst>
                                    </p:anim>
                                    <p:anim calcmode="lin" valueType="num">
                                      <p:cBhvr>
                                        <p:cTn id="57" dur="1000" fill="hold"/>
                                        <p:tgtEl>
                                          <p:spTgt spid="57448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44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4476"/>
                                        </p:tgtEl>
                                        <p:attrNameLst>
                                          <p:attrName>style.visibility</p:attrName>
                                        </p:attrNameLst>
                                      </p:cBhvr>
                                      <p:to>
                                        <p:strVal val="visible"/>
                                      </p:to>
                                    </p:set>
                                    <p:anim calcmode="lin" valueType="num">
                                      <p:cBhvr>
                                        <p:cTn id="63" dur="1000" fill="hold"/>
                                        <p:tgtEl>
                                          <p:spTgt spid="574476"/>
                                        </p:tgtEl>
                                        <p:attrNameLst>
                                          <p:attrName>ppt_w</p:attrName>
                                        </p:attrNameLst>
                                      </p:cBhvr>
                                      <p:tavLst>
                                        <p:tav tm="0">
                                          <p:val>
                                            <p:fltVal val="0"/>
                                          </p:val>
                                        </p:tav>
                                        <p:tav tm="100000">
                                          <p:val>
                                            <p:strVal val="#ppt_w"/>
                                          </p:val>
                                        </p:tav>
                                      </p:tavLst>
                                    </p:anim>
                                    <p:anim calcmode="lin" valueType="num">
                                      <p:cBhvr>
                                        <p:cTn id="64" dur="1000" fill="hold"/>
                                        <p:tgtEl>
                                          <p:spTgt spid="574476"/>
                                        </p:tgtEl>
                                        <p:attrNameLst>
                                          <p:attrName>ppt_h</p:attrName>
                                        </p:attrNameLst>
                                      </p:cBhvr>
                                      <p:tavLst>
                                        <p:tav tm="0">
                                          <p:val>
                                            <p:fltVal val="0"/>
                                          </p:val>
                                        </p:tav>
                                        <p:tav tm="100000">
                                          <p:val>
                                            <p:strVal val="#ppt_h"/>
                                          </p:val>
                                        </p:tav>
                                      </p:tavLst>
                                    </p:anim>
                                    <p:anim calcmode="lin" valueType="num">
                                      <p:cBhvr>
                                        <p:cTn id="65" dur="1000" fill="hold"/>
                                        <p:tgtEl>
                                          <p:spTgt spid="574476"/>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44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4477"/>
                                        </p:tgtEl>
                                        <p:attrNameLst>
                                          <p:attrName>style.visibility</p:attrName>
                                        </p:attrNameLst>
                                      </p:cBhvr>
                                      <p:to>
                                        <p:strVal val="visible"/>
                                      </p:to>
                                    </p:set>
                                    <p:anim calcmode="lin" valueType="num">
                                      <p:cBhvr>
                                        <p:cTn id="71" dur="1000" fill="hold"/>
                                        <p:tgtEl>
                                          <p:spTgt spid="574477"/>
                                        </p:tgtEl>
                                        <p:attrNameLst>
                                          <p:attrName>ppt_w</p:attrName>
                                        </p:attrNameLst>
                                      </p:cBhvr>
                                      <p:tavLst>
                                        <p:tav tm="0">
                                          <p:val>
                                            <p:fltVal val="0"/>
                                          </p:val>
                                        </p:tav>
                                        <p:tav tm="100000">
                                          <p:val>
                                            <p:strVal val="#ppt_w"/>
                                          </p:val>
                                        </p:tav>
                                      </p:tavLst>
                                    </p:anim>
                                    <p:anim calcmode="lin" valueType="num">
                                      <p:cBhvr>
                                        <p:cTn id="72" dur="1000" fill="hold"/>
                                        <p:tgtEl>
                                          <p:spTgt spid="574477"/>
                                        </p:tgtEl>
                                        <p:attrNameLst>
                                          <p:attrName>ppt_h</p:attrName>
                                        </p:attrNameLst>
                                      </p:cBhvr>
                                      <p:tavLst>
                                        <p:tav tm="0">
                                          <p:val>
                                            <p:fltVal val="0"/>
                                          </p:val>
                                        </p:tav>
                                        <p:tav tm="100000">
                                          <p:val>
                                            <p:strVal val="#ppt_h"/>
                                          </p:val>
                                        </p:tav>
                                      </p:tavLst>
                                    </p:anim>
                                    <p:anim calcmode="lin" valueType="num">
                                      <p:cBhvr>
                                        <p:cTn id="73" dur="1000" fill="hold"/>
                                        <p:tgtEl>
                                          <p:spTgt spid="574477"/>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447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4470" grpId="0"/>
      <p:bldP spid="574471" grpId="0"/>
      <p:bldP spid="574474" grpId="0"/>
      <p:bldP spid="574475" grpId="0"/>
      <p:bldP spid="574476" grpId="0"/>
      <p:bldP spid="574477" grpId="0"/>
      <p:bldP spid="574480" grpId="0"/>
      <p:bldP spid="574482" grpId="0"/>
      <p:bldP spid="574483"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35618" name="Picture 1028" descr="2394612399_6f42289ece"/>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pPr>
              <a:defRPr/>
            </a:pPr>
            <a:r>
              <a:rPr lang="en-US" sz="4000" b="1" i="1" dirty="0">
                <a:solidFill>
                  <a:srgbClr val="FFFF00"/>
                </a:solidFill>
                <a:effectLst>
                  <a:outerShdw blurRad="38100" dist="38100" dir="2700000" algn="tl">
                    <a:srgbClr val="000000"/>
                  </a:outerShdw>
                </a:effectLst>
                <a:latin typeface="Arial" charset="0"/>
                <a:ea typeface="ＭＳ Ｐゴシック" charset="0"/>
                <a:cs typeface="ＭＳ Ｐゴシック" charset="0"/>
              </a:rPr>
              <a:t>Where</a:t>
            </a:r>
            <a:r>
              <a:rPr lang="en-US" sz="4000" b="1" dirty="0">
                <a:effectLst>
                  <a:outerShdw blurRad="38100" dist="38100" dir="2700000" algn="tl">
                    <a:srgbClr val="000000"/>
                  </a:outerShdw>
                </a:effectLst>
                <a:latin typeface="Arial" charset="0"/>
                <a:ea typeface="ＭＳ Ｐゴシック" charset="0"/>
                <a:cs typeface="ＭＳ Ｐゴシック" charset="0"/>
              </a:rPr>
              <a:t> do the saints rule (20:4)?</a:t>
            </a:r>
            <a:endParaRPr lang="en-US" dirty="0">
              <a:latin typeface="Times New Roman" charset="0"/>
              <a:ea typeface="ＭＳ Ｐゴシック" charset="0"/>
              <a:cs typeface="ＭＳ Ｐゴシック" charset="0"/>
            </a:endParaRPr>
          </a:p>
        </p:txBody>
      </p:sp>
      <p:sp>
        <p:nvSpPr>
          <p:cNvPr id="2" name="Rectangle 1026"/>
          <p:cNvSpPr>
            <a:spLocks noChangeArrowheads="1"/>
          </p:cNvSpPr>
          <p:nvPr/>
        </p:nvSpPr>
        <p:spPr bwMode="auto">
          <a:xfrm>
            <a:off x="0" y="9906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a:defRPr/>
            </a:pPr>
            <a:r>
              <a:rPr lang="en-US" sz="4000" b="1" i="1" dirty="0" err="1">
                <a:solidFill>
                  <a:srgbClr val="FFFF00"/>
                </a:solidFill>
                <a:latin typeface="Arial" charset="0"/>
              </a:rPr>
              <a:t>Amils</a:t>
            </a:r>
            <a:r>
              <a:rPr lang="en-US" sz="4000" b="1" i="1" dirty="0">
                <a:solidFill>
                  <a:srgbClr val="FFFF00"/>
                </a:solidFill>
                <a:latin typeface="Arial" charset="0"/>
              </a:rPr>
              <a:t> </a:t>
            </a:r>
            <a:r>
              <a:rPr lang="en-US" sz="4000" b="1" i="1" dirty="0">
                <a:solidFill>
                  <a:schemeClr val="bg1"/>
                </a:solidFill>
                <a:latin typeface="Arial" charset="0"/>
              </a:rPr>
              <a:t>often say in</a:t>
            </a:r>
            <a:r>
              <a:rPr lang="en-US" sz="4000" b="1" i="1" dirty="0">
                <a:solidFill>
                  <a:srgbClr val="FFFF00"/>
                </a:solidFill>
                <a:latin typeface="Arial" charset="0"/>
              </a:rPr>
              <a:t> heaven</a:t>
            </a:r>
            <a:endParaRPr lang="en-US" sz="4000" dirty="0">
              <a:solidFill>
                <a:schemeClr val="bg1"/>
              </a:solidFill>
              <a:latin typeface="Times New Roman" charset="0"/>
            </a:endParaRPr>
          </a:p>
        </p:txBody>
      </p:sp>
      <p:sp>
        <p:nvSpPr>
          <p:cNvPr id="3" name="Rectangle 1026"/>
          <p:cNvSpPr>
            <a:spLocks noChangeArrowheads="1"/>
          </p:cNvSpPr>
          <p:nvPr/>
        </p:nvSpPr>
        <p:spPr bwMode="auto">
          <a:xfrm>
            <a:off x="0" y="23622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a:defRPr/>
            </a:pPr>
            <a:r>
              <a:rPr lang="en-US" sz="4000" b="1" i="1" dirty="0">
                <a:solidFill>
                  <a:schemeClr val="bg1"/>
                </a:solidFill>
                <a:latin typeface="Arial" charset="0"/>
              </a:rPr>
              <a:t>But</a:t>
            </a:r>
            <a:r>
              <a:rPr lang="en-US" sz="4000" b="1" i="1" dirty="0">
                <a:solidFill>
                  <a:srgbClr val="FFFF00"/>
                </a:solidFill>
                <a:latin typeface="Arial" charset="0"/>
              </a:rPr>
              <a:t> Revelation </a:t>
            </a:r>
            <a:r>
              <a:rPr lang="en-US" sz="4000" b="1" i="1" dirty="0">
                <a:solidFill>
                  <a:schemeClr val="bg1"/>
                </a:solidFill>
                <a:latin typeface="Arial" charset="0"/>
              </a:rPr>
              <a:t>says it is on</a:t>
            </a:r>
            <a:r>
              <a:rPr lang="en-US" sz="4000" b="1" i="1" dirty="0">
                <a:solidFill>
                  <a:srgbClr val="FFFF00"/>
                </a:solidFill>
                <a:latin typeface="Arial" charset="0"/>
              </a:rPr>
              <a:t> earth</a:t>
            </a:r>
            <a:endParaRPr lang="en-US" sz="4000" dirty="0">
              <a:solidFill>
                <a:schemeClr val="bg1"/>
              </a:solidFill>
              <a:latin typeface="Times New Roman" charset="0"/>
            </a:endParaRPr>
          </a:p>
        </p:txBody>
      </p:sp>
      <p:sp>
        <p:nvSpPr>
          <p:cNvPr id="4" name="Rectangle 1026"/>
          <p:cNvSpPr>
            <a:spLocks noChangeArrowheads="1"/>
          </p:cNvSpPr>
          <p:nvPr/>
        </p:nvSpPr>
        <p:spPr bwMode="auto">
          <a:xfrm>
            <a:off x="0" y="3429000"/>
            <a:ext cx="9144000" cy="1371600"/>
          </a:xfrm>
          <a:prstGeom prst="rect">
            <a:avLst/>
          </a:prstGeom>
          <a:noFill/>
          <a:ln w="9525">
            <a:noFill/>
            <a:miter lim="800000"/>
            <a:headEnd/>
            <a:tailEnd/>
          </a:ln>
          <a:effectLst/>
        </p:spPr>
        <p:txBody>
          <a:bodyPr anchor="ctr"/>
          <a:lstStyle/>
          <a:p>
            <a:pPr marL="388938" indent="-388938">
              <a:defRPr/>
            </a:pPr>
            <a:r>
              <a:rPr lang="en-US" sz="3600" dirty="0">
                <a:solidFill>
                  <a:schemeClr val="bg1"/>
                </a:solidFill>
                <a:effectLst>
                  <a:glow rad="165100">
                    <a:schemeClr val="tx1">
                      <a:alpha val="75000"/>
                    </a:schemeClr>
                  </a:glow>
                </a:effectLst>
                <a:latin typeface="Arial" pitchFamily="-111" charset="0"/>
                <a:ea typeface="ＭＳ Ｐゴシック" pitchFamily="-111" charset="-128"/>
                <a:cs typeface="ＭＳ Ｐゴシック" pitchFamily="-111" charset="-128"/>
              </a:rPr>
              <a:t>•	"And you have caused them to become a Kingdom of priests for our God. And they will reign </a:t>
            </a:r>
            <a:r>
              <a:rPr lang="en-US" sz="3600" dirty="0">
                <a:solidFill>
                  <a:srgbClr val="FFFF00"/>
                </a:solidFill>
                <a:effectLst>
                  <a:glow rad="165100">
                    <a:schemeClr val="tx1">
                      <a:alpha val="75000"/>
                    </a:schemeClr>
                  </a:glow>
                </a:effectLst>
                <a:latin typeface="Arial" pitchFamily="-111" charset="0"/>
                <a:ea typeface="ＭＳ Ｐゴシック" pitchFamily="-111" charset="-128"/>
                <a:cs typeface="ＭＳ Ｐゴシック" pitchFamily="-111" charset="-128"/>
              </a:rPr>
              <a:t>on the earth</a:t>
            </a:r>
            <a:r>
              <a:rPr lang="en-US" sz="3600" dirty="0">
                <a:solidFill>
                  <a:schemeClr val="bg1"/>
                </a:solidFill>
                <a:effectLst>
                  <a:glow rad="165100">
                    <a:schemeClr val="tx1">
                      <a:alpha val="75000"/>
                    </a:schemeClr>
                  </a:glow>
                </a:effectLst>
                <a:latin typeface="Arial" pitchFamily="-111" charset="0"/>
                <a:ea typeface="ＭＳ Ｐゴシック" pitchFamily="-111" charset="-128"/>
                <a:cs typeface="ＭＳ Ｐゴシック" pitchFamily="-111" charset="-128"/>
              </a:rPr>
              <a:t>" (5:10).</a:t>
            </a:r>
          </a:p>
        </p:txBody>
      </p:sp>
      <p:sp>
        <p:nvSpPr>
          <p:cNvPr id="5" name="Rectangle 1026"/>
          <p:cNvSpPr>
            <a:spLocks noChangeArrowheads="1"/>
          </p:cNvSpPr>
          <p:nvPr/>
        </p:nvSpPr>
        <p:spPr bwMode="auto">
          <a:xfrm>
            <a:off x="0" y="5334000"/>
            <a:ext cx="9144000" cy="1371600"/>
          </a:xfrm>
          <a:prstGeom prst="rect">
            <a:avLst/>
          </a:prstGeom>
          <a:noFill/>
          <a:ln w="9525">
            <a:noFill/>
            <a:miter lim="800000"/>
            <a:headEnd/>
            <a:tailEnd/>
          </a:ln>
          <a:effectLst/>
        </p:spPr>
        <p:txBody>
          <a:bodyPr anchor="ctr"/>
          <a:lstStyle/>
          <a:p>
            <a:pPr marL="388938" indent="-388938">
              <a:defRPr/>
            </a:pPr>
            <a:r>
              <a:rPr lang="en-US" sz="3600" dirty="0">
                <a:solidFill>
                  <a:schemeClr val="bg1"/>
                </a:solidFill>
                <a:effectLst>
                  <a:glow rad="165100">
                    <a:schemeClr val="tx1">
                      <a:alpha val="75000"/>
                    </a:schemeClr>
                  </a:glow>
                </a:effectLst>
                <a:latin typeface="Arial" pitchFamily="-111" charset="0"/>
                <a:ea typeface="ＭＳ Ｐゴシック" pitchFamily="-111" charset="-128"/>
                <a:cs typeface="ＭＳ Ｐゴシック" pitchFamily="-111" charset="-128"/>
              </a:rPr>
              <a:t>•	No change of location is noted from verse 3 (on earth) to verse 4, so we should assume verses 4-6 also to be on earth.</a:t>
            </a:r>
          </a:p>
        </p:txBody>
      </p:sp>
      <p:sp>
        <p:nvSpPr>
          <p:cNvPr id="8"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428</a:t>
            </a:r>
          </a:p>
        </p:txBody>
      </p:sp>
    </p:spTree>
    <p:extLst>
      <p:ext uri="{BB962C8B-B14F-4D97-AF65-F5344CB8AC3E}">
        <p14:creationId xmlns:p14="http://schemas.microsoft.com/office/powerpoint/2010/main" val="23326720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37666" name="Picture 1032" descr="a-new-heaven-and-a-new-earth"/>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pPr>
              <a:defRPr/>
            </a:pPr>
            <a:r>
              <a:rPr lang="en-US" sz="4000" b="1" i="1">
                <a:solidFill>
                  <a:srgbClr val="FFFF00"/>
                </a:solidFill>
                <a:effectLst>
                  <a:outerShdw blurRad="38100" dist="38100" dir="2700000" algn="tl">
                    <a:srgbClr val="000000"/>
                  </a:outerShdw>
                </a:effectLst>
                <a:latin typeface="Arial" charset="0"/>
                <a:ea typeface="ＭＳ Ｐゴシック" charset="0"/>
                <a:cs typeface="ＭＳ Ｐゴシック" charset="0"/>
              </a:rPr>
              <a:t>When</a:t>
            </a:r>
            <a:r>
              <a:rPr lang="en-US" sz="4000" b="1">
                <a:effectLst>
                  <a:outerShdw blurRad="38100" dist="38100" dir="2700000" algn="tl">
                    <a:srgbClr val="000000"/>
                  </a:outerShdw>
                </a:effectLst>
                <a:latin typeface="Arial" charset="0"/>
                <a:ea typeface="ＭＳ Ｐゴシック" charset="0"/>
                <a:cs typeface="ＭＳ Ｐゴシック" charset="0"/>
              </a:rPr>
              <a:t> do the saints rule (20:4)?</a:t>
            </a:r>
            <a:endParaRPr lang="en-US">
              <a:latin typeface="Times New Roman" charset="0"/>
              <a:ea typeface="ＭＳ Ｐゴシック" charset="0"/>
              <a:cs typeface="ＭＳ Ｐゴシック" charset="0"/>
            </a:endParaRPr>
          </a:p>
        </p:txBody>
      </p:sp>
      <p:sp>
        <p:nvSpPr>
          <p:cNvPr id="2" name="Rectangle 1026"/>
          <p:cNvSpPr>
            <a:spLocks noChangeArrowheads="1"/>
          </p:cNvSpPr>
          <p:nvPr/>
        </p:nvSpPr>
        <p:spPr bwMode="auto">
          <a:xfrm>
            <a:off x="0" y="9906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a:defRPr/>
            </a:pPr>
            <a:r>
              <a:rPr lang="en-US" sz="4000" b="1" i="1" dirty="0" err="1">
                <a:solidFill>
                  <a:srgbClr val="FFFF00"/>
                </a:solidFill>
                <a:latin typeface="Arial" charset="0"/>
              </a:rPr>
              <a:t>Amils</a:t>
            </a:r>
            <a:r>
              <a:rPr lang="en-US" sz="4000" b="1" i="1" dirty="0">
                <a:solidFill>
                  <a:srgbClr val="FFFF00"/>
                </a:solidFill>
                <a:latin typeface="Arial" charset="0"/>
              </a:rPr>
              <a:t> </a:t>
            </a:r>
            <a:r>
              <a:rPr lang="en-US" sz="4000" b="1" i="1" dirty="0">
                <a:solidFill>
                  <a:schemeClr val="bg1"/>
                </a:solidFill>
                <a:latin typeface="Arial" charset="0"/>
              </a:rPr>
              <a:t>claim it is </a:t>
            </a:r>
            <a:r>
              <a:rPr lang="en-US" sz="4000" b="1" i="1" dirty="0">
                <a:solidFill>
                  <a:srgbClr val="FFFF00"/>
                </a:solidFill>
                <a:latin typeface="Arial" charset="0"/>
              </a:rPr>
              <a:t>now</a:t>
            </a:r>
            <a:endParaRPr lang="en-US" sz="4000" dirty="0">
              <a:solidFill>
                <a:schemeClr val="bg1"/>
              </a:solidFill>
              <a:latin typeface="Times New Roman" charset="0"/>
            </a:endParaRPr>
          </a:p>
        </p:txBody>
      </p:sp>
      <p:sp>
        <p:nvSpPr>
          <p:cNvPr id="3" name="Rectangle 1026"/>
          <p:cNvSpPr>
            <a:spLocks noChangeArrowheads="1"/>
          </p:cNvSpPr>
          <p:nvPr/>
        </p:nvSpPr>
        <p:spPr bwMode="auto">
          <a:xfrm>
            <a:off x="0" y="2362200"/>
            <a:ext cx="9144000" cy="762000"/>
          </a:xfrm>
          <a:prstGeom prst="rect">
            <a:avLst/>
          </a:prstGeom>
          <a:solidFill>
            <a:schemeClr val="tx1"/>
          </a:solidFill>
          <a:ln w="9525">
            <a:noFill/>
            <a:miter lim="800000"/>
            <a:headEnd/>
            <a:tailEnd/>
          </a:ln>
          <a:effectLst>
            <a:outerShdw blurRad="63500" dist="35921" dir="2700000" algn="ctr" rotWithShape="0">
              <a:schemeClr val="tx1">
                <a:alpha val="74997"/>
              </a:schemeClr>
            </a:outerShdw>
          </a:effectLst>
        </p:spPr>
        <p:txBody>
          <a:bodyPr anchor="ctr"/>
          <a:lstStyle/>
          <a:p>
            <a:pPr algn="ctr">
              <a:defRPr/>
            </a:pPr>
            <a:r>
              <a:rPr lang="en-US" sz="4000" b="1" i="1" dirty="0">
                <a:solidFill>
                  <a:schemeClr val="bg1"/>
                </a:solidFill>
                <a:latin typeface="Arial" charset="0"/>
              </a:rPr>
              <a:t>But</a:t>
            </a:r>
            <a:r>
              <a:rPr lang="en-US" sz="4000" b="1" i="1" dirty="0">
                <a:solidFill>
                  <a:srgbClr val="FFFF00"/>
                </a:solidFill>
                <a:latin typeface="Arial" charset="0"/>
              </a:rPr>
              <a:t> Revelation </a:t>
            </a:r>
            <a:r>
              <a:rPr lang="en-US" sz="4000" b="1" i="1" dirty="0">
                <a:solidFill>
                  <a:schemeClr val="bg1"/>
                </a:solidFill>
                <a:latin typeface="Arial" charset="0"/>
              </a:rPr>
              <a:t>says it is </a:t>
            </a:r>
            <a:r>
              <a:rPr lang="en-US" sz="4000" b="1" i="1" dirty="0">
                <a:solidFill>
                  <a:srgbClr val="FFFF00"/>
                </a:solidFill>
                <a:latin typeface="Arial" charset="0"/>
              </a:rPr>
              <a:t>future</a:t>
            </a:r>
            <a:endParaRPr lang="en-US" sz="4000" dirty="0">
              <a:solidFill>
                <a:schemeClr val="bg1"/>
              </a:solidFill>
              <a:latin typeface="Times New Roman" charset="0"/>
            </a:endParaRPr>
          </a:p>
        </p:txBody>
      </p:sp>
      <p:sp>
        <p:nvSpPr>
          <p:cNvPr id="4" name="Rectangle 1026"/>
          <p:cNvSpPr>
            <a:spLocks noChangeArrowheads="1"/>
          </p:cNvSpPr>
          <p:nvPr/>
        </p:nvSpPr>
        <p:spPr bwMode="auto">
          <a:xfrm>
            <a:off x="0" y="3388688"/>
            <a:ext cx="9144000" cy="1371600"/>
          </a:xfrm>
          <a:prstGeom prst="rect">
            <a:avLst/>
          </a:prstGeom>
          <a:noFill/>
          <a:ln w="9525">
            <a:noFill/>
            <a:miter lim="800000"/>
            <a:headEnd/>
            <a:tailEnd/>
          </a:ln>
          <a:effectLst/>
        </p:spPr>
        <p:txBody>
          <a:bodyPr anchor="ctr"/>
          <a:lstStyle/>
          <a:p>
            <a:pPr marL="388938" indent="-388938">
              <a:defRPr/>
            </a:pPr>
            <a:r>
              <a:rPr lang="en-US" sz="3600" dirty="0">
                <a:solidFill>
                  <a:schemeClr val="bg1"/>
                </a:solidFill>
                <a:effectLst>
                  <a:glow rad="165100">
                    <a:schemeClr val="tx1">
                      <a:alpha val="75000"/>
                    </a:schemeClr>
                  </a:glow>
                </a:effectLst>
                <a:latin typeface="Arial" pitchFamily="-111" charset="0"/>
                <a:ea typeface="ＭＳ Ｐゴシック" pitchFamily="-111" charset="-128"/>
                <a:cs typeface="ＭＳ Ｐゴシック" pitchFamily="-111" charset="-128"/>
              </a:rPr>
              <a:t>•	"And you have caused them to become a Kingdom of priests for our God. And they </a:t>
            </a:r>
            <a:r>
              <a:rPr lang="en-US" sz="3600" dirty="0">
                <a:solidFill>
                  <a:srgbClr val="FFFF00"/>
                </a:solidFill>
                <a:effectLst>
                  <a:glow rad="165100">
                    <a:schemeClr val="tx1">
                      <a:alpha val="75000"/>
                    </a:schemeClr>
                  </a:glow>
                </a:effectLst>
                <a:latin typeface="Arial" pitchFamily="-111" charset="0"/>
                <a:ea typeface="ＭＳ Ｐゴシック" pitchFamily="-111" charset="-128"/>
                <a:cs typeface="ＭＳ Ｐゴシック" pitchFamily="-111" charset="-128"/>
              </a:rPr>
              <a:t>will </a:t>
            </a:r>
            <a:r>
              <a:rPr lang="en-US" sz="3600" dirty="0">
                <a:solidFill>
                  <a:schemeClr val="bg1"/>
                </a:solidFill>
                <a:effectLst>
                  <a:glow rad="165100">
                    <a:schemeClr val="tx1">
                      <a:alpha val="75000"/>
                    </a:schemeClr>
                  </a:glow>
                </a:effectLst>
                <a:latin typeface="Arial" pitchFamily="-111" charset="0"/>
                <a:ea typeface="ＭＳ Ｐゴシック" pitchFamily="-111" charset="-128"/>
                <a:cs typeface="ＭＳ Ｐゴシック" pitchFamily="-111" charset="-128"/>
              </a:rPr>
              <a:t>reign on the earth" (5:10).</a:t>
            </a:r>
          </a:p>
        </p:txBody>
      </p:sp>
      <p:sp>
        <p:nvSpPr>
          <p:cNvPr id="5" name="Rectangle 1026"/>
          <p:cNvSpPr>
            <a:spLocks noChangeArrowheads="1"/>
          </p:cNvSpPr>
          <p:nvPr/>
        </p:nvSpPr>
        <p:spPr bwMode="auto">
          <a:xfrm>
            <a:off x="0" y="5112284"/>
            <a:ext cx="9144000" cy="1564312"/>
          </a:xfrm>
          <a:prstGeom prst="rect">
            <a:avLst/>
          </a:prstGeom>
          <a:noFill/>
          <a:ln w="9525">
            <a:noFill/>
            <a:miter lim="800000"/>
            <a:headEnd/>
            <a:tailEnd/>
          </a:ln>
          <a:effectLst/>
        </p:spPr>
        <p:txBody>
          <a:bodyPr anchor="ctr"/>
          <a:lstStyle/>
          <a:p>
            <a:pPr marL="388938" indent="-388938">
              <a:defRPr/>
            </a:pPr>
            <a:r>
              <a:rPr lang="en-US" sz="3600" dirty="0">
                <a:solidFill>
                  <a:schemeClr val="bg1"/>
                </a:solidFill>
                <a:effectLst>
                  <a:glow rad="165100">
                    <a:schemeClr val="tx1">
                      <a:alpha val="75000"/>
                    </a:schemeClr>
                  </a:glow>
                </a:effectLst>
                <a:latin typeface="Arial" pitchFamily="-111" charset="0"/>
                <a:ea typeface="ＭＳ Ｐゴシック" pitchFamily="-111" charset="-128"/>
                <a:cs typeface="ＭＳ Ｐゴシック" pitchFamily="-111" charset="-128"/>
              </a:rPr>
              <a:t>•	</a:t>
            </a:r>
            <a:r>
              <a:rPr lang="en-US" altLang="ja-JP" sz="3600" dirty="0">
                <a:solidFill>
                  <a:schemeClr val="bg1"/>
                </a:solidFill>
                <a:effectLst>
                  <a:glow rad="165100">
                    <a:schemeClr val="tx1">
                      <a:alpha val="75000"/>
                    </a:schemeClr>
                  </a:glow>
                </a:effectLst>
                <a:latin typeface="Arial" pitchFamily="-111" charset="0"/>
                <a:ea typeface="ＭＳ Ｐゴシック" pitchFamily="-111" charset="-128"/>
                <a:cs typeface="ＭＳ Ｐゴシック" pitchFamily="-111" charset="-128"/>
              </a:rPr>
              <a:t>"…they </a:t>
            </a:r>
            <a:r>
              <a:rPr lang="en-US" altLang="ja-JP" sz="3600" dirty="0">
                <a:solidFill>
                  <a:srgbClr val="FFFF00"/>
                </a:solidFill>
                <a:effectLst>
                  <a:glow rad="165100">
                    <a:schemeClr val="tx1">
                      <a:alpha val="75000"/>
                    </a:schemeClr>
                  </a:glow>
                </a:effectLst>
                <a:latin typeface="Arial" pitchFamily="-111" charset="0"/>
                <a:ea typeface="ＭＳ Ｐゴシック" pitchFamily="-111" charset="-128"/>
                <a:cs typeface="ＭＳ Ｐゴシック" pitchFamily="-111" charset="-128"/>
              </a:rPr>
              <a:t>will </a:t>
            </a:r>
            <a:r>
              <a:rPr lang="en-US" altLang="ja-JP" sz="3600" dirty="0">
                <a:solidFill>
                  <a:schemeClr val="bg1"/>
                </a:solidFill>
                <a:effectLst>
                  <a:glow rad="165100">
                    <a:schemeClr val="tx1">
                      <a:alpha val="75000"/>
                    </a:schemeClr>
                  </a:glow>
                </a:effectLst>
                <a:latin typeface="Arial" pitchFamily="-111" charset="0"/>
                <a:ea typeface="ＭＳ Ｐゴシック" pitchFamily="-111" charset="-128"/>
                <a:cs typeface="ＭＳ Ｐゴシック" pitchFamily="-111" charset="-128"/>
              </a:rPr>
              <a:t>be priests of God and of Christ and </a:t>
            </a:r>
            <a:r>
              <a:rPr lang="en-US" altLang="ja-JP" sz="3600" dirty="0">
                <a:solidFill>
                  <a:srgbClr val="FFFF00"/>
                </a:solidFill>
                <a:effectLst>
                  <a:glow rad="165100">
                    <a:schemeClr val="tx1">
                      <a:alpha val="75000"/>
                    </a:schemeClr>
                  </a:glow>
                </a:effectLst>
                <a:latin typeface="Arial" pitchFamily="-111" charset="0"/>
                <a:ea typeface="ＭＳ Ｐゴシック" pitchFamily="-111" charset="-128"/>
                <a:cs typeface="ＭＳ Ｐゴシック" pitchFamily="-111" charset="-128"/>
              </a:rPr>
              <a:t>will </a:t>
            </a:r>
            <a:r>
              <a:rPr lang="en-US" altLang="ja-JP" sz="3600" dirty="0">
                <a:solidFill>
                  <a:schemeClr val="bg1"/>
                </a:solidFill>
                <a:effectLst>
                  <a:glow rad="165100">
                    <a:schemeClr val="tx1">
                      <a:alpha val="75000"/>
                    </a:schemeClr>
                  </a:glow>
                </a:effectLst>
                <a:latin typeface="Arial" pitchFamily="-111" charset="0"/>
                <a:ea typeface="ＭＳ Ｐゴシック" pitchFamily="-111" charset="-128"/>
                <a:cs typeface="ＭＳ Ｐゴシック" pitchFamily="-111" charset="-128"/>
              </a:rPr>
              <a:t>reign with Him for a thousand years" (20:6).</a:t>
            </a:r>
            <a:endParaRPr lang="en-US" sz="3600" dirty="0">
              <a:solidFill>
                <a:schemeClr val="bg1"/>
              </a:solidFill>
              <a:effectLst>
                <a:glow rad="165100">
                  <a:schemeClr val="tx1">
                    <a:alpha val="75000"/>
                  </a:schemeClr>
                </a:glow>
              </a:effectLst>
              <a:latin typeface="Arial" pitchFamily="-111" charset="0"/>
              <a:ea typeface="ＭＳ Ｐゴシック" pitchFamily="-111" charset="-128"/>
              <a:cs typeface="ＭＳ Ｐゴシック" pitchFamily="-111" charset="-128"/>
            </a:endParaRPr>
          </a:p>
        </p:txBody>
      </p:sp>
      <p:sp>
        <p:nvSpPr>
          <p:cNvPr id="8"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428</a:t>
            </a:r>
          </a:p>
        </p:txBody>
      </p:sp>
    </p:spTree>
    <p:extLst>
      <p:ext uri="{BB962C8B-B14F-4D97-AF65-F5344CB8AC3E}">
        <p14:creationId xmlns:p14="http://schemas.microsoft.com/office/powerpoint/2010/main" val="39741288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39713"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9714" name="Subtitle 2"/>
          <p:cNvSpPr txBox="1">
            <a:spLocks/>
          </p:cNvSpPr>
          <p:nvPr/>
        </p:nvSpPr>
        <p:spPr bwMode="auto">
          <a:xfrm>
            <a:off x="0" y="1676400"/>
            <a:ext cx="914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came to life</a:t>
            </a:r>
            <a:r>
              <a:rPr lang="en-US" altLang="ja-JP" b="1" dirty="0">
                <a:latin typeface="Arial" charset="0"/>
                <a:cs typeface="Arial" charset="0"/>
              </a:rPr>
              <a:t>" (</a:t>
            </a:r>
            <a:r>
              <a:rPr lang="en-US" altLang="ja-JP" b="1" dirty="0" err="1">
                <a:latin typeface="Bwgrkl" charset="0"/>
                <a:cs typeface="Arial" charset="0"/>
              </a:rPr>
              <a:t>e;zhsan</a:t>
            </a:r>
            <a:r>
              <a:rPr lang="en-US" altLang="ja-JP" b="1" dirty="0">
                <a:latin typeface="Arial" charset="0"/>
                <a:cs typeface="Arial" charset="0"/>
              </a:rPr>
              <a:t>)  at the "</a:t>
            </a:r>
            <a:r>
              <a:rPr lang="en-US" altLang="ja-JP" b="1" dirty="0">
                <a:solidFill>
                  <a:srgbClr val="FFFF00"/>
                </a:solidFill>
                <a:latin typeface="Arial" charset="0"/>
                <a:cs typeface="Arial" charset="0"/>
              </a:rPr>
              <a:t>first resurrection</a:t>
            </a:r>
            <a:r>
              <a:rPr lang="en-US" altLang="ja-JP" b="1" dirty="0">
                <a:latin typeface="Arial" charset="0"/>
                <a:cs typeface="Arial" charset="0"/>
              </a:rPr>
              <a:t>" </a:t>
            </a:r>
            <a:endParaRPr lang="en-US" b="1" dirty="0">
              <a:latin typeface="Arial" charset="0"/>
              <a:cs typeface="Arial" charset="0"/>
            </a:endParaRPr>
          </a:p>
        </p:txBody>
      </p:sp>
      <p:sp>
        <p:nvSpPr>
          <p:cNvPr id="10" name="Rectangular Callout 9"/>
          <p:cNvSpPr/>
          <p:nvPr/>
        </p:nvSpPr>
        <p:spPr>
          <a:xfrm rot="10800000">
            <a:off x="838200" y="2514600"/>
            <a:ext cx="83058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srgbClr val="FFFFFF"/>
              </a:solidFill>
            </a:endParaRPr>
          </a:p>
        </p:txBody>
      </p:sp>
      <p:sp>
        <p:nvSpPr>
          <p:cNvPr id="7" name="Subtitle 2"/>
          <p:cNvSpPr txBox="1">
            <a:spLocks/>
          </p:cNvSpPr>
          <p:nvPr/>
        </p:nvSpPr>
        <p:spPr bwMode="auto">
          <a:xfrm>
            <a:off x="1219200" y="3048000"/>
            <a:ext cx="7086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buFont typeface="Arial" charset="0"/>
              <a:buChar char="•"/>
            </a:pPr>
            <a:r>
              <a:rPr lang="en-US" b="1" dirty="0">
                <a:solidFill>
                  <a:srgbClr val="FFFF00"/>
                </a:solidFill>
                <a:latin typeface="Arial" charset="0"/>
                <a:cs typeface="Arial" charset="0"/>
              </a:rPr>
              <a:t>Physical resurrection </a:t>
            </a:r>
            <a:r>
              <a:rPr lang="en-US" b="1" dirty="0">
                <a:latin typeface="Arial" charset="0"/>
                <a:cs typeface="Arial" charset="0"/>
              </a:rPr>
              <a:t>(1:18; 2:8)</a:t>
            </a:r>
          </a:p>
        </p:txBody>
      </p:sp>
      <p:sp>
        <p:nvSpPr>
          <p:cNvPr id="8" name="Subtitle 2"/>
          <p:cNvSpPr txBox="1">
            <a:spLocks/>
          </p:cNvSpPr>
          <p:nvPr/>
        </p:nvSpPr>
        <p:spPr bwMode="auto">
          <a:xfrm>
            <a:off x="1676400" y="3581400"/>
            <a:ext cx="71628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baseline="30000" dirty="0">
                <a:latin typeface="Arial" charset="0"/>
              </a:rPr>
              <a:t>NLT </a:t>
            </a:r>
            <a:r>
              <a:rPr lang="en-US" b="1" dirty="0">
                <a:latin typeface="Arial" charset="0"/>
              </a:rPr>
              <a:t>Revelation 1:18 I am the </a:t>
            </a:r>
            <a:r>
              <a:rPr lang="en-US" b="1" dirty="0">
                <a:solidFill>
                  <a:srgbClr val="FFFF00"/>
                </a:solidFill>
                <a:latin typeface="Arial" charset="0"/>
              </a:rPr>
              <a:t>living one</a:t>
            </a:r>
            <a:r>
              <a:rPr lang="en-US" b="1" dirty="0">
                <a:latin typeface="Arial" charset="0"/>
              </a:rPr>
              <a:t>. I died, but look—I am alive forever and ever! And I hold the keys of death and the grave.</a:t>
            </a:r>
            <a:endParaRPr lang="en-US" b="1" dirty="0">
              <a:latin typeface="Corbel" charset="0"/>
            </a:endParaRPr>
          </a:p>
        </p:txBody>
      </p:sp>
      <p:sp>
        <p:nvSpPr>
          <p:cNvPr id="9" name="Subtitle 2"/>
          <p:cNvSpPr txBox="1">
            <a:spLocks/>
          </p:cNvSpPr>
          <p:nvPr/>
        </p:nvSpPr>
        <p:spPr bwMode="auto">
          <a:xfrm>
            <a:off x="1600200" y="4953000"/>
            <a:ext cx="70866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aseline="30000" dirty="0">
                <a:latin typeface="Arial" charset="0"/>
              </a:rPr>
              <a:t>NLT </a:t>
            </a:r>
            <a:r>
              <a:rPr lang="en-US" b="1" dirty="0">
                <a:latin typeface="Arial" charset="0"/>
              </a:rPr>
              <a:t>Revelation 2:8 "Write this letter to the angel of the church in Smyrna. This is the message from the one who is the First and the Last, who was dead but is now </a:t>
            </a:r>
            <a:r>
              <a:rPr lang="en-US" b="1" dirty="0">
                <a:solidFill>
                  <a:srgbClr val="FFFF00"/>
                </a:solidFill>
                <a:latin typeface="Arial" charset="0"/>
              </a:rPr>
              <a:t>alive</a:t>
            </a:r>
            <a:r>
              <a:rPr lang="en-US" altLang="ja-JP" b="1" dirty="0">
                <a:latin typeface="Arial" charset="0"/>
              </a:rPr>
              <a:t>"</a:t>
            </a:r>
            <a:endParaRPr lang="en-US" b="1" dirty="0">
              <a:latin typeface="Arial" charset="0"/>
            </a:endParaRPr>
          </a:p>
        </p:txBody>
      </p:sp>
      <p:sp>
        <p:nvSpPr>
          <p:cNvPr id="1139719" name="Subtitle 2"/>
          <p:cNvSpPr txBox="1">
            <a:spLocks/>
          </p:cNvSpPr>
          <p:nvPr/>
        </p:nvSpPr>
        <p:spPr bwMode="auto">
          <a:xfrm>
            <a:off x="6705600" y="6477000"/>
            <a:ext cx="2438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buClr>
                <a:schemeClr val="tx2"/>
              </a:buClr>
              <a:buSzPct val="95000"/>
              <a:buFont typeface="Wingdings" charset="0"/>
              <a:buNone/>
            </a:pPr>
            <a:r>
              <a:rPr lang="en-US" sz="2000" b="1">
                <a:latin typeface="Arial" charset="0"/>
                <a:cs typeface="Arial" charset="0"/>
              </a:rPr>
              <a:t>Beale, 1004</a:t>
            </a:r>
          </a:p>
        </p:txBody>
      </p:sp>
      <p:sp>
        <p:nvSpPr>
          <p:cNvPr id="1139720" name="Rectangle 11"/>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pic>
        <p:nvPicPr>
          <p:cNvPr id="1139721" name="Picture 11" descr="Rev 20.4 Gk came to 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Subtitle 2"/>
          <p:cNvSpPr txBox="1">
            <a:spLocks/>
          </p:cNvSpPr>
          <p:nvPr/>
        </p:nvSpPr>
        <p:spPr bwMode="auto">
          <a:xfrm>
            <a:off x="838200" y="2514600"/>
            <a:ext cx="838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altLang="ja-JP" b="1" dirty="0">
                <a:latin typeface="Arial" charset="0"/>
                <a:cs typeface="Arial" charset="0"/>
              </a:rPr>
              <a:t>Beale says "</a:t>
            </a:r>
            <a:r>
              <a:rPr lang="en-US" altLang="ja-JP" b="1" dirty="0">
                <a:solidFill>
                  <a:srgbClr val="FFFF00"/>
                </a:solidFill>
                <a:latin typeface="Arial" charset="0"/>
                <a:cs typeface="Arial" charset="0"/>
              </a:rPr>
              <a:t>came to life</a:t>
            </a:r>
            <a:r>
              <a:rPr lang="en-US" altLang="ja-JP" b="1" dirty="0">
                <a:latin typeface="Arial" charset="0"/>
                <a:cs typeface="Arial" charset="0"/>
              </a:rPr>
              <a:t>" (from </a:t>
            </a:r>
            <a:r>
              <a:rPr lang="en-US" altLang="ja-JP" b="1" dirty="0" err="1">
                <a:latin typeface="Bwgrkl" charset="0"/>
                <a:cs typeface="Arial" charset="0"/>
              </a:rPr>
              <a:t>za,w</a:t>
            </a:r>
            <a:r>
              <a:rPr lang="en-US" altLang="ja-JP" b="1" dirty="0">
                <a:latin typeface="Arial" charset="0"/>
                <a:cs typeface="Arial" charset="0"/>
              </a:rPr>
              <a:t>, "to live") can mean: </a:t>
            </a:r>
            <a:endParaRPr lang="en-US" b="1" dirty="0">
              <a:latin typeface="Arial" charset="0"/>
              <a:cs typeface="Arial" charset="0"/>
            </a:endParaRPr>
          </a:p>
        </p:txBody>
      </p:sp>
      <p:pic>
        <p:nvPicPr>
          <p:cNvPr id="549901" name="Picture 12" descr="Rev 20.4 Gr to liv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54650" y="2565400"/>
            <a:ext cx="630238" cy="40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9724" name="Subtitle 2"/>
          <p:cNvSpPr>
            <a:spLocks/>
          </p:cNvSpPr>
          <p:nvPr/>
        </p:nvSpPr>
        <p:spPr bwMode="auto">
          <a:xfrm>
            <a:off x="0" y="1295400"/>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chemeClr val="tx2"/>
              </a:buClr>
              <a:buSzPct val="95000"/>
              <a:buFont typeface="Wingdings" charset="0"/>
              <a:buNone/>
            </a:pPr>
            <a:r>
              <a:rPr lang="en-US" b="1" dirty="0">
                <a:latin typeface="Arial" charset="0"/>
                <a:cs typeface="Arial" charset="0"/>
              </a:rPr>
              <a:t>Beale (</a:t>
            </a:r>
            <a:r>
              <a:rPr lang="en-US" b="1" dirty="0" err="1">
                <a:latin typeface="Arial" charset="0"/>
                <a:cs typeface="Arial" charset="0"/>
              </a:rPr>
              <a:t>amil</a:t>
            </a:r>
            <a:r>
              <a:rPr lang="en-US" b="1" dirty="0">
                <a:latin typeface="Arial" charset="0"/>
                <a:cs typeface="Arial" charset="0"/>
              </a:rPr>
              <a:t>) will not equate the two resurrections with</a:t>
            </a:r>
          </a:p>
        </p:txBody>
      </p:sp>
      <p:sp>
        <p:nvSpPr>
          <p:cNvPr id="14"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4990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41761"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srgbClr val="FFFFFF"/>
              </a:solidFill>
            </a:endParaRPr>
          </a:p>
        </p:txBody>
      </p:sp>
      <p:sp>
        <p:nvSpPr>
          <p:cNvPr id="1141763" name="Subtitle 2"/>
          <p:cNvSpPr txBox="1">
            <a:spLocks/>
          </p:cNvSpPr>
          <p:nvPr/>
        </p:nvSpPr>
        <p:spPr bwMode="auto">
          <a:xfrm>
            <a:off x="1219200" y="3048000"/>
            <a:ext cx="7086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buFont typeface="Arial" charset="0"/>
              <a:buChar char="•"/>
            </a:pPr>
            <a:r>
              <a:rPr lang="en-US" b="1">
                <a:solidFill>
                  <a:srgbClr val="FFFF00"/>
                </a:solidFill>
                <a:latin typeface="Arial" charset="0"/>
                <a:cs typeface="Arial" charset="0"/>
              </a:rPr>
              <a:t>Physical resurrection </a:t>
            </a:r>
            <a:r>
              <a:rPr lang="en-US" b="1">
                <a:latin typeface="Arial" charset="0"/>
                <a:cs typeface="Arial" charset="0"/>
              </a:rPr>
              <a:t>(1:18; 2:8)</a:t>
            </a:r>
          </a:p>
        </p:txBody>
      </p:sp>
      <p:sp>
        <p:nvSpPr>
          <p:cNvPr id="8" name="Subtitle 2"/>
          <p:cNvSpPr txBox="1">
            <a:spLocks/>
          </p:cNvSpPr>
          <p:nvPr/>
        </p:nvSpPr>
        <p:spPr bwMode="auto">
          <a:xfrm>
            <a:off x="1676400" y="4038600"/>
            <a:ext cx="74676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baseline="30000" dirty="0">
                <a:latin typeface="Arial" charset="0"/>
              </a:rPr>
              <a:t>NAU </a:t>
            </a:r>
            <a:r>
              <a:rPr lang="en-US" b="1" dirty="0">
                <a:latin typeface="Arial" charset="0"/>
              </a:rPr>
              <a:t>Revelation 16:3 The second angel poured out his bowl into the sea… and every </a:t>
            </a:r>
            <a:r>
              <a:rPr lang="en-US" b="1" dirty="0">
                <a:solidFill>
                  <a:srgbClr val="FFFF00"/>
                </a:solidFill>
                <a:latin typeface="Arial" charset="0"/>
              </a:rPr>
              <a:t>living</a:t>
            </a:r>
            <a:r>
              <a:rPr lang="en-US" b="1" dirty="0">
                <a:latin typeface="Arial" charset="0"/>
              </a:rPr>
              <a:t> thing in the sea died.</a:t>
            </a:r>
            <a:endParaRPr lang="en-US" b="1" dirty="0">
              <a:latin typeface="Corbel" charset="0"/>
            </a:endParaRPr>
          </a:p>
        </p:txBody>
      </p:sp>
      <p:sp>
        <p:nvSpPr>
          <p:cNvPr id="9" name="Subtitle 2"/>
          <p:cNvSpPr txBox="1">
            <a:spLocks/>
          </p:cNvSpPr>
          <p:nvPr/>
        </p:nvSpPr>
        <p:spPr bwMode="auto">
          <a:xfrm>
            <a:off x="1676400" y="5334000"/>
            <a:ext cx="7467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aseline="30000" dirty="0">
                <a:latin typeface="Arial" charset="0"/>
              </a:rPr>
              <a:t>NLT </a:t>
            </a:r>
            <a:r>
              <a:rPr lang="en-US" b="1" dirty="0">
                <a:latin typeface="Arial" charset="0"/>
              </a:rPr>
              <a:t>Revelation 19:20b … Both the beast and his false prophet were thrown </a:t>
            </a:r>
            <a:r>
              <a:rPr lang="en-US" b="1" dirty="0">
                <a:solidFill>
                  <a:srgbClr val="FFFF00"/>
                </a:solidFill>
                <a:latin typeface="Arial" charset="0"/>
              </a:rPr>
              <a:t>alive</a:t>
            </a:r>
            <a:r>
              <a:rPr lang="en-US" b="1" dirty="0">
                <a:latin typeface="Arial" charset="0"/>
              </a:rPr>
              <a:t> into the fiery lake of burning sulfur.</a:t>
            </a:r>
          </a:p>
        </p:txBody>
      </p:sp>
      <p:sp>
        <p:nvSpPr>
          <p:cNvPr id="11" name="Rectangle 10"/>
          <p:cNvSpPr>
            <a:spLocks noChangeArrowheads="1"/>
          </p:cNvSpPr>
          <p:nvPr/>
        </p:nvSpPr>
        <p:spPr bwMode="auto">
          <a:xfrm>
            <a:off x="1219200" y="3500438"/>
            <a:ext cx="7543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charset="0"/>
              <a:buChar char="•"/>
            </a:pPr>
            <a:r>
              <a:rPr lang="en-US" b="1" dirty="0">
                <a:solidFill>
                  <a:srgbClr val="FFFF00"/>
                </a:solidFill>
                <a:latin typeface="Arial" charset="0"/>
                <a:cs typeface="Arial" charset="0"/>
              </a:rPr>
              <a:t>Physical existence </a:t>
            </a:r>
            <a:r>
              <a:rPr lang="en-US" b="1" dirty="0">
                <a:solidFill>
                  <a:srgbClr val="FFFFFF"/>
                </a:solidFill>
                <a:latin typeface="Arial" charset="0"/>
                <a:cs typeface="Arial" charset="0"/>
              </a:rPr>
              <a:t>(16:3; 19:20)</a:t>
            </a:r>
          </a:p>
        </p:txBody>
      </p:sp>
      <p:sp>
        <p:nvSpPr>
          <p:cNvPr id="1141767" name="Subtitle 2"/>
          <p:cNvSpPr txBox="1">
            <a:spLocks/>
          </p:cNvSpPr>
          <p:nvPr/>
        </p:nvSpPr>
        <p:spPr bwMode="auto">
          <a:xfrm>
            <a:off x="6705600" y="6477000"/>
            <a:ext cx="2438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buClr>
                <a:schemeClr val="tx2"/>
              </a:buClr>
              <a:buSzPct val="95000"/>
              <a:buFont typeface="Wingdings" charset="0"/>
              <a:buNone/>
            </a:pPr>
            <a:r>
              <a:rPr lang="en-US" sz="2000" b="1">
                <a:latin typeface="Arial" charset="0"/>
                <a:cs typeface="Arial" charset="0"/>
              </a:rPr>
              <a:t>Beale, 1004</a:t>
            </a:r>
          </a:p>
        </p:txBody>
      </p:sp>
      <p:sp>
        <p:nvSpPr>
          <p:cNvPr id="1141768" name="Subtitle 2"/>
          <p:cNvSpPr>
            <a:spLocks/>
          </p:cNvSpPr>
          <p:nvPr/>
        </p:nvSpPr>
        <p:spPr bwMode="auto">
          <a:xfrm>
            <a:off x="0" y="1295400"/>
            <a:ext cx="91440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chemeClr val="tx2"/>
              </a:buClr>
              <a:buSzPct val="95000"/>
              <a:buFont typeface="Wingdings" charset="0"/>
              <a:buNone/>
            </a:pPr>
            <a:r>
              <a:rPr lang="en-US" b="1" dirty="0">
                <a:latin typeface="Arial" charset="0"/>
                <a:cs typeface="Arial" charset="0"/>
              </a:rPr>
              <a:t>Beale (</a:t>
            </a:r>
            <a:r>
              <a:rPr lang="en-US" b="1" dirty="0" err="1">
                <a:latin typeface="Arial" charset="0"/>
                <a:cs typeface="Arial" charset="0"/>
              </a:rPr>
              <a:t>amil</a:t>
            </a:r>
            <a:r>
              <a:rPr lang="en-US" b="1" dirty="0">
                <a:latin typeface="Arial" charset="0"/>
                <a:cs typeface="Arial" charset="0"/>
              </a:rPr>
              <a:t>) will not equate the two resurrections with</a:t>
            </a:r>
          </a:p>
        </p:txBody>
      </p:sp>
      <p:sp>
        <p:nvSpPr>
          <p:cNvPr id="1141769" name="Rectangle 12"/>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grpSp>
        <p:nvGrpSpPr>
          <p:cNvPr id="1141770" name="Group 15"/>
          <p:cNvGrpSpPr>
            <a:grpSpLocks/>
          </p:cNvGrpSpPr>
          <p:nvPr/>
        </p:nvGrpSpPr>
        <p:grpSpPr bwMode="auto">
          <a:xfrm>
            <a:off x="1143000" y="2514595"/>
            <a:ext cx="7772400" cy="457434"/>
            <a:chOff x="1143000" y="2514600"/>
            <a:chExt cx="7772400" cy="457200"/>
          </a:xfrm>
        </p:grpSpPr>
        <p:sp>
          <p:nvSpPr>
            <p:cNvPr id="1141773"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came to life</a:t>
              </a:r>
              <a:r>
                <a:rPr lang="en-US" altLang="ja-JP" b="1" dirty="0">
                  <a:latin typeface="Arial" charset="0"/>
                  <a:cs typeface="Arial" charset="0"/>
                </a:rPr>
                <a:t>" (from </a:t>
              </a:r>
              <a:r>
                <a:rPr lang="en-US" altLang="ja-JP" b="1" dirty="0" err="1">
                  <a:latin typeface="Bwgrkl" charset="0"/>
                  <a:cs typeface="Arial" charset="0"/>
                </a:rPr>
                <a:t>za,w</a:t>
              </a:r>
              <a:r>
                <a:rPr lang="en-US" altLang="ja-JP" b="1" dirty="0">
                  <a:latin typeface="Bwgrkl" charset="0"/>
                  <a:cs typeface="Arial" charset="0"/>
                </a:rPr>
                <a:t> </a:t>
              </a:r>
              <a:r>
                <a:rPr lang="en-US" altLang="ja-JP" b="1" dirty="0">
                  <a:latin typeface="Arial" charset="0"/>
                  <a:cs typeface="Arial" charset="0"/>
                </a:rPr>
                <a:t>, "to live") can mean: </a:t>
              </a:r>
              <a:endParaRPr lang="en-US" b="1" dirty="0">
                <a:latin typeface="Arial" charset="0"/>
                <a:cs typeface="Arial" charset="0"/>
              </a:endParaRPr>
            </a:p>
          </p:txBody>
        </p:sp>
        <p:pic>
          <p:nvPicPr>
            <p:cNvPr id="1141774" name="Picture 12" descr="Rev 20.4 Gr to liv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47365" y="2558250"/>
              <a:ext cx="628880" cy="406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141771" name="Subtitle 2"/>
          <p:cNvSpPr txBox="1">
            <a:spLocks/>
          </p:cNvSpPr>
          <p:nvPr/>
        </p:nvSpPr>
        <p:spPr bwMode="auto">
          <a:xfrm>
            <a:off x="0" y="1676400"/>
            <a:ext cx="914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came to life</a:t>
            </a:r>
            <a:r>
              <a:rPr lang="en-US" altLang="ja-JP" b="1" dirty="0">
                <a:latin typeface="Arial" charset="0"/>
                <a:cs typeface="Arial" charset="0"/>
              </a:rPr>
              <a:t>" (</a:t>
            </a:r>
            <a:r>
              <a:rPr lang="en-US" altLang="ja-JP" b="1" dirty="0" err="1">
                <a:latin typeface="Bwgrkl" charset="0"/>
                <a:cs typeface="Arial" charset="0"/>
              </a:rPr>
              <a:t>e;zhsan</a:t>
            </a:r>
            <a:r>
              <a:rPr lang="en-US" altLang="ja-JP" b="1" dirty="0">
                <a:latin typeface="Arial" charset="0"/>
                <a:cs typeface="Arial" charset="0"/>
              </a:rPr>
              <a:t>)  at the "</a:t>
            </a:r>
            <a:r>
              <a:rPr lang="en-US" altLang="ja-JP" b="1" dirty="0">
                <a:solidFill>
                  <a:srgbClr val="FFFF00"/>
                </a:solidFill>
                <a:latin typeface="Arial" charset="0"/>
                <a:cs typeface="Arial" charset="0"/>
              </a:rPr>
              <a:t>first resurrection</a:t>
            </a:r>
            <a:r>
              <a:rPr lang="en-US" altLang="ja-JP" b="1" dirty="0">
                <a:latin typeface="Arial" charset="0"/>
                <a:cs typeface="Arial" charset="0"/>
              </a:rPr>
              <a:t>" </a:t>
            </a:r>
            <a:endParaRPr lang="en-US" b="1" dirty="0">
              <a:latin typeface="Arial" charset="0"/>
              <a:cs typeface="Arial" charset="0"/>
            </a:endParaRPr>
          </a:p>
        </p:txBody>
      </p:sp>
      <p:pic>
        <p:nvPicPr>
          <p:cNvPr id="1141772" name="Picture 15" descr="Rev 20.4 Gk came to lif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43809"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srgbClr val="FFFFFF"/>
              </a:solidFill>
            </a:endParaRPr>
          </a:p>
        </p:txBody>
      </p:sp>
      <p:sp>
        <p:nvSpPr>
          <p:cNvPr id="1143811"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came to life</a:t>
            </a:r>
            <a:r>
              <a:rPr lang="en-US" altLang="ja-JP" b="1" dirty="0">
                <a:latin typeface="Arial" charset="0"/>
                <a:cs typeface="Arial" charset="0"/>
              </a:rPr>
              <a:t>" (from </a:t>
            </a:r>
            <a:r>
              <a:rPr lang="en-US" altLang="ja-JP" b="1" dirty="0" err="1">
                <a:latin typeface="Bwgrkl" charset="0"/>
                <a:cs typeface="Arial" charset="0"/>
              </a:rPr>
              <a:t>za,w</a:t>
            </a:r>
            <a:r>
              <a:rPr lang="en-US" altLang="ja-JP" b="1" dirty="0">
                <a:latin typeface="Arial" charset="0"/>
                <a:cs typeface="Arial" charset="0"/>
              </a:rPr>
              <a:t>, "to live") can mean: </a:t>
            </a:r>
            <a:endParaRPr lang="en-US" b="1" dirty="0">
              <a:latin typeface="Arial" charset="0"/>
              <a:cs typeface="Arial" charset="0"/>
            </a:endParaRPr>
          </a:p>
        </p:txBody>
      </p:sp>
      <p:sp>
        <p:nvSpPr>
          <p:cNvPr id="1143812" name="Subtitle 2"/>
          <p:cNvSpPr txBox="1">
            <a:spLocks/>
          </p:cNvSpPr>
          <p:nvPr/>
        </p:nvSpPr>
        <p:spPr bwMode="auto">
          <a:xfrm>
            <a:off x="1219200" y="3048000"/>
            <a:ext cx="7086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buFont typeface="Arial" charset="0"/>
              <a:buChar char="•"/>
            </a:pPr>
            <a:r>
              <a:rPr lang="en-US" b="1">
                <a:solidFill>
                  <a:srgbClr val="FFFF00"/>
                </a:solidFill>
                <a:latin typeface="Arial" charset="0"/>
                <a:cs typeface="Arial" charset="0"/>
              </a:rPr>
              <a:t>Physical resurrection </a:t>
            </a:r>
            <a:r>
              <a:rPr lang="en-US" b="1">
                <a:latin typeface="Arial" charset="0"/>
                <a:cs typeface="Arial" charset="0"/>
              </a:rPr>
              <a:t>(1:18; 2:8)</a:t>
            </a:r>
          </a:p>
        </p:txBody>
      </p:sp>
      <p:sp>
        <p:nvSpPr>
          <p:cNvPr id="8" name="Subtitle 2"/>
          <p:cNvSpPr txBox="1">
            <a:spLocks/>
          </p:cNvSpPr>
          <p:nvPr/>
        </p:nvSpPr>
        <p:spPr bwMode="auto">
          <a:xfrm>
            <a:off x="1676400" y="4419600"/>
            <a:ext cx="74676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baseline="30000" dirty="0">
                <a:latin typeface="Arial" charset="0"/>
              </a:rPr>
              <a:t>NLT </a:t>
            </a:r>
            <a:r>
              <a:rPr lang="en-US" b="1" dirty="0">
                <a:latin typeface="Arial" charset="0"/>
              </a:rPr>
              <a:t>Revelation 3:1 "Write this letter to the angel of the church in Sardis…"I know… that you have a reputation for being </a:t>
            </a:r>
            <a:r>
              <a:rPr lang="en-US" b="1" dirty="0">
                <a:solidFill>
                  <a:srgbClr val="FFFF00"/>
                </a:solidFill>
                <a:latin typeface="Arial" charset="0"/>
              </a:rPr>
              <a:t>alive</a:t>
            </a:r>
            <a:r>
              <a:rPr lang="en-US" b="1" dirty="0">
                <a:latin typeface="Arial" charset="0"/>
              </a:rPr>
              <a:t>—but you are dead.</a:t>
            </a:r>
            <a:endParaRPr lang="en-US" b="1" dirty="0">
              <a:latin typeface="Corbel" charset="0"/>
            </a:endParaRPr>
          </a:p>
        </p:txBody>
      </p:sp>
      <p:sp>
        <p:nvSpPr>
          <p:cNvPr id="9" name="Subtitle 2"/>
          <p:cNvSpPr txBox="1">
            <a:spLocks/>
          </p:cNvSpPr>
          <p:nvPr/>
        </p:nvSpPr>
        <p:spPr bwMode="auto">
          <a:xfrm>
            <a:off x="1676400" y="5638800"/>
            <a:ext cx="74676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aseline="30000" dirty="0">
                <a:latin typeface="Arial" charset="0"/>
              </a:rPr>
              <a:t>NAU </a:t>
            </a:r>
            <a:r>
              <a:rPr lang="en-US" b="1" dirty="0">
                <a:latin typeface="Arial" charset="0"/>
              </a:rPr>
              <a:t>Revelation 7:17 for the Lamb in the center of the throne will… guide them to springs of the water of </a:t>
            </a:r>
            <a:r>
              <a:rPr lang="en-US" b="1" dirty="0">
                <a:solidFill>
                  <a:srgbClr val="FFFF00"/>
                </a:solidFill>
                <a:latin typeface="Arial" charset="0"/>
              </a:rPr>
              <a:t>life</a:t>
            </a:r>
            <a:r>
              <a:rPr lang="en-US" b="1" dirty="0">
                <a:latin typeface="Arial" charset="0"/>
              </a:rPr>
              <a:t>…"</a:t>
            </a:r>
          </a:p>
        </p:txBody>
      </p:sp>
      <p:sp>
        <p:nvSpPr>
          <p:cNvPr id="1143815" name="Rectangle 10"/>
          <p:cNvSpPr>
            <a:spLocks noChangeArrowheads="1"/>
          </p:cNvSpPr>
          <p:nvPr/>
        </p:nvSpPr>
        <p:spPr bwMode="auto">
          <a:xfrm>
            <a:off x="1219200" y="3500438"/>
            <a:ext cx="7543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charset="0"/>
              <a:buChar char="•"/>
            </a:pPr>
            <a:r>
              <a:rPr lang="en-US" b="1">
                <a:solidFill>
                  <a:srgbClr val="FFFF00"/>
                </a:solidFill>
                <a:latin typeface="Arial" charset="0"/>
                <a:cs typeface="Arial" charset="0"/>
              </a:rPr>
              <a:t>Physical existence </a:t>
            </a:r>
            <a:r>
              <a:rPr lang="en-US" b="1">
                <a:solidFill>
                  <a:srgbClr val="FFFFFF"/>
                </a:solidFill>
                <a:latin typeface="Arial" charset="0"/>
                <a:cs typeface="Arial" charset="0"/>
              </a:rPr>
              <a:t>(16:3; 19:20)</a:t>
            </a:r>
          </a:p>
        </p:txBody>
      </p:sp>
      <p:sp>
        <p:nvSpPr>
          <p:cNvPr id="1143816" name="Rectangle 11"/>
          <p:cNvSpPr>
            <a:spLocks noChangeArrowheads="1"/>
          </p:cNvSpPr>
          <p:nvPr/>
        </p:nvSpPr>
        <p:spPr bwMode="auto">
          <a:xfrm>
            <a:off x="1219200" y="3957638"/>
            <a:ext cx="7543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charset="0"/>
              <a:buChar char="•"/>
            </a:pPr>
            <a:r>
              <a:rPr lang="en-US" b="1" dirty="0">
                <a:solidFill>
                  <a:srgbClr val="FFFF00"/>
                </a:solidFill>
                <a:latin typeface="Arial" charset="0"/>
                <a:cs typeface="Arial" charset="0"/>
              </a:rPr>
              <a:t>Spiritual existence </a:t>
            </a:r>
            <a:r>
              <a:rPr lang="en-US" b="1" dirty="0">
                <a:solidFill>
                  <a:srgbClr val="FFFFFF"/>
                </a:solidFill>
                <a:latin typeface="Arial" charset="0"/>
                <a:cs typeface="Arial" charset="0"/>
              </a:rPr>
              <a:t>(3:1; 7:17; 13:14)</a:t>
            </a:r>
          </a:p>
        </p:txBody>
      </p:sp>
      <p:sp>
        <p:nvSpPr>
          <p:cNvPr id="1143817" name="Subtitle 2"/>
          <p:cNvSpPr txBox="1">
            <a:spLocks/>
          </p:cNvSpPr>
          <p:nvPr/>
        </p:nvSpPr>
        <p:spPr bwMode="auto">
          <a:xfrm>
            <a:off x="6705600" y="6477000"/>
            <a:ext cx="2438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buClr>
                <a:schemeClr val="tx2"/>
              </a:buClr>
              <a:buSzPct val="95000"/>
              <a:buFont typeface="Wingdings" charset="0"/>
              <a:buNone/>
            </a:pPr>
            <a:r>
              <a:rPr lang="en-US" sz="2000" b="1">
                <a:latin typeface="Arial" charset="0"/>
                <a:cs typeface="Arial" charset="0"/>
              </a:rPr>
              <a:t>Beale, 1004</a:t>
            </a:r>
          </a:p>
        </p:txBody>
      </p:sp>
      <p:sp>
        <p:nvSpPr>
          <p:cNvPr id="1143818" name="Subtitle 2"/>
          <p:cNvSpPr>
            <a:spLocks/>
          </p:cNvSpPr>
          <p:nvPr/>
        </p:nvSpPr>
        <p:spPr bwMode="auto">
          <a:xfrm>
            <a:off x="0" y="1295400"/>
            <a:ext cx="91440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chemeClr val="tx2"/>
              </a:buClr>
              <a:buSzPct val="95000"/>
              <a:buFont typeface="Wingdings" charset="0"/>
              <a:buNone/>
            </a:pPr>
            <a:r>
              <a:rPr lang="en-US" b="1" dirty="0">
                <a:latin typeface="Arial" charset="0"/>
                <a:cs typeface="Arial" charset="0"/>
              </a:rPr>
              <a:t>Beale (</a:t>
            </a:r>
            <a:r>
              <a:rPr lang="en-US" b="1" dirty="0" err="1">
                <a:latin typeface="Arial" charset="0"/>
                <a:cs typeface="Arial" charset="0"/>
              </a:rPr>
              <a:t>amil</a:t>
            </a:r>
            <a:r>
              <a:rPr lang="en-US" b="1" dirty="0">
                <a:latin typeface="Arial" charset="0"/>
                <a:cs typeface="Arial" charset="0"/>
              </a:rPr>
              <a:t>) will not equate the two resurrections with</a:t>
            </a:r>
          </a:p>
        </p:txBody>
      </p:sp>
      <p:sp>
        <p:nvSpPr>
          <p:cNvPr id="1143819" name="Rectangle 13"/>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pic>
        <p:nvPicPr>
          <p:cNvPr id="1143820" name="Picture 13" descr="Rev 20.4 Gr to liv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14800" y="2590800"/>
            <a:ext cx="601663" cy="388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3821" name="Subtitle 2"/>
          <p:cNvSpPr txBox="1">
            <a:spLocks/>
          </p:cNvSpPr>
          <p:nvPr/>
        </p:nvSpPr>
        <p:spPr bwMode="auto">
          <a:xfrm>
            <a:off x="0" y="1676400"/>
            <a:ext cx="914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came to life</a:t>
            </a:r>
            <a:r>
              <a:rPr lang="en-US" altLang="ja-JP" b="1" dirty="0">
                <a:latin typeface="Arial" charset="0"/>
                <a:cs typeface="Arial" charset="0"/>
              </a:rPr>
              <a:t>" (</a:t>
            </a:r>
            <a:r>
              <a:rPr lang="en-US" altLang="ja-JP" b="1" dirty="0" err="1">
                <a:latin typeface="Bwgrkl" charset="0"/>
                <a:cs typeface="Arial" charset="0"/>
              </a:rPr>
              <a:t>e;zhsan</a:t>
            </a:r>
            <a:r>
              <a:rPr lang="en-US" altLang="ja-JP" b="1" dirty="0">
                <a:latin typeface="Arial" charset="0"/>
                <a:cs typeface="Arial" charset="0"/>
              </a:rPr>
              <a:t>)  at the "</a:t>
            </a:r>
            <a:r>
              <a:rPr lang="en-US" altLang="ja-JP" b="1" dirty="0">
                <a:solidFill>
                  <a:srgbClr val="FFFF00"/>
                </a:solidFill>
                <a:latin typeface="Arial" charset="0"/>
                <a:cs typeface="Arial" charset="0"/>
              </a:rPr>
              <a:t>first resurrection</a:t>
            </a:r>
            <a:r>
              <a:rPr lang="en-US" altLang="ja-JP" b="1" dirty="0">
                <a:latin typeface="Arial" charset="0"/>
                <a:cs typeface="Arial" charset="0"/>
              </a:rPr>
              <a:t>" </a:t>
            </a:r>
            <a:endParaRPr lang="en-US" b="1" dirty="0">
              <a:latin typeface="Arial" charset="0"/>
              <a:cs typeface="Arial" charset="0"/>
            </a:endParaRPr>
          </a:p>
        </p:txBody>
      </p:sp>
      <p:pic>
        <p:nvPicPr>
          <p:cNvPr id="1143822" name="Picture 15" descr="Rev 20.4 Gk came to lif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45857"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srgbClr val="FFFFFF"/>
              </a:solidFill>
            </a:endParaRPr>
          </a:p>
        </p:txBody>
      </p:sp>
      <p:sp>
        <p:nvSpPr>
          <p:cNvPr id="1145859"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came to life</a:t>
            </a:r>
            <a:r>
              <a:rPr lang="en-US" altLang="ja-JP" b="1" dirty="0">
                <a:latin typeface="Arial" charset="0"/>
                <a:cs typeface="Arial" charset="0"/>
              </a:rPr>
              <a:t>" (from </a:t>
            </a:r>
            <a:r>
              <a:rPr lang="en-US" altLang="ja-JP" b="1" dirty="0" err="1">
                <a:latin typeface="Bwgrkl" charset="0"/>
                <a:cs typeface="Arial" charset="0"/>
              </a:rPr>
              <a:t>za,w</a:t>
            </a:r>
            <a:r>
              <a:rPr lang="en-US" altLang="ja-JP" b="1" dirty="0">
                <a:latin typeface="Arial" charset="0"/>
                <a:cs typeface="Arial" charset="0"/>
              </a:rPr>
              <a:t>, "to live") can mean: </a:t>
            </a:r>
            <a:endParaRPr lang="en-US" b="1" dirty="0">
              <a:latin typeface="Arial" charset="0"/>
              <a:cs typeface="Arial" charset="0"/>
            </a:endParaRPr>
          </a:p>
        </p:txBody>
      </p:sp>
      <p:sp>
        <p:nvSpPr>
          <p:cNvPr id="1145860" name="Subtitle 2"/>
          <p:cNvSpPr txBox="1">
            <a:spLocks/>
          </p:cNvSpPr>
          <p:nvPr/>
        </p:nvSpPr>
        <p:spPr bwMode="auto">
          <a:xfrm>
            <a:off x="1219200" y="3048000"/>
            <a:ext cx="7086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buFont typeface="Arial" charset="0"/>
              <a:buChar char="•"/>
            </a:pPr>
            <a:r>
              <a:rPr lang="en-US" b="1">
                <a:solidFill>
                  <a:srgbClr val="FFFF00"/>
                </a:solidFill>
                <a:latin typeface="Arial" charset="0"/>
                <a:cs typeface="Arial" charset="0"/>
              </a:rPr>
              <a:t>Physical resurrection </a:t>
            </a:r>
            <a:r>
              <a:rPr lang="en-US" b="1">
                <a:latin typeface="Arial" charset="0"/>
                <a:cs typeface="Arial" charset="0"/>
              </a:rPr>
              <a:t>(1:18; 2:8)</a:t>
            </a:r>
          </a:p>
        </p:txBody>
      </p:sp>
      <p:sp>
        <p:nvSpPr>
          <p:cNvPr id="8" name="Subtitle 2"/>
          <p:cNvSpPr txBox="1">
            <a:spLocks/>
          </p:cNvSpPr>
          <p:nvPr/>
        </p:nvSpPr>
        <p:spPr bwMode="auto">
          <a:xfrm>
            <a:off x="2667000" y="4724400"/>
            <a:ext cx="52578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sz="2800" b="1" dirty="0">
                <a:latin typeface="Arial" charset="0"/>
              </a:rPr>
              <a:t>So which of these three nuances is best in 20:4?</a:t>
            </a:r>
            <a:endParaRPr lang="en-US" sz="2800" b="1" dirty="0">
              <a:latin typeface="Corbel" charset="0"/>
            </a:endParaRPr>
          </a:p>
        </p:txBody>
      </p:sp>
      <p:sp>
        <p:nvSpPr>
          <p:cNvPr id="9" name="Subtitle 2"/>
          <p:cNvSpPr txBox="1">
            <a:spLocks/>
          </p:cNvSpPr>
          <p:nvPr/>
        </p:nvSpPr>
        <p:spPr bwMode="auto">
          <a:xfrm>
            <a:off x="2667000" y="5943600"/>
            <a:ext cx="52578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sz="2800" b="1">
                <a:latin typeface="Arial" charset="0"/>
              </a:rPr>
              <a:t>How can one tell?</a:t>
            </a:r>
          </a:p>
        </p:txBody>
      </p:sp>
      <p:sp>
        <p:nvSpPr>
          <p:cNvPr id="1145863" name="Rectangle 10"/>
          <p:cNvSpPr>
            <a:spLocks noChangeArrowheads="1"/>
          </p:cNvSpPr>
          <p:nvPr/>
        </p:nvSpPr>
        <p:spPr bwMode="auto">
          <a:xfrm>
            <a:off x="1219200" y="3500438"/>
            <a:ext cx="7543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charset="0"/>
              <a:buChar char="•"/>
            </a:pPr>
            <a:r>
              <a:rPr lang="en-US" b="1">
                <a:solidFill>
                  <a:srgbClr val="FFFF00"/>
                </a:solidFill>
                <a:latin typeface="Arial" charset="0"/>
                <a:cs typeface="Arial" charset="0"/>
              </a:rPr>
              <a:t>Physical existence </a:t>
            </a:r>
            <a:r>
              <a:rPr lang="en-US" b="1">
                <a:solidFill>
                  <a:srgbClr val="FFFFFF"/>
                </a:solidFill>
                <a:latin typeface="Arial" charset="0"/>
                <a:cs typeface="Arial" charset="0"/>
              </a:rPr>
              <a:t>(16:3; 19:20)</a:t>
            </a:r>
          </a:p>
        </p:txBody>
      </p:sp>
      <p:sp>
        <p:nvSpPr>
          <p:cNvPr id="1145864" name="Rectangle 11"/>
          <p:cNvSpPr>
            <a:spLocks noChangeArrowheads="1"/>
          </p:cNvSpPr>
          <p:nvPr/>
        </p:nvSpPr>
        <p:spPr bwMode="auto">
          <a:xfrm>
            <a:off x="1219200" y="3957638"/>
            <a:ext cx="7543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charset="0"/>
              <a:buChar char="•"/>
            </a:pPr>
            <a:r>
              <a:rPr lang="en-US" b="1">
                <a:solidFill>
                  <a:srgbClr val="FFFF00"/>
                </a:solidFill>
                <a:latin typeface="Arial" charset="0"/>
                <a:cs typeface="Arial" charset="0"/>
              </a:rPr>
              <a:t>Spiritual existence </a:t>
            </a:r>
            <a:r>
              <a:rPr lang="en-US" b="1">
                <a:solidFill>
                  <a:srgbClr val="FFFFFF"/>
                </a:solidFill>
                <a:latin typeface="Arial" charset="0"/>
                <a:cs typeface="Arial" charset="0"/>
              </a:rPr>
              <a:t>(3:1; 7:17; 13:14)</a:t>
            </a:r>
          </a:p>
        </p:txBody>
      </p:sp>
      <p:sp>
        <p:nvSpPr>
          <p:cNvPr id="1145865" name="Subtitle 2"/>
          <p:cNvSpPr txBox="1">
            <a:spLocks/>
          </p:cNvSpPr>
          <p:nvPr/>
        </p:nvSpPr>
        <p:spPr bwMode="auto">
          <a:xfrm>
            <a:off x="6705600" y="6477000"/>
            <a:ext cx="2438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buClr>
                <a:schemeClr val="tx2"/>
              </a:buClr>
              <a:buSzPct val="95000"/>
              <a:buFont typeface="Wingdings" charset="0"/>
              <a:buNone/>
            </a:pPr>
            <a:r>
              <a:rPr lang="en-US" sz="2000" b="1">
                <a:latin typeface="Arial" charset="0"/>
                <a:cs typeface="Arial" charset="0"/>
              </a:rPr>
              <a:t>Beale, 1004</a:t>
            </a:r>
          </a:p>
        </p:txBody>
      </p:sp>
      <p:sp>
        <p:nvSpPr>
          <p:cNvPr id="1145866" name="Subtitle 2"/>
          <p:cNvSpPr>
            <a:spLocks/>
          </p:cNvSpPr>
          <p:nvPr/>
        </p:nvSpPr>
        <p:spPr bwMode="auto">
          <a:xfrm>
            <a:off x="0" y="1295400"/>
            <a:ext cx="91440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chemeClr val="tx2"/>
              </a:buClr>
              <a:buSzPct val="95000"/>
              <a:buFont typeface="Wingdings" charset="0"/>
              <a:buNone/>
            </a:pPr>
            <a:r>
              <a:rPr lang="en-US" b="1" dirty="0">
                <a:latin typeface="Arial" charset="0"/>
                <a:cs typeface="Arial" charset="0"/>
              </a:rPr>
              <a:t>Beale (</a:t>
            </a:r>
            <a:r>
              <a:rPr lang="en-US" b="1" dirty="0" err="1">
                <a:latin typeface="Arial" charset="0"/>
                <a:cs typeface="Arial" charset="0"/>
              </a:rPr>
              <a:t>amil</a:t>
            </a:r>
            <a:r>
              <a:rPr lang="en-US" b="1" dirty="0">
                <a:latin typeface="Arial" charset="0"/>
                <a:cs typeface="Arial" charset="0"/>
              </a:rPr>
              <a:t>) will not equate the two resurrections with</a:t>
            </a:r>
          </a:p>
        </p:txBody>
      </p:sp>
      <p:sp>
        <p:nvSpPr>
          <p:cNvPr id="1145867" name="Rectangle 13"/>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pic>
        <p:nvPicPr>
          <p:cNvPr id="1145868" name="Picture 13" descr="Rev 20.4 Gr to liv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093090" y="2579944"/>
            <a:ext cx="628650" cy="40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5869" name="Subtitle 2"/>
          <p:cNvSpPr txBox="1">
            <a:spLocks/>
          </p:cNvSpPr>
          <p:nvPr/>
        </p:nvSpPr>
        <p:spPr bwMode="auto">
          <a:xfrm>
            <a:off x="0" y="1676400"/>
            <a:ext cx="914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came to life</a:t>
            </a:r>
            <a:r>
              <a:rPr lang="en-US" altLang="ja-JP" b="1" dirty="0">
                <a:latin typeface="Arial" charset="0"/>
                <a:cs typeface="Arial" charset="0"/>
              </a:rPr>
              <a:t>" (</a:t>
            </a:r>
            <a:r>
              <a:rPr lang="en-US" altLang="ja-JP" b="1" dirty="0" err="1">
                <a:latin typeface="Bwgrkl" charset="0"/>
                <a:cs typeface="Arial" charset="0"/>
              </a:rPr>
              <a:t>e;zhsan</a:t>
            </a:r>
            <a:r>
              <a:rPr lang="en-US" altLang="ja-JP" b="1" dirty="0">
                <a:latin typeface="Arial" charset="0"/>
                <a:cs typeface="Arial" charset="0"/>
              </a:rPr>
              <a:t>)  at the "</a:t>
            </a:r>
            <a:r>
              <a:rPr lang="en-US" altLang="ja-JP" b="1" dirty="0">
                <a:solidFill>
                  <a:srgbClr val="FFFF00"/>
                </a:solidFill>
                <a:latin typeface="Arial" charset="0"/>
                <a:cs typeface="Arial" charset="0"/>
              </a:rPr>
              <a:t>first resurrection</a:t>
            </a:r>
            <a:r>
              <a:rPr lang="en-US" altLang="ja-JP" b="1" dirty="0">
                <a:latin typeface="Arial" charset="0"/>
                <a:cs typeface="Arial" charset="0"/>
              </a:rPr>
              <a:t>" </a:t>
            </a:r>
            <a:endParaRPr lang="en-US" b="1" dirty="0">
              <a:latin typeface="Arial" charset="0"/>
              <a:cs typeface="Arial" charset="0"/>
            </a:endParaRPr>
          </a:p>
        </p:txBody>
      </p:sp>
      <p:pic>
        <p:nvPicPr>
          <p:cNvPr id="1145870" name="Picture 15" descr="Rev 20.4 Gk came to lif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47905"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srgbClr val="FFFFFF"/>
              </a:solidFill>
            </a:endParaRPr>
          </a:p>
        </p:txBody>
      </p:sp>
      <p:sp>
        <p:nvSpPr>
          <p:cNvPr id="1147907"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resurrection</a:t>
            </a:r>
            <a:r>
              <a:rPr lang="en-US" altLang="ja-JP" b="1" dirty="0">
                <a:latin typeface="Arial" charset="0"/>
                <a:cs typeface="Arial" charset="0"/>
              </a:rPr>
              <a:t>" (</a:t>
            </a:r>
            <a:r>
              <a:rPr lang="en-US" altLang="ja-JP" b="1" dirty="0" err="1">
                <a:latin typeface="Bwgrkl" charset="0"/>
                <a:cs typeface="Arial" charset="0"/>
              </a:rPr>
              <a:t>avna,stasij</a:t>
            </a:r>
            <a:r>
              <a:rPr lang="en-US" altLang="ja-JP" b="1" dirty="0">
                <a:latin typeface="Arial" charset="0"/>
                <a:cs typeface="Arial" charset="0"/>
              </a:rPr>
              <a:t>) in the NT only means… </a:t>
            </a:r>
            <a:endParaRPr lang="en-US" b="1" dirty="0">
              <a:latin typeface="Arial" charset="0"/>
              <a:cs typeface="Arial" charset="0"/>
            </a:endParaRPr>
          </a:p>
        </p:txBody>
      </p:sp>
      <p:sp>
        <p:nvSpPr>
          <p:cNvPr id="1147908" name="Subtitle 2"/>
          <p:cNvSpPr txBox="1">
            <a:spLocks/>
          </p:cNvSpPr>
          <p:nvPr/>
        </p:nvSpPr>
        <p:spPr bwMode="auto">
          <a:xfrm>
            <a:off x="1219200" y="3048000"/>
            <a:ext cx="7086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buFont typeface="Arial" charset="0"/>
              <a:buChar char="•"/>
            </a:pPr>
            <a:r>
              <a:rPr lang="en-US" b="1">
                <a:solidFill>
                  <a:srgbClr val="FFFF00"/>
                </a:solidFill>
                <a:latin typeface="Arial" charset="0"/>
                <a:cs typeface="Arial" charset="0"/>
              </a:rPr>
              <a:t>Physical resurrection</a:t>
            </a:r>
            <a:endParaRPr lang="en-US" b="1">
              <a:latin typeface="Arial" charset="0"/>
              <a:cs typeface="Arial" charset="0"/>
            </a:endParaRPr>
          </a:p>
        </p:txBody>
      </p:sp>
      <p:sp>
        <p:nvSpPr>
          <p:cNvPr id="15" name="Rectangle 14"/>
          <p:cNvSpPr/>
          <p:nvPr/>
        </p:nvSpPr>
        <p:spPr>
          <a:xfrm>
            <a:off x="1219200" y="3505200"/>
            <a:ext cx="5562600" cy="461665"/>
          </a:xfrm>
          <a:prstGeom prst="rect">
            <a:avLst/>
          </a:prstGeom>
        </p:spPr>
        <p:txBody>
          <a:bodyPr>
            <a:spAutoFit/>
          </a:bodyPr>
          <a:lstStyle/>
          <a:p>
            <a:pPr marL="236538" indent="-236538" eaLnBrk="1" hangingPunct="1">
              <a:buClr>
                <a:srgbClr val="D6ECFF"/>
              </a:buClr>
              <a:buSzPct val="95000"/>
              <a:buFont typeface="Arial" pitchFamily="34" charset="0"/>
              <a:buChar char="•"/>
              <a:defRPr/>
            </a:pPr>
            <a:r>
              <a:rPr lang="en-US" b="1" strike="sngStrike" dirty="0">
                <a:latin typeface="Arial" pitchFamily="34" charset="0"/>
                <a:ea typeface="+mn-ea"/>
                <a:cs typeface="Arial" pitchFamily="34" charset="0"/>
              </a:rPr>
              <a:t>Physical existence</a:t>
            </a:r>
          </a:p>
        </p:txBody>
      </p:sp>
      <p:sp>
        <p:nvSpPr>
          <p:cNvPr id="16" name="Rectangle 15"/>
          <p:cNvSpPr/>
          <p:nvPr/>
        </p:nvSpPr>
        <p:spPr>
          <a:xfrm>
            <a:off x="1219200" y="3962400"/>
            <a:ext cx="5562600" cy="461665"/>
          </a:xfrm>
          <a:prstGeom prst="rect">
            <a:avLst/>
          </a:prstGeom>
        </p:spPr>
        <p:txBody>
          <a:bodyPr>
            <a:spAutoFit/>
          </a:bodyPr>
          <a:lstStyle/>
          <a:p>
            <a:pPr marL="236538" indent="-236538" eaLnBrk="1" hangingPunct="1">
              <a:buClr>
                <a:srgbClr val="D6ECFF"/>
              </a:buClr>
              <a:buSzPct val="95000"/>
              <a:buFont typeface="Arial" pitchFamily="34" charset="0"/>
              <a:buChar char="•"/>
              <a:defRPr/>
            </a:pPr>
            <a:r>
              <a:rPr lang="en-US" b="1" strike="sngStrike" dirty="0">
                <a:latin typeface="Arial" pitchFamily="34" charset="0"/>
                <a:ea typeface="+mn-ea"/>
                <a:cs typeface="Arial" pitchFamily="34" charset="0"/>
              </a:rPr>
              <a:t>Spiritual existence</a:t>
            </a:r>
          </a:p>
        </p:txBody>
      </p:sp>
      <p:sp>
        <p:nvSpPr>
          <p:cNvPr id="1147911" name="Subtitle 2"/>
          <p:cNvSpPr>
            <a:spLocks/>
          </p:cNvSpPr>
          <p:nvPr/>
        </p:nvSpPr>
        <p:spPr bwMode="auto">
          <a:xfrm>
            <a:off x="0" y="1295400"/>
            <a:ext cx="91440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chemeClr val="tx2"/>
              </a:buClr>
              <a:buSzPct val="95000"/>
              <a:buFont typeface="Wingdings" charset="0"/>
              <a:buNone/>
            </a:pPr>
            <a:r>
              <a:rPr lang="en-US" b="1">
                <a:latin typeface="Arial" charset="0"/>
                <a:cs typeface="Arial" charset="0"/>
              </a:rPr>
              <a:t>John equated two events, for he saw that people</a:t>
            </a:r>
          </a:p>
        </p:txBody>
      </p:sp>
      <p:sp>
        <p:nvSpPr>
          <p:cNvPr id="1147912" name="Rectangle 10"/>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sp>
        <p:nvSpPr>
          <p:cNvPr id="1147913" name="Subtitle 2"/>
          <p:cNvSpPr txBox="1">
            <a:spLocks/>
          </p:cNvSpPr>
          <p:nvPr/>
        </p:nvSpPr>
        <p:spPr bwMode="auto">
          <a:xfrm>
            <a:off x="0" y="1676400"/>
            <a:ext cx="914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came to life</a:t>
            </a:r>
            <a:r>
              <a:rPr lang="en-US" altLang="ja-JP" b="1" dirty="0">
                <a:latin typeface="Arial" charset="0"/>
                <a:cs typeface="Arial" charset="0"/>
              </a:rPr>
              <a:t>" (</a:t>
            </a:r>
            <a:r>
              <a:rPr lang="en-US" altLang="ja-JP" b="1" dirty="0" err="1">
                <a:latin typeface="Bwgrkl" charset="0"/>
                <a:cs typeface="Arial" charset="0"/>
              </a:rPr>
              <a:t>e;zhsan</a:t>
            </a:r>
            <a:r>
              <a:rPr lang="en-US" altLang="ja-JP" b="1" dirty="0">
                <a:latin typeface="Arial" charset="0"/>
                <a:cs typeface="Arial" charset="0"/>
              </a:rPr>
              <a:t>)  at the "</a:t>
            </a:r>
            <a:r>
              <a:rPr lang="en-US" altLang="ja-JP" b="1" dirty="0">
                <a:solidFill>
                  <a:srgbClr val="FFFF00"/>
                </a:solidFill>
                <a:latin typeface="Arial" charset="0"/>
                <a:cs typeface="Arial" charset="0"/>
              </a:rPr>
              <a:t>first resurrection</a:t>
            </a:r>
            <a:r>
              <a:rPr lang="en-US" altLang="ja-JP" b="1" dirty="0">
                <a:latin typeface="Arial" charset="0"/>
                <a:cs typeface="Arial" charset="0"/>
              </a:rPr>
              <a:t>" </a:t>
            </a:r>
            <a:endParaRPr lang="en-US" b="1" dirty="0">
              <a:latin typeface="Arial" charset="0"/>
              <a:cs typeface="Arial" charset="0"/>
            </a:endParaRPr>
          </a:p>
        </p:txBody>
      </p:sp>
      <p:pic>
        <p:nvPicPr>
          <p:cNvPr id="1147914" name="Picture 13" descr="Rev 20.4 Gk came to 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47915" name="Picture 16" descr="Rev 20.4 resurrection re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52800" y="2557463"/>
            <a:ext cx="1724025" cy="554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5"/>
                                        </p:tgtEl>
                                      </p:cBhvr>
                                    </p:animEffect>
                                    <p:set>
                                      <p:cBhvr>
                                        <p:cTn id="7" dur="1" fill="hold">
                                          <p:stCondLst>
                                            <p:cond delay="499"/>
                                          </p:stCondLst>
                                        </p:cTn>
                                        <p:tgtEl>
                                          <p:spTgt spid="15"/>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16"/>
                                        </p:tgtEl>
                                      </p:cBhvr>
                                    </p:animEffect>
                                    <p:set>
                                      <p:cBhvr>
                                        <p:cTn id="10" dur="1" fill="hold">
                                          <p:stCondLst>
                                            <p:cond delay="499"/>
                                          </p:stCondLst>
                                        </p:cTn>
                                        <p:tgtEl>
                                          <p:spTgt spid="16"/>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xit" presetSubtype="10" fill="hold" nodeType="clickEffect">
                                  <p:stCondLst>
                                    <p:cond delay="0"/>
                                  </p:stCondLst>
                                  <p:childTnLst>
                                    <p:animEffect transition="out" filter="blinds(horizontal)">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par>
                                <p:cTn id="16" presetID="3" presetClass="exit" presetSubtype="10" fill="hold" nodeType="withEffect">
                                  <p:stCondLst>
                                    <p:cond delay="0"/>
                                  </p:stCondLst>
                                  <p:childTnLst>
                                    <p:animEffect transition="out" filter="blinds(horizontal)">
                                      <p:cBhvr>
                                        <p:cTn id="17" dur="500"/>
                                        <p:tgtEl>
                                          <p:spTgt spid="15"/>
                                        </p:tgtEl>
                                      </p:cBhvr>
                                    </p:animEffect>
                                    <p:set>
                                      <p:cBhvr>
                                        <p:cTn id="18"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107970" name="Rectangle 4"/>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endParaRPr>
          </a:p>
        </p:txBody>
      </p:sp>
      <p:sp>
        <p:nvSpPr>
          <p:cNvPr id="902146" name="Rectangle 2"/>
          <p:cNvSpPr>
            <a:spLocks noGrp="1" noChangeArrowheads="1"/>
          </p:cNvSpPr>
          <p:nvPr>
            <p:ph type="ctrTitle"/>
          </p:nvPr>
        </p:nvSpPr>
        <p:spPr>
          <a:xfrm>
            <a:off x="4572000" y="0"/>
            <a:ext cx="4572000" cy="1350436"/>
          </a:xfrm>
          <a:solidFill>
            <a:schemeClr val="tx1">
              <a:lumMod val="75000"/>
              <a:lumOff val="25000"/>
            </a:schemeClr>
          </a:solidFill>
          <a:effectLst>
            <a:outerShdw blurRad="63500" dist="35921" dir="2700000" algn="ctr" rotWithShape="0">
              <a:schemeClr val="tx2">
                <a:alpha val="74998"/>
              </a:schemeClr>
            </a:outerShdw>
          </a:effectLst>
        </p:spPr>
        <p:txBody>
          <a:bodyPr/>
          <a:lstStyle/>
          <a:p>
            <a:pPr>
              <a:defRPr/>
            </a:pPr>
            <a:r>
              <a:rPr lang="en-US" altLang="ja-JP" sz="3200" b="1" dirty="0">
                <a:latin typeface="Arial" charset="0"/>
                <a:ea typeface="ＭＳ Ｐゴシック" charset="0"/>
                <a:cs typeface="ＭＳ Ｐゴシック" charset="0"/>
              </a:rPr>
              <a:t>Binding of Satan (20:2-3a </a:t>
            </a:r>
            <a:r>
              <a:rPr lang="en-US" altLang="ja-JP" sz="2800" b="1" dirty="0">
                <a:latin typeface="Arial" charset="0"/>
                <a:ea typeface="ＭＳ Ｐゴシック" charset="0"/>
                <a:cs typeface="ＭＳ Ｐゴシック" charset="0"/>
              </a:rPr>
              <a:t>NLT</a:t>
            </a:r>
            <a:r>
              <a:rPr lang="en-US" altLang="ja-JP" sz="3200" b="1" dirty="0">
                <a:latin typeface="Arial" charset="0"/>
                <a:ea typeface="ＭＳ Ｐゴシック" charset="0"/>
                <a:cs typeface="ＭＳ Ｐゴシック" charset="0"/>
              </a:rPr>
              <a:t>)</a:t>
            </a:r>
            <a:endParaRPr lang="en-US" sz="3600" dirty="0">
              <a:latin typeface="Times New Roman" charset="0"/>
              <a:ea typeface="ＭＳ Ｐゴシック" charset="0"/>
              <a:cs typeface="ＭＳ Ｐゴシック" charset="0"/>
            </a:endParaRPr>
          </a:p>
        </p:txBody>
      </p:sp>
      <p:pic>
        <p:nvPicPr>
          <p:cNvPr id="1107972" name="Picture 1" descr="27 Dragon Chain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46339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bwMode="auto">
          <a:xfrm>
            <a:off x="-36513"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eaLnBrk="1" hangingPunct="1">
              <a:defRPr/>
            </a:pPr>
            <a:r>
              <a:rPr lang="en-US" sz="1100" b="1" dirty="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p>
        </p:txBody>
      </p:sp>
      <p:sp>
        <p:nvSpPr>
          <p:cNvPr id="6" name="Rectangle 2"/>
          <p:cNvSpPr txBox="1">
            <a:spLocks noChangeArrowheads="1"/>
          </p:cNvSpPr>
          <p:nvPr/>
        </p:nvSpPr>
        <p:spPr bwMode="auto">
          <a:xfrm>
            <a:off x="4692650" y="1196975"/>
            <a:ext cx="4343400" cy="577691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altLang="ja-JP" sz="3200" b="1" dirty="0">
                <a:solidFill>
                  <a:srgbClr val="FFFFFF"/>
                </a:solidFill>
                <a:latin typeface="Arial" charset="0"/>
                <a:ea typeface="ＭＳ Ｐゴシック" charset="0"/>
                <a:cs typeface="ＭＳ Ｐゴシック" charset="0"/>
              </a:rPr>
              <a:t>"He seized the dragon… and bound him for 1000 years.  He threw him into the Abyss, and locked and sealed it over him to keep him from deceiving the nations anymore until the 1000 years were ended…"</a:t>
            </a:r>
            <a:endParaRPr lang="en-US" sz="3600" dirty="0">
              <a:solidFill>
                <a:srgbClr val="FFFFFF"/>
              </a:solidFill>
              <a:latin typeface="Times New Roman" charset="0"/>
              <a:ea typeface="ＭＳ Ｐゴシック" charset="0"/>
              <a:cs typeface="ＭＳ Ｐゴシック" charset="0"/>
            </a:endParaRPr>
          </a:p>
        </p:txBody>
      </p:sp>
      <p:sp>
        <p:nvSpPr>
          <p:cNvPr id="8" name="Text Box 37"/>
          <p:cNvSpPr txBox="1">
            <a:spLocks noChangeArrowheads="1"/>
          </p:cNvSpPr>
          <p:nvPr/>
        </p:nvSpPr>
        <p:spPr bwMode="auto">
          <a:xfrm>
            <a:off x="8454098" y="41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chemeClr val="bg1"/>
                </a:solidFill>
                <a:latin typeface="Arial" charset="0"/>
                <a:cs typeface="Arial" charset="0"/>
              </a:rPr>
              <a:t>421</a:t>
            </a:r>
          </a:p>
        </p:txBody>
      </p:sp>
    </p:spTree>
    <p:extLst>
      <p:ext uri="{BB962C8B-B14F-4D97-AF65-F5344CB8AC3E}">
        <p14:creationId xmlns:p14="http://schemas.microsoft.com/office/powerpoint/2010/main" val="66538348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49953"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srgbClr val="FFFFFF"/>
              </a:solidFill>
            </a:endParaRPr>
          </a:p>
        </p:txBody>
      </p:sp>
      <p:sp>
        <p:nvSpPr>
          <p:cNvPr id="1149955" name="Subtitle 2"/>
          <p:cNvSpPr txBox="1">
            <a:spLocks/>
          </p:cNvSpPr>
          <p:nvPr/>
        </p:nvSpPr>
        <p:spPr bwMode="auto">
          <a:xfrm>
            <a:off x="1219200" y="3048000"/>
            <a:ext cx="7086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buFont typeface="Arial" charset="0"/>
              <a:buChar char="•"/>
            </a:pPr>
            <a:r>
              <a:rPr lang="en-US" b="1">
                <a:solidFill>
                  <a:srgbClr val="FFFF00"/>
                </a:solidFill>
                <a:latin typeface="Arial" charset="0"/>
                <a:cs typeface="Arial" charset="0"/>
              </a:rPr>
              <a:t>Physical resurrection</a:t>
            </a:r>
            <a:endParaRPr lang="en-US" b="1">
              <a:latin typeface="Arial" charset="0"/>
              <a:cs typeface="Arial" charset="0"/>
            </a:endParaRPr>
          </a:p>
        </p:txBody>
      </p:sp>
      <p:sp>
        <p:nvSpPr>
          <p:cNvPr id="13" name="Subtitle 2"/>
          <p:cNvSpPr txBox="1">
            <a:spLocks/>
          </p:cNvSpPr>
          <p:nvPr/>
        </p:nvSpPr>
        <p:spPr bwMode="auto">
          <a:xfrm>
            <a:off x="1676400" y="3505200"/>
            <a:ext cx="74676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aseline="30000" dirty="0">
                <a:latin typeface="Arial" charset="0"/>
              </a:rPr>
              <a:t>NLT </a:t>
            </a:r>
            <a:r>
              <a:rPr lang="en-US" b="1" dirty="0">
                <a:latin typeface="Arial" charset="0"/>
              </a:rPr>
              <a:t>John 11:25 Jesus told her, "I am the </a:t>
            </a:r>
            <a:r>
              <a:rPr lang="en-US" b="1" dirty="0">
                <a:solidFill>
                  <a:srgbClr val="FFFF00"/>
                </a:solidFill>
                <a:latin typeface="Arial" charset="0"/>
              </a:rPr>
              <a:t>resurrection </a:t>
            </a:r>
            <a:r>
              <a:rPr lang="en-US" b="1" dirty="0">
                <a:latin typeface="Arial" charset="0"/>
              </a:rPr>
              <a:t>and the life. Anyone who believes in me will live, even after dying.</a:t>
            </a:r>
          </a:p>
        </p:txBody>
      </p:sp>
      <p:sp>
        <p:nvSpPr>
          <p:cNvPr id="14" name="Subtitle 2"/>
          <p:cNvSpPr txBox="1">
            <a:spLocks/>
          </p:cNvSpPr>
          <p:nvPr/>
        </p:nvSpPr>
        <p:spPr bwMode="auto">
          <a:xfrm>
            <a:off x="1676400" y="4800600"/>
            <a:ext cx="74676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aseline="30000" dirty="0">
                <a:latin typeface="Arial" charset="0"/>
              </a:rPr>
              <a:t>NIV </a:t>
            </a:r>
            <a:r>
              <a:rPr lang="en-US" b="1" dirty="0">
                <a:latin typeface="Arial" charset="0"/>
              </a:rPr>
              <a:t>1 Cor. 15:12 But if it is preached that Christ has been raised from the dead, how can some of you say that there is no </a:t>
            </a:r>
            <a:r>
              <a:rPr lang="en-US" b="1" dirty="0">
                <a:solidFill>
                  <a:srgbClr val="FFFF00"/>
                </a:solidFill>
                <a:latin typeface="Arial" charset="0"/>
              </a:rPr>
              <a:t>resurrection </a:t>
            </a:r>
            <a:r>
              <a:rPr lang="en-US" b="1" dirty="0">
                <a:latin typeface="Arial" charset="0"/>
              </a:rPr>
              <a:t>of the dead?  </a:t>
            </a:r>
          </a:p>
        </p:txBody>
      </p:sp>
      <p:sp>
        <p:nvSpPr>
          <p:cNvPr id="17" name="Subtitle 2"/>
          <p:cNvSpPr txBox="1">
            <a:spLocks/>
          </p:cNvSpPr>
          <p:nvPr/>
        </p:nvSpPr>
        <p:spPr bwMode="auto">
          <a:xfrm>
            <a:off x="1676400" y="6019800"/>
            <a:ext cx="7467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dirty="0">
                <a:latin typeface="Arial" charset="0"/>
              </a:rPr>
              <a:t>The same physical resurrection nuance is in </a:t>
            </a:r>
            <a:br>
              <a:rPr lang="en-US" b="1" dirty="0">
                <a:latin typeface="Arial" charset="0"/>
              </a:rPr>
            </a:br>
            <a:r>
              <a:rPr lang="en-US" b="1" dirty="0">
                <a:latin typeface="Arial" charset="0"/>
              </a:rPr>
              <a:t>1 Cor. 15:13, 21, 42</a:t>
            </a:r>
          </a:p>
        </p:txBody>
      </p:sp>
      <p:sp>
        <p:nvSpPr>
          <p:cNvPr id="1149959" name="Subtitle 2"/>
          <p:cNvSpPr>
            <a:spLocks/>
          </p:cNvSpPr>
          <p:nvPr/>
        </p:nvSpPr>
        <p:spPr bwMode="auto">
          <a:xfrm>
            <a:off x="0" y="1295400"/>
            <a:ext cx="91440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chemeClr val="tx2"/>
              </a:buClr>
              <a:buSzPct val="95000"/>
              <a:buFont typeface="Wingdings" charset="0"/>
              <a:buNone/>
            </a:pPr>
            <a:r>
              <a:rPr lang="en-US" b="1">
                <a:latin typeface="Arial" charset="0"/>
                <a:cs typeface="Arial" charset="0"/>
              </a:rPr>
              <a:t>John equated two events, for he saw that people</a:t>
            </a:r>
          </a:p>
        </p:txBody>
      </p:sp>
      <p:sp>
        <p:nvSpPr>
          <p:cNvPr id="1149960" name="Rectangle 11"/>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sp>
        <p:nvSpPr>
          <p:cNvPr id="1149961" name="Subtitle 2"/>
          <p:cNvSpPr txBox="1">
            <a:spLocks/>
          </p:cNvSpPr>
          <p:nvPr/>
        </p:nvSpPr>
        <p:spPr bwMode="auto">
          <a:xfrm>
            <a:off x="0" y="1676400"/>
            <a:ext cx="914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came to life</a:t>
            </a:r>
            <a:r>
              <a:rPr lang="en-US" altLang="ja-JP" b="1" dirty="0">
                <a:latin typeface="Arial" charset="0"/>
                <a:cs typeface="Arial" charset="0"/>
              </a:rPr>
              <a:t>" (</a:t>
            </a:r>
            <a:r>
              <a:rPr lang="en-US" altLang="ja-JP" b="1" dirty="0" err="1">
                <a:latin typeface="Bwgrkl" charset="0"/>
                <a:cs typeface="Arial" charset="0"/>
              </a:rPr>
              <a:t>e;zhsan</a:t>
            </a:r>
            <a:r>
              <a:rPr lang="en-US" altLang="ja-JP" b="1" dirty="0">
                <a:latin typeface="Arial" charset="0"/>
                <a:cs typeface="Arial" charset="0"/>
              </a:rPr>
              <a:t>)  at the "</a:t>
            </a:r>
            <a:r>
              <a:rPr lang="en-US" altLang="ja-JP" b="1" dirty="0">
                <a:solidFill>
                  <a:srgbClr val="FFFF00"/>
                </a:solidFill>
                <a:latin typeface="Arial" charset="0"/>
                <a:cs typeface="Arial" charset="0"/>
              </a:rPr>
              <a:t>first resurrection</a:t>
            </a:r>
            <a:r>
              <a:rPr lang="en-US" altLang="ja-JP" b="1" dirty="0">
                <a:latin typeface="Arial" charset="0"/>
                <a:cs typeface="Arial" charset="0"/>
              </a:rPr>
              <a:t>" </a:t>
            </a:r>
            <a:endParaRPr lang="en-US" b="1" dirty="0">
              <a:latin typeface="Arial" charset="0"/>
              <a:cs typeface="Arial" charset="0"/>
            </a:endParaRPr>
          </a:p>
        </p:txBody>
      </p:sp>
      <p:pic>
        <p:nvPicPr>
          <p:cNvPr id="1149962" name="Picture 14" descr="Rev 20.4 Gk came to 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9963"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resurrection</a:t>
            </a:r>
            <a:r>
              <a:rPr lang="en-US" altLang="ja-JP" b="1" dirty="0">
                <a:latin typeface="Arial" charset="0"/>
                <a:cs typeface="Arial" charset="0"/>
              </a:rPr>
              <a:t>" (</a:t>
            </a:r>
            <a:r>
              <a:rPr lang="en-US" altLang="ja-JP" b="1" dirty="0" err="1">
                <a:latin typeface="Bwgrkl" charset="0"/>
                <a:cs typeface="Arial" charset="0"/>
              </a:rPr>
              <a:t>avna,stasij</a:t>
            </a:r>
            <a:r>
              <a:rPr lang="en-US" altLang="ja-JP" b="1" dirty="0">
                <a:latin typeface="Arial" charset="0"/>
                <a:cs typeface="Arial" charset="0"/>
              </a:rPr>
              <a:t>) in the NT only means… </a:t>
            </a:r>
            <a:endParaRPr lang="en-US" b="1" dirty="0">
              <a:latin typeface="Arial" charset="0"/>
              <a:cs typeface="Arial" charset="0"/>
            </a:endParaRPr>
          </a:p>
        </p:txBody>
      </p:sp>
      <p:pic>
        <p:nvPicPr>
          <p:cNvPr id="1149964" name="Picture 17" descr="Rev 20.4 resurrection re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48038" y="2565400"/>
            <a:ext cx="1728787"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52001"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srgbClr val="FFFFFF"/>
              </a:solidFill>
            </a:endParaRPr>
          </a:p>
        </p:txBody>
      </p:sp>
      <p:sp>
        <p:nvSpPr>
          <p:cNvPr id="1152003" name="Subtitle 2"/>
          <p:cNvSpPr txBox="1">
            <a:spLocks/>
          </p:cNvSpPr>
          <p:nvPr/>
        </p:nvSpPr>
        <p:spPr bwMode="auto">
          <a:xfrm>
            <a:off x="1219200" y="3048000"/>
            <a:ext cx="723900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buFont typeface="Arial" charset="0"/>
              <a:buChar char="•"/>
            </a:pPr>
            <a:r>
              <a:rPr lang="en-US" b="1" dirty="0">
                <a:solidFill>
                  <a:srgbClr val="FFFF00"/>
                </a:solidFill>
                <a:latin typeface="Arial" charset="0"/>
                <a:cs typeface="Arial" charset="0"/>
              </a:rPr>
              <a:t>Physical resurrection</a:t>
            </a:r>
            <a:r>
              <a:rPr lang="en-US" b="1" dirty="0">
                <a:latin typeface="Arial" charset="0"/>
                <a:cs typeface="Arial" charset="0"/>
              </a:rPr>
              <a:t> is also the clear meaning of the same word </a:t>
            </a:r>
            <a:r>
              <a:rPr lang="en-US" altLang="ja-JP" b="1" dirty="0">
                <a:latin typeface="Arial" charset="0"/>
                <a:cs typeface="Arial" charset="0"/>
              </a:rPr>
              <a:t>"</a:t>
            </a:r>
            <a:r>
              <a:rPr lang="en-US" altLang="ja-JP" b="1" dirty="0">
                <a:solidFill>
                  <a:srgbClr val="FFFF00"/>
                </a:solidFill>
                <a:latin typeface="Arial" charset="0"/>
                <a:cs typeface="Arial" charset="0"/>
              </a:rPr>
              <a:t>resurrection</a:t>
            </a:r>
            <a:r>
              <a:rPr lang="en-US" altLang="ja-JP" b="1" dirty="0">
                <a:latin typeface="Arial" charset="0"/>
                <a:cs typeface="Arial" charset="0"/>
              </a:rPr>
              <a:t>" (</a:t>
            </a:r>
            <a:r>
              <a:rPr lang="en-US" altLang="ja-JP" b="1" dirty="0" err="1">
                <a:latin typeface="Bwgrkl" charset="0"/>
                <a:cs typeface="Arial" charset="0"/>
              </a:rPr>
              <a:t>avna,stasij</a:t>
            </a:r>
            <a:r>
              <a:rPr lang="en-US" altLang="ja-JP" b="1" dirty="0">
                <a:latin typeface="Arial" charset="0"/>
                <a:cs typeface="Arial" charset="0"/>
              </a:rPr>
              <a:t>)  in verse 5.</a:t>
            </a:r>
          </a:p>
          <a:p>
            <a:pPr eaLnBrk="1" hangingPunct="1">
              <a:buClr>
                <a:schemeClr val="tx2"/>
              </a:buClr>
              <a:buSzPct val="95000"/>
              <a:buFont typeface="Arial" charset="0"/>
              <a:buChar char="•"/>
            </a:pPr>
            <a:r>
              <a:rPr lang="en-US" b="1" dirty="0">
                <a:latin typeface="Arial" charset="0"/>
                <a:cs typeface="Arial" charset="0"/>
              </a:rPr>
              <a:t>Would it not make sense to interpret the same word the same way in consecutive verses, especially since </a:t>
            </a:r>
            <a:r>
              <a:rPr lang="en-US" altLang="ja-JP" b="1" dirty="0">
                <a:latin typeface="Arial" charset="0"/>
                <a:cs typeface="Arial" charset="0"/>
              </a:rPr>
              <a:t>"resurrection" by definition refers to physical life?</a:t>
            </a:r>
            <a:endParaRPr lang="en-US" b="1" dirty="0">
              <a:latin typeface="Arial" charset="0"/>
              <a:cs typeface="Arial" charset="0"/>
            </a:endParaRPr>
          </a:p>
        </p:txBody>
      </p:sp>
      <p:sp>
        <p:nvSpPr>
          <p:cNvPr id="1152004" name="Subtitle 2"/>
          <p:cNvSpPr>
            <a:spLocks/>
          </p:cNvSpPr>
          <p:nvPr/>
        </p:nvSpPr>
        <p:spPr bwMode="auto">
          <a:xfrm>
            <a:off x="0" y="1295400"/>
            <a:ext cx="91440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chemeClr val="tx2"/>
              </a:buClr>
              <a:buSzPct val="95000"/>
              <a:buFont typeface="Wingdings" charset="0"/>
              <a:buNone/>
            </a:pPr>
            <a:r>
              <a:rPr lang="en-US" b="1">
                <a:latin typeface="Arial" charset="0"/>
                <a:cs typeface="Arial" charset="0"/>
              </a:rPr>
              <a:t>John equated two events, for he saw that people</a:t>
            </a:r>
          </a:p>
        </p:txBody>
      </p:sp>
      <p:sp>
        <p:nvSpPr>
          <p:cNvPr id="1152005" name="Rectangle 8"/>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sp>
        <p:nvSpPr>
          <p:cNvPr id="1152006" name="Subtitle 2"/>
          <p:cNvSpPr txBox="1">
            <a:spLocks/>
          </p:cNvSpPr>
          <p:nvPr/>
        </p:nvSpPr>
        <p:spPr bwMode="auto">
          <a:xfrm>
            <a:off x="0" y="1676400"/>
            <a:ext cx="914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came to life</a:t>
            </a:r>
            <a:r>
              <a:rPr lang="en-US" altLang="ja-JP" b="1" dirty="0">
                <a:latin typeface="Arial" charset="0"/>
                <a:cs typeface="Arial" charset="0"/>
              </a:rPr>
              <a:t>" (</a:t>
            </a:r>
            <a:r>
              <a:rPr lang="en-US" altLang="ja-JP" b="1" dirty="0" err="1">
                <a:latin typeface="Bwgrkl" charset="0"/>
                <a:cs typeface="Arial" charset="0"/>
              </a:rPr>
              <a:t>e;zhsan</a:t>
            </a:r>
            <a:r>
              <a:rPr lang="en-US" altLang="ja-JP" b="1" dirty="0">
                <a:latin typeface="Arial" charset="0"/>
                <a:cs typeface="Arial" charset="0"/>
              </a:rPr>
              <a:t>)  at the "</a:t>
            </a:r>
            <a:r>
              <a:rPr lang="en-US" altLang="ja-JP" b="1" dirty="0">
                <a:solidFill>
                  <a:srgbClr val="FFFF00"/>
                </a:solidFill>
                <a:latin typeface="Arial" charset="0"/>
                <a:cs typeface="Arial" charset="0"/>
              </a:rPr>
              <a:t>first resurrection</a:t>
            </a:r>
            <a:r>
              <a:rPr lang="en-US" altLang="ja-JP" b="1" dirty="0">
                <a:latin typeface="Arial" charset="0"/>
                <a:cs typeface="Arial" charset="0"/>
              </a:rPr>
              <a:t>" </a:t>
            </a:r>
            <a:endParaRPr lang="en-US" b="1" dirty="0">
              <a:latin typeface="Arial" charset="0"/>
              <a:cs typeface="Arial" charset="0"/>
            </a:endParaRPr>
          </a:p>
        </p:txBody>
      </p:sp>
      <p:pic>
        <p:nvPicPr>
          <p:cNvPr id="1152007" name="Picture 10" descr="Rev 20.4 Gk came to 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2008"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resurrection</a:t>
            </a:r>
            <a:r>
              <a:rPr lang="en-US" altLang="ja-JP" b="1" dirty="0">
                <a:latin typeface="Arial" charset="0"/>
                <a:cs typeface="Arial" charset="0"/>
              </a:rPr>
              <a:t>" (</a:t>
            </a:r>
            <a:r>
              <a:rPr lang="en-US" altLang="ja-JP" b="1" dirty="0" err="1">
                <a:latin typeface="Bwgrkl" charset="0"/>
                <a:cs typeface="Arial" charset="0"/>
              </a:rPr>
              <a:t>avna,stasij</a:t>
            </a:r>
            <a:r>
              <a:rPr lang="en-US" altLang="ja-JP" b="1" dirty="0">
                <a:latin typeface="Arial" charset="0"/>
                <a:cs typeface="Arial" charset="0"/>
              </a:rPr>
              <a:t>) in the NT only means… </a:t>
            </a:r>
            <a:endParaRPr lang="en-US" b="1" dirty="0">
              <a:latin typeface="Arial" charset="0"/>
              <a:cs typeface="Arial" charset="0"/>
            </a:endParaRPr>
          </a:p>
        </p:txBody>
      </p:sp>
      <p:pic>
        <p:nvPicPr>
          <p:cNvPr id="1152009" name="Picture 13" descr="Rev 20.4 resurrection re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248400" y="3428999"/>
            <a:ext cx="1714856" cy="4662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52010" name="Picture 17" descr="Rev 20.4 resurrection red.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348038" y="2565400"/>
            <a:ext cx="1728787"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429</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54049" name="Picture 2" descr="Blue&amp; 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srgbClr val="FFFFFF"/>
              </a:solidFill>
            </a:endParaRPr>
          </a:p>
        </p:txBody>
      </p:sp>
      <p:sp>
        <p:nvSpPr>
          <p:cNvPr id="1154051" name="Subtitle 2"/>
          <p:cNvSpPr txBox="1">
            <a:spLocks/>
          </p:cNvSpPr>
          <p:nvPr/>
        </p:nvSpPr>
        <p:spPr bwMode="auto">
          <a:xfrm>
            <a:off x="1143000" y="2514600"/>
            <a:ext cx="7772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b="1" dirty="0">
                <a:latin typeface="Arial" charset="0"/>
                <a:cs typeface="Arial" charset="0"/>
              </a:rPr>
              <a:t>Beale and other </a:t>
            </a:r>
            <a:r>
              <a:rPr lang="en-US" b="1" dirty="0" err="1">
                <a:latin typeface="Arial" charset="0"/>
                <a:cs typeface="Arial" charset="0"/>
              </a:rPr>
              <a:t>amillennialists</a:t>
            </a:r>
            <a:r>
              <a:rPr lang="en-US" b="1" dirty="0">
                <a:latin typeface="Arial" charset="0"/>
                <a:cs typeface="Arial" charset="0"/>
              </a:rPr>
              <a:t> see…</a:t>
            </a:r>
          </a:p>
        </p:txBody>
      </p:sp>
      <p:sp>
        <p:nvSpPr>
          <p:cNvPr id="1154052" name="Subtitle 2"/>
          <p:cNvSpPr txBox="1">
            <a:spLocks/>
          </p:cNvSpPr>
          <p:nvPr/>
        </p:nvSpPr>
        <p:spPr bwMode="auto">
          <a:xfrm>
            <a:off x="1219200" y="3048000"/>
            <a:ext cx="79248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buFont typeface="Arial" charset="0"/>
              <a:buChar char="•"/>
            </a:pPr>
            <a:r>
              <a:rPr lang="en-US" altLang="ja-JP" b="1" dirty="0">
                <a:latin typeface="Arial" charset="0"/>
                <a:cs typeface="Arial" charset="0"/>
              </a:rPr>
              <a:t>"</a:t>
            </a:r>
            <a:r>
              <a:rPr lang="en-US" altLang="ja-JP" b="1" dirty="0">
                <a:solidFill>
                  <a:srgbClr val="FFFF00"/>
                </a:solidFill>
                <a:latin typeface="Arial" charset="0"/>
                <a:cs typeface="Arial" charset="0"/>
              </a:rPr>
              <a:t>resurrection</a:t>
            </a:r>
            <a:r>
              <a:rPr lang="en-US" altLang="ja-JP" b="1" dirty="0">
                <a:latin typeface="Arial" charset="0"/>
                <a:cs typeface="Arial" charset="0"/>
              </a:rPr>
              <a:t>" (</a:t>
            </a:r>
            <a:r>
              <a:rPr lang="en-US" altLang="ja-JP" b="1" dirty="0" err="1">
                <a:latin typeface="Bwgrkl" charset="0"/>
                <a:cs typeface="Arial" charset="0"/>
              </a:rPr>
              <a:t>avna,stasij</a:t>
            </a:r>
            <a:r>
              <a:rPr lang="en-US" altLang="ja-JP" b="1" dirty="0">
                <a:latin typeface="Arial" charset="0"/>
                <a:cs typeface="Arial" charset="0"/>
              </a:rPr>
              <a:t>) in verse 4 as "spiritual" </a:t>
            </a:r>
          </a:p>
          <a:p>
            <a:pPr eaLnBrk="1" hangingPunct="1">
              <a:buClr>
                <a:schemeClr val="tx2"/>
              </a:buClr>
              <a:buSzPct val="95000"/>
              <a:buFont typeface="Arial" charset="0"/>
              <a:buChar char="•"/>
            </a:pPr>
            <a:r>
              <a:rPr lang="en-US" altLang="ja-JP" b="1" dirty="0">
                <a:latin typeface="Arial" charset="0"/>
                <a:cs typeface="Arial" charset="0"/>
              </a:rPr>
              <a:t>"</a:t>
            </a:r>
            <a:r>
              <a:rPr lang="en-US" altLang="ja-JP" b="1" dirty="0">
                <a:solidFill>
                  <a:srgbClr val="FFFF00"/>
                </a:solidFill>
                <a:latin typeface="Arial" charset="0"/>
                <a:cs typeface="Arial" charset="0"/>
              </a:rPr>
              <a:t>resurrection</a:t>
            </a:r>
            <a:r>
              <a:rPr lang="en-US" altLang="ja-JP" b="1" dirty="0">
                <a:latin typeface="Arial" charset="0"/>
                <a:cs typeface="Arial" charset="0"/>
              </a:rPr>
              <a:t>" (</a:t>
            </a:r>
            <a:r>
              <a:rPr lang="en-US" altLang="ja-JP" b="1" dirty="0" err="1">
                <a:latin typeface="Bwgrkl" charset="0"/>
                <a:cs typeface="Arial" charset="0"/>
              </a:rPr>
              <a:t>avna,stasij</a:t>
            </a:r>
            <a:r>
              <a:rPr lang="en-US" altLang="ja-JP" b="1" dirty="0">
                <a:latin typeface="Arial" charset="0"/>
                <a:cs typeface="Arial" charset="0"/>
              </a:rPr>
              <a:t>) in verse 5 as "physical"</a:t>
            </a:r>
            <a:endParaRPr lang="en-US" b="1" dirty="0">
              <a:latin typeface="Arial" charset="0"/>
              <a:cs typeface="Arial" charset="0"/>
            </a:endParaRPr>
          </a:p>
        </p:txBody>
      </p:sp>
      <p:sp>
        <p:nvSpPr>
          <p:cNvPr id="1154053" name="Subtitle 2"/>
          <p:cNvSpPr txBox="1">
            <a:spLocks/>
          </p:cNvSpPr>
          <p:nvPr/>
        </p:nvSpPr>
        <p:spPr bwMode="auto">
          <a:xfrm>
            <a:off x="1143000" y="4038600"/>
            <a:ext cx="8001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chemeClr val="tx2"/>
              </a:buClr>
              <a:buSzPct val="95000"/>
            </a:pPr>
            <a:r>
              <a:rPr lang="en-US" b="1" dirty="0">
                <a:latin typeface="Arial" charset="0"/>
                <a:cs typeface="Arial" charset="0"/>
              </a:rPr>
              <a:t>Seeing both as physical advocates two resurrections, but this contradicts the amillennial system that teaches only </a:t>
            </a:r>
            <a:r>
              <a:rPr lang="en-US" b="1" i="1" dirty="0">
                <a:solidFill>
                  <a:srgbClr val="FFFF00"/>
                </a:solidFill>
                <a:latin typeface="Arial" charset="0"/>
                <a:cs typeface="Arial" charset="0"/>
              </a:rPr>
              <a:t>one general resurrection</a:t>
            </a:r>
            <a:r>
              <a:rPr lang="en-US" b="1" dirty="0">
                <a:solidFill>
                  <a:srgbClr val="FFFF00"/>
                </a:solidFill>
                <a:latin typeface="Arial" charset="0"/>
                <a:cs typeface="Arial" charset="0"/>
              </a:rPr>
              <a:t> </a:t>
            </a:r>
            <a:r>
              <a:rPr lang="en-US" b="1" dirty="0">
                <a:latin typeface="Arial" charset="0"/>
                <a:cs typeface="Arial" charset="0"/>
              </a:rPr>
              <a:t>after the millennium (viewed as the present age).</a:t>
            </a:r>
          </a:p>
          <a:p>
            <a:pPr eaLnBrk="1" hangingPunct="1">
              <a:buClr>
                <a:schemeClr val="tx2"/>
              </a:buClr>
              <a:buSzPct val="95000"/>
            </a:pPr>
            <a:endParaRPr lang="en-US" b="1" dirty="0">
              <a:latin typeface="Arial" charset="0"/>
              <a:cs typeface="Arial" charset="0"/>
            </a:endParaRPr>
          </a:p>
          <a:p>
            <a:pPr eaLnBrk="1" hangingPunct="1">
              <a:buClr>
                <a:schemeClr val="tx2"/>
              </a:buClr>
              <a:buSzPct val="95000"/>
            </a:pPr>
            <a:r>
              <a:rPr lang="en-US" b="1" dirty="0">
                <a:latin typeface="Arial" charset="0"/>
                <a:cs typeface="Arial" charset="0"/>
              </a:rPr>
              <a:t>Therefore, most </a:t>
            </a:r>
            <a:r>
              <a:rPr lang="en-US" b="1" dirty="0" err="1">
                <a:latin typeface="Arial" charset="0"/>
                <a:cs typeface="Arial" charset="0"/>
              </a:rPr>
              <a:t>amil</a:t>
            </a:r>
            <a:r>
              <a:rPr lang="en-US" b="1" dirty="0">
                <a:latin typeface="Arial" charset="0"/>
                <a:cs typeface="Arial" charset="0"/>
              </a:rPr>
              <a:t> scholars attach a different meaning to these same terms in consecutive verses.</a:t>
            </a:r>
          </a:p>
        </p:txBody>
      </p:sp>
      <p:sp>
        <p:nvSpPr>
          <p:cNvPr id="1154054" name="Subtitle 2"/>
          <p:cNvSpPr>
            <a:spLocks/>
          </p:cNvSpPr>
          <p:nvPr/>
        </p:nvSpPr>
        <p:spPr bwMode="auto">
          <a:xfrm>
            <a:off x="0" y="1295400"/>
            <a:ext cx="91440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chemeClr val="tx2"/>
              </a:buClr>
              <a:buSzPct val="95000"/>
              <a:buFont typeface="Wingdings" charset="0"/>
              <a:buNone/>
            </a:pPr>
            <a:r>
              <a:rPr lang="en-US" b="1">
                <a:latin typeface="Arial" charset="0"/>
                <a:cs typeface="Arial" charset="0"/>
              </a:rPr>
              <a:t>John equated two events, for he saw that people</a:t>
            </a:r>
          </a:p>
        </p:txBody>
      </p:sp>
      <p:sp>
        <p:nvSpPr>
          <p:cNvPr id="1154055" name="Rectangle 9"/>
          <p:cNvSpPr>
            <a:spLocks noGrp="1"/>
          </p:cNvSpPr>
          <p:nvPr>
            <p:ph type="title" idx="4294967295"/>
          </p:nvPr>
        </p:nvSpPr>
        <p:spPr>
          <a:xfrm>
            <a:off x="1371600" y="512763"/>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sp>
        <p:nvSpPr>
          <p:cNvPr id="1154056" name="Subtitle 2"/>
          <p:cNvSpPr txBox="1">
            <a:spLocks/>
          </p:cNvSpPr>
          <p:nvPr/>
        </p:nvSpPr>
        <p:spPr bwMode="auto">
          <a:xfrm>
            <a:off x="0" y="1676400"/>
            <a:ext cx="914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buClr>
                <a:schemeClr val="tx2"/>
              </a:buClr>
              <a:buSzPct val="95000"/>
            </a:pPr>
            <a:r>
              <a:rPr lang="en-US" altLang="ja-JP" b="1" dirty="0">
                <a:latin typeface="Arial" charset="0"/>
                <a:cs typeface="Arial" charset="0"/>
              </a:rPr>
              <a:t>"</a:t>
            </a:r>
            <a:r>
              <a:rPr lang="en-US" altLang="ja-JP" b="1" dirty="0">
                <a:solidFill>
                  <a:srgbClr val="FFFF00"/>
                </a:solidFill>
                <a:latin typeface="Arial" charset="0"/>
                <a:cs typeface="Arial" charset="0"/>
              </a:rPr>
              <a:t>came to life</a:t>
            </a:r>
            <a:r>
              <a:rPr lang="en-US" altLang="ja-JP" b="1" dirty="0">
                <a:latin typeface="Arial" charset="0"/>
                <a:cs typeface="Arial" charset="0"/>
              </a:rPr>
              <a:t>" (</a:t>
            </a:r>
            <a:r>
              <a:rPr lang="en-US" altLang="ja-JP" b="1" dirty="0" err="1">
                <a:latin typeface="Bwgrkl" charset="0"/>
                <a:cs typeface="Arial" charset="0"/>
              </a:rPr>
              <a:t>e;zhsan</a:t>
            </a:r>
            <a:r>
              <a:rPr lang="en-US" altLang="ja-JP" b="1" dirty="0">
                <a:latin typeface="Arial" charset="0"/>
                <a:cs typeface="Arial" charset="0"/>
              </a:rPr>
              <a:t>)  at the "</a:t>
            </a:r>
            <a:r>
              <a:rPr lang="en-US" altLang="ja-JP" b="1" dirty="0">
                <a:solidFill>
                  <a:srgbClr val="FFFF00"/>
                </a:solidFill>
                <a:latin typeface="Arial" charset="0"/>
                <a:cs typeface="Arial" charset="0"/>
              </a:rPr>
              <a:t>first resurrection</a:t>
            </a:r>
            <a:r>
              <a:rPr lang="en-US" altLang="ja-JP" b="1" dirty="0">
                <a:latin typeface="Arial" charset="0"/>
                <a:cs typeface="Arial" charset="0"/>
              </a:rPr>
              <a:t>" </a:t>
            </a:r>
            <a:endParaRPr lang="en-US" b="1" dirty="0">
              <a:latin typeface="Arial" charset="0"/>
              <a:cs typeface="Arial" charset="0"/>
            </a:endParaRPr>
          </a:p>
        </p:txBody>
      </p:sp>
      <p:pic>
        <p:nvPicPr>
          <p:cNvPr id="1154057" name="Picture 11" descr="Rev 20.4 Gk came to lif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24200" y="1752600"/>
            <a:ext cx="1236663"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54058" name="Picture 13" descr="Rev 20.4 resurrection re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657600" y="3090863"/>
            <a:ext cx="1706563"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54059" name="Picture 14" descr="Rev 20.4 resurrection red.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657600" y="3505200"/>
            <a:ext cx="1706563"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429</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560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156098" name="Picture 2" descr="Rev 20.6 Resurrection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6242" name="Rectangle 2"/>
          <p:cNvSpPr>
            <a:spLocks noGrp="1" noChangeArrowheads="1"/>
          </p:cNvSpPr>
          <p:nvPr>
            <p:ph type="ctrTitle"/>
          </p:nvPr>
        </p:nvSpPr>
        <p:spPr>
          <a:xfrm>
            <a:off x="4284663" y="25400"/>
            <a:ext cx="4859337" cy="2466975"/>
          </a:xfrm>
          <a:effectLst>
            <a:outerShdw blurRad="63500" dist="35921" dir="2700000" algn="ctr" rotWithShape="0">
              <a:schemeClr val="tx2">
                <a:alpha val="74998"/>
              </a:schemeClr>
            </a:outerShdw>
          </a:effectLst>
        </p:spPr>
        <p:txBody>
          <a:bodyPr/>
          <a:lstStyle/>
          <a:p>
            <a:pPr>
              <a:defRPr/>
            </a:pPr>
            <a:r>
              <a:rPr lang="en-US" altLang="ja-JP" sz="3600" b="1" dirty="0">
                <a:solidFill>
                  <a:schemeClr val="tx1"/>
                </a:solidFill>
                <a:latin typeface="Arial" charset="0"/>
                <a:ea typeface="ＭＳ Ｐゴシック" charset="0"/>
                <a:cs typeface="ＭＳ Ｐゴシック" charset="0"/>
              </a:rPr>
              <a:t>Resurrection Reunions!</a:t>
            </a:r>
            <a:endParaRPr lang="en-US" dirty="0">
              <a:solidFill>
                <a:schemeClr val="tx1"/>
              </a:solidFill>
              <a:latin typeface="Times New Roman" charset="0"/>
              <a:ea typeface="ＭＳ Ｐゴシック" charset="0"/>
              <a:cs typeface="ＭＳ Ｐゴシック" charset="0"/>
            </a:endParaRPr>
          </a:p>
        </p:txBody>
      </p:sp>
      <p:sp>
        <p:nvSpPr>
          <p:cNvPr id="5" name="Text Box 37"/>
          <p:cNvSpPr txBox="1">
            <a:spLocks noChangeArrowheads="1"/>
          </p:cNvSpPr>
          <p:nvPr/>
        </p:nvSpPr>
        <p:spPr bwMode="auto">
          <a:xfrm>
            <a:off x="8413782"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latin typeface="Arial" charset="0"/>
                <a:cs typeface="Arial" charset="0"/>
              </a:rPr>
              <a:t>429</a:t>
            </a:r>
          </a:p>
        </p:txBody>
      </p:sp>
    </p:spTree>
    <p:extLst>
      <p:ext uri="{BB962C8B-B14F-4D97-AF65-F5344CB8AC3E}">
        <p14:creationId xmlns:p14="http://schemas.microsoft.com/office/powerpoint/2010/main" val="18182399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Rectangle 16"/>
          <p:cNvSpPr/>
          <p:nvPr/>
        </p:nvSpPr>
        <p:spPr>
          <a:xfrm>
            <a:off x="0" y="0"/>
            <a:ext cx="9144000" cy="6858000"/>
          </a:xfrm>
          <a:prstGeom prst="rect">
            <a:avLst/>
          </a:prstGeom>
          <a:solidFill>
            <a:schemeClr val="tx2">
              <a:lumMod val="10000"/>
            </a:schemeClr>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Corbel"/>
              <a:ea typeface="ＭＳ Ｐゴシック"/>
              <a:cs typeface="ＭＳ Ｐゴシック"/>
            </a:endParaRPr>
          </a:p>
        </p:txBody>
      </p:sp>
      <p:sp>
        <p:nvSpPr>
          <p:cNvPr id="16" name="Rounded Rectangle 15"/>
          <p:cNvSpPr/>
          <p:nvPr/>
        </p:nvSpPr>
        <p:spPr>
          <a:xfrm>
            <a:off x="228600" y="3378200"/>
            <a:ext cx="8763000" cy="1676400"/>
          </a:xfrm>
          <a:prstGeom prst="roundRect">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srgbClr val="FFFFFF"/>
              </a:solidFill>
              <a:latin typeface="Corbel"/>
              <a:ea typeface="ＭＳ Ｐゴシック"/>
              <a:cs typeface="ＭＳ Ｐゴシック"/>
            </a:endParaRPr>
          </a:p>
        </p:txBody>
      </p:sp>
      <p:sp>
        <p:nvSpPr>
          <p:cNvPr id="1158147" name="Subtitle 2"/>
          <p:cNvSpPr txBox="1">
            <a:spLocks/>
          </p:cNvSpPr>
          <p:nvPr/>
        </p:nvSpPr>
        <p:spPr bwMode="auto">
          <a:xfrm>
            <a:off x="514350" y="990600"/>
            <a:ext cx="8243888"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rgbClr val="D6ECFF"/>
              </a:buClr>
              <a:buSzPct val="95000"/>
            </a:pPr>
            <a:r>
              <a:rPr lang="en-US" b="1" dirty="0">
                <a:solidFill>
                  <a:srgbClr val="FFFFFF"/>
                </a:solidFill>
                <a:latin typeface="Arial" charset="0"/>
                <a:cs typeface="Arial" charset="0"/>
              </a:rPr>
              <a:t>Beale, 1004-5 seeks to defend this inconsistent rendering of </a:t>
            </a:r>
            <a:r>
              <a:rPr lang="en-US" altLang="ja-JP" b="1" dirty="0">
                <a:solidFill>
                  <a:srgbClr val="FFFFFF"/>
                </a:solidFill>
                <a:latin typeface="Arial" charset="0"/>
                <a:cs typeface="Arial" charset="0"/>
              </a:rPr>
              <a:t>"</a:t>
            </a:r>
            <a:r>
              <a:rPr lang="en-US" altLang="ja-JP" b="1" dirty="0">
                <a:solidFill>
                  <a:srgbClr val="FFFF00"/>
                </a:solidFill>
                <a:latin typeface="Arial" charset="0"/>
                <a:cs typeface="Arial" charset="0"/>
              </a:rPr>
              <a:t>resurrection</a:t>
            </a:r>
            <a:r>
              <a:rPr lang="en-US" altLang="ja-JP" b="1" dirty="0">
                <a:solidFill>
                  <a:srgbClr val="FFFFFF"/>
                </a:solidFill>
                <a:latin typeface="Arial" charset="0"/>
                <a:cs typeface="Arial" charset="0"/>
              </a:rPr>
              <a:t>" ( </a:t>
            </a:r>
            <a:r>
              <a:rPr lang="en-US" altLang="ja-JP" b="1" dirty="0" err="1">
                <a:solidFill>
                  <a:srgbClr val="FFFFFF"/>
                </a:solidFill>
                <a:latin typeface="Bwgrkl" charset="0"/>
                <a:cs typeface="Arial" charset="0"/>
              </a:rPr>
              <a:t>avna,stasij</a:t>
            </a:r>
            <a:r>
              <a:rPr lang="en-US" altLang="ja-JP" b="1" dirty="0">
                <a:solidFill>
                  <a:srgbClr val="FFFFFF"/>
                </a:solidFill>
                <a:latin typeface="Bwgrkl" charset="0"/>
                <a:cs typeface="Arial" charset="0"/>
              </a:rPr>
              <a:t> </a:t>
            </a:r>
            <a:r>
              <a:rPr lang="en-US" altLang="ja-JP" b="1" dirty="0">
                <a:solidFill>
                  <a:srgbClr val="FFFFFF"/>
                </a:solidFill>
                <a:latin typeface="Arial" charset="0"/>
                <a:cs typeface="Arial" charset="0"/>
              </a:rPr>
              <a:t>) in verses 4-5: </a:t>
            </a:r>
            <a:endParaRPr lang="en-US" b="1" dirty="0">
              <a:solidFill>
                <a:srgbClr val="FFFFFF"/>
              </a:solidFill>
              <a:latin typeface="Arial" charset="0"/>
              <a:cs typeface="Arial" charset="0"/>
            </a:endParaRPr>
          </a:p>
        </p:txBody>
      </p:sp>
      <p:sp>
        <p:nvSpPr>
          <p:cNvPr id="8" name="Subtitle 2"/>
          <p:cNvSpPr txBox="1">
            <a:spLocks/>
          </p:cNvSpPr>
          <p:nvPr/>
        </p:nvSpPr>
        <p:spPr bwMode="auto">
          <a:xfrm>
            <a:off x="990600" y="1778000"/>
            <a:ext cx="80010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rgbClr val="D6ECFF"/>
              </a:buClr>
              <a:buSzPct val="95000"/>
            </a:pPr>
            <a:r>
              <a:rPr lang="en-US" altLang="ja-JP" b="1" dirty="0">
                <a:solidFill>
                  <a:srgbClr val="FFFFFF"/>
                </a:solidFill>
                <a:latin typeface="Arial" charset="0"/>
                <a:cs typeface="Arial" charset="0"/>
              </a:rPr>
              <a:t>"Elsewhere in the NT </a:t>
            </a:r>
            <a:r>
              <a:rPr lang="en-US" altLang="ja-JP" b="1" dirty="0" err="1">
                <a:solidFill>
                  <a:srgbClr val="FFFFFF"/>
                </a:solidFill>
                <a:latin typeface="Bwgrkl" charset="0"/>
                <a:cs typeface="Arial" charset="0"/>
              </a:rPr>
              <a:t>avna,stasij</a:t>
            </a:r>
            <a:r>
              <a:rPr lang="en-US" altLang="ja-JP" b="1" dirty="0">
                <a:solidFill>
                  <a:srgbClr val="FFFFFF"/>
                </a:solidFill>
                <a:latin typeface="Arial" charset="0"/>
                <a:cs typeface="Arial" charset="0"/>
              </a:rPr>
              <a:t> and </a:t>
            </a:r>
            <a:r>
              <a:rPr lang="en-US" altLang="ja-JP" b="1" dirty="0" err="1">
                <a:solidFill>
                  <a:srgbClr val="FFFFFF"/>
                </a:solidFill>
                <a:latin typeface="Bwgrkl" charset="0"/>
                <a:cs typeface="Arial" charset="0"/>
              </a:rPr>
              <a:t>za,w</a:t>
            </a:r>
            <a:r>
              <a:rPr lang="en-US" altLang="ja-JP" b="1" dirty="0">
                <a:solidFill>
                  <a:srgbClr val="FFFFFF"/>
                </a:solidFill>
                <a:latin typeface="Bwgrkl" charset="0"/>
                <a:cs typeface="Arial" charset="0"/>
              </a:rPr>
              <a:t> </a:t>
            </a:r>
            <a:r>
              <a:rPr lang="en-US" altLang="ja-JP" b="1" dirty="0">
                <a:solidFill>
                  <a:srgbClr val="FFFFFF"/>
                </a:solidFill>
                <a:latin typeface="Arial" charset="0"/>
                <a:cs typeface="Arial" charset="0"/>
              </a:rPr>
              <a:t>(or the cognate noun </a:t>
            </a:r>
            <a:r>
              <a:rPr lang="en-US" altLang="ja-JP" b="1" dirty="0" err="1">
                <a:solidFill>
                  <a:srgbClr val="FFFFFF"/>
                </a:solidFill>
                <a:latin typeface="Bwgrkl" charset="0"/>
                <a:cs typeface="Arial" charset="0"/>
              </a:rPr>
              <a:t>zwh</a:t>
            </a:r>
            <a:r>
              <a:rPr lang="en-US" altLang="ja-JP" b="1" dirty="0">
                <a:solidFill>
                  <a:srgbClr val="FFFFFF"/>
                </a:solidFill>
                <a:latin typeface="Bwgrkl" charset="0"/>
                <a:cs typeface="Arial" charset="0"/>
              </a:rPr>
              <a:t>,</a:t>
            </a:r>
            <a:r>
              <a:rPr lang="en-US" altLang="ja-JP" b="1" dirty="0">
                <a:solidFill>
                  <a:srgbClr val="FFFFFF"/>
                </a:solidFill>
                <a:latin typeface="Arial" charset="0"/>
                <a:cs typeface="Arial" charset="0"/>
              </a:rPr>
              <a:t>, </a:t>
            </a:r>
            <a:r>
              <a:rPr lang="fr-FR" altLang="ja-JP" b="1" dirty="0">
                <a:solidFill>
                  <a:srgbClr val="FFFFFF"/>
                </a:solidFill>
                <a:latin typeface="Arial" charset="0"/>
                <a:cs typeface="Arial" charset="0"/>
              </a:rPr>
              <a:t>'</a:t>
            </a:r>
            <a:r>
              <a:rPr lang="en-US" altLang="ja-JP" b="1" dirty="0">
                <a:solidFill>
                  <a:srgbClr val="FFFFFF"/>
                </a:solidFill>
                <a:latin typeface="Arial" charset="0"/>
                <a:cs typeface="Arial" charset="0"/>
              </a:rPr>
              <a:t>life</a:t>
            </a:r>
            <a:r>
              <a:rPr lang="fr-FR" altLang="ja-JP" b="1" dirty="0">
                <a:solidFill>
                  <a:srgbClr val="FFFFFF"/>
                </a:solidFill>
                <a:latin typeface="Arial" charset="0"/>
                <a:cs typeface="Arial" charset="0"/>
              </a:rPr>
              <a:t>'</a:t>
            </a:r>
            <a:r>
              <a:rPr lang="en-US" altLang="ja-JP" b="1" dirty="0">
                <a:solidFill>
                  <a:srgbClr val="FFFFFF"/>
                </a:solidFill>
                <a:latin typeface="Arial" charset="0"/>
                <a:cs typeface="Arial" charset="0"/>
              </a:rPr>
              <a:t>) and synonyms are used interchangeably of </a:t>
            </a:r>
            <a:r>
              <a:rPr lang="en-US" altLang="ja-JP" b="1" dirty="0">
                <a:solidFill>
                  <a:srgbClr val="FFFF00"/>
                </a:solidFill>
                <a:latin typeface="Arial" charset="0"/>
                <a:cs typeface="Arial" charset="0"/>
              </a:rPr>
              <a:t>both spiritual and physical resurrection </a:t>
            </a:r>
            <a:r>
              <a:rPr lang="en-US" altLang="ja-JP" b="1" i="1" dirty="0">
                <a:solidFill>
                  <a:srgbClr val="FFFFFF"/>
                </a:solidFill>
                <a:latin typeface="Arial" charset="0"/>
                <a:cs typeface="Arial" charset="0"/>
              </a:rPr>
              <a:t>within the same immediate contexts</a:t>
            </a:r>
            <a:r>
              <a:rPr lang="en-US" altLang="ja-JP" b="1" dirty="0">
                <a:solidFill>
                  <a:srgbClr val="FFFFFF"/>
                </a:solidFill>
                <a:latin typeface="Arial" charset="0"/>
                <a:cs typeface="Arial" charset="0"/>
              </a:rPr>
              <a:t>."</a:t>
            </a:r>
            <a:endParaRPr lang="en-US" b="1" dirty="0">
              <a:solidFill>
                <a:srgbClr val="FFFFFF"/>
              </a:solidFill>
              <a:latin typeface="Arial" charset="0"/>
              <a:cs typeface="Arial" charset="0"/>
            </a:endParaRPr>
          </a:p>
        </p:txBody>
      </p:sp>
      <p:sp>
        <p:nvSpPr>
          <p:cNvPr id="11" name="Subtitle 2"/>
          <p:cNvSpPr txBox="1">
            <a:spLocks/>
          </p:cNvSpPr>
          <p:nvPr/>
        </p:nvSpPr>
        <p:spPr bwMode="auto">
          <a:xfrm>
            <a:off x="990600" y="3454400"/>
            <a:ext cx="7848600"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Font typeface="Arial" charset="0"/>
              <a:buChar char="•"/>
            </a:pPr>
            <a:r>
              <a:rPr lang="en-US" baseline="30000">
                <a:solidFill>
                  <a:srgbClr val="FFFFFF"/>
                </a:solidFill>
                <a:latin typeface="Arial" charset="0"/>
              </a:rPr>
              <a:t>NIV </a:t>
            </a:r>
            <a:r>
              <a:rPr lang="en-US" b="1">
                <a:solidFill>
                  <a:srgbClr val="FFFFFF"/>
                </a:solidFill>
                <a:latin typeface="Arial" charset="0"/>
              </a:rPr>
              <a:t>Romans 6:4 We were therefore buried with him through baptism into death in order that, just as Christ was </a:t>
            </a:r>
            <a:r>
              <a:rPr lang="en-US" b="1">
                <a:solidFill>
                  <a:srgbClr val="FFFF00"/>
                </a:solidFill>
                <a:latin typeface="Arial" charset="0"/>
              </a:rPr>
              <a:t>raised from the dead </a:t>
            </a:r>
            <a:r>
              <a:rPr lang="en-US" b="1">
                <a:solidFill>
                  <a:srgbClr val="FFFFFF"/>
                </a:solidFill>
                <a:latin typeface="Arial" charset="0"/>
              </a:rPr>
              <a:t>through the glory of the Father, we too may live a new </a:t>
            </a:r>
            <a:r>
              <a:rPr lang="en-US" b="1">
                <a:solidFill>
                  <a:srgbClr val="FFFF00"/>
                </a:solidFill>
                <a:latin typeface="Arial" charset="0"/>
              </a:rPr>
              <a:t>life</a:t>
            </a:r>
            <a:r>
              <a:rPr lang="en-US" b="1">
                <a:solidFill>
                  <a:srgbClr val="FFFFFF"/>
                </a:solidFill>
                <a:latin typeface="Arial" charset="0"/>
              </a:rPr>
              <a:t>.</a:t>
            </a:r>
          </a:p>
        </p:txBody>
      </p:sp>
      <p:sp>
        <p:nvSpPr>
          <p:cNvPr id="12" name="Subtitle 2"/>
          <p:cNvSpPr txBox="1">
            <a:spLocks/>
          </p:cNvSpPr>
          <p:nvPr/>
        </p:nvSpPr>
        <p:spPr bwMode="auto">
          <a:xfrm>
            <a:off x="990600" y="5054600"/>
            <a:ext cx="7924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dirty="0">
                <a:solidFill>
                  <a:srgbClr val="B2E389"/>
                </a:solidFill>
                <a:latin typeface="Arial" charset="0"/>
              </a:rPr>
              <a:t>1.  Is this </a:t>
            </a:r>
            <a:r>
              <a:rPr lang="en-US" altLang="ja-JP" b="1" dirty="0">
                <a:solidFill>
                  <a:srgbClr val="B2E389"/>
                </a:solidFill>
                <a:latin typeface="Arial" charset="0"/>
              </a:rPr>
              <a:t>"</a:t>
            </a:r>
            <a:r>
              <a:rPr lang="en-US" altLang="ja-JP" b="1" dirty="0">
                <a:solidFill>
                  <a:srgbClr val="B2E389"/>
                </a:solidFill>
                <a:latin typeface="Arial" charset="0"/>
                <a:cs typeface="Arial" charset="0"/>
              </a:rPr>
              <a:t>both spiritual and physical resurrection"?</a:t>
            </a:r>
            <a:r>
              <a:rPr lang="en-US" altLang="ja-JP" b="1" dirty="0">
                <a:solidFill>
                  <a:srgbClr val="B2E389"/>
                </a:solidFill>
                <a:latin typeface="Arial" charset="0"/>
              </a:rPr>
              <a:t> </a:t>
            </a:r>
            <a:endParaRPr lang="en-US" b="1" dirty="0">
              <a:solidFill>
                <a:srgbClr val="B2E389"/>
              </a:solidFill>
              <a:latin typeface="Arial" charset="0"/>
            </a:endParaRPr>
          </a:p>
        </p:txBody>
      </p:sp>
      <p:sp>
        <p:nvSpPr>
          <p:cNvPr id="13" name="Subtitle 2"/>
          <p:cNvSpPr txBox="1">
            <a:spLocks/>
          </p:cNvSpPr>
          <p:nvPr/>
        </p:nvSpPr>
        <p:spPr bwMode="auto">
          <a:xfrm>
            <a:off x="381000" y="5486400"/>
            <a:ext cx="8763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a:solidFill>
                  <a:srgbClr val="FFFFFF"/>
                </a:solidFill>
                <a:latin typeface="Arial" charset="0"/>
              </a:rPr>
              <a:t>No.  R</a:t>
            </a:r>
            <a:r>
              <a:rPr lang="en-US" b="1">
                <a:solidFill>
                  <a:srgbClr val="FFFFFF"/>
                </a:solidFill>
                <a:latin typeface="Arial" charset="0"/>
                <a:cs typeface="Arial" charset="0"/>
              </a:rPr>
              <a:t>esurrection is still physical!</a:t>
            </a:r>
            <a:r>
              <a:rPr lang="en-US" b="1">
                <a:solidFill>
                  <a:srgbClr val="FFFFFF"/>
                </a:solidFill>
                <a:latin typeface="Arial" charset="0"/>
              </a:rPr>
              <a:t> </a:t>
            </a:r>
          </a:p>
        </p:txBody>
      </p:sp>
      <p:sp>
        <p:nvSpPr>
          <p:cNvPr id="14" name="Subtitle 2"/>
          <p:cNvSpPr txBox="1">
            <a:spLocks/>
          </p:cNvSpPr>
          <p:nvPr/>
        </p:nvSpPr>
        <p:spPr bwMode="auto">
          <a:xfrm>
            <a:off x="1066800" y="5892800"/>
            <a:ext cx="76962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dirty="0">
                <a:solidFill>
                  <a:srgbClr val="B2E389"/>
                </a:solidFill>
                <a:latin typeface="Arial" charset="0"/>
              </a:rPr>
              <a:t>2.  Are </a:t>
            </a:r>
            <a:r>
              <a:rPr lang="en-US" altLang="ja-JP" b="1" dirty="0">
                <a:solidFill>
                  <a:srgbClr val="B2E389"/>
                </a:solidFill>
                <a:latin typeface="Arial" charset="0"/>
              </a:rPr>
              <a:t>"resurrection" and "life" synonyms here?</a:t>
            </a:r>
            <a:endParaRPr lang="en-US" b="1" dirty="0">
              <a:solidFill>
                <a:srgbClr val="B2E389"/>
              </a:solidFill>
              <a:latin typeface="Arial" charset="0"/>
            </a:endParaRPr>
          </a:p>
        </p:txBody>
      </p:sp>
      <p:sp>
        <p:nvSpPr>
          <p:cNvPr id="15" name="Subtitle 2"/>
          <p:cNvSpPr txBox="1">
            <a:spLocks/>
          </p:cNvSpPr>
          <p:nvPr/>
        </p:nvSpPr>
        <p:spPr bwMode="auto">
          <a:xfrm>
            <a:off x="381000" y="6400800"/>
            <a:ext cx="8763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dirty="0">
                <a:solidFill>
                  <a:srgbClr val="FFFFFF"/>
                </a:solidFill>
                <a:latin typeface="Arial" charset="0"/>
              </a:rPr>
              <a:t>No.  But Christ</a:t>
            </a:r>
            <a:r>
              <a:rPr lang="fr-FR" altLang="ja-JP" b="1" dirty="0">
                <a:solidFill>
                  <a:srgbClr val="FFFFFF"/>
                </a:solidFill>
                <a:latin typeface="Arial" charset="0"/>
              </a:rPr>
              <a:t>'</a:t>
            </a:r>
            <a:r>
              <a:rPr lang="en-US" altLang="ja-JP" b="1" dirty="0">
                <a:solidFill>
                  <a:srgbClr val="FFFFFF"/>
                </a:solidFill>
                <a:latin typeface="Arial" charset="0"/>
              </a:rPr>
              <a:t>s </a:t>
            </a:r>
            <a:r>
              <a:rPr lang="en-US" altLang="ja-JP" b="1" dirty="0">
                <a:solidFill>
                  <a:srgbClr val="FFFF00"/>
                </a:solidFill>
                <a:latin typeface="Arial" charset="0"/>
              </a:rPr>
              <a:t>physical resurrection </a:t>
            </a:r>
            <a:r>
              <a:rPr lang="en-US" altLang="ja-JP" b="1" dirty="0">
                <a:solidFill>
                  <a:srgbClr val="FFFFFF"/>
                </a:solidFill>
                <a:latin typeface="Arial" charset="0"/>
              </a:rPr>
              <a:t>gives </a:t>
            </a:r>
            <a:r>
              <a:rPr lang="en-US" altLang="ja-JP" b="1" dirty="0">
                <a:solidFill>
                  <a:srgbClr val="FFFF00"/>
                </a:solidFill>
                <a:latin typeface="Arial" charset="0"/>
              </a:rPr>
              <a:t>spiritual life</a:t>
            </a:r>
            <a:r>
              <a:rPr lang="en-US" altLang="ja-JP" b="1" dirty="0">
                <a:solidFill>
                  <a:srgbClr val="FFFFFF"/>
                </a:solidFill>
                <a:latin typeface="Arial" charset="0"/>
              </a:rPr>
              <a:t>.</a:t>
            </a:r>
            <a:endParaRPr lang="en-US" b="1" dirty="0">
              <a:solidFill>
                <a:srgbClr val="FFFFFF"/>
              </a:solidFill>
              <a:latin typeface="Arial" charset="0"/>
            </a:endParaRPr>
          </a:p>
        </p:txBody>
      </p:sp>
      <p:sp>
        <p:nvSpPr>
          <p:cNvPr id="1158154" name="Rectangle 11"/>
          <p:cNvSpPr>
            <a:spLocks noGrp="1"/>
          </p:cNvSpPr>
          <p:nvPr>
            <p:ph type="title" idx="4294967295"/>
          </p:nvPr>
        </p:nvSpPr>
        <p:spPr>
          <a:xfrm>
            <a:off x="914400" y="228600"/>
            <a:ext cx="7772400" cy="914400"/>
          </a:xfrm>
          <a:noFill/>
        </p:spPr>
        <p:txBody>
          <a:bodyPr/>
          <a:lstStyle/>
          <a:p>
            <a:r>
              <a:rPr lang="en-US" sz="4400">
                <a:latin typeface="Arial" charset="0"/>
                <a:ea typeface="ＭＳ Ｐゴシック" charset="0"/>
                <a:cs typeface="ＭＳ Ｐゴシック" charset="0"/>
              </a:rPr>
              <a:t>The First Resurrection (20:4)</a:t>
            </a:r>
            <a:endParaRPr lang="en-US">
              <a:latin typeface="Consolas" charset="0"/>
              <a:ea typeface="ＭＳ Ｐゴシック" charset="0"/>
              <a:cs typeface="ＭＳ Ｐゴシック" charset="0"/>
            </a:endParaRPr>
          </a:p>
        </p:txBody>
      </p:sp>
      <p:pic>
        <p:nvPicPr>
          <p:cNvPr id="1158155" name="Picture 17" descr="Rev 20.4 Gr resurrection blu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05288" y="1844675"/>
            <a:ext cx="1446212"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58156" name="Picture 18" descr="Rev 20.4 Gr to live blu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342063" y="1860550"/>
            <a:ext cx="533400" cy="349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58157" name="Picture 19" descr="Rev 20.4 Gr resurrection blu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87900" y="1412875"/>
            <a:ext cx="1427163" cy="35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 name="Text Box 37"/>
          <p:cNvSpPr txBox="1">
            <a:spLocks noChangeArrowheads="1"/>
          </p:cNvSpPr>
          <p:nvPr/>
        </p:nvSpPr>
        <p:spPr bwMode="auto">
          <a:xfrm>
            <a:off x="8413783"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430</a:t>
            </a:r>
          </a:p>
        </p:txBody>
      </p:sp>
    </p:spTree>
    <p:extLst>
      <p:ext uri="{BB962C8B-B14F-4D97-AF65-F5344CB8AC3E}">
        <p14:creationId xmlns:p14="http://schemas.microsoft.com/office/powerpoint/2010/main" val="3196251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8" grpId="0"/>
      <p:bldP spid="11" grpId="0"/>
      <p:bldP spid="12" grpId="0"/>
      <p:bldP spid="13" grpId="0"/>
      <p:bldP spid="14" grpId="0"/>
      <p:bldP spid="15" grpId="0"/>
    </p:bld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 name="Rectangle 18"/>
          <p:cNvSpPr/>
          <p:nvPr/>
        </p:nvSpPr>
        <p:spPr>
          <a:xfrm>
            <a:off x="0" y="0"/>
            <a:ext cx="9144000" cy="6858000"/>
          </a:xfrm>
          <a:prstGeom prst="rect">
            <a:avLst/>
          </a:prstGeom>
          <a:solidFill>
            <a:schemeClr val="tx2">
              <a:lumMod val="10000"/>
            </a:schemeClr>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Corbel"/>
              <a:ea typeface="ＭＳ Ｐゴシック"/>
              <a:cs typeface="ＭＳ Ｐゴシック"/>
            </a:endParaRPr>
          </a:p>
        </p:txBody>
      </p:sp>
      <p:sp>
        <p:nvSpPr>
          <p:cNvPr id="16" name="Rounded Rectangle 15"/>
          <p:cNvSpPr/>
          <p:nvPr/>
        </p:nvSpPr>
        <p:spPr>
          <a:xfrm>
            <a:off x="228600" y="3124200"/>
            <a:ext cx="8763000" cy="914400"/>
          </a:xfrm>
          <a:prstGeom prst="round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srgbClr val="FFFFFF"/>
              </a:solidFill>
              <a:latin typeface="Corbel"/>
              <a:ea typeface="ＭＳ Ｐゴシック"/>
              <a:cs typeface="ＭＳ Ｐゴシック"/>
            </a:endParaRPr>
          </a:p>
        </p:txBody>
      </p:sp>
      <p:sp>
        <p:nvSpPr>
          <p:cNvPr id="1160195" name="Subtitle 2"/>
          <p:cNvSpPr txBox="1">
            <a:spLocks/>
          </p:cNvSpPr>
          <p:nvPr/>
        </p:nvSpPr>
        <p:spPr bwMode="auto">
          <a:xfrm>
            <a:off x="514350" y="990600"/>
            <a:ext cx="8243888"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rgbClr val="D6ECFF"/>
              </a:buClr>
              <a:buSzPct val="95000"/>
            </a:pPr>
            <a:r>
              <a:rPr lang="en-US" b="1" dirty="0">
                <a:solidFill>
                  <a:srgbClr val="FFFFFF"/>
                </a:solidFill>
                <a:latin typeface="Arial" charset="0"/>
                <a:cs typeface="Arial" charset="0"/>
              </a:rPr>
              <a:t>Beale, 1005 again seeks to defend this inconsistent rendering of </a:t>
            </a:r>
            <a:r>
              <a:rPr lang="en-US" altLang="ja-JP" b="1" dirty="0">
                <a:solidFill>
                  <a:srgbClr val="FFFFFF"/>
                </a:solidFill>
                <a:latin typeface="Arial" charset="0"/>
                <a:cs typeface="Arial" charset="0"/>
              </a:rPr>
              <a:t>"</a:t>
            </a:r>
            <a:r>
              <a:rPr lang="en-US" altLang="ja-JP" b="1" dirty="0">
                <a:solidFill>
                  <a:srgbClr val="FFFF00"/>
                </a:solidFill>
                <a:latin typeface="Arial" charset="0"/>
                <a:cs typeface="Arial" charset="0"/>
              </a:rPr>
              <a:t>resurrection</a:t>
            </a:r>
            <a:r>
              <a:rPr lang="en-US" altLang="ja-JP" b="1" dirty="0">
                <a:solidFill>
                  <a:srgbClr val="FFFFFF"/>
                </a:solidFill>
                <a:latin typeface="Arial" charset="0"/>
                <a:cs typeface="Arial" charset="0"/>
              </a:rPr>
              <a:t>" ( </a:t>
            </a:r>
            <a:r>
              <a:rPr lang="en-US" altLang="ja-JP" b="1" dirty="0" err="1">
                <a:solidFill>
                  <a:srgbClr val="FFFFFF"/>
                </a:solidFill>
                <a:latin typeface="Bwgrkl" charset="0"/>
                <a:cs typeface="Arial" charset="0"/>
              </a:rPr>
              <a:t>avna,stasij</a:t>
            </a:r>
            <a:r>
              <a:rPr lang="en-US" altLang="ja-JP" b="1" dirty="0">
                <a:solidFill>
                  <a:srgbClr val="FFFFFF"/>
                </a:solidFill>
                <a:latin typeface="Bwgrkl" charset="0"/>
                <a:cs typeface="Arial" charset="0"/>
              </a:rPr>
              <a:t> </a:t>
            </a:r>
            <a:r>
              <a:rPr lang="en-US" altLang="ja-JP" b="1" dirty="0">
                <a:solidFill>
                  <a:srgbClr val="FFFFFF"/>
                </a:solidFill>
                <a:latin typeface="Arial" charset="0"/>
                <a:cs typeface="Arial" charset="0"/>
              </a:rPr>
              <a:t>) in verses 4-5: </a:t>
            </a:r>
            <a:endParaRPr lang="en-US" b="1" dirty="0">
              <a:solidFill>
                <a:srgbClr val="FFFFFF"/>
              </a:solidFill>
              <a:latin typeface="Arial" charset="0"/>
              <a:cs typeface="Arial" charset="0"/>
            </a:endParaRPr>
          </a:p>
        </p:txBody>
      </p:sp>
      <p:sp>
        <p:nvSpPr>
          <p:cNvPr id="8" name="Subtitle 2"/>
          <p:cNvSpPr txBox="1">
            <a:spLocks/>
          </p:cNvSpPr>
          <p:nvPr/>
        </p:nvSpPr>
        <p:spPr bwMode="auto">
          <a:xfrm>
            <a:off x="990600" y="1854200"/>
            <a:ext cx="8001000" cy="134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rgbClr val="D6ECFF"/>
              </a:buClr>
              <a:buSzPct val="95000"/>
            </a:pPr>
            <a:r>
              <a:rPr lang="en-US" b="1" dirty="0">
                <a:solidFill>
                  <a:srgbClr val="FFFFFF"/>
                </a:solidFill>
                <a:latin typeface="Arial" charset="0"/>
                <a:cs typeface="Arial" charset="0"/>
              </a:rPr>
              <a:t>The </a:t>
            </a:r>
            <a:r>
              <a:rPr lang="en-US" altLang="ja-JP" b="1" dirty="0">
                <a:solidFill>
                  <a:srgbClr val="FFFFFF"/>
                </a:solidFill>
                <a:latin typeface="Arial" charset="0"/>
                <a:cs typeface="Arial" charset="0"/>
              </a:rPr>
              <a:t>"</a:t>
            </a:r>
            <a:r>
              <a:rPr lang="en-US" altLang="ja-JP" b="1" dirty="0">
                <a:solidFill>
                  <a:srgbClr val="FFFF00"/>
                </a:solidFill>
                <a:latin typeface="Arial" charset="0"/>
                <a:cs typeface="Arial" charset="0"/>
              </a:rPr>
              <a:t>first death </a:t>
            </a:r>
            <a:r>
              <a:rPr lang="en-US" altLang="ja-JP" b="1" dirty="0">
                <a:solidFill>
                  <a:srgbClr val="FFFFFF"/>
                </a:solidFill>
                <a:latin typeface="Arial" charset="0"/>
                <a:cs typeface="Arial" charset="0"/>
              </a:rPr>
              <a:t>of believers… is physical and different in nature from the second death of unbelievers, which is spiritual."</a:t>
            </a:r>
            <a:endParaRPr lang="en-US" b="1" dirty="0">
              <a:solidFill>
                <a:srgbClr val="FFFFFF"/>
              </a:solidFill>
              <a:latin typeface="Arial" charset="0"/>
              <a:cs typeface="Arial" charset="0"/>
            </a:endParaRPr>
          </a:p>
        </p:txBody>
      </p:sp>
      <p:sp>
        <p:nvSpPr>
          <p:cNvPr id="11" name="Subtitle 2"/>
          <p:cNvSpPr txBox="1">
            <a:spLocks/>
          </p:cNvSpPr>
          <p:nvPr/>
        </p:nvSpPr>
        <p:spPr bwMode="auto">
          <a:xfrm>
            <a:off x="990600" y="3200400"/>
            <a:ext cx="7848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buClr>
                <a:srgbClr val="D6ECFF"/>
              </a:buClr>
              <a:buSzPct val="95000"/>
              <a:buFont typeface="Arial" charset="0"/>
              <a:buChar char="•"/>
            </a:pPr>
            <a:r>
              <a:rPr lang="en-US" baseline="30000">
                <a:solidFill>
                  <a:srgbClr val="FFFFFF"/>
                </a:solidFill>
                <a:latin typeface="Arial" charset="0"/>
              </a:rPr>
              <a:t>NIV </a:t>
            </a:r>
            <a:r>
              <a:rPr lang="en-US" b="1">
                <a:solidFill>
                  <a:srgbClr val="FFFFFF"/>
                </a:solidFill>
                <a:latin typeface="Arial" charset="0"/>
                <a:cs typeface="Arial" charset="0"/>
              </a:rPr>
              <a:t>Rev. 20:4b They </a:t>
            </a:r>
            <a:r>
              <a:rPr lang="en-US" b="1">
                <a:solidFill>
                  <a:srgbClr val="FFFF00"/>
                </a:solidFill>
                <a:latin typeface="Arial" charset="0"/>
                <a:cs typeface="Arial" charset="0"/>
              </a:rPr>
              <a:t>came to life </a:t>
            </a:r>
            <a:r>
              <a:rPr lang="en-US" b="1">
                <a:solidFill>
                  <a:srgbClr val="FFFFFF"/>
                </a:solidFill>
                <a:latin typeface="Arial" charset="0"/>
                <a:cs typeface="Arial" charset="0"/>
              </a:rPr>
              <a:t>and reigned with Christ a thousand years.</a:t>
            </a:r>
          </a:p>
        </p:txBody>
      </p:sp>
      <p:sp>
        <p:nvSpPr>
          <p:cNvPr id="12" name="Subtitle 2"/>
          <p:cNvSpPr txBox="1">
            <a:spLocks/>
          </p:cNvSpPr>
          <p:nvPr/>
        </p:nvSpPr>
        <p:spPr bwMode="auto">
          <a:xfrm>
            <a:off x="609600" y="4114800"/>
            <a:ext cx="853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dirty="0">
                <a:solidFill>
                  <a:srgbClr val="B2E389"/>
                </a:solidFill>
                <a:latin typeface="Arial" charset="0"/>
              </a:rPr>
              <a:t>1.  Is </a:t>
            </a:r>
            <a:r>
              <a:rPr lang="en-US" altLang="ja-JP" b="1" dirty="0">
                <a:solidFill>
                  <a:srgbClr val="B2E389"/>
                </a:solidFill>
                <a:latin typeface="Arial" charset="0"/>
              </a:rPr>
              <a:t>"came to life" = "the first death of believers"?</a:t>
            </a:r>
            <a:endParaRPr lang="en-US" b="1" dirty="0">
              <a:solidFill>
                <a:srgbClr val="B2E389"/>
              </a:solidFill>
              <a:latin typeface="Arial" charset="0"/>
            </a:endParaRPr>
          </a:p>
        </p:txBody>
      </p:sp>
      <p:sp>
        <p:nvSpPr>
          <p:cNvPr id="13" name="Subtitle 2"/>
          <p:cNvSpPr txBox="1">
            <a:spLocks/>
          </p:cNvSpPr>
          <p:nvPr/>
        </p:nvSpPr>
        <p:spPr bwMode="auto">
          <a:xfrm>
            <a:off x="381000" y="4521200"/>
            <a:ext cx="8763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a:solidFill>
                  <a:srgbClr val="FFFFFF"/>
                </a:solidFill>
                <a:latin typeface="Arial" charset="0"/>
              </a:rPr>
              <a:t>No.  Coming to life does not refer to dying</a:t>
            </a:r>
            <a:r>
              <a:rPr lang="en-US" b="1">
                <a:solidFill>
                  <a:srgbClr val="FFFFFF"/>
                </a:solidFill>
                <a:latin typeface="Arial" charset="0"/>
                <a:cs typeface="Arial" charset="0"/>
              </a:rPr>
              <a:t>!</a:t>
            </a:r>
            <a:r>
              <a:rPr lang="en-US" b="1">
                <a:solidFill>
                  <a:srgbClr val="FFFFFF"/>
                </a:solidFill>
                <a:latin typeface="Arial" charset="0"/>
              </a:rPr>
              <a:t> </a:t>
            </a:r>
          </a:p>
        </p:txBody>
      </p:sp>
      <p:sp>
        <p:nvSpPr>
          <p:cNvPr id="14" name="Subtitle 2"/>
          <p:cNvSpPr txBox="1">
            <a:spLocks/>
          </p:cNvSpPr>
          <p:nvPr/>
        </p:nvSpPr>
        <p:spPr bwMode="auto">
          <a:xfrm>
            <a:off x="609600" y="5080000"/>
            <a:ext cx="8697913"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dirty="0">
                <a:solidFill>
                  <a:srgbClr val="B2E389"/>
                </a:solidFill>
                <a:latin typeface="Arial" charset="0"/>
              </a:rPr>
              <a:t>2.  Are </a:t>
            </a:r>
            <a:r>
              <a:rPr lang="en-US" altLang="ja-JP" b="1" dirty="0">
                <a:solidFill>
                  <a:srgbClr val="B2E389"/>
                </a:solidFill>
                <a:latin typeface="Arial" charset="0"/>
              </a:rPr>
              <a:t>"first death" and "second death" in time (20:14)?</a:t>
            </a:r>
            <a:endParaRPr lang="en-US" b="1" dirty="0">
              <a:solidFill>
                <a:srgbClr val="B2E389"/>
              </a:solidFill>
              <a:latin typeface="Arial" charset="0"/>
            </a:endParaRPr>
          </a:p>
        </p:txBody>
      </p:sp>
      <p:sp>
        <p:nvSpPr>
          <p:cNvPr id="15" name="Subtitle 2"/>
          <p:cNvSpPr txBox="1">
            <a:spLocks/>
          </p:cNvSpPr>
          <p:nvPr/>
        </p:nvSpPr>
        <p:spPr bwMode="auto">
          <a:xfrm>
            <a:off x="381000" y="5486400"/>
            <a:ext cx="8763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a:solidFill>
                  <a:srgbClr val="FFFFFF"/>
                </a:solidFill>
                <a:latin typeface="Arial" charset="0"/>
              </a:rPr>
              <a:t>Of course, as 1000 years separates them!</a:t>
            </a:r>
          </a:p>
        </p:txBody>
      </p:sp>
      <p:sp>
        <p:nvSpPr>
          <p:cNvPr id="17" name="Subtitle 2"/>
          <p:cNvSpPr txBox="1">
            <a:spLocks/>
          </p:cNvSpPr>
          <p:nvPr/>
        </p:nvSpPr>
        <p:spPr bwMode="auto">
          <a:xfrm>
            <a:off x="609600" y="5918200"/>
            <a:ext cx="8697913"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dirty="0">
                <a:solidFill>
                  <a:srgbClr val="B2E389"/>
                </a:solidFill>
                <a:latin typeface="Arial" charset="0"/>
              </a:rPr>
              <a:t>3.  Are these </a:t>
            </a:r>
            <a:r>
              <a:rPr lang="en-US" altLang="ja-JP" b="1" dirty="0">
                <a:solidFill>
                  <a:srgbClr val="B2E389"/>
                </a:solidFill>
                <a:latin typeface="Arial" charset="0"/>
              </a:rPr>
              <a:t>"two deaths" therefore "different in nature"?</a:t>
            </a:r>
            <a:endParaRPr lang="en-US" b="1" dirty="0">
              <a:solidFill>
                <a:srgbClr val="B2E389"/>
              </a:solidFill>
              <a:latin typeface="Arial" charset="0"/>
            </a:endParaRPr>
          </a:p>
        </p:txBody>
      </p:sp>
      <p:sp>
        <p:nvSpPr>
          <p:cNvPr id="18" name="Subtitle 2"/>
          <p:cNvSpPr txBox="1">
            <a:spLocks/>
          </p:cNvSpPr>
          <p:nvPr/>
        </p:nvSpPr>
        <p:spPr bwMode="auto">
          <a:xfrm>
            <a:off x="381000" y="6324600"/>
            <a:ext cx="8763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dirty="0">
                <a:solidFill>
                  <a:srgbClr val="FFFFFF"/>
                </a:solidFill>
                <a:latin typeface="Arial" charset="0"/>
              </a:rPr>
              <a:t>No.  There </a:t>
            </a:r>
            <a:r>
              <a:rPr lang="en-US" b="1" i="1" dirty="0">
                <a:solidFill>
                  <a:srgbClr val="FFFFFF"/>
                </a:solidFill>
                <a:latin typeface="Arial" charset="0"/>
              </a:rPr>
              <a:t>is</a:t>
            </a:r>
            <a:r>
              <a:rPr lang="en-US" b="1" dirty="0">
                <a:solidFill>
                  <a:srgbClr val="FFFFFF"/>
                </a:solidFill>
                <a:latin typeface="Arial" charset="0"/>
              </a:rPr>
              <a:t> no </a:t>
            </a:r>
            <a:r>
              <a:rPr lang="en-US" altLang="ja-JP" b="1" dirty="0">
                <a:solidFill>
                  <a:srgbClr val="FFFFFF"/>
                </a:solidFill>
                <a:latin typeface="Arial" charset="0"/>
              </a:rPr>
              <a:t>"first death"—only a "first resurrection"!</a:t>
            </a:r>
            <a:endParaRPr lang="en-US" b="1" dirty="0">
              <a:solidFill>
                <a:srgbClr val="FFFFFF"/>
              </a:solidFill>
              <a:latin typeface="Arial" charset="0"/>
            </a:endParaRPr>
          </a:p>
        </p:txBody>
      </p:sp>
      <p:sp>
        <p:nvSpPr>
          <p:cNvPr id="1160204" name="Rectangle 13"/>
          <p:cNvSpPr>
            <a:spLocks noGrp="1"/>
          </p:cNvSpPr>
          <p:nvPr>
            <p:ph type="title" idx="4294967295"/>
          </p:nvPr>
        </p:nvSpPr>
        <p:spPr>
          <a:xfrm>
            <a:off x="914400" y="228600"/>
            <a:ext cx="7772400" cy="914400"/>
          </a:xfrm>
          <a:noFill/>
        </p:spPr>
        <p:txBody>
          <a:bodyPr/>
          <a:lstStyle/>
          <a:p>
            <a:r>
              <a:rPr lang="en-US" sz="4400">
                <a:latin typeface="Arial" charset="0"/>
                <a:ea typeface="ＭＳ Ｐゴシック" charset="0"/>
                <a:cs typeface="ＭＳ Ｐゴシック" charset="0"/>
              </a:rPr>
              <a:t>The First Resurrection (20:4)</a:t>
            </a:r>
          </a:p>
        </p:txBody>
      </p:sp>
      <p:pic>
        <p:nvPicPr>
          <p:cNvPr id="1160205" name="Picture 19" descr="Rev 20.4 Gr resurrection blu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87900" y="1412875"/>
            <a:ext cx="1512888" cy="376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 name="Text Box 37"/>
          <p:cNvSpPr txBox="1">
            <a:spLocks noChangeArrowheads="1"/>
          </p:cNvSpPr>
          <p:nvPr/>
        </p:nvSpPr>
        <p:spPr bwMode="auto">
          <a:xfrm>
            <a:off x="8413783" y="41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430</a:t>
            </a:r>
          </a:p>
        </p:txBody>
      </p:sp>
    </p:spTree>
    <p:extLst>
      <p:ext uri="{BB962C8B-B14F-4D97-AF65-F5344CB8AC3E}">
        <p14:creationId xmlns:p14="http://schemas.microsoft.com/office/powerpoint/2010/main" val="1522411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8" grpId="0"/>
      <p:bldP spid="11" grpId="0"/>
      <p:bldP spid="12" grpId="0"/>
      <p:bldP spid="13" grpId="0"/>
      <p:bldP spid="14" grpId="0"/>
      <p:bldP spid="15" grpId="0"/>
      <p:bldP spid="17" grpId="0"/>
      <p:bldP spid="1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4" name="Rectangle 2"/>
          <p:cNvSpPr>
            <a:spLocks noGrp="1" noChangeArrowheads="1"/>
          </p:cNvSpPr>
          <p:nvPr>
            <p:ph type="title" idx="4294967295"/>
          </p:nvPr>
        </p:nvSpPr>
        <p:spPr>
          <a:xfrm>
            <a:off x="-30480" y="-13017"/>
            <a:ext cx="9144000" cy="1277937"/>
          </a:xfrm>
          <a:solidFill>
            <a:srgbClr val="010201"/>
          </a:solidFill>
          <a:effectLst>
            <a:outerShdw blurRad="38100" dist="38099" dir="2700000" algn="ctr" rotWithShape="0">
              <a:srgbClr val="000000">
                <a:alpha val="99962"/>
              </a:srgbClr>
            </a:outerShdw>
          </a:effectLst>
        </p:spPr>
        <p:txBody>
          <a:bodyPr/>
          <a:lstStyle/>
          <a:p>
            <a:pPr>
              <a:defRPr/>
            </a:pPr>
            <a:r>
              <a:rPr lang="en-US" sz="3200" dirty="0">
                <a:solidFill>
                  <a:srgbClr val="FFFFFF"/>
                </a:solidFill>
                <a:effectLst>
                  <a:outerShdw blurRad="38100" dist="38100" dir="2700000" algn="tl">
                    <a:srgbClr val="DDDDDD"/>
                  </a:outerShdw>
                </a:effectLst>
                <a:latin typeface="Arial" charset="0"/>
                <a:ea typeface="ＭＳ Ｐゴシック" charset="0"/>
                <a:cs typeface="ＭＳ Ｐゴシック" charset="0"/>
              </a:rPr>
              <a:t>Apakah </a:t>
            </a:r>
            <a:r>
              <a:rPr lang="en-US" sz="3200" dirty="0" err="1">
                <a:solidFill>
                  <a:srgbClr val="FFFFFF"/>
                </a:solidFill>
                <a:effectLst>
                  <a:outerShdw blurRad="38100" dist="38100" dir="2700000" algn="tl">
                    <a:srgbClr val="DDDDDD"/>
                  </a:outerShdw>
                </a:effectLst>
                <a:latin typeface="Arial" charset="0"/>
                <a:ea typeface="ＭＳ Ｐゴシック" charset="0"/>
                <a:cs typeface="ＭＳ Ｐゴシック" charset="0"/>
              </a:rPr>
              <a:t>ada</a:t>
            </a:r>
            <a:r>
              <a:rPr lang="en-US" sz="3200" dirty="0">
                <a:solidFill>
                  <a:srgbClr val="FFFFFF"/>
                </a:solidFill>
                <a:effectLst>
                  <a:outerShdw blurRad="38100" dist="38100" dir="2700000" algn="tl">
                    <a:srgbClr val="DDDDDD"/>
                  </a:outerShdw>
                </a:effectLst>
                <a:latin typeface="Arial" charset="0"/>
                <a:ea typeface="ＭＳ Ｐゴシック" charset="0"/>
                <a:cs typeface="ＭＳ Ｐゴシック" charset="0"/>
              </a:rPr>
              <a:t> masa </a:t>
            </a:r>
            <a:r>
              <a:rPr lang="en-US" sz="3200" dirty="0" err="1">
                <a:solidFill>
                  <a:srgbClr val="FFFFFF"/>
                </a:solidFill>
                <a:effectLst>
                  <a:outerShdw blurRad="38100" dist="38100" dir="2700000" algn="tl">
                    <a:srgbClr val="DDDDDD"/>
                  </a:outerShdw>
                </a:effectLst>
                <a:latin typeface="Arial" charset="0"/>
                <a:ea typeface="ＭＳ Ｐゴシック" charset="0"/>
                <a:cs typeface="ＭＳ Ｐゴシック" charset="0"/>
              </a:rPr>
              <a:t>depan</a:t>
            </a:r>
            <a:r>
              <a:rPr lang="en-US" sz="3200" dirty="0">
                <a:solidFill>
                  <a:srgbClr val="FFFFFF"/>
                </a:solidFill>
                <a:effectLst>
                  <a:outerShdw blurRad="38100" dist="38100" dir="2700000" algn="tl">
                    <a:srgbClr val="DDDDDD"/>
                  </a:outerShdw>
                </a:effectLst>
                <a:latin typeface="Arial" charset="0"/>
                <a:ea typeface="ＭＳ Ｐゴシック" charset="0"/>
                <a:cs typeface="ＭＳ Ｐゴシック" charset="0"/>
              </a:rPr>
              <a:t> </a:t>
            </a:r>
            <a:r>
              <a:rPr lang="en-US" sz="3200" dirty="0" err="1">
                <a:solidFill>
                  <a:srgbClr val="FFFFFF"/>
                </a:solidFill>
                <a:effectLst>
                  <a:outerShdw blurRad="38100" dist="38100" dir="2700000" algn="tl">
                    <a:srgbClr val="DDDDDD"/>
                  </a:outerShdw>
                </a:effectLst>
                <a:latin typeface="Arial" charset="0"/>
                <a:ea typeface="ＭＳ Ｐゴシック" charset="0"/>
                <a:cs typeface="ＭＳ Ｐゴシック" charset="0"/>
              </a:rPr>
              <a:t>bagi</a:t>
            </a:r>
            <a:r>
              <a:rPr lang="en-US" sz="3200" dirty="0">
                <a:solidFill>
                  <a:srgbClr val="FFFFFF"/>
                </a:solidFill>
                <a:effectLst>
                  <a:outerShdw blurRad="38100" dist="38100" dir="2700000" algn="tl">
                    <a:srgbClr val="DDDDDD"/>
                  </a:outerShdw>
                </a:effectLst>
                <a:latin typeface="Arial" charset="0"/>
                <a:ea typeface="ＭＳ Ｐゴシック" charset="0"/>
                <a:cs typeface="ＭＳ Ｐゴシック" charset="0"/>
              </a:rPr>
              <a:t> </a:t>
            </a:r>
            <a:r>
              <a:rPr lang="en-US" sz="3200" dirty="0" err="1">
                <a:solidFill>
                  <a:srgbClr val="FFFFFF"/>
                </a:solidFill>
                <a:effectLst>
                  <a:outerShdw blurRad="38100" dist="38100" dir="2700000" algn="tl">
                    <a:srgbClr val="DDDDDD"/>
                  </a:outerShdw>
                </a:effectLst>
                <a:latin typeface="Arial" charset="0"/>
                <a:ea typeface="ＭＳ Ｐゴシック" charset="0"/>
                <a:cs typeface="ＭＳ Ｐゴシック" charset="0"/>
              </a:rPr>
              <a:t>suku</a:t>
            </a:r>
            <a:r>
              <a:rPr lang="en-US" sz="3200" dirty="0">
                <a:solidFill>
                  <a:srgbClr val="FFFFFF"/>
                </a:solidFill>
                <a:effectLst>
                  <a:outerShdw blurRad="38100" dist="38100" dir="2700000" algn="tl">
                    <a:srgbClr val="DDDDDD"/>
                  </a:outerShdw>
                </a:effectLst>
                <a:latin typeface="Arial" charset="0"/>
                <a:ea typeface="ＭＳ Ｐゴシック" charset="0"/>
                <a:cs typeface="ＭＳ Ｐゴシック" charset="0"/>
              </a:rPr>
              <a:t> Israel yang </a:t>
            </a:r>
            <a:r>
              <a:rPr lang="en-US" sz="3200" dirty="0" err="1">
                <a:solidFill>
                  <a:srgbClr val="FFFFFF"/>
                </a:solidFill>
                <a:effectLst>
                  <a:outerShdw blurRad="38100" dist="38100" dir="2700000" algn="tl">
                    <a:srgbClr val="DDDDDD"/>
                  </a:outerShdw>
                </a:effectLst>
                <a:latin typeface="Arial" charset="0"/>
                <a:ea typeface="ＭＳ Ｐゴシック" charset="0"/>
                <a:cs typeface="ＭＳ Ｐゴシック" charset="0"/>
              </a:rPr>
              <a:t>percaya</a:t>
            </a:r>
            <a:r>
              <a:rPr lang="en-US" sz="3200" dirty="0">
                <a:solidFill>
                  <a:srgbClr val="FFFFFF"/>
                </a:solidFill>
                <a:effectLst>
                  <a:outerShdw blurRad="38100" dist="38100" dir="2700000" algn="tl">
                    <a:srgbClr val="DDDDDD"/>
                  </a:outerShdw>
                </a:effectLst>
                <a:latin typeface="Arial" charset="0"/>
                <a:ea typeface="ＭＳ Ｐゴシック" charset="0"/>
                <a:cs typeface="ＭＳ Ｐゴシック" charset="0"/>
              </a:rPr>
              <a:t>?</a:t>
            </a:r>
          </a:p>
        </p:txBody>
      </p:sp>
      <p:sp>
        <p:nvSpPr>
          <p:cNvPr id="643075" name="Oval 3"/>
          <p:cNvSpPr>
            <a:spLocks noChangeArrowheads="1"/>
          </p:cNvSpPr>
          <p:nvPr/>
        </p:nvSpPr>
        <p:spPr bwMode="auto">
          <a:xfrm>
            <a:off x="457200" y="2170113"/>
            <a:ext cx="3810000" cy="3657600"/>
          </a:xfrm>
          <a:prstGeom prst="ellipse">
            <a:avLst/>
          </a:prstGeom>
          <a:noFill/>
          <a:ln w="57150">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Lst>
        </p:spPr>
        <p:txBody>
          <a:bodyPr wrap="none" anchor="ctr"/>
          <a:lstStyle/>
          <a:p>
            <a:pPr eaLnBrk="0">
              <a:defRPr/>
            </a:pPr>
            <a:endParaRPr lang="en-US">
              <a:solidFill>
                <a:srgbClr val="FFFF66"/>
              </a:solidFill>
              <a:latin typeface="Arial" pitchFamily="34" charset="0"/>
              <a:ea typeface="ＭＳ Ｐゴシック" pitchFamily="34" charset="-128"/>
              <a:cs typeface="+mn-cs"/>
            </a:endParaRPr>
          </a:p>
        </p:txBody>
      </p:sp>
      <p:sp>
        <p:nvSpPr>
          <p:cNvPr id="643076" name="Text Box 4"/>
          <p:cNvSpPr txBox="1">
            <a:spLocks noChangeArrowheads="1"/>
          </p:cNvSpPr>
          <p:nvPr/>
        </p:nvSpPr>
        <p:spPr bwMode="auto">
          <a:xfrm>
            <a:off x="1219200" y="1387475"/>
            <a:ext cx="2606675" cy="8223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eaLnBrk="0">
              <a:defRPr/>
            </a:pPr>
            <a:r>
              <a:rPr lang="en-US" b="1" dirty="0">
                <a:solidFill>
                  <a:srgbClr val="FFFF66"/>
                </a:solidFill>
                <a:latin typeface="Arial" pitchFamily="-112" charset="0"/>
                <a:ea typeface="ＭＳ Ｐゴシック" pitchFamily="-112" charset="-128"/>
                <a:cs typeface="ＭＳ Ｐゴシック" pitchFamily="-112" charset="-128"/>
              </a:rPr>
              <a:t>Dispensational</a:t>
            </a:r>
          </a:p>
          <a:p>
            <a:pPr algn="ctr" eaLnBrk="0">
              <a:defRPr/>
            </a:pPr>
            <a:r>
              <a:rPr lang="en-US" b="1" dirty="0">
                <a:solidFill>
                  <a:srgbClr val="FFFF66"/>
                </a:solidFill>
                <a:latin typeface="Arial" pitchFamily="-112" charset="0"/>
                <a:ea typeface="ＭＳ Ｐゴシック" pitchFamily="-112" charset="-128"/>
                <a:cs typeface="ＭＳ Ｐゴシック" pitchFamily="-112" charset="-128"/>
              </a:rPr>
              <a:t>Premillennialism</a:t>
            </a:r>
          </a:p>
        </p:txBody>
      </p:sp>
      <p:sp>
        <p:nvSpPr>
          <p:cNvPr id="643077" name="Text Box 5"/>
          <p:cNvSpPr txBox="1">
            <a:spLocks noChangeArrowheads="1"/>
          </p:cNvSpPr>
          <p:nvPr/>
        </p:nvSpPr>
        <p:spPr bwMode="auto">
          <a:xfrm>
            <a:off x="2971800" y="3613150"/>
            <a:ext cx="1447800" cy="1570038"/>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eaLnBrk="0">
              <a:defRPr/>
            </a:pPr>
            <a:r>
              <a:rPr lang="en-US" b="1" dirty="0">
                <a:solidFill>
                  <a:srgbClr val="FFFF66"/>
                </a:solidFill>
                <a:latin typeface="Arial" pitchFamily="-112" charset="0"/>
                <a:ea typeface="ＭＳ Ｐゴシック" pitchFamily="-112" charset="-128"/>
                <a:cs typeface="ＭＳ Ｐゴシック" pitchFamily="-112" charset="-128"/>
              </a:rPr>
              <a:t>Israel </a:t>
            </a:r>
            <a:r>
              <a:rPr lang="en-US" b="1" dirty="0" err="1">
                <a:solidFill>
                  <a:srgbClr val="FFFF66"/>
                </a:solidFill>
                <a:latin typeface="Arial" pitchFamily="-112" charset="0"/>
                <a:ea typeface="ＭＳ Ｐゴシック" pitchFamily="-112" charset="-128"/>
                <a:cs typeface="ＭＳ Ｐゴシック" pitchFamily="-112" charset="-128"/>
              </a:rPr>
              <a:t>memiliki</a:t>
            </a:r>
            <a:r>
              <a:rPr lang="en-US" b="1" dirty="0">
                <a:solidFill>
                  <a:srgbClr val="FFFF66"/>
                </a:solidFill>
                <a:latin typeface="Arial" pitchFamily="-112" charset="0"/>
                <a:ea typeface="ＭＳ Ｐゴシック" pitchFamily="-112" charset="-128"/>
                <a:cs typeface="ＭＳ Ｐゴシック" pitchFamily="-112" charset="-128"/>
              </a:rPr>
              <a:t> masa </a:t>
            </a:r>
            <a:r>
              <a:rPr lang="en-US" b="1" dirty="0" err="1">
                <a:solidFill>
                  <a:srgbClr val="FFFF66"/>
                </a:solidFill>
                <a:latin typeface="Arial" pitchFamily="-112" charset="0"/>
                <a:ea typeface="ＭＳ Ｐゴシック" pitchFamily="-112" charset="-128"/>
                <a:cs typeface="ＭＳ Ｐゴシック" pitchFamily="-112" charset="-128"/>
              </a:rPr>
              <a:t>depan</a:t>
            </a:r>
            <a:r>
              <a:rPr lang="en-US" b="1" dirty="0">
                <a:solidFill>
                  <a:srgbClr val="FFFF66"/>
                </a:solidFill>
                <a:latin typeface="Arial" pitchFamily="-112" charset="0"/>
                <a:ea typeface="ＭＳ Ｐゴシック" pitchFamily="-112" charset="-128"/>
                <a:cs typeface="ＭＳ Ｐゴシック" pitchFamily="-112" charset="-128"/>
              </a:rPr>
              <a:t> </a:t>
            </a:r>
          </a:p>
        </p:txBody>
      </p:sp>
      <p:sp>
        <p:nvSpPr>
          <p:cNvPr id="643078" name="Oval 6"/>
          <p:cNvSpPr>
            <a:spLocks noChangeArrowheads="1"/>
          </p:cNvSpPr>
          <p:nvPr/>
        </p:nvSpPr>
        <p:spPr bwMode="auto">
          <a:xfrm>
            <a:off x="4876800" y="2170113"/>
            <a:ext cx="3810000" cy="3657600"/>
          </a:xfrm>
          <a:prstGeom prst="ellipse">
            <a:avLst/>
          </a:prstGeom>
          <a:noFill/>
          <a:ln w="57150">
            <a:solidFill>
              <a:srgbClr val="C9C4FF"/>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Lst>
        </p:spPr>
        <p:txBody>
          <a:bodyPr wrap="none" anchor="ctr"/>
          <a:lstStyle/>
          <a:p>
            <a:pPr eaLnBrk="0">
              <a:defRPr/>
            </a:pPr>
            <a:endParaRPr lang="en-US">
              <a:solidFill>
                <a:srgbClr val="FFFF66"/>
              </a:solidFill>
              <a:latin typeface="Arial" pitchFamily="34" charset="0"/>
              <a:ea typeface="ＭＳ Ｐゴシック" pitchFamily="34" charset="-128"/>
              <a:cs typeface="+mn-cs"/>
            </a:endParaRPr>
          </a:p>
        </p:txBody>
      </p:sp>
      <p:sp>
        <p:nvSpPr>
          <p:cNvPr id="643079" name="Text Box 7"/>
          <p:cNvSpPr txBox="1">
            <a:spLocks noChangeArrowheads="1"/>
          </p:cNvSpPr>
          <p:nvPr/>
        </p:nvSpPr>
        <p:spPr bwMode="auto">
          <a:xfrm>
            <a:off x="5257800" y="1387475"/>
            <a:ext cx="3124200" cy="8223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eaLnBrk="0">
              <a:defRPr/>
            </a:pPr>
            <a:r>
              <a:rPr lang="en-US" b="1" dirty="0">
                <a:solidFill>
                  <a:srgbClr val="C9C4FF"/>
                </a:solidFill>
                <a:latin typeface="Arial" pitchFamily="-112" charset="0"/>
                <a:ea typeface="ＭＳ Ｐゴシック" pitchFamily="-112" charset="-128"/>
                <a:cs typeface="ＭＳ Ｐゴシック" pitchFamily="-112" charset="-128"/>
              </a:rPr>
              <a:t>Amillennialism &amp; </a:t>
            </a:r>
          </a:p>
          <a:p>
            <a:pPr algn="ctr" eaLnBrk="0">
              <a:defRPr/>
            </a:pPr>
            <a:r>
              <a:rPr lang="en-US" b="1" dirty="0">
                <a:solidFill>
                  <a:srgbClr val="C9C4FF"/>
                </a:solidFill>
                <a:latin typeface="Arial" pitchFamily="-112" charset="0"/>
                <a:ea typeface="ＭＳ Ｐゴシック" pitchFamily="-112" charset="-128"/>
                <a:cs typeface="ＭＳ Ｐゴシック" pitchFamily="-112" charset="-128"/>
              </a:rPr>
              <a:t>Postmillennial</a:t>
            </a:r>
            <a:r>
              <a:rPr lang="en-US" altLang="ko-KR" b="1" dirty="0">
                <a:solidFill>
                  <a:srgbClr val="C9C4FF"/>
                </a:solidFill>
                <a:latin typeface="Arial" pitchFamily="-112" charset="0"/>
                <a:ea typeface="굴림" pitchFamily="-112" charset="-127"/>
                <a:cs typeface="굴림" pitchFamily="-112" charset="-127"/>
              </a:rPr>
              <a:t>is</a:t>
            </a:r>
            <a:r>
              <a:rPr lang="en-US" b="1" dirty="0">
                <a:solidFill>
                  <a:srgbClr val="C9C4FF"/>
                </a:solidFill>
                <a:latin typeface="Arial" pitchFamily="-112" charset="0"/>
                <a:ea typeface="ＭＳ Ｐゴシック" pitchFamily="-112" charset="-128"/>
                <a:cs typeface="ＭＳ Ｐゴシック" pitchFamily="-112" charset="-128"/>
              </a:rPr>
              <a:t>m</a:t>
            </a:r>
          </a:p>
        </p:txBody>
      </p:sp>
      <p:sp>
        <p:nvSpPr>
          <p:cNvPr id="643080" name="Text Box 8"/>
          <p:cNvSpPr txBox="1">
            <a:spLocks noChangeArrowheads="1"/>
          </p:cNvSpPr>
          <p:nvPr/>
        </p:nvSpPr>
        <p:spPr bwMode="auto">
          <a:xfrm>
            <a:off x="7239000" y="3613150"/>
            <a:ext cx="1447800" cy="1938338"/>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eaLnBrk="0">
              <a:defRPr/>
            </a:pPr>
            <a:r>
              <a:rPr lang="en-US" b="1" dirty="0">
                <a:solidFill>
                  <a:srgbClr val="C9C4FF"/>
                </a:solidFill>
                <a:latin typeface="Arial" pitchFamily="-112" charset="0"/>
                <a:ea typeface="ＭＳ Ｐゴシック" pitchFamily="-112" charset="-128"/>
                <a:cs typeface="ＭＳ Ｐゴシック" pitchFamily="-112" charset="-128"/>
              </a:rPr>
              <a:t>Israel tidak </a:t>
            </a:r>
            <a:r>
              <a:rPr lang="en-US" b="1" dirty="0" err="1">
                <a:solidFill>
                  <a:srgbClr val="C9C4FF"/>
                </a:solidFill>
                <a:latin typeface="Arial" pitchFamily="-112" charset="0"/>
                <a:ea typeface="ＭＳ Ｐゴシック" pitchFamily="-112" charset="-128"/>
                <a:cs typeface="ＭＳ Ｐゴシック" pitchFamily="-112" charset="-128"/>
              </a:rPr>
              <a:t>memiliki</a:t>
            </a:r>
            <a:r>
              <a:rPr lang="en-US" b="1" dirty="0">
                <a:solidFill>
                  <a:srgbClr val="C9C4FF"/>
                </a:solidFill>
                <a:latin typeface="Arial" pitchFamily="-112" charset="0"/>
                <a:ea typeface="ＭＳ Ｐゴシック" pitchFamily="-112" charset="-128"/>
                <a:cs typeface="ＭＳ Ｐゴシック" pitchFamily="-112" charset="-128"/>
              </a:rPr>
              <a:t> masa </a:t>
            </a:r>
            <a:r>
              <a:rPr lang="en-US" b="1" dirty="0" err="1">
                <a:solidFill>
                  <a:srgbClr val="C9C4FF"/>
                </a:solidFill>
                <a:latin typeface="Arial" pitchFamily="-112" charset="0"/>
                <a:ea typeface="ＭＳ Ｐゴシック" pitchFamily="-112" charset="-128"/>
                <a:cs typeface="ＭＳ Ｐゴシック" pitchFamily="-112" charset="-128"/>
              </a:rPr>
              <a:t>depan</a:t>
            </a:r>
            <a:endParaRPr lang="en-US" b="1" dirty="0">
              <a:solidFill>
                <a:srgbClr val="C9C4FF"/>
              </a:solidFill>
              <a:latin typeface="Arial" pitchFamily="-112" charset="0"/>
              <a:ea typeface="ＭＳ Ｐゴシック" pitchFamily="-112" charset="-128"/>
              <a:cs typeface="ＭＳ Ｐゴシック" pitchFamily="-112" charset="-128"/>
            </a:endParaRPr>
          </a:p>
        </p:txBody>
      </p:sp>
      <p:sp>
        <p:nvSpPr>
          <p:cNvPr id="643081" name="Oval 9"/>
          <p:cNvSpPr>
            <a:spLocks noChangeArrowheads="1"/>
          </p:cNvSpPr>
          <p:nvPr/>
        </p:nvSpPr>
        <p:spPr bwMode="auto">
          <a:xfrm>
            <a:off x="2686050" y="3048000"/>
            <a:ext cx="3810000" cy="3657600"/>
          </a:xfrm>
          <a:prstGeom prst="ellipse">
            <a:avLst/>
          </a:prstGeom>
          <a:noFill/>
          <a:ln w="57150">
            <a:solidFill>
              <a:srgbClr val="00FFFF"/>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Lst>
        </p:spPr>
        <p:txBody>
          <a:bodyPr wrap="none" anchor="ctr"/>
          <a:lstStyle/>
          <a:p>
            <a:pPr eaLnBrk="0">
              <a:defRPr/>
            </a:pPr>
            <a:endParaRPr lang="en-US">
              <a:solidFill>
                <a:srgbClr val="FFFF66"/>
              </a:solidFill>
              <a:latin typeface="Arial" pitchFamily="34" charset="0"/>
              <a:ea typeface="ＭＳ Ｐゴシック" pitchFamily="34" charset="-128"/>
              <a:cs typeface="+mn-cs"/>
            </a:endParaRPr>
          </a:p>
        </p:txBody>
      </p:sp>
      <p:sp>
        <p:nvSpPr>
          <p:cNvPr id="643082" name="Text Box 10"/>
          <p:cNvSpPr txBox="1">
            <a:spLocks noChangeArrowheads="1"/>
          </p:cNvSpPr>
          <p:nvPr/>
        </p:nvSpPr>
        <p:spPr bwMode="auto">
          <a:xfrm>
            <a:off x="5562600" y="5959475"/>
            <a:ext cx="2606675" cy="8223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eaLnBrk="0">
              <a:defRPr/>
            </a:pPr>
            <a:r>
              <a:rPr lang="en-US" b="1" dirty="0">
                <a:solidFill>
                  <a:srgbClr val="00FFFF"/>
                </a:solidFill>
                <a:latin typeface="Arial" pitchFamily="-112" charset="0"/>
                <a:ea typeface="ＭＳ Ｐゴシック" pitchFamily="-112" charset="-128"/>
                <a:cs typeface="ＭＳ Ｐゴシック" pitchFamily="-112" charset="-128"/>
              </a:rPr>
              <a:t>Covenant</a:t>
            </a:r>
          </a:p>
          <a:p>
            <a:pPr algn="ctr" eaLnBrk="0">
              <a:defRPr/>
            </a:pPr>
            <a:r>
              <a:rPr lang="en-US" b="1" dirty="0">
                <a:solidFill>
                  <a:srgbClr val="00FFFF"/>
                </a:solidFill>
                <a:latin typeface="Arial" pitchFamily="-112" charset="0"/>
                <a:ea typeface="ＭＳ Ｐゴシック" pitchFamily="-112" charset="-128"/>
                <a:cs typeface="ＭＳ Ｐゴシック" pitchFamily="-112" charset="-128"/>
              </a:rPr>
              <a:t>Premillennialism</a:t>
            </a:r>
          </a:p>
        </p:txBody>
      </p:sp>
      <p:sp>
        <p:nvSpPr>
          <p:cNvPr id="643083" name="Text Box 11"/>
          <p:cNvSpPr txBox="1">
            <a:spLocks noChangeArrowheads="1"/>
          </p:cNvSpPr>
          <p:nvPr/>
        </p:nvSpPr>
        <p:spPr bwMode="auto">
          <a:xfrm>
            <a:off x="4895850" y="3613150"/>
            <a:ext cx="1314450" cy="1570038"/>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eaLnBrk="0">
              <a:defRPr/>
            </a:pPr>
            <a:r>
              <a:rPr lang="en-US" b="1" dirty="0" err="1">
                <a:solidFill>
                  <a:srgbClr val="00FFFF"/>
                </a:solidFill>
                <a:latin typeface="Arial" pitchFamily="-112" charset="0"/>
                <a:ea typeface="ＭＳ Ｐゴシック" pitchFamily="-112" charset="-128"/>
                <a:cs typeface="ＭＳ Ｐゴシック" pitchFamily="-112" charset="-128"/>
              </a:rPr>
              <a:t>Gereja</a:t>
            </a:r>
            <a:r>
              <a:rPr lang="en-US" b="1" dirty="0">
                <a:solidFill>
                  <a:srgbClr val="00FFFF"/>
                </a:solidFill>
                <a:latin typeface="Arial" pitchFamily="-112" charset="0"/>
                <a:ea typeface="ＭＳ Ｐゴシック" pitchFamily="-112" charset="-128"/>
                <a:cs typeface="ＭＳ Ｐゴシック" pitchFamily="-112" charset="-128"/>
              </a:rPr>
              <a:t> </a:t>
            </a:r>
            <a:r>
              <a:rPr lang="en-US" b="1" dirty="0" err="1">
                <a:solidFill>
                  <a:srgbClr val="00FFFF"/>
                </a:solidFill>
                <a:latin typeface="Arial" pitchFamily="-112" charset="0"/>
                <a:ea typeface="ＭＳ Ｐゴシック" pitchFamily="-112" charset="-128"/>
                <a:cs typeface="ＭＳ Ｐゴシック" pitchFamily="-112" charset="-128"/>
              </a:rPr>
              <a:t>adalah</a:t>
            </a:r>
            <a:r>
              <a:rPr lang="en-US" b="1" dirty="0">
                <a:solidFill>
                  <a:srgbClr val="00FFFF"/>
                </a:solidFill>
                <a:latin typeface="Arial" pitchFamily="-112" charset="0"/>
                <a:ea typeface="ＭＳ Ｐゴシック" pitchFamily="-112" charset="-128"/>
                <a:cs typeface="ＭＳ Ｐゴシック" pitchFamily="-112" charset="-128"/>
              </a:rPr>
              <a:t> Israel </a:t>
            </a:r>
            <a:r>
              <a:rPr lang="en-US" b="1" dirty="0" err="1">
                <a:solidFill>
                  <a:srgbClr val="00FFFF"/>
                </a:solidFill>
                <a:latin typeface="Arial" pitchFamily="-112" charset="0"/>
                <a:ea typeface="ＭＳ Ｐゴシック" pitchFamily="-112" charset="-128"/>
                <a:cs typeface="ＭＳ Ｐゴシック" pitchFamily="-112" charset="-128"/>
              </a:rPr>
              <a:t>baru</a:t>
            </a:r>
            <a:endParaRPr lang="en-US" b="1" dirty="0">
              <a:solidFill>
                <a:srgbClr val="00FFFF"/>
              </a:solidFill>
              <a:latin typeface="Arial" pitchFamily="-112" charset="0"/>
              <a:ea typeface="ＭＳ Ｐゴシック" pitchFamily="-112" charset="-128"/>
              <a:cs typeface="ＭＳ Ｐゴシック" pitchFamily="-112" charset="-128"/>
            </a:endParaRPr>
          </a:p>
        </p:txBody>
      </p:sp>
      <p:sp>
        <p:nvSpPr>
          <p:cNvPr id="643084" name="Text Box 12"/>
          <p:cNvSpPr txBox="1">
            <a:spLocks noChangeArrowheads="1"/>
          </p:cNvSpPr>
          <p:nvPr/>
        </p:nvSpPr>
        <p:spPr bwMode="auto">
          <a:xfrm>
            <a:off x="914400" y="3657600"/>
            <a:ext cx="1543050" cy="120015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eaLnBrk="0">
              <a:defRPr/>
            </a:pPr>
            <a:r>
              <a:rPr lang="en-US" b="1" dirty="0" err="1">
                <a:solidFill>
                  <a:srgbClr val="FFFF66"/>
                </a:solidFill>
                <a:latin typeface="Arial" pitchFamily="-112" charset="0"/>
                <a:ea typeface="ＭＳ Ｐゴシック" pitchFamily="-112" charset="-128"/>
                <a:cs typeface="ＭＳ Ｐゴシック" pitchFamily="-112" charset="-128"/>
              </a:rPr>
              <a:t>Gereja</a:t>
            </a:r>
            <a:r>
              <a:rPr lang="en-US" b="1" dirty="0">
                <a:solidFill>
                  <a:srgbClr val="FFFF66"/>
                </a:solidFill>
                <a:latin typeface="Arial" pitchFamily="-112" charset="0"/>
                <a:ea typeface="ＭＳ Ｐゴシック" pitchFamily="-112" charset="-128"/>
                <a:cs typeface="ＭＳ Ｐゴシック" pitchFamily="-112" charset="-128"/>
              </a:rPr>
              <a:t> </a:t>
            </a:r>
          </a:p>
          <a:p>
            <a:pPr algn="ctr" eaLnBrk="0">
              <a:defRPr/>
            </a:pPr>
            <a:r>
              <a:rPr lang="en-US" b="1" dirty="0">
                <a:solidFill>
                  <a:srgbClr val="FFFF66"/>
                </a:solidFill>
                <a:latin typeface="Arial" pitchFamily="-112" charset="0"/>
                <a:ea typeface="ＭＳ Ｐゴシック" pitchFamily="-112" charset="-128"/>
                <a:cs typeface="ＭＳ Ｐゴシック" pitchFamily="-112" charset="-128"/>
              </a:rPr>
              <a:t>&amp; Israel </a:t>
            </a:r>
            <a:r>
              <a:rPr lang="en-US" b="1" dirty="0" err="1">
                <a:solidFill>
                  <a:srgbClr val="FFFF66"/>
                </a:solidFill>
                <a:latin typeface="Arial" pitchFamily="-112" charset="0"/>
                <a:ea typeface="ＭＳ Ｐゴシック" pitchFamily="-112" charset="-128"/>
                <a:cs typeface="ＭＳ Ｐゴシック" pitchFamily="-112" charset="-128"/>
              </a:rPr>
              <a:t>terpisah</a:t>
            </a:r>
            <a:endParaRPr lang="en-US" b="1" dirty="0">
              <a:solidFill>
                <a:srgbClr val="FFFF66"/>
              </a:solidFill>
              <a:latin typeface="Arial" pitchFamily="-112" charset="0"/>
              <a:ea typeface="ＭＳ Ｐゴシック" pitchFamily="-112" charset="-128"/>
              <a:cs typeface="ＭＳ Ｐゴシック" pitchFamily="-112" charset="-128"/>
            </a:endParaRPr>
          </a:p>
        </p:txBody>
      </p:sp>
      <p:pic>
        <p:nvPicPr>
          <p:cNvPr id="63591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 y="7003574"/>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sy="-100000" kx="3284103" algn="bl" rotWithShape="0">
                    <a:schemeClr val="bg2">
                      <a:alpha val="50000"/>
                    </a:schemeClr>
                  </a:outerShdw>
                </a:effectLst>
              </a14:hiddenEffects>
            </a:ext>
          </a:extLst>
        </p:spPr>
      </p:pic>
    </p:spTree>
    <p:extLst>
      <p:ext uri="{BB962C8B-B14F-4D97-AF65-F5344CB8AC3E}">
        <p14:creationId xmlns:p14="http://schemas.microsoft.com/office/powerpoint/2010/main" val="3078461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643076"/>
                                        </p:tgtEl>
                                        <p:attrNameLst>
                                          <p:attrName>style.visibility</p:attrName>
                                        </p:attrNameLst>
                                      </p:cBhvr>
                                      <p:to>
                                        <p:strVal val="visible"/>
                                      </p:to>
                                    </p:set>
                                    <p:anim calcmode="lin" valueType="num">
                                      <p:cBhvr>
                                        <p:cTn id="7" dur="1000" fill="hold"/>
                                        <p:tgtEl>
                                          <p:spTgt spid="643076"/>
                                        </p:tgtEl>
                                        <p:attrNameLst>
                                          <p:attrName>ppt_w</p:attrName>
                                        </p:attrNameLst>
                                      </p:cBhvr>
                                      <p:tavLst>
                                        <p:tav tm="0">
                                          <p:val>
                                            <p:strVal val="#ppt_w+.3"/>
                                          </p:val>
                                        </p:tav>
                                        <p:tav tm="100000">
                                          <p:val>
                                            <p:strVal val="#ppt_w"/>
                                          </p:val>
                                        </p:tav>
                                      </p:tavLst>
                                    </p:anim>
                                    <p:anim calcmode="lin" valueType="num">
                                      <p:cBhvr>
                                        <p:cTn id="8" dur="1000" fill="hold"/>
                                        <p:tgtEl>
                                          <p:spTgt spid="643076"/>
                                        </p:tgtEl>
                                        <p:attrNameLst>
                                          <p:attrName>ppt_h</p:attrName>
                                        </p:attrNameLst>
                                      </p:cBhvr>
                                      <p:tavLst>
                                        <p:tav tm="0">
                                          <p:val>
                                            <p:strVal val="#ppt_h"/>
                                          </p:val>
                                        </p:tav>
                                        <p:tav tm="100000">
                                          <p:val>
                                            <p:strVal val="#ppt_h"/>
                                          </p:val>
                                        </p:tav>
                                      </p:tavLst>
                                    </p:anim>
                                    <p:animEffect transition="in" filter="fade">
                                      <p:cBhvr>
                                        <p:cTn id="9" dur="1000"/>
                                        <p:tgtEl>
                                          <p:spTgt spid="643076"/>
                                        </p:tgtEl>
                                      </p:cBhvr>
                                    </p:animEffect>
                                  </p:childTnLst>
                                </p:cTn>
                              </p:par>
                            </p:childTnLst>
                          </p:cTn>
                        </p:par>
                        <p:par>
                          <p:cTn id="10" fill="hold" nodeType="afterGroup">
                            <p:stCondLst>
                              <p:cond delay="1000"/>
                            </p:stCondLst>
                            <p:childTnLst>
                              <p:par>
                                <p:cTn id="11" presetID="50" presetClass="entr" presetSubtype="0" decel="100000" fill="hold" grpId="0" nodeType="afterEffect">
                                  <p:stCondLst>
                                    <p:cond delay="0"/>
                                  </p:stCondLst>
                                  <p:childTnLst>
                                    <p:set>
                                      <p:cBhvr>
                                        <p:cTn id="12" dur="1" fill="hold">
                                          <p:stCondLst>
                                            <p:cond delay="0"/>
                                          </p:stCondLst>
                                        </p:cTn>
                                        <p:tgtEl>
                                          <p:spTgt spid="643075"/>
                                        </p:tgtEl>
                                        <p:attrNameLst>
                                          <p:attrName>style.visibility</p:attrName>
                                        </p:attrNameLst>
                                      </p:cBhvr>
                                      <p:to>
                                        <p:strVal val="visible"/>
                                      </p:to>
                                    </p:set>
                                    <p:anim calcmode="lin" valueType="num">
                                      <p:cBhvr>
                                        <p:cTn id="13" dur="1000" fill="hold"/>
                                        <p:tgtEl>
                                          <p:spTgt spid="643075"/>
                                        </p:tgtEl>
                                        <p:attrNameLst>
                                          <p:attrName>ppt_w</p:attrName>
                                        </p:attrNameLst>
                                      </p:cBhvr>
                                      <p:tavLst>
                                        <p:tav tm="0">
                                          <p:val>
                                            <p:strVal val="#ppt_w+.3"/>
                                          </p:val>
                                        </p:tav>
                                        <p:tav tm="100000">
                                          <p:val>
                                            <p:strVal val="#ppt_w"/>
                                          </p:val>
                                        </p:tav>
                                      </p:tavLst>
                                    </p:anim>
                                    <p:anim calcmode="lin" valueType="num">
                                      <p:cBhvr>
                                        <p:cTn id="14" dur="1000" fill="hold"/>
                                        <p:tgtEl>
                                          <p:spTgt spid="643075"/>
                                        </p:tgtEl>
                                        <p:attrNameLst>
                                          <p:attrName>ppt_h</p:attrName>
                                        </p:attrNameLst>
                                      </p:cBhvr>
                                      <p:tavLst>
                                        <p:tav tm="0">
                                          <p:val>
                                            <p:strVal val="#ppt_h"/>
                                          </p:val>
                                        </p:tav>
                                        <p:tav tm="100000">
                                          <p:val>
                                            <p:strVal val="#ppt_h"/>
                                          </p:val>
                                        </p:tav>
                                      </p:tavLst>
                                    </p:anim>
                                    <p:animEffect transition="in" filter="fade">
                                      <p:cBhvr>
                                        <p:cTn id="15" dur="1000"/>
                                        <p:tgtEl>
                                          <p:spTgt spid="643075"/>
                                        </p:tgtEl>
                                      </p:cBhvr>
                                    </p:animEffect>
                                  </p:childTnLst>
                                </p:cTn>
                              </p:par>
                            </p:childTnLst>
                          </p:cTn>
                        </p:par>
                        <p:par>
                          <p:cTn id="16" fill="hold" nodeType="afterGroup">
                            <p:stCondLst>
                              <p:cond delay="2000"/>
                            </p:stCondLst>
                            <p:childTnLst>
                              <p:par>
                                <p:cTn id="17" presetID="50" presetClass="entr" presetSubtype="0" decel="100000" fill="hold" grpId="0" nodeType="afterEffect">
                                  <p:stCondLst>
                                    <p:cond delay="0"/>
                                  </p:stCondLst>
                                  <p:childTnLst>
                                    <p:set>
                                      <p:cBhvr>
                                        <p:cTn id="18" dur="1" fill="hold">
                                          <p:stCondLst>
                                            <p:cond delay="0"/>
                                          </p:stCondLst>
                                        </p:cTn>
                                        <p:tgtEl>
                                          <p:spTgt spid="643077"/>
                                        </p:tgtEl>
                                        <p:attrNameLst>
                                          <p:attrName>style.visibility</p:attrName>
                                        </p:attrNameLst>
                                      </p:cBhvr>
                                      <p:to>
                                        <p:strVal val="visible"/>
                                      </p:to>
                                    </p:set>
                                    <p:anim calcmode="lin" valueType="num">
                                      <p:cBhvr>
                                        <p:cTn id="19" dur="1000" fill="hold"/>
                                        <p:tgtEl>
                                          <p:spTgt spid="643077"/>
                                        </p:tgtEl>
                                        <p:attrNameLst>
                                          <p:attrName>ppt_w</p:attrName>
                                        </p:attrNameLst>
                                      </p:cBhvr>
                                      <p:tavLst>
                                        <p:tav tm="0">
                                          <p:val>
                                            <p:strVal val="#ppt_w+.3"/>
                                          </p:val>
                                        </p:tav>
                                        <p:tav tm="100000">
                                          <p:val>
                                            <p:strVal val="#ppt_w"/>
                                          </p:val>
                                        </p:tav>
                                      </p:tavLst>
                                    </p:anim>
                                    <p:anim calcmode="lin" valueType="num">
                                      <p:cBhvr>
                                        <p:cTn id="20" dur="1000" fill="hold"/>
                                        <p:tgtEl>
                                          <p:spTgt spid="643077"/>
                                        </p:tgtEl>
                                        <p:attrNameLst>
                                          <p:attrName>ppt_h</p:attrName>
                                        </p:attrNameLst>
                                      </p:cBhvr>
                                      <p:tavLst>
                                        <p:tav tm="0">
                                          <p:val>
                                            <p:strVal val="#ppt_h"/>
                                          </p:val>
                                        </p:tav>
                                        <p:tav tm="100000">
                                          <p:val>
                                            <p:strVal val="#ppt_h"/>
                                          </p:val>
                                        </p:tav>
                                      </p:tavLst>
                                    </p:anim>
                                    <p:animEffect transition="in" filter="fade">
                                      <p:cBhvr>
                                        <p:cTn id="21" dur="1000"/>
                                        <p:tgtEl>
                                          <p:spTgt spid="64307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presetSubtype="0" decel="100000" fill="hold" grpId="0" nodeType="clickEffect">
                                  <p:stCondLst>
                                    <p:cond delay="0"/>
                                  </p:stCondLst>
                                  <p:childTnLst>
                                    <p:set>
                                      <p:cBhvr>
                                        <p:cTn id="25" dur="1" fill="hold">
                                          <p:stCondLst>
                                            <p:cond delay="0"/>
                                          </p:stCondLst>
                                        </p:cTn>
                                        <p:tgtEl>
                                          <p:spTgt spid="643079"/>
                                        </p:tgtEl>
                                        <p:attrNameLst>
                                          <p:attrName>style.visibility</p:attrName>
                                        </p:attrNameLst>
                                      </p:cBhvr>
                                      <p:to>
                                        <p:strVal val="visible"/>
                                      </p:to>
                                    </p:set>
                                    <p:anim calcmode="lin" valueType="num">
                                      <p:cBhvr>
                                        <p:cTn id="26" dur="1000" fill="hold"/>
                                        <p:tgtEl>
                                          <p:spTgt spid="643079"/>
                                        </p:tgtEl>
                                        <p:attrNameLst>
                                          <p:attrName>ppt_w</p:attrName>
                                        </p:attrNameLst>
                                      </p:cBhvr>
                                      <p:tavLst>
                                        <p:tav tm="0">
                                          <p:val>
                                            <p:strVal val="#ppt_w+.3"/>
                                          </p:val>
                                        </p:tav>
                                        <p:tav tm="100000">
                                          <p:val>
                                            <p:strVal val="#ppt_w"/>
                                          </p:val>
                                        </p:tav>
                                      </p:tavLst>
                                    </p:anim>
                                    <p:anim calcmode="lin" valueType="num">
                                      <p:cBhvr>
                                        <p:cTn id="27" dur="1000" fill="hold"/>
                                        <p:tgtEl>
                                          <p:spTgt spid="643079"/>
                                        </p:tgtEl>
                                        <p:attrNameLst>
                                          <p:attrName>ppt_h</p:attrName>
                                        </p:attrNameLst>
                                      </p:cBhvr>
                                      <p:tavLst>
                                        <p:tav tm="0">
                                          <p:val>
                                            <p:strVal val="#ppt_h"/>
                                          </p:val>
                                        </p:tav>
                                        <p:tav tm="100000">
                                          <p:val>
                                            <p:strVal val="#ppt_h"/>
                                          </p:val>
                                        </p:tav>
                                      </p:tavLst>
                                    </p:anim>
                                    <p:animEffect transition="in" filter="fade">
                                      <p:cBhvr>
                                        <p:cTn id="28" dur="1000"/>
                                        <p:tgtEl>
                                          <p:spTgt spid="643079"/>
                                        </p:tgtEl>
                                      </p:cBhvr>
                                    </p:animEffect>
                                  </p:childTnLst>
                                </p:cTn>
                              </p:par>
                            </p:childTnLst>
                          </p:cTn>
                        </p:par>
                        <p:par>
                          <p:cTn id="29" fill="hold" nodeType="afterGroup">
                            <p:stCondLst>
                              <p:cond delay="1000"/>
                            </p:stCondLst>
                            <p:childTnLst>
                              <p:par>
                                <p:cTn id="30" presetID="50" presetClass="entr" presetSubtype="0" decel="100000" fill="hold" grpId="0" nodeType="afterEffect">
                                  <p:stCondLst>
                                    <p:cond delay="0"/>
                                  </p:stCondLst>
                                  <p:childTnLst>
                                    <p:set>
                                      <p:cBhvr>
                                        <p:cTn id="31" dur="1" fill="hold">
                                          <p:stCondLst>
                                            <p:cond delay="0"/>
                                          </p:stCondLst>
                                        </p:cTn>
                                        <p:tgtEl>
                                          <p:spTgt spid="643078"/>
                                        </p:tgtEl>
                                        <p:attrNameLst>
                                          <p:attrName>style.visibility</p:attrName>
                                        </p:attrNameLst>
                                      </p:cBhvr>
                                      <p:to>
                                        <p:strVal val="visible"/>
                                      </p:to>
                                    </p:set>
                                    <p:anim calcmode="lin" valueType="num">
                                      <p:cBhvr>
                                        <p:cTn id="32" dur="1000" fill="hold"/>
                                        <p:tgtEl>
                                          <p:spTgt spid="643078"/>
                                        </p:tgtEl>
                                        <p:attrNameLst>
                                          <p:attrName>ppt_w</p:attrName>
                                        </p:attrNameLst>
                                      </p:cBhvr>
                                      <p:tavLst>
                                        <p:tav tm="0">
                                          <p:val>
                                            <p:strVal val="#ppt_w+.3"/>
                                          </p:val>
                                        </p:tav>
                                        <p:tav tm="100000">
                                          <p:val>
                                            <p:strVal val="#ppt_w"/>
                                          </p:val>
                                        </p:tav>
                                      </p:tavLst>
                                    </p:anim>
                                    <p:anim calcmode="lin" valueType="num">
                                      <p:cBhvr>
                                        <p:cTn id="33" dur="1000" fill="hold"/>
                                        <p:tgtEl>
                                          <p:spTgt spid="643078"/>
                                        </p:tgtEl>
                                        <p:attrNameLst>
                                          <p:attrName>ppt_h</p:attrName>
                                        </p:attrNameLst>
                                      </p:cBhvr>
                                      <p:tavLst>
                                        <p:tav tm="0">
                                          <p:val>
                                            <p:strVal val="#ppt_h"/>
                                          </p:val>
                                        </p:tav>
                                        <p:tav tm="100000">
                                          <p:val>
                                            <p:strVal val="#ppt_h"/>
                                          </p:val>
                                        </p:tav>
                                      </p:tavLst>
                                    </p:anim>
                                    <p:animEffect transition="in" filter="fade">
                                      <p:cBhvr>
                                        <p:cTn id="34" dur="1000"/>
                                        <p:tgtEl>
                                          <p:spTgt spid="643078"/>
                                        </p:tgtEl>
                                      </p:cBhvr>
                                    </p:animEffect>
                                  </p:childTnLst>
                                </p:cTn>
                              </p:par>
                            </p:childTnLst>
                          </p:cTn>
                        </p:par>
                        <p:par>
                          <p:cTn id="35" fill="hold" nodeType="afterGroup">
                            <p:stCondLst>
                              <p:cond delay="2000"/>
                            </p:stCondLst>
                            <p:childTnLst>
                              <p:par>
                                <p:cTn id="36" presetID="50" presetClass="entr" presetSubtype="0" decel="100000" fill="hold" grpId="0" nodeType="afterEffect">
                                  <p:stCondLst>
                                    <p:cond delay="0"/>
                                  </p:stCondLst>
                                  <p:childTnLst>
                                    <p:set>
                                      <p:cBhvr>
                                        <p:cTn id="37" dur="1" fill="hold">
                                          <p:stCondLst>
                                            <p:cond delay="0"/>
                                          </p:stCondLst>
                                        </p:cTn>
                                        <p:tgtEl>
                                          <p:spTgt spid="643080"/>
                                        </p:tgtEl>
                                        <p:attrNameLst>
                                          <p:attrName>style.visibility</p:attrName>
                                        </p:attrNameLst>
                                      </p:cBhvr>
                                      <p:to>
                                        <p:strVal val="visible"/>
                                      </p:to>
                                    </p:set>
                                    <p:anim calcmode="lin" valueType="num">
                                      <p:cBhvr>
                                        <p:cTn id="38" dur="1000" fill="hold"/>
                                        <p:tgtEl>
                                          <p:spTgt spid="643080"/>
                                        </p:tgtEl>
                                        <p:attrNameLst>
                                          <p:attrName>ppt_w</p:attrName>
                                        </p:attrNameLst>
                                      </p:cBhvr>
                                      <p:tavLst>
                                        <p:tav tm="0">
                                          <p:val>
                                            <p:strVal val="#ppt_w+.3"/>
                                          </p:val>
                                        </p:tav>
                                        <p:tav tm="100000">
                                          <p:val>
                                            <p:strVal val="#ppt_w"/>
                                          </p:val>
                                        </p:tav>
                                      </p:tavLst>
                                    </p:anim>
                                    <p:anim calcmode="lin" valueType="num">
                                      <p:cBhvr>
                                        <p:cTn id="39" dur="1000" fill="hold"/>
                                        <p:tgtEl>
                                          <p:spTgt spid="643080"/>
                                        </p:tgtEl>
                                        <p:attrNameLst>
                                          <p:attrName>ppt_h</p:attrName>
                                        </p:attrNameLst>
                                      </p:cBhvr>
                                      <p:tavLst>
                                        <p:tav tm="0">
                                          <p:val>
                                            <p:strVal val="#ppt_h"/>
                                          </p:val>
                                        </p:tav>
                                        <p:tav tm="100000">
                                          <p:val>
                                            <p:strVal val="#ppt_h"/>
                                          </p:val>
                                        </p:tav>
                                      </p:tavLst>
                                    </p:anim>
                                    <p:animEffect transition="in" filter="fade">
                                      <p:cBhvr>
                                        <p:cTn id="40" dur="1000"/>
                                        <p:tgtEl>
                                          <p:spTgt spid="64308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presetSubtype="0" decel="100000" fill="hold" grpId="0" nodeType="clickEffect">
                                  <p:stCondLst>
                                    <p:cond delay="0"/>
                                  </p:stCondLst>
                                  <p:childTnLst>
                                    <p:set>
                                      <p:cBhvr>
                                        <p:cTn id="44" dur="1" fill="hold">
                                          <p:stCondLst>
                                            <p:cond delay="0"/>
                                          </p:stCondLst>
                                        </p:cTn>
                                        <p:tgtEl>
                                          <p:spTgt spid="643082"/>
                                        </p:tgtEl>
                                        <p:attrNameLst>
                                          <p:attrName>style.visibility</p:attrName>
                                        </p:attrNameLst>
                                      </p:cBhvr>
                                      <p:to>
                                        <p:strVal val="visible"/>
                                      </p:to>
                                    </p:set>
                                    <p:anim calcmode="lin" valueType="num">
                                      <p:cBhvr>
                                        <p:cTn id="45" dur="1000" fill="hold"/>
                                        <p:tgtEl>
                                          <p:spTgt spid="643082"/>
                                        </p:tgtEl>
                                        <p:attrNameLst>
                                          <p:attrName>ppt_w</p:attrName>
                                        </p:attrNameLst>
                                      </p:cBhvr>
                                      <p:tavLst>
                                        <p:tav tm="0">
                                          <p:val>
                                            <p:strVal val="#ppt_w+.3"/>
                                          </p:val>
                                        </p:tav>
                                        <p:tav tm="100000">
                                          <p:val>
                                            <p:strVal val="#ppt_w"/>
                                          </p:val>
                                        </p:tav>
                                      </p:tavLst>
                                    </p:anim>
                                    <p:anim calcmode="lin" valueType="num">
                                      <p:cBhvr>
                                        <p:cTn id="46" dur="1000" fill="hold"/>
                                        <p:tgtEl>
                                          <p:spTgt spid="643082"/>
                                        </p:tgtEl>
                                        <p:attrNameLst>
                                          <p:attrName>ppt_h</p:attrName>
                                        </p:attrNameLst>
                                      </p:cBhvr>
                                      <p:tavLst>
                                        <p:tav tm="0">
                                          <p:val>
                                            <p:strVal val="#ppt_h"/>
                                          </p:val>
                                        </p:tav>
                                        <p:tav tm="100000">
                                          <p:val>
                                            <p:strVal val="#ppt_h"/>
                                          </p:val>
                                        </p:tav>
                                      </p:tavLst>
                                    </p:anim>
                                    <p:animEffect transition="in" filter="fade">
                                      <p:cBhvr>
                                        <p:cTn id="47" dur="1000"/>
                                        <p:tgtEl>
                                          <p:spTgt spid="643082"/>
                                        </p:tgtEl>
                                      </p:cBhvr>
                                    </p:animEffect>
                                  </p:childTnLst>
                                </p:cTn>
                              </p:par>
                            </p:childTnLst>
                          </p:cTn>
                        </p:par>
                        <p:par>
                          <p:cTn id="48" fill="hold" nodeType="afterGroup">
                            <p:stCondLst>
                              <p:cond delay="1000"/>
                            </p:stCondLst>
                            <p:childTnLst>
                              <p:par>
                                <p:cTn id="49" presetID="50" presetClass="entr" presetSubtype="0" decel="100000" fill="hold" grpId="0" nodeType="afterEffect">
                                  <p:stCondLst>
                                    <p:cond delay="0"/>
                                  </p:stCondLst>
                                  <p:childTnLst>
                                    <p:set>
                                      <p:cBhvr>
                                        <p:cTn id="50" dur="1" fill="hold">
                                          <p:stCondLst>
                                            <p:cond delay="0"/>
                                          </p:stCondLst>
                                        </p:cTn>
                                        <p:tgtEl>
                                          <p:spTgt spid="643081"/>
                                        </p:tgtEl>
                                        <p:attrNameLst>
                                          <p:attrName>style.visibility</p:attrName>
                                        </p:attrNameLst>
                                      </p:cBhvr>
                                      <p:to>
                                        <p:strVal val="visible"/>
                                      </p:to>
                                    </p:set>
                                    <p:anim calcmode="lin" valueType="num">
                                      <p:cBhvr>
                                        <p:cTn id="51" dur="1000" fill="hold"/>
                                        <p:tgtEl>
                                          <p:spTgt spid="643081"/>
                                        </p:tgtEl>
                                        <p:attrNameLst>
                                          <p:attrName>ppt_w</p:attrName>
                                        </p:attrNameLst>
                                      </p:cBhvr>
                                      <p:tavLst>
                                        <p:tav tm="0">
                                          <p:val>
                                            <p:strVal val="#ppt_w+.3"/>
                                          </p:val>
                                        </p:tav>
                                        <p:tav tm="100000">
                                          <p:val>
                                            <p:strVal val="#ppt_w"/>
                                          </p:val>
                                        </p:tav>
                                      </p:tavLst>
                                    </p:anim>
                                    <p:anim calcmode="lin" valueType="num">
                                      <p:cBhvr>
                                        <p:cTn id="52" dur="1000" fill="hold"/>
                                        <p:tgtEl>
                                          <p:spTgt spid="643081"/>
                                        </p:tgtEl>
                                        <p:attrNameLst>
                                          <p:attrName>ppt_h</p:attrName>
                                        </p:attrNameLst>
                                      </p:cBhvr>
                                      <p:tavLst>
                                        <p:tav tm="0">
                                          <p:val>
                                            <p:strVal val="#ppt_h"/>
                                          </p:val>
                                        </p:tav>
                                        <p:tav tm="100000">
                                          <p:val>
                                            <p:strVal val="#ppt_h"/>
                                          </p:val>
                                        </p:tav>
                                      </p:tavLst>
                                    </p:anim>
                                    <p:animEffect transition="in" filter="fade">
                                      <p:cBhvr>
                                        <p:cTn id="53" dur="1000"/>
                                        <p:tgtEl>
                                          <p:spTgt spid="64308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presetSubtype="0" decel="100000" fill="hold" grpId="0" nodeType="clickEffect">
                                  <p:stCondLst>
                                    <p:cond delay="0"/>
                                  </p:stCondLst>
                                  <p:childTnLst>
                                    <p:set>
                                      <p:cBhvr>
                                        <p:cTn id="57" dur="1" fill="hold">
                                          <p:stCondLst>
                                            <p:cond delay="0"/>
                                          </p:stCondLst>
                                        </p:cTn>
                                        <p:tgtEl>
                                          <p:spTgt spid="643083"/>
                                        </p:tgtEl>
                                        <p:attrNameLst>
                                          <p:attrName>style.visibility</p:attrName>
                                        </p:attrNameLst>
                                      </p:cBhvr>
                                      <p:to>
                                        <p:strVal val="visible"/>
                                      </p:to>
                                    </p:set>
                                    <p:anim calcmode="lin" valueType="num">
                                      <p:cBhvr>
                                        <p:cTn id="58" dur="1000" fill="hold"/>
                                        <p:tgtEl>
                                          <p:spTgt spid="643083"/>
                                        </p:tgtEl>
                                        <p:attrNameLst>
                                          <p:attrName>ppt_w</p:attrName>
                                        </p:attrNameLst>
                                      </p:cBhvr>
                                      <p:tavLst>
                                        <p:tav tm="0">
                                          <p:val>
                                            <p:strVal val="#ppt_w+.3"/>
                                          </p:val>
                                        </p:tav>
                                        <p:tav tm="100000">
                                          <p:val>
                                            <p:strVal val="#ppt_w"/>
                                          </p:val>
                                        </p:tav>
                                      </p:tavLst>
                                    </p:anim>
                                    <p:anim calcmode="lin" valueType="num">
                                      <p:cBhvr>
                                        <p:cTn id="59" dur="1000" fill="hold"/>
                                        <p:tgtEl>
                                          <p:spTgt spid="643083"/>
                                        </p:tgtEl>
                                        <p:attrNameLst>
                                          <p:attrName>ppt_h</p:attrName>
                                        </p:attrNameLst>
                                      </p:cBhvr>
                                      <p:tavLst>
                                        <p:tav tm="0">
                                          <p:val>
                                            <p:strVal val="#ppt_h"/>
                                          </p:val>
                                        </p:tav>
                                        <p:tav tm="100000">
                                          <p:val>
                                            <p:strVal val="#ppt_h"/>
                                          </p:val>
                                        </p:tav>
                                      </p:tavLst>
                                    </p:anim>
                                    <p:animEffect transition="in" filter="fade">
                                      <p:cBhvr>
                                        <p:cTn id="60" dur="1000"/>
                                        <p:tgtEl>
                                          <p:spTgt spid="64308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presetSubtype="0" decel="100000" fill="hold" grpId="0" nodeType="clickEffect">
                                  <p:stCondLst>
                                    <p:cond delay="0"/>
                                  </p:stCondLst>
                                  <p:childTnLst>
                                    <p:set>
                                      <p:cBhvr>
                                        <p:cTn id="64" dur="1" fill="hold">
                                          <p:stCondLst>
                                            <p:cond delay="0"/>
                                          </p:stCondLst>
                                        </p:cTn>
                                        <p:tgtEl>
                                          <p:spTgt spid="643084"/>
                                        </p:tgtEl>
                                        <p:attrNameLst>
                                          <p:attrName>style.visibility</p:attrName>
                                        </p:attrNameLst>
                                      </p:cBhvr>
                                      <p:to>
                                        <p:strVal val="visible"/>
                                      </p:to>
                                    </p:set>
                                    <p:anim calcmode="lin" valueType="num">
                                      <p:cBhvr>
                                        <p:cTn id="65" dur="1000" fill="hold"/>
                                        <p:tgtEl>
                                          <p:spTgt spid="643084"/>
                                        </p:tgtEl>
                                        <p:attrNameLst>
                                          <p:attrName>ppt_w</p:attrName>
                                        </p:attrNameLst>
                                      </p:cBhvr>
                                      <p:tavLst>
                                        <p:tav tm="0">
                                          <p:val>
                                            <p:strVal val="#ppt_w+.3"/>
                                          </p:val>
                                        </p:tav>
                                        <p:tav tm="100000">
                                          <p:val>
                                            <p:strVal val="#ppt_w"/>
                                          </p:val>
                                        </p:tav>
                                      </p:tavLst>
                                    </p:anim>
                                    <p:anim calcmode="lin" valueType="num">
                                      <p:cBhvr>
                                        <p:cTn id="66" dur="1000" fill="hold"/>
                                        <p:tgtEl>
                                          <p:spTgt spid="643084"/>
                                        </p:tgtEl>
                                        <p:attrNameLst>
                                          <p:attrName>ppt_h</p:attrName>
                                        </p:attrNameLst>
                                      </p:cBhvr>
                                      <p:tavLst>
                                        <p:tav tm="0">
                                          <p:val>
                                            <p:strVal val="#ppt_h"/>
                                          </p:val>
                                        </p:tav>
                                        <p:tav tm="100000">
                                          <p:val>
                                            <p:strVal val="#ppt_h"/>
                                          </p:val>
                                        </p:tav>
                                      </p:tavLst>
                                    </p:anim>
                                    <p:animEffect transition="in" filter="fade">
                                      <p:cBhvr>
                                        <p:cTn id="67" dur="1000"/>
                                        <p:tgtEl>
                                          <p:spTgt spid="643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075" grpId="0" animBg="1"/>
      <p:bldP spid="643076" grpId="0"/>
      <p:bldP spid="643077" grpId="0"/>
      <p:bldP spid="643078" grpId="0" animBg="1"/>
      <p:bldP spid="643079" grpId="0"/>
      <p:bldP spid="643080" grpId="0"/>
      <p:bldP spid="643081" grpId="0" animBg="1"/>
      <p:bldP spid="643082" grpId="0"/>
      <p:bldP spid="643083" grpId="0"/>
      <p:bldP spid="643084" grpId="0"/>
    </p:bldLst>
  </p:timing>
</p:sld>
</file>

<file path=ppt/slides/slide47.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7649" name="Oval 1"/>
          <p:cNvSpPr>
            <a:spLocks noChangeArrowheads="1"/>
          </p:cNvSpPr>
          <p:nvPr/>
        </p:nvSpPr>
        <p:spPr bwMode="auto">
          <a:xfrm>
            <a:off x="1295400" y="228600"/>
            <a:ext cx="6629400" cy="6477000"/>
          </a:xfrm>
          <a:prstGeom prst="ellipse">
            <a:avLst/>
          </a:prstGeom>
          <a:solidFill>
            <a:srgbClr val="000000"/>
          </a:solidFill>
          <a:ln w="93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grpSp>
        <p:nvGrpSpPr>
          <p:cNvPr id="443395" name="Group 2"/>
          <p:cNvGrpSpPr>
            <a:grpSpLocks/>
          </p:cNvGrpSpPr>
          <p:nvPr/>
        </p:nvGrpSpPr>
        <p:grpSpPr bwMode="auto">
          <a:xfrm>
            <a:off x="4114800" y="0"/>
            <a:ext cx="4341813" cy="6856413"/>
            <a:chOff x="2592" y="0"/>
            <a:chExt cx="2735" cy="4319"/>
          </a:xfrm>
        </p:grpSpPr>
        <p:sp>
          <p:nvSpPr>
            <p:cNvPr id="443439" name="Rectangle 3"/>
            <p:cNvSpPr>
              <a:spLocks noChangeArrowheads="1"/>
            </p:cNvSpPr>
            <p:nvPr/>
          </p:nvSpPr>
          <p:spPr bwMode="auto">
            <a:xfrm>
              <a:off x="2592" y="3600"/>
              <a:ext cx="2016" cy="72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43440" name="Rectangle 4"/>
            <p:cNvSpPr>
              <a:spLocks noChangeArrowheads="1"/>
            </p:cNvSpPr>
            <p:nvPr/>
          </p:nvSpPr>
          <p:spPr bwMode="auto">
            <a:xfrm>
              <a:off x="2592" y="0"/>
              <a:ext cx="2112" cy="1008"/>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43441" name="Rectangle 5"/>
            <p:cNvSpPr>
              <a:spLocks noChangeArrowheads="1"/>
            </p:cNvSpPr>
            <p:nvPr/>
          </p:nvSpPr>
          <p:spPr bwMode="auto">
            <a:xfrm>
              <a:off x="4272" y="960"/>
              <a:ext cx="1056" cy="264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grpSp>
      <p:sp>
        <p:nvSpPr>
          <p:cNvPr id="443396" name="Oval 6"/>
          <p:cNvSpPr>
            <a:spLocks noChangeArrowheads="1"/>
          </p:cNvSpPr>
          <p:nvPr/>
        </p:nvSpPr>
        <p:spPr bwMode="auto">
          <a:xfrm>
            <a:off x="6705600" y="76200"/>
            <a:ext cx="914400" cy="914400"/>
          </a:xfrm>
          <a:prstGeom prst="ellipse">
            <a:avLst/>
          </a:prstGeom>
          <a:solidFill>
            <a:srgbClr val="333399"/>
          </a:solidFill>
          <a:ln w="9360">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7655" name="Rectangle 7"/>
          <p:cNvSpPr>
            <a:spLocks noChangeArrowheads="1"/>
          </p:cNvSpPr>
          <p:nvPr/>
        </p:nvSpPr>
        <p:spPr bwMode="auto">
          <a:xfrm>
            <a:off x="7848600" y="1219200"/>
            <a:ext cx="1041400" cy="1193800"/>
          </a:xfrm>
          <a:prstGeom prst="rect">
            <a:avLst/>
          </a:prstGeom>
          <a:solidFill>
            <a:srgbClr val="D6D6F5"/>
          </a:solid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443398" name="Rectangle 8"/>
          <p:cNvSpPr>
            <a:spLocks noChangeArrowheads="1"/>
          </p:cNvSpPr>
          <p:nvPr/>
        </p:nvSpPr>
        <p:spPr bwMode="auto">
          <a:xfrm>
            <a:off x="752475" y="0"/>
            <a:ext cx="2244725" cy="768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Universal Kingdom</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0" i="0" u="none" strike="noStrike" kern="1200" cap="none" spc="0" normalizeH="0" baseline="0" noProof="0">
                <a:ln>
                  <a:noFill/>
                </a:ln>
                <a:solidFill>
                  <a:srgbClr val="FFFFFF"/>
                </a:solidFill>
                <a:effectLst/>
                <a:uLnTx/>
                <a:uFillTx/>
                <a:latin typeface="Arial" charset="0"/>
                <a:ea typeface="ＭＳ Ｐゴシック" charset="0"/>
                <a:cs typeface="Arial" charset="0"/>
              </a:rPr>
              <a:t>  (everything inside and outside the circle)</a:t>
            </a:r>
          </a:p>
        </p:txBody>
      </p:sp>
      <p:sp>
        <p:nvSpPr>
          <p:cNvPr id="443399" name="AutoShape 9"/>
          <p:cNvSpPr>
            <a:spLocks/>
          </p:cNvSpPr>
          <p:nvPr/>
        </p:nvSpPr>
        <p:spPr bwMode="auto">
          <a:xfrm>
            <a:off x="7877175" y="1371600"/>
            <a:ext cx="1000125" cy="914400"/>
          </a:xfrm>
          <a:prstGeom prst="callout2">
            <a:avLst>
              <a:gd name="adj1" fmla="val 13889"/>
              <a:gd name="adj2" fmla="val -7620"/>
              <a:gd name="adj3" fmla="val 13889"/>
              <a:gd name="adj4" fmla="val -43014"/>
              <a:gd name="adj5" fmla="val 133333"/>
              <a:gd name="adj6" fmla="val -107778"/>
            </a:avLst>
          </a:prstGeom>
          <a:noFill/>
          <a:ln w="12600">
            <a:solidFill>
              <a:srgbClr val="FFFFFF"/>
            </a:solidFill>
            <a:miter lim="800000"/>
            <a:headEnd/>
            <a:tailEnd/>
          </a:ln>
          <a:effectLst/>
          <a:extLst>
            <a:ext uri="{909E8E84-426E-40dd-AFC4-6F175D3DCCD1}">
              <a14:hiddenFill xmlns="" xmlns:a14="http://schemas.microsoft.com/office/drawing/2010/main">
                <a:solidFill>
                  <a:srgbClr val="FFFFFF"/>
                </a:solidFill>
              </a14:hiddenFill>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dirty="0">
                <a:ln>
                  <a:noFill/>
                </a:ln>
                <a:solidFill>
                  <a:srgbClr val="000090"/>
                </a:solidFill>
                <a:effectLst/>
                <a:uLnTx/>
                <a:uFillTx/>
                <a:latin typeface="Arial" charset="0"/>
                <a:ea typeface="ＭＳ Ｐゴシック" charset="0"/>
                <a:cs typeface="Arial" charset="0"/>
              </a:rPr>
              <a:t>Spiritual</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dirty="0">
                <a:ln>
                  <a:noFill/>
                </a:ln>
                <a:solidFill>
                  <a:srgbClr val="000090"/>
                </a:solidFill>
                <a:effectLst/>
                <a:uLnTx/>
                <a:uFillTx/>
                <a:latin typeface="Arial" charset="0"/>
                <a:ea typeface="ＭＳ Ｐゴシック" charset="0"/>
                <a:cs typeface="Arial" charset="0"/>
              </a:rPr>
              <a:t>Kingdom</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0" i="0" u="none" strike="noStrike" kern="1200" cap="none" spc="0" normalizeH="0" baseline="0" noProof="0" dirty="0">
                <a:ln>
                  <a:noFill/>
                </a:ln>
                <a:solidFill>
                  <a:srgbClr val="000090"/>
                </a:solidFill>
                <a:effectLst/>
                <a:uLnTx/>
                <a:uFillTx/>
                <a:latin typeface="Arial" charset="0"/>
                <a:ea typeface="ＭＳ Ｐゴシック" charset="0"/>
                <a:cs typeface="Arial" charset="0"/>
              </a:rPr>
              <a:t>(saved</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0" i="0" u="none" strike="noStrike" kern="1200" cap="none" spc="0" normalizeH="0" baseline="0" noProof="0" dirty="0">
                <a:ln>
                  <a:noFill/>
                </a:ln>
                <a:solidFill>
                  <a:srgbClr val="000090"/>
                </a:solidFill>
                <a:effectLst/>
                <a:uLnTx/>
                <a:uFillTx/>
                <a:latin typeface="Arial" charset="0"/>
                <a:ea typeface="ＭＳ Ｐゴシック" charset="0"/>
                <a:cs typeface="Arial" charset="0"/>
              </a:rPr>
              <a:t>  people)</a:t>
            </a:r>
          </a:p>
        </p:txBody>
      </p:sp>
      <p:sp>
        <p:nvSpPr>
          <p:cNvPr id="443400" name="Rectangle 10"/>
          <p:cNvSpPr>
            <a:spLocks noChangeArrowheads="1"/>
          </p:cNvSpPr>
          <p:nvPr/>
        </p:nvSpPr>
        <p:spPr bwMode="auto">
          <a:xfrm>
            <a:off x="2757488" y="1752600"/>
            <a:ext cx="1143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Unsaved Before Christ</a:t>
            </a:r>
          </a:p>
        </p:txBody>
      </p:sp>
      <p:sp>
        <p:nvSpPr>
          <p:cNvPr id="443401" name="Rectangle 11"/>
          <p:cNvSpPr>
            <a:spLocks noChangeArrowheads="1"/>
          </p:cNvSpPr>
          <p:nvPr/>
        </p:nvSpPr>
        <p:spPr bwMode="auto">
          <a:xfrm>
            <a:off x="2732088" y="2971800"/>
            <a:ext cx="1220787" cy="398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Present</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Unbelievers</a:t>
            </a:r>
          </a:p>
        </p:txBody>
      </p:sp>
      <p:sp>
        <p:nvSpPr>
          <p:cNvPr id="27660" name="Rectangle 12"/>
          <p:cNvSpPr>
            <a:spLocks noChangeArrowheads="1"/>
          </p:cNvSpPr>
          <p:nvPr/>
        </p:nvSpPr>
        <p:spPr bwMode="auto">
          <a:xfrm>
            <a:off x="44172" y="5943600"/>
            <a:ext cx="2133600" cy="6096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443403" name="Rectangle 13"/>
          <p:cNvSpPr>
            <a:spLocks noChangeArrowheads="1"/>
          </p:cNvSpPr>
          <p:nvPr/>
        </p:nvSpPr>
        <p:spPr bwMode="auto">
          <a:xfrm>
            <a:off x="2697163" y="4329113"/>
            <a:ext cx="1265237" cy="623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Millennial</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Unbelievers</a:t>
            </a:r>
          </a:p>
        </p:txBody>
      </p:sp>
      <p:sp>
        <p:nvSpPr>
          <p:cNvPr id="27662" name="AutoShape 14"/>
          <p:cNvSpPr>
            <a:spLocks/>
          </p:cNvSpPr>
          <p:nvPr/>
        </p:nvSpPr>
        <p:spPr bwMode="auto">
          <a:xfrm>
            <a:off x="2425700" y="123825"/>
            <a:ext cx="393700" cy="333375"/>
          </a:xfrm>
          <a:prstGeom prst="callout2">
            <a:avLst>
              <a:gd name="adj1" fmla="val 61903"/>
              <a:gd name="adj2" fmla="val 119356"/>
              <a:gd name="adj3" fmla="val 61903"/>
              <a:gd name="adj4" fmla="val 166130"/>
              <a:gd name="adj5" fmla="val 285236"/>
              <a:gd name="adj6" fmla="val 283870"/>
            </a:avLst>
          </a:prstGeom>
          <a:noFill/>
          <a:ln w="1260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63" name="Line 15"/>
          <p:cNvSpPr>
            <a:spLocks noChangeShapeType="1"/>
          </p:cNvSpPr>
          <p:nvPr/>
        </p:nvSpPr>
        <p:spPr bwMode="auto">
          <a:xfrm flipV="1">
            <a:off x="3086100" y="150813"/>
            <a:ext cx="647700" cy="179387"/>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64" name="AutoShape 16"/>
          <p:cNvSpPr>
            <a:spLocks/>
          </p:cNvSpPr>
          <p:nvPr/>
        </p:nvSpPr>
        <p:spPr bwMode="auto">
          <a:xfrm>
            <a:off x="304800" y="838200"/>
            <a:ext cx="1143000" cy="1143000"/>
          </a:xfrm>
          <a:prstGeom prst="callout2">
            <a:avLst>
              <a:gd name="adj1" fmla="val 88750"/>
              <a:gd name="adj2" fmla="val 106389"/>
              <a:gd name="adj3" fmla="val 88750"/>
              <a:gd name="adj4" fmla="val 185556"/>
              <a:gd name="adj5" fmla="val 113333"/>
              <a:gd name="adj6" fmla="val 210139"/>
            </a:avLst>
          </a:prstGeom>
          <a:noFill/>
          <a:ln w="2844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65" name="Rectangle 17"/>
          <p:cNvSpPr>
            <a:spLocks noChangeArrowheads="1"/>
          </p:cNvSpPr>
          <p:nvPr/>
        </p:nvSpPr>
        <p:spPr bwMode="auto">
          <a:xfrm>
            <a:off x="2590800" y="2743200"/>
            <a:ext cx="4191000" cy="8382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66" name="Rectangle 18"/>
          <p:cNvSpPr>
            <a:spLocks noChangeArrowheads="1"/>
          </p:cNvSpPr>
          <p:nvPr/>
        </p:nvSpPr>
        <p:spPr bwMode="auto">
          <a:xfrm>
            <a:off x="2590800" y="3581400"/>
            <a:ext cx="4191000" cy="21336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67" name="Rectangle 19"/>
          <p:cNvSpPr>
            <a:spLocks noChangeArrowheads="1"/>
          </p:cNvSpPr>
          <p:nvPr/>
        </p:nvSpPr>
        <p:spPr bwMode="auto">
          <a:xfrm>
            <a:off x="4089400" y="1600200"/>
            <a:ext cx="2692400" cy="4114800"/>
          </a:xfrm>
          <a:prstGeom prst="rect">
            <a:avLst/>
          </a:prstGeom>
          <a:solidFill>
            <a:schemeClr val="accent2">
              <a:lumMod val="20000"/>
              <a:lumOff val="80000"/>
            </a:schemeClr>
          </a:solidFill>
          <a:ln w="9525">
            <a:noFill/>
            <a:round/>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68" name="Line 20"/>
          <p:cNvSpPr>
            <a:spLocks noChangeShapeType="1"/>
          </p:cNvSpPr>
          <p:nvPr/>
        </p:nvSpPr>
        <p:spPr bwMode="auto">
          <a:xfrm flipV="1">
            <a:off x="4114800" y="3579813"/>
            <a:ext cx="2667000" cy="4762"/>
          </a:xfrm>
          <a:prstGeom prst="line">
            <a:avLst/>
          </a:prstGeom>
          <a:noFill/>
          <a:ln w="2556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69" name="Line 21"/>
          <p:cNvSpPr>
            <a:spLocks noChangeShapeType="1"/>
          </p:cNvSpPr>
          <p:nvPr/>
        </p:nvSpPr>
        <p:spPr bwMode="auto">
          <a:xfrm>
            <a:off x="4038600" y="2743200"/>
            <a:ext cx="2743200" cy="1588"/>
          </a:xfrm>
          <a:prstGeom prst="line">
            <a:avLst/>
          </a:prstGeom>
          <a:noFill/>
          <a:ln w="2556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443412" name="Rectangle 22"/>
          <p:cNvSpPr>
            <a:spLocks noChangeArrowheads="1"/>
          </p:cNvSpPr>
          <p:nvPr/>
        </p:nvSpPr>
        <p:spPr bwMode="auto">
          <a:xfrm>
            <a:off x="4648200" y="2971800"/>
            <a:ext cx="124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000090"/>
                </a:solidFill>
                <a:effectLst/>
                <a:uLnTx/>
                <a:uFillTx/>
                <a:latin typeface="Arial" charset="0"/>
                <a:ea typeface="ＭＳ Ｐゴシック" charset="0"/>
                <a:cs typeface="Arial" charset="0"/>
              </a:rPr>
              <a:t>Church</a:t>
            </a:r>
          </a:p>
        </p:txBody>
      </p:sp>
      <p:sp>
        <p:nvSpPr>
          <p:cNvPr id="443413" name="Rectangle 23"/>
          <p:cNvSpPr>
            <a:spLocks noChangeArrowheads="1"/>
          </p:cNvSpPr>
          <p:nvPr/>
        </p:nvSpPr>
        <p:spPr bwMode="auto">
          <a:xfrm>
            <a:off x="4495800" y="4321175"/>
            <a:ext cx="1524000" cy="606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000090"/>
                </a:solidFill>
                <a:effectLst/>
                <a:uLnTx/>
                <a:uFillTx/>
                <a:latin typeface="Arial" charset="0"/>
                <a:ea typeface="ＭＳ Ｐゴシック" charset="0"/>
                <a:cs typeface="Arial" charset="0"/>
              </a:rPr>
              <a:t>Millennial</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000090"/>
                </a:solidFill>
                <a:effectLst/>
                <a:uLnTx/>
                <a:uFillTx/>
                <a:latin typeface="Arial" charset="0"/>
                <a:ea typeface="ＭＳ Ｐゴシック" charset="0"/>
                <a:cs typeface="Arial" charset="0"/>
              </a:rPr>
              <a:t>Believers</a:t>
            </a:r>
          </a:p>
        </p:txBody>
      </p:sp>
      <p:sp>
        <p:nvSpPr>
          <p:cNvPr id="443414" name="Rectangle 24"/>
          <p:cNvSpPr>
            <a:spLocks noChangeArrowheads="1"/>
          </p:cNvSpPr>
          <p:nvPr/>
        </p:nvSpPr>
        <p:spPr bwMode="auto">
          <a:xfrm>
            <a:off x="4969850" y="1676400"/>
            <a:ext cx="19050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dirty="0">
                <a:ln>
                  <a:noFill/>
                </a:ln>
                <a:solidFill>
                  <a:srgbClr val="000090"/>
                </a:solidFill>
                <a:effectLst/>
                <a:uLnTx/>
                <a:uFillTx/>
                <a:latin typeface="Arial" charset="0"/>
                <a:ea typeface="ＭＳ Ｐゴシック" charset="0"/>
                <a:cs typeface="Arial" charset="0"/>
              </a:rPr>
              <a:t>Theocracy &amp; Monarchy</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dirty="0">
                <a:ln>
                  <a:noFill/>
                </a:ln>
                <a:solidFill>
                  <a:srgbClr val="000090"/>
                </a:solidFill>
                <a:effectLst/>
                <a:uLnTx/>
                <a:uFillTx/>
                <a:latin typeface="Arial" charset="0"/>
                <a:ea typeface="ＭＳ Ｐゴシック" charset="0"/>
                <a:cs typeface="Arial" charset="0"/>
              </a:rPr>
              <a:t>(OT Saints under Law in Israel)</a:t>
            </a:r>
          </a:p>
        </p:txBody>
      </p:sp>
      <p:sp>
        <p:nvSpPr>
          <p:cNvPr id="27673" name="Rectangle 25"/>
          <p:cNvSpPr>
            <a:spLocks noChangeArrowheads="1"/>
          </p:cNvSpPr>
          <p:nvPr/>
        </p:nvSpPr>
        <p:spPr bwMode="auto">
          <a:xfrm>
            <a:off x="2590800" y="1600200"/>
            <a:ext cx="1485900" cy="11430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74" name="Line 26"/>
          <p:cNvSpPr>
            <a:spLocks noChangeShapeType="1"/>
          </p:cNvSpPr>
          <p:nvPr/>
        </p:nvSpPr>
        <p:spPr bwMode="auto">
          <a:xfrm flipH="1">
            <a:off x="6323013" y="533400"/>
            <a:ext cx="384175" cy="304800"/>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75" name="Line 27"/>
          <p:cNvSpPr>
            <a:spLocks noChangeShapeType="1"/>
          </p:cNvSpPr>
          <p:nvPr/>
        </p:nvSpPr>
        <p:spPr bwMode="auto">
          <a:xfrm flipV="1">
            <a:off x="2667000" y="3427413"/>
            <a:ext cx="2133600" cy="231775"/>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76" name="Line 28"/>
          <p:cNvSpPr>
            <a:spLocks noChangeShapeType="1"/>
          </p:cNvSpPr>
          <p:nvPr/>
        </p:nvSpPr>
        <p:spPr bwMode="auto">
          <a:xfrm flipV="1">
            <a:off x="4267200" y="4494213"/>
            <a:ext cx="254000" cy="1984375"/>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77" name="Line 29"/>
          <p:cNvSpPr>
            <a:spLocks noChangeShapeType="1"/>
          </p:cNvSpPr>
          <p:nvPr/>
        </p:nvSpPr>
        <p:spPr bwMode="auto">
          <a:xfrm>
            <a:off x="5045075" y="1600200"/>
            <a:ext cx="1588" cy="1052513"/>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443420" name="Rectangle 30"/>
          <p:cNvSpPr>
            <a:spLocks noChangeArrowheads="1"/>
          </p:cNvSpPr>
          <p:nvPr/>
        </p:nvSpPr>
        <p:spPr bwMode="auto">
          <a:xfrm>
            <a:off x="4130675" y="1752600"/>
            <a:ext cx="808038" cy="741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dirty="0">
                <a:ln>
                  <a:noFill/>
                </a:ln>
                <a:solidFill>
                  <a:srgbClr val="000090"/>
                </a:solidFill>
                <a:effectLst/>
                <a:uLnTx/>
                <a:uFillTx/>
                <a:latin typeface="Arial" charset="0"/>
                <a:ea typeface="ＭＳ Ｐゴシック" charset="0"/>
                <a:cs typeface="Arial" charset="0"/>
              </a:rPr>
              <a:t>Saints prior to Moses</a:t>
            </a:r>
          </a:p>
        </p:txBody>
      </p:sp>
      <p:sp>
        <p:nvSpPr>
          <p:cNvPr id="27679" name="Line 31"/>
          <p:cNvSpPr>
            <a:spLocks noChangeShapeType="1"/>
          </p:cNvSpPr>
          <p:nvPr/>
        </p:nvSpPr>
        <p:spPr bwMode="auto">
          <a:xfrm>
            <a:off x="2628900" y="4930775"/>
            <a:ext cx="4152900" cy="1588"/>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27680" name="Rectangle 32"/>
          <p:cNvSpPr>
            <a:spLocks noChangeArrowheads="1"/>
          </p:cNvSpPr>
          <p:nvPr/>
        </p:nvSpPr>
        <p:spPr bwMode="auto">
          <a:xfrm>
            <a:off x="228600" y="838200"/>
            <a:ext cx="1312863" cy="1235075"/>
          </a:xfrm>
          <a:prstGeom prst="rect">
            <a:avLst/>
          </a:prstGeom>
          <a:solidFill>
            <a:schemeClr val="accent6">
              <a:lumMod val="60000"/>
              <a:lumOff val="40000"/>
            </a:schemeClr>
          </a:solidFill>
          <a:ln w="5724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443423" name="AutoShape 33"/>
          <p:cNvSpPr>
            <a:spLocks/>
          </p:cNvSpPr>
          <p:nvPr/>
        </p:nvSpPr>
        <p:spPr bwMode="auto">
          <a:xfrm>
            <a:off x="6477000" y="6362700"/>
            <a:ext cx="2260600" cy="495300"/>
          </a:xfrm>
          <a:prstGeom prst="callout2">
            <a:avLst>
              <a:gd name="adj1" fmla="val 25963"/>
              <a:gd name="adj2" fmla="val -3231"/>
              <a:gd name="adj3" fmla="val 25963"/>
              <a:gd name="adj4" fmla="val -96069"/>
              <a:gd name="adj5" fmla="val -385898"/>
              <a:gd name="adj6" fmla="val -114185"/>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 xmlns:a14="http://schemas.microsoft.com/office/drawing/2010/main">
                <a:solidFill>
                  <a:srgbClr val="FFFFFF"/>
                </a:solidFill>
              </a14:hiddenFill>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Millennial Kingdom</a:t>
            </a:r>
          </a:p>
        </p:txBody>
      </p:sp>
      <p:sp>
        <p:nvSpPr>
          <p:cNvPr id="443424" name="Rectangle 34"/>
          <p:cNvSpPr>
            <a:spLocks noChangeArrowheads="1"/>
          </p:cNvSpPr>
          <p:nvPr/>
        </p:nvSpPr>
        <p:spPr bwMode="auto">
          <a:xfrm>
            <a:off x="2601913" y="5030788"/>
            <a:ext cx="1400175" cy="46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Second Death</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(Hell)</a:t>
            </a:r>
          </a:p>
        </p:txBody>
      </p:sp>
      <p:sp>
        <p:nvSpPr>
          <p:cNvPr id="443425" name="Rectangle 35"/>
          <p:cNvSpPr>
            <a:spLocks noChangeArrowheads="1"/>
          </p:cNvSpPr>
          <p:nvPr/>
        </p:nvSpPr>
        <p:spPr bwMode="auto">
          <a:xfrm>
            <a:off x="4495800" y="5030788"/>
            <a:ext cx="152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000090"/>
                </a:solidFill>
                <a:effectLst/>
                <a:uLnTx/>
                <a:uFillTx/>
                <a:latin typeface="Arial" charset="0"/>
                <a:ea typeface="ＭＳ Ｐゴシック" charset="0"/>
                <a:cs typeface="Arial" charset="0"/>
              </a:rPr>
              <a:t>Eternal Life</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000090"/>
                </a:solidFill>
                <a:effectLst/>
                <a:uLnTx/>
                <a:uFillTx/>
                <a:latin typeface="Arial" charset="0"/>
                <a:ea typeface="ＭＳ Ｐゴシック" charset="0"/>
                <a:cs typeface="Arial" charset="0"/>
              </a:rPr>
              <a:t>(Heaven)</a:t>
            </a:r>
            <a:r>
              <a:rPr kumimoji="0" lang="en-US" sz="1600" b="1" i="0" u="none" strike="noStrike" kern="1200" cap="none" spc="0" normalizeH="0" baseline="0" noProof="0">
                <a:ln>
                  <a:noFill/>
                </a:ln>
                <a:solidFill>
                  <a:srgbClr val="000090"/>
                </a:solidFill>
                <a:effectLst/>
                <a:uLnTx/>
                <a:uFillTx/>
                <a:latin typeface="Arial" charset="0"/>
                <a:ea typeface="ＭＳ Ｐゴシック" charset="0"/>
                <a:cs typeface="Arial" charset="0"/>
              </a:rPr>
              <a:t>‏</a:t>
            </a:r>
            <a:endParaRPr kumimoji="0" lang="en-GB" sz="16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443426" name="Text Box 36"/>
          <p:cNvSpPr txBox="1">
            <a:spLocks noChangeArrowheads="1"/>
          </p:cNvSpPr>
          <p:nvPr/>
        </p:nvSpPr>
        <p:spPr bwMode="auto">
          <a:xfrm>
            <a:off x="1527175" y="2187575"/>
            <a:ext cx="1143000"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Kingdom of Darkness</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700" b="1" i="0" u="none" strike="noStrike" kern="1200" cap="none" spc="0" normalizeH="0" baseline="0" noProof="0">
                <a:ln>
                  <a:noFill/>
                </a:ln>
                <a:solidFill>
                  <a:srgbClr val="FFFFFF"/>
                </a:solidFill>
                <a:effectLst/>
                <a:uLnTx/>
                <a:uFillTx/>
                <a:latin typeface="Arial" charset="0"/>
                <a:ea typeface="ＭＳ Ｐゴシック" charset="0"/>
                <a:cs typeface="Arial" charset="0"/>
              </a:rPr>
              <a:t>(shaded area of all ages with unsaved people and demons)</a:t>
            </a:r>
            <a:r>
              <a:rPr kumimoji="0" lang="en-US" sz="17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endParaRPr kumimoji="0" lang="en-GB" sz="17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43427" name="Rectangle 37"/>
          <p:cNvSpPr>
            <a:spLocks noChangeArrowheads="1"/>
          </p:cNvSpPr>
          <p:nvPr/>
        </p:nvSpPr>
        <p:spPr bwMode="auto">
          <a:xfrm>
            <a:off x="304800" y="914400"/>
            <a:ext cx="11430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All People</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0" i="0" u="none" strike="noStrike" kern="1200" cap="none" spc="0" normalizeH="0" baseline="0" noProof="0">
                <a:ln>
                  <a:noFill/>
                </a:ln>
                <a:solidFill>
                  <a:srgbClr val="FFFFFF"/>
                </a:solidFill>
                <a:effectLst/>
                <a:uLnTx/>
                <a:uFillTx/>
                <a:latin typeface="Arial" charset="0"/>
                <a:ea typeface="ＭＳ Ｐゴシック" charset="0"/>
                <a:cs typeface="Arial" charset="0"/>
              </a:rPr>
              <a:t>(saved and unsaved all in the box)</a:t>
            </a:r>
          </a:p>
        </p:txBody>
      </p:sp>
      <p:sp>
        <p:nvSpPr>
          <p:cNvPr id="443429" name="Text Box 39"/>
          <p:cNvSpPr txBox="1">
            <a:spLocks noChangeArrowheads="1"/>
          </p:cNvSpPr>
          <p:nvPr/>
        </p:nvSpPr>
        <p:spPr bwMode="auto">
          <a:xfrm>
            <a:off x="6629400" y="4724400"/>
            <a:ext cx="25146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66"/>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2800" b="1" i="0" u="none" strike="noStrike" kern="1200" cap="none" spc="0" normalizeH="0" baseline="0" noProof="0">
                <a:ln>
                  <a:noFill/>
                </a:ln>
                <a:solidFill>
                  <a:srgbClr val="FFFF66"/>
                </a:solidFill>
                <a:effectLst/>
                <a:uLnTx/>
                <a:uFillTx/>
                <a:latin typeface="Arial" charset="0"/>
                <a:ea typeface="ＭＳ Ｐゴシック" charset="0"/>
                <a:cs typeface="Arial" charset="0"/>
              </a:rPr>
              <a:t>The Kingdom Diagrammed</a:t>
            </a:r>
          </a:p>
        </p:txBody>
      </p:sp>
      <p:sp>
        <p:nvSpPr>
          <p:cNvPr id="443430" name="Rectangle 40"/>
          <p:cNvSpPr>
            <a:spLocks noChangeArrowheads="1"/>
          </p:cNvSpPr>
          <p:nvPr/>
        </p:nvSpPr>
        <p:spPr bwMode="auto">
          <a:xfrm>
            <a:off x="6735763" y="228600"/>
            <a:ext cx="808037" cy="58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Living Beings</a:t>
            </a:r>
          </a:p>
        </p:txBody>
      </p:sp>
      <p:sp>
        <p:nvSpPr>
          <p:cNvPr id="443431" name="Rectangle 41"/>
          <p:cNvSpPr>
            <a:spLocks noChangeArrowheads="1"/>
          </p:cNvSpPr>
          <p:nvPr/>
        </p:nvSpPr>
        <p:spPr bwMode="auto">
          <a:xfrm>
            <a:off x="2697163" y="3665538"/>
            <a:ext cx="1265237" cy="623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Tribulation</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Unbelievers</a:t>
            </a:r>
          </a:p>
        </p:txBody>
      </p:sp>
      <p:sp>
        <p:nvSpPr>
          <p:cNvPr id="443432" name="Rectangle 42"/>
          <p:cNvSpPr>
            <a:spLocks noChangeArrowheads="1"/>
          </p:cNvSpPr>
          <p:nvPr/>
        </p:nvSpPr>
        <p:spPr bwMode="auto">
          <a:xfrm>
            <a:off x="4495800" y="3657600"/>
            <a:ext cx="1524000" cy="606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000090"/>
                </a:solidFill>
                <a:effectLst/>
                <a:uLnTx/>
                <a:uFillTx/>
                <a:latin typeface="Arial" charset="0"/>
                <a:ea typeface="ＭＳ Ｐゴシック" charset="0"/>
                <a:cs typeface="Arial" charset="0"/>
              </a:rPr>
              <a:t>Tribulation</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000090"/>
                </a:solidFill>
                <a:effectLst/>
                <a:uLnTx/>
                <a:uFillTx/>
                <a:latin typeface="Arial" charset="0"/>
                <a:ea typeface="ＭＳ Ｐゴシック" charset="0"/>
                <a:cs typeface="Arial" charset="0"/>
              </a:rPr>
              <a:t>Believers</a:t>
            </a:r>
          </a:p>
        </p:txBody>
      </p:sp>
      <p:sp>
        <p:nvSpPr>
          <p:cNvPr id="27691" name="Line 43"/>
          <p:cNvSpPr>
            <a:spLocks noChangeShapeType="1"/>
          </p:cNvSpPr>
          <p:nvPr/>
        </p:nvSpPr>
        <p:spPr bwMode="auto">
          <a:xfrm>
            <a:off x="2628900" y="4267200"/>
            <a:ext cx="4152900" cy="1588"/>
          </a:xfrm>
          <a:prstGeom prst="line">
            <a:avLst/>
          </a:prstGeom>
          <a:noFill/>
          <a:ln w="12600">
            <a:solidFill>
              <a:srgbClr val="FFFFFF"/>
            </a:solidFill>
            <a:miter lim="800000"/>
            <a:headEnd/>
            <a:tailEnd/>
          </a:ln>
          <a:effectLst>
            <a:outerShdw dist="17819" dir="2700000" algn="ctr" rotWithShape="0">
              <a:srgbClr val="00000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443434" name="AutoShape 44"/>
          <p:cNvSpPr>
            <a:spLocks/>
          </p:cNvSpPr>
          <p:nvPr/>
        </p:nvSpPr>
        <p:spPr bwMode="auto">
          <a:xfrm>
            <a:off x="228600" y="5943600"/>
            <a:ext cx="1892300" cy="420688"/>
          </a:xfrm>
          <a:prstGeom prst="callout2">
            <a:avLst>
              <a:gd name="adj1" fmla="val 69435"/>
              <a:gd name="adj2" fmla="val 103861"/>
              <a:gd name="adj3" fmla="val 69435"/>
              <a:gd name="adj4" fmla="val 109144"/>
              <a:gd name="adj5" fmla="val -618491"/>
              <a:gd name="adj6" fmla="val 132213"/>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 xmlns:a14="http://schemas.microsoft.com/office/drawing/2010/main">
                <a:solidFill>
                  <a:srgbClr val="FFFFFF"/>
                </a:solidFill>
              </a14:hiddenFill>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Mystery Form </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of the Kingdom</a:t>
            </a:r>
          </a:p>
        </p:txBody>
      </p:sp>
      <p:sp>
        <p:nvSpPr>
          <p:cNvPr id="27693" name="Oval 45"/>
          <p:cNvSpPr>
            <a:spLocks noChangeArrowheads="1"/>
          </p:cNvSpPr>
          <p:nvPr/>
        </p:nvSpPr>
        <p:spPr bwMode="auto">
          <a:xfrm>
            <a:off x="1295400" y="228600"/>
            <a:ext cx="6629400" cy="6477000"/>
          </a:xfrm>
          <a:prstGeom prst="ellipse">
            <a:avLst/>
          </a:prstGeom>
          <a:noFill/>
          <a:ln w="93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443436" name="Rectangle 46"/>
          <p:cNvSpPr>
            <a:spLocks noChangeArrowheads="1"/>
          </p:cNvSpPr>
          <p:nvPr/>
        </p:nvSpPr>
        <p:spPr bwMode="auto">
          <a:xfrm>
            <a:off x="6934200" y="2971800"/>
            <a:ext cx="914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2600" tIns="12600" rIns="12600" bIns="12600"/>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Angels</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&amp; Animals</a:t>
            </a:r>
          </a:p>
        </p:txBody>
      </p:sp>
      <p:sp>
        <p:nvSpPr>
          <p:cNvPr id="27695" name="Rectangle 47"/>
          <p:cNvSpPr>
            <a:spLocks noChangeArrowheads="1"/>
          </p:cNvSpPr>
          <p:nvPr/>
        </p:nvSpPr>
        <p:spPr bwMode="auto">
          <a:xfrm>
            <a:off x="6477000" y="6172200"/>
            <a:ext cx="2133600" cy="609600"/>
          </a:xfrm>
          <a:prstGeom prst="rect">
            <a:avLst/>
          </a:prstGeom>
          <a:no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0"/>
            </a:endParaRPr>
          </a:p>
        </p:txBody>
      </p:sp>
      <p:sp>
        <p:nvSpPr>
          <p:cNvPr id="443438" name="TextBox 1"/>
          <p:cNvSpPr txBox="1">
            <a:spLocks noChangeArrowheads="1"/>
          </p:cNvSpPr>
          <p:nvPr/>
        </p:nvSpPr>
        <p:spPr bwMode="auto">
          <a:xfrm>
            <a:off x="-1066800" y="1844675"/>
            <a:ext cx="1857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2" name="Text Box 37"/>
          <p:cNvSpPr txBox="1">
            <a:spLocks noChangeArrowheads="1"/>
          </p:cNvSpPr>
          <p:nvPr/>
        </p:nvSpPr>
        <p:spPr bwMode="auto">
          <a:xfrm>
            <a:off x="8448730" y="1609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431</a:t>
            </a:r>
          </a:p>
        </p:txBody>
      </p:sp>
    </p:spTree>
    <p:extLst>
      <p:ext uri="{BB962C8B-B14F-4D97-AF65-F5344CB8AC3E}">
        <p14:creationId xmlns:p14="http://schemas.microsoft.com/office/powerpoint/2010/main" val="369639362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4322" name="Rectangle 2"/>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8"/>
              </a:srgbClr>
            </a:outerShdw>
          </a:effectLst>
        </p:spPr>
        <p:txBody>
          <a:bodyPr wrap="none" anchor="ctr"/>
          <a:lstStyle/>
          <a:p>
            <a:pPr algn="ctr">
              <a:defRPr/>
            </a:pPr>
            <a:endParaRPr lang="en-US">
              <a:solidFill>
                <a:srgbClr val="000000"/>
              </a:solidFill>
              <a:latin typeface="Arial"/>
              <a:ea typeface="ＭＳ Ｐゴシック" pitchFamily="-111" charset="-128"/>
              <a:cs typeface="Arial"/>
            </a:endParaRPr>
          </a:p>
        </p:txBody>
      </p:sp>
      <p:sp>
        <p:nvSpPr>
          <p:cNvPr id="824323" name="Line 3"/>
          <p:cNvSpPr>
            <a:spLocks noChangeShapeType="1"/>
          </p:cNvSpPr>
          <p:nvPr/>
        </p:nvSpPr>
        <p:spPr bwMode="auto">
          <a:xfrm>
            <a:off x="1447800" y="362585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24" name="Line 4"/>
          <p:cNvSpPr>
            <a:spLocks noChangeShapeType="1"/>
          </p:cNvSpPr>
          <p:nvPr/>
        </p:nvSpPr>
        <p:spPr bwMode="auto">
          <a:xfrm>
            <a:off x="4438650" y="21780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25" name="Text Box 5"/>
          <p:cNvSpPr txBox="1">
            <a:spLocks noChangeArrowheads="1"/>
          </p:cNvSpPr>
          <p:nvPr/>
        </p:nvSpPr>
        <p:spPr bwMode="auto">
          <a:xfrm rot="16200000">
            <a:off x="-2216150" y="2997200"/>
            <a:ext cx="5635625" cy="701675"/>
          </a:xfrm>
          <a:prstGeom prst="rect">
            <a:avLst/>
          </a:prstGeom>
          <a:noFill/>
          <a:ln w="38100">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4000" b="1" dirty="0">
                <a:solidFill>
                  <a:srgbClr val="FFFFFF"/>
                </a:solidFill>
                <a:latin typeface="Arial"/>
                <a:ea typeface="ＭＳ Ｐゴシック" pitchFamily="-111" charset="-128"/>
                <a:cs typeface="Arial"/>
              </a:rPr>
              <a:t>Church Age (no signs)</a:t>
            </a:r>
          </a:p>
        </p:txBody>
      </p:sp>
      <p:sp>
        <p:nvSpPr>
          <p:cNvPr id="824326" name="Text Box 6"/>
          <p:cNvSpPr txBox="1">
            <a:spLocks noChangeArrowheads="1"/>
          </p:cNvSpPr>
          <p:nvPr/>
        </p:nvSpPr>
        <p:spPr bwMode="auto">
          <a:xfrm>
            <a:off x="3141663" y="768350"/>
            <a:ext cx="2222500" cy="13239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00CCFF"/>
                </a:solidFill>
                <a:latin typeface="Arial"/>
                <a:cs typeface="Arial"/>
              </a:rPr>
              <a:t>Second Coming</a:t>
            </a:r>
            <a:endParaRPr lang="en-US" sz="4000" b="1" dirty="0">
              <a:solidFill>
                <a:srgbClr val="000000"/>
              </a:solidFill>
              <a:latin typeface="Arial"/>
              <a:cs typeface="Arial"/>
            </a:endParaRPr>
          </a:p>
        </p:txBody>
      </p:sp>
      <p:sp>
        <p:nvSpPr>
          <p:cNvPr id="824327" name="Text Box 7"/>
          <p:cNvSpPr txBox="1">
            <a:spLocks noChangeArrowheads="1"/>
          </p:cNvSpPr>
          <p:nvPr/>
        </p:nvSpPr>
        <p:spPr bwMode="auto">
          <a:xfrm>
            <a:off x="1258888" y="2787650"/>
            <a:ext cx="3025775"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FFFFFF"/>
                </a:solidFill>
                <a:latin typeface="Arial"/>
                <a:cs typeface="Arial"/>
              </a:rPr>
              <a:t>Tribulation</a:t>
            </a:r>
            <a:endParaRPr lang="en-US" sz="4000" b="1" dirty="0">
              <a:solidFill>
                <a:srgbClr val="000000"/>
              </a:solidFill>
              <a:latin typeface="Arial"/>
              <a:cs typeface="Arial"/>
            </a:endParaRPr>
          </a:p>
        </p:txBody>
      </p:sp>
      <p:sp>
        <p:nvSpPr>
          <p:cNvPr id="824328" name="Text Box 8"/>
          <p:cNvSpPr txBox="1">
            <a:spLocks noChangeArrowheads="1"/>
          </p:cNvSpPr>
          <p:nvPr/>
        </p:nvSpPr>
        <p:spPr bwMode="auto">
          <a:xfrm>
            <a:off x="1760538" y="3778250"/>
            <a:ext cx="2362200" cy="7016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FF66FF"/>
                </a:solidFill>
                <a:latin typeface="Arial"/>
                <a:cs typeface="Arial"/>
              </a:rPr>
              <a:t>7 years</a:t>
            </a:r>
            <a:endParaRPr lang="en-US" sz="4000" b="1" dirty="0">
              <a:solidFill>
                <a:srgbClr val="000000"/>
              </a:solidFill>
              <a:latin typeface="Arial"/>
              <a:cs typeface="Arial"/>
            </a:endParaRPr>
          </a:p>
        </p:txBody>
      </p:sp>
      <p:sp>
        <p:nvSpPr>
          <p:cNvPr id="824329" name="Text Box 9"/>
          <p:cNvSpPr txBox="1">
            <a:spLocks noChangeArrowheads="1"/>
          </p:cNvSpPr>
          <p:nvPr/>
        </p:nvSpPr>
        <p:spPr bwMode="auto">
          <a:xfrm>
            <a:off x="4724400" y="2787650"/>
            <a:ext cx="2971800" cy="7112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a:solidFill>
                  <a:srgbClr val="FFFFFF"/>
                </a:solidFill>
                <a:latin typeface="Arial"/>
                <a:cs typeface="Arial"/>
              </a:rPr>
              <a:t>Millennium</a:t>
            </a:r>
            <a:endParaRPr lang="en-US" sz="4000" b="1">
              <a:solidFill>
                <a:srgbClr val="000000"/>
              </a:solidFill>
              <a:latin typeface="Arial"/>
              <a:cs typeface="Arial"/>
            </a:endParaRPr>
          </a:p>
        </p:txBody>
      </p:sp>
      <p:sp>
        <p:nvSpPr>
          <p:cNvPr id="824330" name="Text Box 10"/>
          <p:cNvSpPr txBox="1">
            <a:spLocks noChangeArrowheads="1"/>
          </p:cNvSpPr>
          <p:nvPr/>
        </p:nvSpPr>
        <p:spPr bwMode="auto">
          <a:xfrm>
            <a:off x="4643438" y="3778250"/>
            <a:ext cx="3168650" cy="18161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FF66FF"/>
                </a:solidFill>
                <a:latin typeface="Arial"/>
                <a:cs typeface="Arial"/>
              </a:rPr>
              <a:t>1000 years</a:t>
            </a:r>
            <a:br>
              <a:rPr lang="en-US" sz="4000" b="1" dirty="0">
                <a:solidFill>
                  <a:srgbClr val="FF66FF"/>
                </a:solidFill>
                <a:latin typeface="Arial"/>
                <a:cs typeface="Arial"/>
              </a:rPr>
            </a:br>
            <a:r>
              <a:rPr lang="en-US" sz="3600" b="1" dirty="0">
                <a:solidFill>
                  <a:srgbClr val="FFFFFF"/>
                </a:solidFill>
                <a:latin typeface="Arial"/>
                <a:cs typeface="Arial"/>
              </a:rPr>
              <a:t>Satan Bound</a:t>
            </a:r>
            <a:br>
              <a:rPr lang="en-US" sz="3600" b="1" dirty="0">
                <a:solidFill>
                  <a:srgbClr val="FFFFFF"/>
                </a:solidFill>
                <a:latin typeface="Arial"/>
                <a:cs typeface="Arial"/>
              </a:rPr>
            </a:br>
            <a:r>
              <a:rPr lang="en-US" sz="3600" b="1" dirty="0">
                <a:solidFill>
                  <a:srgbClr val="FFFFFF"/>
                </a:solidFill>
                <a:latin typeface="Arial"/>
                <a:cs typeface="Arial"/>
              </a:rPr>
              <a:t>Saints Reign</a:t>
            </a:r>
            <a:endParaRPr lang="en-US" sz="4000" b="1" dirty="0">
              <a:solidFill>
                <a:srgbClr val="FFFFFF"/>
              </a:solidFill>
              <a:latin typeface="Arial"/>
              <a:cs typeface="Arial"/>
            </a:endParaRPr>
          </a:p>
        </p:txBody>
      </p:sp>
      <p:sp>
        <p:nvSpPr>
          <p:cNvPr id="824331" name="Text Box 11"/>
          <p:cNvSpPr txBox="1">
            <a:spLocks noChangeArrowheads="1"/>
          </p:cNvSpPr>
          <p:nvPr/>
        </p:nvSpPr>
        <p:spPr bwMode="auto">
          <a:xfrm rot="5400000" flipH="1">
            <a:off x="6209507" y="3291681"/>
            <a:ext cx="4951412" cy="7016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4000" b="1">
                <a:solidFill>
                  <a:srgbClr val="FFCC00"/>
                </a:solidFill>
                <a:latin typeface="Arial"/>
                <a:ea typeface="ＭＳ Ｐゴシック" pitchFamily="-111" charset="-128"/>
                <a:cs typeface="Arial"/>
              </a:rPr>
              <a:t>Eternal Kingdom</a:t>
            </a:r>
          </a:p>
        </p:txBody>
      </p:sp>
      <p:sp>
        <p:nvSpPr>
          <p:cNvPr id="824332" name="Text Box 12"/>
          <p:cNvSpPr txBox="1">
            <a:spLocks noChangeArrowheads="1"/>
          </p:cNvSpPr>
          <p:nvPr/>
        </p:nvSpPr>
        <p:spPr bwMode="auto">
          <a:xfrm rot="5381629">
            <a:off x="6640513" y="4649787"/>
            <a:ext cx="2755900"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sz="4000" b="1" dirty="0">
                <a:solidFill>
                  <a:srgbClr val="FF0066"/>
                </a:solidFill>
                <a:latin typeface="Arial"/>
                <a:cs typeface="Arial"/>
              </a:rPr>
              <a:t>Judgment</a:t>
            </a:r>
            <a:endParaRPr lang="en-US" sz="4000" b="1" dirty="0">
              <a:solidFill>
                <a:srgbClr val="000000"/>
              </a:solidFill>
              <a:latin typeface="Arial"/>
              <a:cs typeface="Arial"/>
            </a:endParaRPr>
          </a:p>
        </p:txBody>
      </p:sp>
      <p:sp>
        <p:nvSpPr>
          <p:cNvPr id="824333" name="Text Box 13"/>
          <p:cNvSpPr txBox="1">
            <a:spLocks noChangeArrowheads="1"/>
          </p:cNvSpPr>
          <p:nvPr/>
        </p:nvSpPr>
        <p:spPr bwMode="auto">
          <a:xfrm>
            <a:off x="5334000" y="768350"/>
            <a:ext cx="2438400" cy="13335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4000" b="1" i="1">
                <a:solidFill>
                  <a:srgbClr val="00FFFF"/>
                </a:solidFill>
                <a:latin typeface="Arial"/>
                <a:ea typeface="ＭＳ Ｐゴシック" pitchFamily="-111" charset="-128"/>
                <a:cs typeface="Arial"/>
              </a:rPr>
              <a:t>Second</a:t>
            </a:r>
          </a:p>
          <a:p>
            <a:pPr>
              <a:lnSpc>
                <a:spcPct val="0"/>
              </a:lnSpc>
              <a:spcBef>
                <a:spcPct val="35000"/>
              </a:spcBef>
              <a:defRPr/>
            </a:pPr>
            <a:r>
              <a:rPr lang="en-US" sz="4000" b="1" i="1">
                <a:solidFill>
                  <a:srgbClr val="00FFFF"/>
                </a:solidFill>
                <a:latin typeface="Arial"/>
                <a:ea typeface="ＭＳ Ｐゴシック" pitchFamily="-111" charset="-128"/>
                <a:cs typeface="Arial"/>
              </a:rPr>
              <a:t>=</a:t>
            </a:r>
            <a:endParaRPr lang="en-US" sz="2800" b="1" i="1">
              <a:solidFill>
                <a:srgbClr val="00FFFF"/>
              </a:solidFill>
              <a:latin typeface="Arial"/>
              <a:ea typeface="ＭＳ Ｐゴシック" pitchFamily="-111" charset="-128"/>
              <a:cs typeface="Arial"/>
            </a:endParaRPr>
          </a:p>
          <a:p>
            <a:pPr algn="ctr">
              <a:lnSpc>
                <a:spcPct val="0"/>
              </a:lnSpc>
              <a:spcBef>
                <a:spcPct val="50000"/>
              </a:spcBef>
              <a:defRPr/>
            </a:pPr>
            <a:r>
              <a:rPr lang="en-US" sz="4000" b="1" i="1">
                <a:solidFill>
                  <a:srgbClr val="00FFFF"/>
                </a:solidFill>
                <a:latin typeface="Arial"/>
                <a:ea typeface="ＭＳ Ｐゴシック" pitchFamily="-111" charset="-128"/>
                <a:cs typeface="Arial"/>
              </a:rPr>
              <a:t>Advent</a:t>
            </a:r>
          </a:p>
        </p:txBody>
      </p:sp>
      <p:sp>
        <p:nvSpPr>
          <p:cNvPr id="824334" name="Rectangle 14"/>
          <p:cNvSpPr>
            <a:spLocks noGrp="1" noChangeArrowheads="1"/>
          </p:cNvSpPr>
          <p:nvPr>
            <p:ph type="title" idx="4294967295"/>
          </p:nvPr>
        </p:nvSpPr>
        <p:spPr>
          <a:xfrm>
            <a:off x="685800" y="-31750"/>
            <a:ext cx="7772400" cy="762000"/>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b="1">
                <a:solidFill>
                  <a:srgbClr val="FFFFFF"/>
                </a:solidFill>
                <a:ea typeface="ＭＳ Ｐゴシック" pitchFamily="-111" charset="-128"/>
              </a:rPr>
              <a:t>Premillennialism</a:t>
            </a:r>
          </a:p>
        </p:txBody>
      </p:sp>
      <p:sp>
        <p:nvSpPr>
          <p:cNvPr id="824336" name="Text Box 16"/>
          <p:cNvSpPr txBox="1">
            <a:spLocks noChangeArrowheads="1"/>
          </p:cNvSpPr>
          <p:nvPr/>
        </p:nvSpPr>
        <p:spPr bwMode="auto">
          <a:xfrm rot="5381629">
            <a:off x="3122613" y="4649787"/>
            <a:ext cx="2755900"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sz="4000" b="1" dirty="0">
                <a:solidFill>
                  <a:srgbClr val="FF0066"/>
                </a:solidFill>
                <a:latin typeface="Arial"/>
                <a:cs typeface="Arial"/>
              </a:rPr>
              <a:t>Judgment</a:t>
            </a:r>
            <a:endParaRPr lang="en-US" sz="4000" b="1" dirty="0">
              <a:solidFill>
                <a:srgbClr val="000000"/>
              </a:solidFill>
              <a:latin typeface="Arial"/>
              <a:cs typeface="Arial"/>
            </a:endParaRPr>
          </a:p>
        </p:txBody>
      </p:sp>
      <p:grpSp>
        <p:nvGrpSpPr>
          <p:cNvPr id="2" name="Group 17"/>
          <p:cNvGrpSpPr>
            <a:grpSpLocks/>
          </p:cNvGrpSpPr>
          <p:nvPr/>
        </p:nvGrpSpPr>
        <p:grpSpPr bwMode="auto">
          <a:xfrm>
            <a:off x="1460500" y="1949450"/>
            <a:ext cx="2895600" cy="990600"/>
            <a:chOff x="1008" y="1536"/>
            <a:chExt cx="1824" cy="624"/>
          </a:xfrm>
        </p:grpSpPr>
        <p:sp>
          <p:nvSpPr>
            <p:cNvPr id="1172504" name="AutoShape 18"/>
            <p:cNvSpPr>
              <a:spLocks noChangeArrowheads="1"/>
            </p:cNvSpPr>
            <p:nvPr/>
          </p:nvSpPr>
          <p:spPr bwMode="auto">
            <a:xfrm rot="-5400000">
              <a:off x="1608" y="936"/>
              <a:ext cx="624" cy="1824"/>
            </a:xfrm>
            <a:prstGeom prst="triangle">
              <a:avLst>
                <a:gd name="adj" fmla="val 50000"/>
              </a:avLst>
            </a:prstGeom>
            <a:solidFill>
              <a:schemeClr val="accent1"/>
            </a:solidFill>
            <a:ln w="9525">
              <a:solidFill>
                <a:schemeClr val="tx1"/>
              </a:solidFill>
              <a:miter lim="800000"/>
              <a:headEnd/>
              <a:tailEnd/>
            </a:ln>
          </p:spPr>
          <p:txBody>
            <a:bodyPr wrap="none" anchor="ctr"/>
            <a:lstStyle/>
            <a:p>
              <a:pPr algn="ctr"/>
              <a:endParaRPr lang="en-US">
                <a:solidFill>
                  <a:srgbClr val="000000"/>
                </a:solidFill>
                <a:latin typeface="Arial" charset="0"/>
                <a:cs typeface="Arial" charset="0"/>
              </a:endParaRPr>
            </a:p>
          </p:txBody>
        </p:sp>
        <p:sp>
          <p:nvSpPr>
            <p:cNvPr id="1172505" name="Text Box 19"/>
            <p:cNvSpPr txBox="1">
              <a:spLocks noChangeArrowheads="1"/>
            </p:cNvSpPr>
            <p:nvPr/>
          </p:nvSpPr>
          <p:spPr bwMode="auto">
            <a:xfrm>
              <a:off x="2064" y="1728"/>
              <a:ext cx="617"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cs typeface="Arial" charset="0"/>
                </a:rPr>
                <a:t>signs</a:t>
              </a:r>
            </a:p>
          </p:txBody>
        </p:sp>
      </p:grpSp>
      <p:sp>
        <p:nvSpPr>
          <p:cNvPr id="824340" name="Text Box 20"/>
          <p:cNvSpPr txBox="1">
            <a:spLocks noChangeArrowheads="1"/>
          </p:cNvSpPr>
          <p:nvPr/>
        </p:nvSpPr>
        <p:spPr bwMode="auto">
          <a:xfrm>
            <a:off x="838200" y="730250"/>
            <a:ext cx="2220913" cy="7080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a:solidFill>
                  <a:srgbClr val="00CCFF"/>
                </a:solidFill>
                <a:latin typeface="Arial"/>
                <a:cs typeface="Arial"/>
              </a:rPr>
              <a:t>Rapture</a:t>
            </a:r>
            <a:endParaRPr lang="en-US" sz="4000" b="1">
              <a:solidFill>
                <a:srgbClr val="000000"/>
              </a:solidFill>
              <a:latin typeface="Arial"/>
              <a:cs typeface="Arial"/>
            </a:endParaRPr>
          </a:p>
        </p:txBody>
      </p:sp>
      <p:sp>
        <p:nvSpPr>
          <p:cNvPr id="824341" name="Line 21"/>
          <p:cNvSpPr>
            <a:spLocks noChangeShapeType="1"/>
          </p:cNvSpPr>
          <p:nvPr/>
        </p:nvSpPr>
        <p:spPr bwMode="auto">
          <a:xfrm>
            <a:off x="12192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42" name="Line 22"/>
          <p:cNvSpPr>
            <a:spLocks noChangeShapeType="1"/>
          </p:cNvSpPr>
          <p:nvPr/>
        </p:nvSpPr>
        <p:spPr bwMode="auto">
          <a:xfrm rot="10800000">
            <a:off x="13716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43" name="Text Box 23"/>
          <p:cNvSpPr txBox="1">
            <a:spLocks noChangeArrowheads="1"/>
          </p:cNvSpPr>
          <p:nvPr/>
        </p:nvSpPr>
        <p:spPr bwMode="auto">
          <a:xfrm>
            <a:off x="0" y="6232525"/>
            <a:ext cx="42116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Revelation 6–18</a:t>
            </a:r>
          </a:p>
        </p:txBody>
      </p:sp>
      <p:sp>
        <p:nvSpPr>
          <p:cNvPr id="824344" name="Text Box 24"/>
          <p:cNvSpPr txBox="1">
            <a:spLocks noChangeArrowheads="1"/>
          </p:cNvSpPr>
          <p:nvPr/>
        </p:nvSpPr>
        <p:spPr bwMode="auto">
          <a:xfrm>
            <a:off x="35814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a:solidFill>
                  <a:srgbClr val="FFFFFF"/>
                </a:solidFill>
                <a:latin typeface="Arial"/>
                <a:ea typeface="ＭＳ Ｐゴシック" pitchFamily="-111" charset="-128"/>
                <a:cs typeface="Arial"/>
              </a:rPr>
              <a:t>19</a:t>
            </a:r>
          </a:p>
        </p:txBody>
      </p:sp>
      <p:sp>
        <p:nvSpPr>
          <p:cNvPr id="824345" name="Text Box 25"/>
          <p:cNvSpPr txBox="1">
            <a:spLocks noChangeArrowheads="1"/>
          </p:cNvSpPr>
          <p:nvPr/>
        </p:nvSpPr>
        <p:spPr bwMode="auto">
          <a:xfrm>
            <a:off x="52578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a:solidFill>
                  <a:srgbClr val="FFFFFF"/>
                </a:solidFill>
                <a:latin typeface="Arial"/>
                <a:ea typeface="ＭＳ Ｐゴシック" pitchFamily="-111" charset="-128"/>
                <a:cs typeface="Arial"/>
              </a:rPr>
              <a:t>20</a:t>
            </a:r>
          </a:p>
        </p:txBody>
      </p:sp>
      <p:sp>
        <p:nvSpPr>
          <p:cNvPr id="824346" name="Text Box 26"/>
          <p:cNvSpPr txBox="1">
            <a:spLocks noChangeArrowheads="1"/>
          </p:cNvSpPr>
          <p:nvPr/>
        </p:nvSpPr>
        <p:spPr bwMode="auto">
          <a:xfrm>
            <a:off x="7451725" y="6232525"/>
            <a:ext cx="1692275"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21–22</a:t>
            </a:r>
          </a:p>
        </p:txBody>
      </p:sp>
      <p:sp>
        <p:nvSpPr>
          <p:cNvPr id="28" name="Text Box 37"/>
          <p:cNvSpPr txBox="1">
            <a:spLocks noChangeArrowheads="1"/>
          </p:cNvSpPr>
          <p:nvPr/>
        </p:nvSpPr>
        <p:spPr bwMode="auto">
          <a:xfrm>
            <a:off x="8448730"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433</a:t>
            </a:r>
          </a:p>
        </p:txBody>
      </p:sp>
    </p:spTree>
    <p:extLst>
      <p:ext uri="{BB962C8B-B14F-4D97-AF65-F5344CB8AC3E}">
        <p14:creationId xmlns:p14="http://schemas.microsoft.com/office/powerpoint/2010/main" val="32649263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24325"/>
                                        </p:tgtEl>
                                        <p:attrNameLst>
                                          <p:attrName>style.visibility</p:attrName>
                                        </p:attrNameLst>
                                      </p:cBhvr>
                                      <p:to>
                                        <p:strVal val="visible"/>
                                      </p:to>
                                    </p:set>
                                    <p:anim calcmode="lin" valueType="num">
                                      <p:cBhvr additive="base">
                                        <p:cTn id="7" dur="500" fill="hold"/>
                                        <p:tgtEl>
                                          <p:spTgt spid="824325"/>
                                        </p:tgtEl>
                                        <p:attrNameLst>
                                          <p:attrName>ppt_x</p:attrName>
                                        </p:attrNameLst>
                                      </p:cBhvr>
                                      <p:tavLst>
                                        <p:tav tm="0">
                                          <p:val>
                                            <p:strVal val="0-#ppt_w/2"/>
                                          </p:val>
                                        </p:tav>
                                        <p:tav tm="100000">
                                          <p:val>
                                            <p:strVal val="#ppt_x"/>
                                          </p:val>
                                        </p:tav>
                                      </p:tavLst>
                                    </p:anim>
                                    <p:anim calcmode="lin" valueType="num">
                                      <p:cBhvr additive="base">
                                        <p:cTn id="8" dur="500" fill="hold"/>
                                        <p:tgtEl>
                                          <p:spTgt spid="82432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2000"/>
                                  </p:stCondLst>
                                  <p:childTnLst>
                                    <p:set>
                                      <p:cBhvr>
                                        <p:cTn id="11" dur="1" fill="hold">
                                          <p:stCondLst>
                                            <p:cond delay="0"/>
                                          </p:stCondLst>
                                        </p:cTn>
                                        <p:tgtEl>
                                          <p:spTgt spid="824340"/>
                                        </p:tgtEl>
                                        <p:attrNameLst>
                                          <p:attrName>style.visibility</p:attrName>
                                        </p:attrNameLst>
                                      </p:cBhvr>
                                      <p:to>
                                        <p:strVal val="visible"/>
                                      </p:to>
                                    </p:set>
                                    <p:anim calcmode="lin" valueType="num">
                                      <p:cBhvr additive="base">
                                        <p:cTn id="12" dur="500" fill="hold"/>
                                        <p:tgtEl>
                                          <p:spTgt spid="824340"/>
                                        </p:tgtEl>
                                        <p:attrNameLst>
                                          <p:attrName>ppt_x</p:attrName>
                                        </p:attrNameLst>
                                      </p:cBhvr>
                                      <p:tavLst>
                                        <p:tav tm="0">
                                          <p:val>
                                            <p:strVal val="#ppt_x"/>
                                          </p:val>
                                        </p:tav>
                                        <p:tav tm="100000">
                                          <p:val>
                                            <p:strVal val="#ppt_x"/>
                                          </p:val>
                                        </p:tav>
                                      </p:tavLst>
                                    </p:anim>
                                    <p:anim calcmode="lin" valueType="num">
                                      <p:cBhvr additive="base">
                                        <p:cTn id="13" dur="500" fill="hold"/>
                                        <p:tgtEl>
                                          <p:spTgt spid="824340"/>
                                        </p:tgtEl>
                                        <p:attrNameLst>
                                          <p:attrName>ppt_y</p:attrName>
                                        </p:attrNameLst>
                                      </p:cBhvr>
                                      <p:tavLst>
                                        <p:tav tm="0">
                                          <p:val>
                                            <p:strVal val="0-#ppt_h/2"/>
                                          </p:val>
                                        </p:tav>
                                        <p:tav tm="100000">
                                          <p:val>
                                            <p:strVal val="#ppt_y"/>
                                          </p:val>
                                        </p:tav>
                                      </p:tavLst>
                                    </p:anim>
                                  </p:childTnLst>
                                </p:cTn>
                              </p:par>
                              <p:par>
                                <p:cTn id="14" presetID="22" presetClass="entr" presetSubtype="1" fill="hold" nodeType="withEffect">
                                  <p:stCondLst>
                                    <p:cond delay="0"/>
                                  </p:stCondLst>
                                  <p:childTnLst>
                                    <p:set>
                                      <p:cBhvr>
                                        <p:cTn id="15" dur="1" fill="hold">
                                          <p:stCondLst>
                                            <p:cond delay="0"/>
                                          </p:stCondLst>
                                        </p:cTn>
                                        <p:tgtEl>
                                          <p:spTgt spid="824341"/>
                                        </p:tgtEl>
                                        <p:attrNameLst>
                                          <p:attrName>style.visibility</p:attrName>
                                        </p:attrNameLst>
                                      </p:cBhvr>
                                      <p:to>
                                        <p:strVal val="visible"/>
                                      </p:to>
                                    </p:set>
                                    <p:animEffect transition="in" filter="wipe(up)">
                                      <p:cBhvr>
                                        <p:cTn id="16" dur="500"/>
                                        <p:tgtEl>
                                          <p:spTgt spid="824341"/>
                                        </p:tgtEl>
                                      </p:cBhvr>
                                    </p:animEffect>
                                  </p:childTnLst>
                                </p:cTn>
                              </p:par>
                            </p:childTnLst>
                          </p:cTn>
                        </p:par>
                        <p:par>
                          <p:cTn id="17" fill="hold" nodeType="afterGroup">
                            <p:stCondLst>
                              <p:cond delay="4000"/>
                            </p:stCondLst>
                            <p:childTnLst>
                              <p:par>
                                <p:cTn id="18" presetID="22" presetClass="entr" presetSubtype="4" fill="hold" nodeType="afterEffect">
                                  <p:stCondLst>
                                    <p:cond delay="0"/>
                                  </p:stCondLst>
                                  <p:childTnLst>
                                    <p:set>
                                      <p:cBhvr>
                                        <p:cTn id="19" dur="1" fill="hold">
                                          <p:stCondLst>
                                            <p:cond delay="0"/>
                                          </p:stCondLst>
                                        </p:cTn>
                                        <p:tgtEl>
                                          <p:spTgt spid="824342"/>
                                        </p:tgtEl>
                                        <p:attrNameLst>
                                          <p:attrName>style.visibility</p:attrName>
                                        </p:attrNameLst>
                                      </p:cBhvr>
                                      <p:to>
                                        <p:strVal val="visible"/>
                                      </p:to>
                                    </p:set>
                                    <p:animEffect transition="in" filter="wipe(down)">
                                      <p:cBhvr>
                                        <p:cTn id="20" dur="500"/>
                                        <p:tgtEl>
                                          <p:spTgt spid="824342"/>
                                        </p:tgtEl>
                                      </p:cBhvr>
                                    </p:animEffect>
                                  </p:childTnLst>
                                </p:cTn>
                              </p:par>
                            </p:childTnLst>
                          </p:cTn>
                        </p:par>
                        <p:par>
                          <p:cTn id="21" fill="hold" nodeType="afterGroup">
                            <p:stCondLst>
                              <p:cond delay="4500"/>
                            </p:stCondLst>
                            <p:childTnLst>
                              <p:par>
                                <p:cTn id="22" presetID="22" presetClass="entr" presetSubtype="8" fill="hold" nodeType="afterEffect">
                                  <p:stCondLst>
                                    <p:cond delay="0"/>
                                  </p:stCondLst>
                                  <p:childTnLst>
                                    <p:set>
                                      <p:cBhvr>
                                        <p:cTn id="23" dur="1" fill="hold">
                                          <p:stCondLst>
                                            <p:cond delay="0"/>
                                          </p:stCondLst>
                                        </p:cTn>
                                        <p:tgtEl>
                                          <p:spTgt spid="824323"/>
                                        </p:tgtEl>
                                        <p:attrNameLst>
                                          <p:attrName>style.visibility</p:attrName>
                                        </p:attrNameLst>
                                      </p:cBhvr>
                                      <p:to>
                                        <p:strVal val="visible"/>
                                      </p:to>
                                    </p:set>
                                    <p:animEffect transition="in" filter="wipe(left)">
                                      <p:cBhvr>
                                        <p:cTn id="24" dur="500"/>
                                        <p:tgtEl>
                                          <p:spTgt spid="824323"/>
                                        </p:tgtEl>
                                      </p:cBhvr>
                                    </p:animEffect>
                                  </p:childTnLst>
                                </p:cTn>
                              </p:par>
                            </p:childTnLst>
                          </p:cTn>
                        </p:par>
                        <p:par>
                          <p:cTn id="25" fill="hold" nodeType="afterGroup">
                            <p:stCondLst>
                              <p:cond delay="5000"/>
                            </p:stCondLst>
                            <p:childTnLst>
                              <p:par>
                                <p:cTn id="26" presetID="17" presetClass="entr" presetSubtype="8" fill="hold" grpId="0" nodeType="afterEffect">
                                  <p:stCondLst>
                                    <p:cond delay="1000"/>
                                  </p:stCondLst>
                                  <p:childTnLst>
                                    <p:set>
                                      <p:cBhvr>
                                        <p:cTn id="27" dur="1" fill="hold">
                                          <p:stCondLst>
                                            <p:cond delay="0"/>
                                          </p:stCondLst>
                                        </p:cTn>
                                        <p:tgtEl>
                                          <p:spTgt spid="824328"/>
                                        </p:tgtEl>
                                        <p:attrNameLst>
                                          <p:attrName>style.visibility</p:attrName>
                                        </p:attrNameLst>
                                      </p:cBhvr>
                                      <p:to>
                                        <p:strVal val="visible"/>
                                      </p:to>
                                    </p:set>
                                    <p:anim calcmode="lin" valueType="num">
                                      <p:cBhvr>
                                        <p:cTn id="28" dur="500" fill="hold"/>
                                        <p:tgtEl>
                                          <p:spTgt spid="824328"/>
                                        </p:tgtEl>
                                        <p:attrNameLst>
                                          <p:attrName>ppt_x</p:attrName>
                                        </p:attrNameLst>
                                      </p:cBhvr>
                                      <p:tavLst>
                                        <p:tav tm="0">
                                          <p:val>
                                            <p:strVal val="#ppt_x-#ppt_w/2"/>
                                          </p:val>
                                        </p:tav>
                                        <p:tav tm="100000">
                                          <p:val>
                                            <p:strVal val="#ppt_x"/>
                                          </p:val>
                                        </p:tav>
                                      </p:tavLst>
                                    </p:anim>
                                    <p:anim calcmode="lin" valueType="num">
                                      <p:cBhvr>
                                        <p:cTn id="29" dur="500" fill="hold"/>
                                        <p:tgtEl>
                                          <p:spTgt spid="824328"/>
                                        </p:tgtEl>
                                        <p:attrNameLst>
                                          <p:attrName>ppt_y</p:attrName>
                                        </p:attrNameLst>
                                      </p:cBhvr>
                                      <p:tavLst>
                                        <p:tav tm="0">
                                          <p:val>
                                            <p:strVal val="#ppt_y"/>
                                          </p:val>
                                        </p:tav>
                                        <p:tav tm="100000">
                                          <p:val>
                                            <p:strVal val="#ppt_y"/>
                                          </p:val>
                                        </p:tav>
                                      </p:tavLst>
                                    </p:anim>
                                    <p:anim calcmode="lin" valueType="num">
                                      <p:cBhvr>
                                        <p:cTn id="30" dur="500" fill="hold"/>
                                        <p:tgtEl>
                                          <p:spTgt spid="824328"/>
                                        </p:tgtEl>
                                        <p:attrNameLst>
                                          <p:attrName>ppt_w</p:attrName>
                                        </p:attrNameLst>
                                      </p:cBhvr>
                                      <p:tavLst>
                                        <p:tav tm="0">
                                          <p:val>
                                            <p:fltVal val="0"/>
                                          </p:val>
                                        </p:tav>
                                        <p:tav tm="100000">
                                          <p:val>
                                            <p:strVal val="#ppt_w"/>
                                          </p:val>
                                        </p:tav>
                                      </p:tavLst>
                                    </p:anim>
                                    <p:anim calcmode="lin" valueType="num">
                                      <p:cBhvr>
                                        <p:cTn id="31" dur="500" fill="hold"/>
                                        <p:tgtEl>
                                          <p:spTgt spid="824328"/>
                                        </p:tgtEl>
                                        <p:attrNameLst>
                                          <p:attrName>ppt_h</p:attrName>
                                        </p:attrNameLst>
                                      </p:cBhvr>
                                      <p:tavLst>
                                        <p:tav tm="0">
                                          <p:val>
                                            <p:strVal val="#ppt_h"/>
                                          </p:val>
                                        </p:tav>
                                        <p:tav tm="100000">
                                          <p:val>
                                            <p:strVal val="#ppt_h"/>
                                          </p:val>
                                        </p:tav>
                                      </p:tavLst>
                                    </p:anim>
                                  </p:childTnLst>
                                </p:cTn>
                              </p:par>
                            </p:childTnLst>
                          </p:cTn>
                        </p:par>
                        <p:par>
                          <p:cTn id="32" fill="hold" nodeType="afterGroup">
                            <p:stCondLst>
                              <p:cond delay="6500"/>
                            </p:stCondLst>
                            <p:childTnLst>
                              <p:par>
                                <p:cTn id="33" presetID="17" presetClass="entr" presetSubtype="10" fill="hold" grpId="0" nodeType="afterEffect">
                                  <p:stCondLst>
                                    <p:cond delay="1000"/>
                                  </p:stCondLst>
                                  <p:childTnLst>
                                    <p:set>
                                      <p:cBhvr>
                                        <p:cTn id="34" dur="1" fill="hold">
                                          <p:stCondLst>
                                            <p:cond delay="0"/>
                                          </p:stCondLst>
                                        </p:cTn>
                                        <p:tgtEl>
                                          <p:spTgt spid="824327"/>
                                        </p:tgtEl>
                                        <p:attrNameLst>
                                          <p:attrName>style.visibility</p:attrName>
                                        </p:attrNameLst>
                                      </p:cBhvr>
                                      <p:to>
                                        <p:strVal val="visible"/>
                                      </p:to>
                                    </p:set>
                                    <p:anim calcmode="lin" valueType="num">
                                      <p:cBhvr>
                                        <p:cTn id="35" dur="500" fill="hold"/>
                                        <p:tgtEl>
                                          <p:spTgt spid="824327"/>
                                        </p:tgtEl>
                                        <p:attrNameLst>
                                          <p:attrName>ppt_w</p:attrName>
                                        </p:attrNameLst>
                                      </p:cBhvr>
                                      <p:tavLst>
                                        <p:tav tm="0">
                                          <p:val>
                                            <p:fltVal val="0"/>
                                          </p:val>
                                        </p:tav>
                                        <p:tav tm="100000">
                                          <p:val>
                                            <p:strVal val="#ppt_w"/>
                                          </p:val>
                                        </p:tav>
                                      </p:tavLst>
                                    </p:anim>
                                    <p:anim calcmode="lin" valueType="num">
                                      <p:cBhvr>
                                        <p:cTn id="36" dur="500" fill="hold"/>
                                        <p:tgtEl>
                                          <p:spTgt spid="824327"/>
                                        </p:tgtEl>
                                        <p:attrNameLst>
                                          <p:attrName>ppt_h</p:attrName>
                                        </p:attrNameLst>
                                      </p:cBhvr>
                                      <p:tavLst>
                                        <p:tav tm="0">
                                          <p:val>
                                            <p:strVal val="#ppt_h"/>
                                          </p:val>
                                        </p:tav>
                                        <p:tav tm="100000">
                                          <p:val>
                                            <p:strVal val="#ppt_h"/>
                                          </p:val>
                                        </p:tav>
                                      </p:tavLst>
                                    </p:anim>
                                  </p:childTnLst>
                                </p:cTn>
                              </p:par>
                            </p:childTnLst>
                          </p:cTn>
                        </p:par>
                        <p:par>
                          <p:cTn id="37" fill="hold" nodeType="afterGroup">
                            <p:stCondLst>
                              <p:cond delay="8000"/>
                            </p:stCondLst>
                            <p:childTnLst>
                              <p:par>
                                <p:cTn id="38" presetID="22" presetClass="entr" presetSubtype="8"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left)">
                                      <p:cBhvr>
                                        <p:cTn id="40" dur="500"/>
                                        <p:tgtEl>
                                          <p:spTgt spid="2"/>
                                        </p:tgtEl>
                                      </p:cBhvr>
                                    </p:animEffect>
                                  </p:childTnLst>
                                </p:cTn>
                              </p:par>
                            </p:childTnLst>
                          </p:cTn>
                        </p:par>
                        <p:par>
                          <p:cTn id="41" fill="hold" nodeType="afterGroup">
                            <p:stCondLst>
                              <p:cond delay="8500"/>
                            </p:stCondLst>
                            <p:childTnLst>
                              <p:par>
                                <p:cTn id="42" presetID="2" presetClass="entr" presetSubtype="1" fill="hold" nodeType="afterEffect">
                                  <p:stCondLst>
                                    <p:cond delay="0"/>
                                  </p:stCondLst>
                                  <p:childTnLst>
                                    <p:set>
                                      <p:cBhvr>
                                        <p:cTn id="43" dur="1" fill="hold">
                                          <p:stCondLst>
                                            <p:cond delay="0"/>
                                          </p:stCondLst>
                                        </p:cTn>
                                        <p:tgtEl>
                                          <p:spTgt spid="824324"/>
                                        </p:tgtEl>
                                        <p:attrNameLst>
                                          <p:attrName>style.visibility</p:attrName>
                                        </p:attrNameLst>
                                      </p:cBhvr>
                                      <p:to>
                                        <p:strVal val="visible"/>
                                      </p:to>
                                    </p:set>
                                    <p:anim calcmode="lin" valueType="num">
                                      <p:cBhvr additive="base">
                                        <p:cTn id="44" dur="500" fill="hold"/>
                                        <p:tgtEl>
                                          <p:spTgt spid="824324"/>
                                        </p:tgtEl>
                                        <p:attrNameLst>
                                          <p:attrName>ppt_x</p:attrName>
                                        </p:attrNameLst>
                                      </p:cBhvr>
                                      <p:tavLst>
                                        <p:tav tm="0">
                                          <p:val>
                                            <p:strVal val="#ppt_x"/>
                                          </p:val>
                                        </p:tav>
                                        <p:tav tm="100000">
                                          <p:val>
                                            <p:strVal val="#ppt_x"/>
                                          </p:val>
                                        </p:tav>
                                      </p:tavLst>
                                    </p:anim>
                                    <p:anim calcmode="lin" valueType="num">
                                      <p:cBhvr additive="base">
                                        <p:cTn id="45" dur="500" fill="hold"/>
                                        <p:tgtEl>
                                          <p:spTgt spid="824324"/>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9000"/>
                            </p:stCondLst>
                            <p:childTnLst>
                              <p:par>
                                <p:cTn id="47" presetID="2" presetClass="entr" presetSubtype="1" fill="hold" grpId="0" nodeType="afterEffect">
                                  <p:stCondLst>
                                    <p:cond delay="0"/>
                                  </p:stCondLst>
                                  <p:childTnLst>
                                    <p:set>
                                      <p:cBhvr>
                                        <p:cTn id="48" dur="1" fill="hold">
                                          <p:stCondLst>
                                            <p:cond delay="0"/>
                                          </p:stCondLst>
                                        </p:cTn>
                                        <p:tgtEl>
                                          <p:spTgt spid="824326"/>
                                        </p:tgtEl>
                                        <p:attrNameLst>
                                          <p:attrName>style.visibility</p:attrName>
                                        </p:attrNameLst>
                                      </p:cBhvr>
                                      <p:to>
                                        <p:strVal val="visible"/>
                                      </p:to>
                                    </p:set>
                                    <p:anim calcmode="lin" valueType="num">
                                      <p:cBhvr additive="base">
                                        <p:cTn id="49" dur="500" fill="hold"/>
                                        <p:tgtEl>
                                          <p:spTgt spid="824326"/>
                                        </p:tgtEl>
                                        <p:attrNameLst>
                                          <p:attrName>ppt_x</p:attrName>
                                        </p:attrNameLst>
                                      </p:cBhvr>
                                      <p:tavLst>
                                        <p:tav tm="0">
                                          <p:val>
                                            <p:strVal val="#ppt_x"/>
                                          </p:val>
                                        </p:tav>
                                        <p:tav tm="100000">
                                          <p:val>
                                            <p:strVal val="#ppt_x"/>
                                          </p:val>
                                        </p:tav>
                                      </p:tavLst>
                                    </p:anim>
                                    <p:anim calcmode="lin" valueType="num">
                                      <p:cBhvr additive="base">
                                        <p:cTn id="50" dur="500" fill="hold"/>
                                        <p:tgtEl>
                                          <p:spTgt spid="824326"/>
                                        </p:tgtEl>
                                        <p:attrNameLst>
                                          <p:attrName>ppt_y</p:attrName>
                                        </p:attrNameLst>
                                      </p:cBhvr>
                                      <p:tavLst>
                                        <p:tav tm="0">
                                          <p:val>
                                            <p:strVal val="0-#ppt_h/2"/>
                                          </p:val>
                                        </p:tav>
                                        <p:tav tm="100000">
                                          <p:val>
                                            <p:strVal val="#ppt_y"/>
                                          </p:val>
                                        </p:tav>
                                      </p:tavLst>
                                    </p:anim>
                                  </p:childTnLst>
                                </p:cTn>
                              </p:par>
                              <p:par>
                                <p:cTn id="51" presetID="7" presetClass="entr" presetSubtype="1" fill="hold" grpId="0" nodeType="withEffect">
                                  <p:stCondLst>
                                    <p:cond delay="1000"/>
                                  </p:stCondLst>
                                  <p:childTnLst>
                                    <p:set>
                                      <p:cBhvr>
                                        <p:cTn id="52" dur="1" fill="hold">
                                          <p:stCondLst>
                                            <p:cond delay="0"/>
                                          </p:stCondLst>
                                        </p:cTn>
                                        <p:tgtEl>
                                          <p:spTgt spid="824333"/>
                                        </p:tgtEl>
                                        <p:attrNameLst>
                                          <p:attrName>style.visibility</p:attrName>
                                        </p:attrNameLst>
                                      </p:cBhvr>
                                      <p:to>
                                        <p:strVal val="visible"/>
                                      </p:to>
                                    </p:set>
                                    <p:anim calcmode="lin" valueType="num">
                                      <p:cBhvr additive="base">
                                        <p:cTn id="53" dur="5000" fill="hold"/>
                                        <p:tgtEl>
                                          <p:spTgt spid="824333"/>
                                        </p:tgtEl>
                                        <p:attrNameLst>
                                          <p:attrName>ppt_x</p:attrName>
                                        </p:attrNameLst>
                                      </p:cBhvr>
                                      <p:tavLst>
                                        <p:tav tm="0">
                                          <p:val>
                                            <p:strVal val="#ppt_x"/>
                                          </p:val>
                                        </p:tav>
                                        <p:tav tm="100000">
                                          <p:val>
                                            <p:strVal val="#ppt_x"/>
                                          </p:val>
                                        </p:tav>
                                      </p:tavLst>
                                    </p:anim>
                                    <p:anim calcmode="lin" valueType="num">
                                      <p:cBhvr additive="base">
                                        <p:cTn id="54" dur="5000" fill="hold"/>
                                        <p:tgtEl>
                                          <p:spTgt spid="824333"/>
                                        </p:tgtEl>
                                        <p:attrNameLst>
                                          <p:attrName>ppt_y</p:attrName>
                                        </p:attrNameLst>
                                      </p:cBhvr>
                                      <p:tavLst>
                                        <p:tav tm="0">
                                          <p:val>
                                            <p:strVal val="0-#ppt_h/2"/>
                                          </p:val>
                                        </p:tav>
                                        <p:tav tm="100000">
                                          <p:val>
                                            <p:strVal val="#ppt_y"/>
                                          </p:val>
                                        </p:tav>
                                      </p:tavLst>
                                    </p:anim>
                                  </p:childTnLst>
                                </p:cTn>
                              </p:par>
                            </p:childTnLst>
                          </p:cTn>
                        </p:par>
                        <p:par>
                          <p:cTn id="55" fill="hold" nodeType="afterGroup">
                            <p:stCondLst>
                              <p:cond delay="15000"/>
                            </p:stCondLst>
                            <p:childTnLst>
                              <p:par>
                                <p:cTn id="56" presetID="2" presetClass="entr" presetSubtype="4" fill="hold" grpId="0" nodeType="afterEffect">
                                  <p:stCondLst>
                                    <p:cond delay="2000"/>
                                  </p:stCondLst>
                                  <p:childTnLst>
                                    <p:set>
                                      <p:cBhvr>
                                        <p:cTn id="57" dur="1" fill="hold">
                                          <p:stCondLst>
                                            <p:cond delay="0"/>
                                          </p:stCondLst>
                                        </p:cTn>
                                        <p:tgtEl>
                                          <p:spTgt spid="824336"/>
                                        </p:tgtEl>
                                        <p:attrNameLst>
                                          <p:attrName>style.visibility</p:attrName>
                                        </p:attrNameLst>
                                      </p:cBhvr>
                                      <p:to>
                                        <p:strVal val="visible"/>
                                      </p:to>
                                    </p:set>
                                    <p:anim calcmode="lin" valueType="num">
                                      <p:cBhvr additive="base">
                                        <p:cTn id="58" dur="500" fill="hold"/>
                                        <p:tgtEl>
                                          <p:spTgt spid="824336"/>
                                        </p:tgtEl>
                                        <p:attrNameLst>
                                          <p:attrName>ppt_x</p:attrName>
                                        </p:attrNameLst>
                                      </p:cBhvr>
                                      <p:tavLst>
                                        <p:tav tm="0">
                                          <p:val>
                                            <p:strVal val="#ppt_x"/>
                                          </p:val>
                                        </p:tav>
                                        <p:tav tm="100000">
                                          <p:val>
                                            <p:strVal val="#ppt_x"/>
                                          </p:val>
                                        </p:tav>
                                      </p:tavLst>
                                    </p:anim>
                                    <p:anim calcmode="lin" valueType="num">
                                      <p:cBhvr additive="base">
                                        <p:cTn id="59" dur="500" fill="hold"/>
                                        <p:tgtEl>
                                          <p:spTgt spid="824336"/>
                                        </p:tgtEl>
                                        <p:attrNameLst>
                                          <p:attrName>ppt_y</p:attrName>
                                        </p:attrNameLst>
                                      </p:cBhvr>
                                      <p:tavLst>
                                        <p:tav tm="0">
                                          <p:val>
                                            <p:strVal val="1+#ppt_h/2"/>
                                          </p:val>
                                        </p:tav>
                                        <p:tav tm="100000">
                                          <p:val>
                                            <p:strVal val="#ppt_y"/>
                                          </p:val>
                                        </p:tav>
                                      </p:tavLst>
                                    </p:anim>
                                  </p:childTnLst>
                                </p:cTn>
                              </p:par>
                            </p:childTnLst>
                          </p:cTn>
                        </p:par>
                        <p:par>
                          <p:cTn id="60" fill="hold" nodeType="afterGroup">
                            <p:stCondLst>
                              <p:cond delay="17500"/>
                            </p:stCondLst>
                            <p:childTnLst>
                              <p:par>
                                <p:cTn id="61" presetID="17" presetClass="entr" presetSubtype="10" fill="hold" grpId="0" nodeType="afterEffect">
                                  <p:stCondLst>
                                    <p:cond delay="1000"/>
                                  </p:stCondLst>
                                  <p:childTnLst>
                                    <p:set>
                                      <p:cBhvr>
                                        <p:cTn id="62" dur="1" fill="hold">
                                          <p:stCondLst>
                                            <p:cond delay="0"/>
                                          </p:stCondLst>
                                        </p:cTn>
                                        <p:tgtEl>
                                          <p:spTgt spid="824330"/>
                                        </p:tgtEl>
                                        <p:attrNameLst>
                                          <p:attrName>style.visibility</p:attrName>
                                        </p:attrNameLst>
                                      </p:cBhvr>
                                      <p:to>
                                        <p:strVal val="visible"/>
                                      </p:to>
                                    </p:set>
                                    <p:anim calcmode="lin" valueType="num">
                                      <p:cBhvr>
                                        <p:cTn id="63" dur="500" fill="hold"/>
                                        <p:tgtEl>
                                          <p:spTgt spid="824330"/>
                                        </p:tgtEl>
                                        <p:attrNameLst>
                                          <p:attrName>ppt_w</p:attrName>
                                        </p:attrNameLst>
                                      </p:cBhvr>
                                      <p:tavLst>
                                        <p:tav tm="0">
                                          <p:val>
                                            <p:fltVal val="0"/>
                                          </p:val>
                                        </p:tav>
                                        <p:tav tm="100000">
                                          <p:val>
                                            <p:strVal val="#ppt_w"/>
                                          </p:val>
                                        </p:tav>
                                      </p:tavLst>
                                    </p:anim>
                                    <p:anim calcmode="lin" valueType="num">
                                      <p:cBhvr>
                                        <p:cTn id="64" dur="500" fill="hold"/>
                                        <p:tgtEl>
                                          <p:spTgt spid="824330"/>
                                        </p:tgtEl>
                                        <p:attrNameLst>
                                          <p:attrName>ppt_h</p:attrName>
                                        </p:attrNameLst>
                                      </p:cBhvr>
                                      <p:tavLst>
                                        <p:tav tm="0">
                                          <p:val>
                                            <p:strVal val="#ppt_h"/>
                                          </p:val>
                                        </p:tav>
                                        <p:tav tm="100000">
                                          <p:val>
                                            <p:strVal val="#ppt_h"/>
                                          </p:val>
                                        </p:tav>
                                      </p:tavLst>
                                    </p:anim>
                                  </p:childTnLst>
                                </p:cTn>
                              </p:par>
                            </p:childTnLst>
                          </p:cTn>
                        </p:par>
                        <p:par>
                          <p:cTn id="65" fill="hold" nodeType="afterGroup">
                            <p:stCondLst>
                              <p:cond delay="19000"/>
                            </p:stCondLst>
                            <p:childTnLst>
                              <p:par>
                                <p:cTn id="66" presetID="17" presetClass="entr" presetSubtype="10" fill="hold" grpId="0" nodeType="afterEffect">
                                  <p:stCondLst>
                                    <p:cond delay="1000"/>
                                  </p:stCondLst>
                                  <p:childTnLst>
                                    <p:set>
                                      <p:cBhvr>
                                        <p:cTn id="67" dur="1" fill="hold">
                                          <p:stCondLst>
                                            <p:cond delay="0"/>
                                          </p:stCondLst>
                                        </p:cTn>
                                        <p:tgtEl>
                                          <p:spTgt spid="824329"/>
                                        </p:tgtEl>
                                        <p:attrNameLst>
                                          <p:attrName>style.visibility</p:attrName>
                                        </p:attrNameLst>
                                      </p:cBhvr>
                                      <p:to>
                                        <p:strVal val="visible"/>
                                      </p:to>
                                    </p:set>
                                    <p:anim calcmode="lin" valueType="num">
                                      <p:cBhvr>
                                        <p:cTn id="68" dur="500" fill="hold"/>
                                        <p:tgtEl>
                                          <p:spTgt spid="824329"/>
                                        </p:tgtEl>
                                        <p:attrNameLst>
                                          <p:attrName>ppt_w</p:attrName>
                                        </p:attrNameLst>
                                      </p:cBhvr>
                                      <p:tavLst>
                                        <p:tav tm="0">
                                          <p:val>
                                            <p:fltVal val="0"/>
                                          </p:val>
                                        </p:tav>
                                        <p:tav tm="100000">
                                          <p:val>
                                            <p:strVal val="#ppt_w"/>
                                          </p:val>
                                        </p:tav>
                                      </p:tavLst>
                                    </p:anim>
                                    <p:anim calcmode="lin" valueType="num">
                                      <p:cBhvr>
                                        <p:cTn id="69" dur="500" fill="hold"/>
                                        <p:tgtEl>
                                          <p:spTgt spid="824329"/>
                                        </p:tgtEl>
                                        <p:attrNameLst>
                                          <p:attrName>ppt_h</p:attrName>
                                        </p:attrNameLst>
                                      </p:cBhvr>
                                      <p:tavLst>
                                        <p:tav tm="0">
                                          <p:val>
                                            <p:strVal val="#ppt_h"/>
                                          </p:val>
                                        </p:tav>
                                        <p:tav tm="100000">
                                          <p:val>
                                            <p:strVal val="#ppt_h"/>
                                          </p:val>
                                        </p:tav>
                                      </p:tavLst>
                                    </p:anim>
                                  </p:childTnLst>
                                </p:cTn>
                              </p:par>
                            </p:childTnLst>
                          </p:cTn>
                        </p:par>
                        <p:par>
                          <p:cTn id="70" fill="hold" nodeType="afterGroup">
                            <p:stCondLst>
                              <p:cond delay="20500"/>
                            </p:stCondLst>
                            <p:childTnLst>
                              <p:par>
                                <p:cTn id="71" presetID="2" presetClass="entr" presetSubtype="4" fill="hold" grpId="0" nodeType="afterEffect">
                                  <p:stCondLst>
                                    <p:cond delay="1000"/>
                                  </p:stCondLst>
                                  <p:childTnLst>
                                    <p:set>
                                      <p:cBhvr>
                                        <p:cTn id="72" dur="1" fill="hold">
                                          <p:stCondLst>
                                            <p:cond delay="0"/>
                                          </p:stCondLst>
                                        </p:cTn>
                                        <p:tgtEl>
                                          <p:spTgt spid="824332"/>
                                        </p:tgtEl>
                                        <p:attrNameLst>
                                          <p:attrName>style.visibility</p:attrName>
                                        </p:attrNameLst>
                                      </p:cBhvr>
                                      <p:to>
                                        <p:strVal val="visible"/>
                                      </p:to>
                                    </p:set>
                                    <p:anim calcmode="lin" valueType="num">
                                      <p:cBhvr additive="base">
                                        <p:cTn id="73" dur="500" fill="hold"/>
                                        <p:tgtEl>
                                          <p:spTgt spid="824332"/>
                                        </p:tgtEl>
                                        <p:attrNameLst>
                                          <p:attrName>ppt_x</p:attrName>
                                        </p:attrNameLst>
                                      </p:cBhvr>
                                      <p:tavLst>
                                        <p:tav tm="0">
                                          <p:val>
                                            <p:strVal val="#ppt_x"/>
                                          </p:val>
                                        </p:tav>
                                        <p:tav tm="100000">
                                          <p:val>
                                            <p:strVal val="#ppt_x"/>
                                          </p:val>
                                        </p:tav>
                                      </p:tavLst>
                                    </p:anim>
                                    <p:anim calcmode="lin" valueType="num">
                                      <p:cBhvr additive="base">
                                        <p:cTn id="74" dur="500" fill="hold"/>
                                        <p:tgtEl>
                                          <p:spTgt spid="824332"/>
                                        </p:tgtEl>
                                        <p:attrNameLst>
                                          <p:attrName>ppt_y</p:attrName>
                                        </p:attrNameLst>
                                      </p:cBhvr>
                                      <p:tavLst>
                                        <p:tav tm="0">
                                          <p:val>
                                            <p:strVal val="1+#ppt_h/2"/>
                                          </p:val>
                                        </p:tav>
                                        <p:tav tm="100000">
                                          <p:val>
                                            <p:strVal val="#ppt_y"/>
                                          </p:val>
                                        </p:tav>
                                      </p:tavLst>
                                    </p:anim>
                                  </p:childTnLst>
                                </p:cTn>
                              </p:par>
                            </p:childTnLst>
                          </p:cTn>
                        </p:par>
                        <p:par>
                          <p:cTn id="75" fill="hold" nodeType="afterGroup">
                            <p:stCondLst>
                              <p:cond delay="22000"/>
                            </p:stCondLst>
                            <p:childTnLst>
                              <p:par>
                                <p:cTn id="76" presetID="2" presetClass="entr" presetSubtype="2" fill="hold" grpId="0" nodeType="afterEffect">
                                  <p:stCondLst>
                                    <p:cond delay="1000"/>
                                  </p:stCondLst>
                                  <p:childTnLst>
                                    <p:set>
                                      <p:cBhvr>
                                        <p:cTn id="77" dur="1" fill="hold">
                                          <p:stCondLst>
                                            <p:cond delay="0"/>
                                          </p:stCondLst>
                                        </p:cTn>
                                        <p:tgtEl>
                                          <p:spTgt spid="824331"/>
                                        </p:tgtEl>
                                        <p:attrNameLst>
                                          <p:attrName>style.visibility</p:attrName>
                                        </p:attrNameLst>
                                      </p:cBhvr>
                                      <p:to>
                                        <p:strVal val="visible"/>
                                      </p:to>
                                    </p:set>
                                    <p:anim calcmode="lin" valueType="num">
                                      <p:cBhvr additive="base">
                                        <p:cTn id="78" dur="500" fill="hold"/>
                                        <p:tgtEl>
                                          <p:spTgt spid="824331"/>
                                        </p:tgtEl>
                                        <p:attrNameLst>
                                          <p:attrName>ppt_x</p:attrName>
                                        </p:attrNameLst>
                                      </p:cBhvr>
                                      <p:tavLst>
                                        <p:tav tm="0">
                                          <p:val>
                                            <p:strVal val="1+#ppt_w/2"/>
                                          </p:val>
                                        </p:tav>
                                        <p:tav tm="100000">
                                          <p:val>
                                            <p:strVal val="#ppt_x"/>
                                          </p:val>
                                        </p:tav>
                                      </p:tavLst>
                                    </p:anim>
                                    <p:anim calcmode="lin" valueType="num">
                                      <p:cBhvr additive="base">
                                        <p:cTn id="79" dur="500" fill="hold"/>
                                        <p:tgtEl>
                                          <p:spTgt spid="824331"/>
                                        </p:tgtEl>
                                        <p:attrNameLst>
                                          <p:attrName>ppt_y</p:attrName>
                                        </p:attrNameLst>
                                      </p:cBhvr>
                                      <p:tavLst>
                                        <p:tav tm="0">
                                          <p:val>
                                            <p:strVal val="#ppt_y"/>
                                          </p:val>
                                        </p:tav>
                                        <p:tav tm="100000">
                                          <p:val>
                                            <p:strVal val="#ppt_y"/>
                                          </p:val>
                                        </p:tav>
                                      </p:tavLst>
                                    </p:anim>
                                  </p:childTnLst>
                                </p:cTn>
                              </p:par>
                            </p:childTnLst>
                          </p:cTn>
                        </p:par>
                        <p:par>
                          <p:cTn id="80" fill="hold" nodeType="afterGroup">
                            <p:stCondLst>
                              <p:cond delay="23500"/>
                            </p:stCondLst>
                            <p:childTnLst>
                              <p:par>
                                <p:cTn id="81" presetID="17" presetClass="entr" presetSubtype="8" fill="hold" grpId="0" nodeType="afterEffect">
                                  <p:stCondLst>
                                    <p:cond delay="0"/>
                                  </p:stCondLst>
                                  <p:childTnLst>
                                    <p:set>
                                      <p:cBhvr>
                                        <p:cTn id="82" dur="1" fill="hold">
                                          <p:stCondLst>
                                            <p:cond delay="0"/>
                                          </p:stCondLst>
                                        </p:cTn>
                                        <p:tgtEl>
                                          <p:spTgt spid="824343"/>
                                        </p:tgtEl>
                                        <p:attrNameLst>
                                          <p:attrName>style.visibility</p:attrName>
                                        </p:attrNameLst>
                                      </p:cBhvr>
                                      <p:to>
                                        <p:strVal val="visible"/>
                                      </p:to>
                                    </p:set>
                                    <p:anim calcmode="lin" valueType="num">
                                      <p:cBhvr>
                                        <p:cTn id="83" dur="500" fill="hold"/>
                                        <p:tgtEl>
                                          <p:spTgt spid="824343"/>
                                        </p:tgtEl>
                                        <p:attrNameLst>
                                          <p:attrName>ppt_x</p:attrName>
                                        </p:attrNameLst>
                                      </p:cBhvr>
                                      <p:tavLst>
                                        <p:tav tm="0">
                                          <p:val>
                                            <p:strVal val="#ppt_x-#ppt_w/2"/>
                                          </p:val>
                                        </p:tav>
                                        <p:tav tm="100000">
                                          <p:val>
                                            <p:strVal val="#ppt_x"/>
                                          </p:val>
                                        </p:tav>
                                      </p:tavLst>
                                    </p:anim>
                                    <p:anim calcmode="lin" valueType="num">
                                      <p:cBhvr>
                                        <p:cTn id="84" dur="500" fill="hold"/>
                                        <p:tgtEl>
                                          <p:spTgt spid="824343"/>
                                        </p:tgtEl>
                                        <p:attrNameLst>
                                          <p:attrName>ppt_y</p:attrName>
                                        </p:attrNameLst>
                                      </p:cBhvr>
                                      <p:tavLst>
                                        <p:tav tm="0">
                                          <p:val>
                                            <p:strVal val="#ppt_y"/>
                                          </p:val>
                                        </p:tav>
                                        <p:tav tm="100000">
                                          <p:val>
                                            <p:strVal val="#ppt_y"/>
                                          </p:val>
                                        </p:tav>
                                      </p:tavLst>
                                    </p:anim>
                                    <p:anim calcmode="lin" valueType="num">
                                      <p:cBhvr>
                                        <p:cTn id="85" dur="500" fill="hold"/>
                                        <p:tgtEl>
                                          <p:spTgt spid="824343"/>
                                        </p:tgtEl>
                                        <p:attrNameLst>
                                          <p:attrName>ppt_w</p:attrName>
                                        </p:attrNameLst>
                                      </p:cBhvr>
                                      <p:tavLst>
                                        <p:tav tm="0">
                                          <p:val>
                                            <p:fltVal val="0"/>
                                          </p:val>
                                        </p:tav>
                                        <p:tav tm="100000">
                                          <p:val>
                                            <p:strVal val="#ppt_w"/>
                                          </p:val>
                                        </p:tav>
                                      </p:tavLst>
                                    </p:anim>
                                    <p:anim calcmode="lin" valueType="num">
                                      <p:cBhvr>
                                        <p:cTn id="86" dur="500" fill="hold"/>
                                        <p:tgtEl>
                                          <p:spTgt spid="824343"/>
                                        </p:tgtEl>
                                        <p:attrNameLst>
                                          <p:attrName>ppt_h</p:attrName>
                                        </p:attrNameLst>
                                      </p:cBhvr>
                                      <p:tavLst>
                                        <p:tav tm="0">
                                          <p:val>
                                            <p:strVal val="#ppt_h"/>
                                          </p:val>
                                        </p:tav>
                                        <p:tav tm="100000">
                                          <p:val>
                                            <p:strVal val="#ppt_h"/>
                                          </p:val>
                                        </p:tav>
                                      </p:tavLst>
                                    </p:anim>
                                  </p:childTnLst>
                                </p:cTn>
                              </p:par>
                            </p:childTnLst>
                          </p:cTn>
                        </p:par>
                        <p:par>
                          <p:cTn id="87" fill="hold" nodeType="afterGroup">
                            <p:stCondLst>
                              <p:cond delay="24000"/>
                            </p:stCondLst>
                            <p:childTnLst>
                              <p:par>
                                <p:cTn id="88" presetID="17" presetClass="entr" presetSubtype="8" fill="hold" grpId="0" nodeType="afterEffect">
                                  <p:stCondLst>
                                    <p:cond delay="1000"/>
                                  </p:stCondLst>
                                  <p:childTnLst>
                                    <p:set>
                                      <p:cBhvr>
                                        <p:cTn id="89" dur="1" fill="hold">
                                          <p:stCondLst>
                                            <p:cond delay="0"/>
                                          </p:stCondLst>
                                        </p:cTn>
                                        <p:tgtEl>
                                          <p:spTgt spid="824344"/>
                                        </p:tgtEl>
                                        <p:attrNameLst>
                                          <p:attrName>style.visibility</p:attrName>
                                        </p:attrNameLst>
                                      </p:cBhvr>
                                      <p:to>
                                        <p:strVal val="visible"/>
                                      </p:to>
                                    </p:set>
                                    <p:anim calcmode="lin" valueType="num">
                                      <p:cBhvr>
                                        <p:cTn id="90" dur="500" fill="hold"/>
                                        <p:tgtEl>
                                          <p:spTgt spid="824344"/>
                                        </p:tgtEl>
                                        <p:attrNameLst>
                                          <p:attrName>ppt_x</p:attrName>
                                        </p:attrNameLst>
                                      </p:cBhvr>
                                      <p:tavLst>
                                        <p:tav tm="0">
                                          <p:val>
                                            <p:strVal val="#ppt_x-#ppt_w/2"/>
                                          </p:val>
                                        </p:tav>
                                        <p:tav tm="100000">
                                          <p:val>
                                            <p:strVal val="#ppt_x"/>
                                          </p:val>
                                        </p:tav>
                                      </p:tavLst>
                                    </p:anim>
                                    <p:anim calcmode="lin" valueType="num">
                                      <p:cBhvr>
                                        <p:cTn id="91" dur="500" fill="hold"/>
                                        <p:tgtEl>
                                          <p:spTgt spid="824344"/>
                                        </p:tgtEl>
                                        <p:attrNameLst>
                                          <p:attrName>ppt_y</p:attrName>
                                        </p:attrNameLst>
                                      </p:cBhvr>
                                      <p:tavLst>
                                        <p:tav tm="0">
                                          <p:val>
                                            <p:strVal val="#ppt_y"/>
                                          </p:val>
                                        </p:tav>
                                        <p:tav tm="100000">
                                          <p:val>
                                            <p:strVal val="#ppt_y"/>
                                          </p:val>
                                        </p:tav>
                                      </p:tavLst>
                                    </p:anim>
                                    <p:anim calcmode="lin" valueType="num">
                                      <p:cBhvr>
                                        <p:cTn id="92" dur="500" fill="hold"/>
                                        <p:tgtEl>
                                          <p:spTgt spid="824344"/>
                                        </p:tgtEl>
                                        <p:attrNameLst>
                                          <p:attrName>ppt_w</p:attrName>
                                        </p:attrNameLst>
                                      </p:cBhvr>
                                      <p:tavLst>
                                        <p:tav tm="0">
                                          <p:val>
                                            <p:fltVal val="0"/>
                                          </p:val>
                                        </p:tav>
                                        <p:tav tm="100000">
                                          <p:val>
                                            <p:strVal val="#ppt_w"/>
                                          </p:val>
                                        </p:tav>
                                      </p:tavLst>
                                    </p:anim>
                                    <p:anim calcmode="lin" valueType="num">
                                      <p:cBhvr>
                                        <p:cTn id="93" dur="500" fill="hold"/>
                                        <p:tgtEl>
                                          <p:spTgt spid="824344"/>
                                        </p:tgtEl>
                                        <p:attrNameLst>
                                          <p:attrName>ppt_h</p:attrName>
                                        </p:attrNameLst>
                                      </p:cBhvr>
                                      <p:tavLst>
                                        <p:tav tm="0">
                                          <p:val>
                                            <p:strVal val="#ppt_h"/>
                                          </p:val>
                                        </p:tav>
                                        <p:tav tm="100000">
                                          <p:val>
                                            <p:strVal val="#ppt_h"/>
                                          </p:val>
                                        </p:tav>
                                      </p:tavLst>
                                    </p:anim>
                                  </p:childTnLst>
                                </p:cTn>
                              </p:par>
                            </p:childTnLst>
                          </p:cTn>
                        </p:par>
                        <p:par>
                          <p:cTn id="94" fill="hold" nodeType="afterGroup">
                            <p:stCondLst>
                              <p:cond delay="25500"/>
                            </p:stCondLst>
                            <p:childTnLst>
                              <p:par>
                                <p:cTn id="95" presetID="17" presetClass="entr" presetSubtype="8" fill="hold" grpId="0" nodeType="afterEffect">
                                  <p:stCondLst>
                                    <p:cond delay="1000"/>
                                  </p:stCondLst>
                                  <p:childTnLst>
                                    <p:set>
                                      <p:cBhvr>
                                        <p:cTn id="96" dur="1" fill="hold">
                                          <p:stCondLst>
                                            <p:cond delay="0"/>
                                          </p:stCondLst>
                                        </p:cTn>
                                        <p:tgtEl>
                                          <p:spTgt spid="824345"/>
                                        </p:tgtEl>
                                        <p:attrNameLst>
                                          <p:attrName>style.visibility</p:attrName>
                                        </p:attrNameLst>
                                      </p:cBhvr>
                                      <p:to>
                                        <p:strVal val="visible"/>
                                      </p:to>
                                    </p:set>
                                    <p:anim calcmode="lin" valueType="num">
                                      <p:cBhvr>
                                        <p:cTn id="97" dur="500" fill="hold"/>
                                        <p:tgtEl>
                                          <p:spTgt spid="824345"/>
                                        </p:tgtEl>
                                        <p:attrNameLst>
                                          <p:attrName>ppt_x</p:attrName>
                                        </p:attrNameLst>
                                      </p:cBhvr>
                                      <p:tavLst>
                                        <p:tav tm="0">
                                          <p:val>
                                            <p:strVal val="#ppt_x-#ppt_w/2"/>
                                          </p:val>
                                        </p:tav>
                                        <p:tav tm="100000">
                                          <p:val>
                                            <p:strVal val="#ppt_x"/>
                                          </p:val>
                                        </p:tav>
                                      </p:tavLst>
                                    </p:anim>
                                    <p:anim calcmode="lin" valueType="num">
                                      <p:cBhvr>
                                        <p:cTn id="98" dur="500" fill="hold"/>
                                        <p:tgtEl>
                                          <p:spTgt spid="824345"/>
                                        </p:tgtEl>
                                        <p:attrNameLst>
                                          <p:attrName>ppt_y</p:attrName>
                                        </p:attrNameLst>
                                      </p:cBhvr>
                                      <p:tavLst>
                                        <p:tav tm="0">
                                          <p:val>
                                            <p:strVal val="#ppt_y"/>
                                          </p:val>
                                        </p:tav>
                                        <p:tav tm="100000">
                                          <p:val>
                                            <p:strVal val="#ppt_y"/>
                                          </p:val>
                                        </p:tav>
                                      </p:tavLst>
                                    </p:anim>
                                    <p:anim calcmode="lin" valueType="num">
                                      <p:cBhvr>
                                        <p:cTn id="99" dur="500" fill="hold"/>
                                        <p:tgtEl>
                                          <p:spTgt spid="824345"/>
                                        </p:tgtEl>
                                        <p:attrNameLst>
                                          <p:attrName>ppt_w</p:attrName>
                                        </p:attrNameLst>
                                      </p:cBhvr>
                                      <p:tavLst>
                                        <p:tav tm="0">
                                          <p:val>
                                            <p:fltVal val="0"/>
                                          </p:val>
                                        </p:tav>
                                        <p:tav tm="100000">
                                          <p:val>
                                            <p:strVal val="#ppt_w"/>
                                          </p:val>
                                        </p:tav>
                                      </p:tavLst>
                                    </p:anim>
                                    <p:anim calcmode="lin" valueType="num">
                                      <p:cBhvr>
                                        <p:cTn id="100" dur="500" fill="hold"/>
                                        <p:tgtEl>
                                          <p:spTgt spid="824345"/>
                                        </p:tgtEl>
                                        <p:attrNameLst>
                                          <p:attrName>ppt_h</p:attrName>
                                        </p:attrNameLst>
                                      </p:cBhvr>
                                      <p:tavLst>
                                        <p:tav tm="0">
                                          <p:val>
                                            <p:strVal val="#ppt_h"/>
                                          </p:val>
                                        </p:tav>
                                        <p:tav tm="100000">
                                          <p:val>
                                            <p:strVal val="#ppt_h"/>
                                          </p:val>
                                        </p:tav>
                                      </p:tavLst>
                                    </p:anim>
                                  </p:childTnLst>
                                </p:cTn>
                              </p:par>
                            </p:childTnLst>
                          </p:cTn>
                        </p:par>
                        <p:par>
                          <p:cTn id="101" fill="hold" nodeType="afterGroup">
                            <p:stCondLst>
                              <p:cond delay="27000"/>
                            </p:stCondLst>
                            <p:childTnLst>
                              <p:par>
                                <p:cTn id="102" presetID="17" presetClass="entr" presetSubtype="8" fill="hold" grpId="0" nodeType="afterEffect">
                                  <p:stCondLst>
                                    <p:cond delay="1000"/>
                                  </p:stCondLst>
                                  <p:childTnLst>
                                    <p:set>
                                      <p:cBhvr>
                                        <p:cTn id="103" dur="1" fill="hold">
                                          <p:stCondLst>
                                            <p:cond delay="0"/>
                                          </p:stCondLst>
                                        </p:cTn>
                                        <p:tgtEl>
                                          <p:spTgt spid="824346"/>
                                        </p:tgtEl>
                                        <p:attrNameLst>
                                          <p:attrName>style.visibility</p:attrName>
                                        </p:attrNameLst>
                                      </p:cBhvr>
                                      <p:to>
                                        <p:strVal val="visible"/>
                                      </p:to>
                                    </p:set>
                                    <p:anim calcmode="lin" valueType="num">
                                      <p:cBhvr>
                                        <p:cTn id="104" dur="500" fill="hold"/>
                                        <p:tgtEl>
                                          <p:spTgt spid="824346"/>
                                        </p:tgtEl>
                                        <p:attrNameLst>
                                          <p:attrName>ppt_x</p:attrName>
                                        </p:attrNameLst>
                                      </p:cBhvr>
                                      <p:tavLst>
                                        <p:tav tm="0">
                                          <p:val>
                                            <p:strVal val="#ppt_x-#ppt_w/2"/>
                                          </p:val>
                                        </p:tav>
                                        <p:tav tm="100000">
                                          <p:val>
                                            <p:strVal val="#ppt_x"/>
                                          </p:val>
                                        </p:tav>
                                      </p:tavLst>
                                    </p:anim>
                                    <p:anim calcmode="lin" valueType="num">
                                      <p:cBhvr>
                                        <p:cTn id="105" dur="500" fill="hold"/>
                                        <p:tgtEl>
                                          <p:spTgt spid="824346"/>
                                        </p:tgtEl>
                                        <p:attrNameLst>
                                          <p:attrName>ppt_y</p:attrName>
                                        </p:attrNameLst>
                                      </p:cBhvr>
                                      <p:tavLst>
                                        <p:tav tm="0">
                                          <p:val>
                                            <p:strVal val="#ppt_y"/>
                                          </p:val>
                                        </p:tav>
                                        <p:tav tm="100000">
                                          <p:val>
                                            <p:strVal val="#ppt_y"/>
                                          </p:val>
                                        </p:tav>
                                      </p:tavLst>
                                    </p:anim>
                                    <p:anim calcmode="lin" valueType="num">
                                      <p:cBhvr>
                                        <p:cTn id="106" dur="500" fill="hold"/>
                                        <p:tgtEl>
                                          <p:spTgt spid="824346"/>
                                        </p:tgtEl>
                                        <p:attrNameLst>
                                          <p:attrName>ppt_w</p:attrName>
                                        </p:attrNameLst>
                                      </p:cBhvr>
                                      <p:tavLst>
                                        <p:tav tm="0">
                                          <p:val>
                                            <p:fltVal val="0"/>
                                          </p:val>
                                        </p:tav>
                                        <p:tav tm="100000">
                                          <p:val>
                                            <p:strVal val="#ppt_w"/>
                                          </p:val>
                                        </p:tav>
                                      </p:tavLst>
                                    </p:anim>
                                    <p:anim calcmode="lin" valueType="num">
                                      <p:cBhvr>
                                        <p:cTn id="107"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4325" grpId="0" autoUpdateAnimBg="0"/>
      <p:bldP spid="824326" grpId="0" autoUpdateAnimBg="0"/>
      <p:bldP spid="824327" grpId="0"/>
      <p:bldP spid="824328" grpId="0" autoUpdateAnimBg="0"/>
      <p:bldP spid="824329" grpId="0"/>
      <p:bldP spid="824330" grpId="0" autoUpdateAnimBg="0"/>
      <p:bldP spid="824331" grpId="0" autoUpdateAnimBg="0"/>
      <p:bldP spid="824332" grpId="0" autoUpdateAnimBg="0"/>
      <p:bldP spid="824333" grpId="0" autoUpdateAnimBg="0"/>
      <p:bldP spid="824336" grpId="0" autoUpdateAnimBg="0"/>
      <p:bldP spid="824340" grpId="0" autoUpdateAnimBg="0"/>
      <p:bldP spid="824343" grpId="0" autoUpdateAnimBg="0"/>
      <p:bldP spid="824344" grpId="0" autoUpdateAnimBg="0"/>
      <p:bldP spid="824345" grpId="0" autoUpdateAnimBg="0"/>
      <p:bldP spid="824346"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show="0">
  <p:cSld>
    <p:bg>
      <p:bgPr shadeToTitle="1">
        <a:gradFill rotWithShape="0">
          <a:gsLst>
            <a:gs pos="0">
              <a:schemeClr val="accent1"/>
            </a:gs>
            <a:gs pos="100000">
              <a:schemeClr val="accent1">
                <a:gamma/>
                <a:shade val="46275"/>
                <a:invGamma/>
              </a:schemeClr>
            </a:gs>
          </a:gsLst>
          <a:path path="shape">
            <a:fillToRect l="50000" t="50000" r="50000" b="50000"/>
          </a:path>
        </a:gradFill>
        <a:effectLst/>
      </p:bgPr>
    </p:bg>
    <p:spTree>
      <p:nvGrpSpPr>
        <p:cNvPr id="1" name=""/>
        <p:cNvGrpSpPr/>
        <p:nvPr/>
      </p:nvGrpSpPr>
      <p:grpSpPr>
        <a:xfrm>
          <a:off x="0" y="0"/>
          <a:ext cx="0" cy="0"/>
          <a:chOff x="0" y="0"/>
          <a:chExt cx="0" cy="0"/>
        </a:xfrm>
      </p:grpSpPr>
      <p:sp>
        <p:nvSpPr>
          <p:cNvPr id="262146" name="Rectangle 2"/>
          <p:cNvSpPr>
            <a:spLocks noChangeArrowheads="1"/>
          </p:cNvSpPr>
          <p:nvPr/>
        </p:nvSpPr>
        <p:spPr bwMode="auto">
          <a:xfrm>
            <a:off x="0" y="0"/>
            <a:ext cx="9144000" cy="6858000"/>
          </a:xfrm>
          <a:prstGeom prst="rect">
            <a:avLst/>
          </a:prstGeom>
          <a:gradFill rotWithShape="0">
            <a:gsLst>
              <a:gs pos="0">
                <a:srgbClr val="660066"/>
              </a:gs>
              <a:gs pos="100000">
                <a:srgbClr val="660066">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262147" name="Line 3"/>
          <p:cNvSpPr>
            <a:spLocks noChangeShapeType="1"/>
          </p:cNvSpPr>
          <p:nvPr/>
        </p:nvSpPr>
        <p:spPr bwMode="auto">
          <a:xfrm flipV="1">
            <a:off x="395288" y="3500438"/>
            <a:ext cx="7497762" cy="23812"/>
          </a:xfrm>
          <a:prstGeom prst="line">
            <a:avLst/>
          </a:prstGeom>
          <a:noFill/>
          <a:ln w="76200">
            <a:solidFill>
              <a:srgbClr val="FF0000"/>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262148" name="Line 4"/>
          <p:cNvSpPr>
            <a:spLocks noChangeShapeType="1"/>
          </p:cNvSpPr>
          <p:nvPr/>
        </p:nvSpPr>
        <p:spPr bwMode="auto">
          <a:xfrm>
            <a:off x="6888163" y="2057400"/>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262149" name="Text Box 5"/>
          <p:cNvSpPr txBox="1">
            <a:spLocks noChangeArrowheads="1"/>
          </p:cNvSpPr>
          <p:nvPr/>
        </p:nvSpPr>
        <p:spPr bwMode="auto">
          <a:xfrm>
            <a:off x="395288" y="1557338"/>
            <a:ext cx="5329237"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FFFFFF"/>
                </a:solidFill>
                <a:latin typeface="Arial"/>
                <a:cs typeface="Arial"/>
              </a:rPr>
              <a:t>Church Age:</a:t>
            </a:r>
            <a:endParaRPr lang="en-US" sz="4000" dirty="0">
              <a:solidFill>
                <a:srgbClr val="FFFFFF"/>
              </a:solidFill>
              <a:latin typeface="Arial"/>
              <a:cs typeface="Arial"/>
            </a:endParaRPr>
          </a:p>
        </p:txBody>
      </p:sp>
      <p:sp>
        <p:nvSpPr>
          <p:cNvPr id="262150" name="Text Box 6"/>
          <p:cNvSpPr txBox="1">
            <a:spLocks noChangeArrowheads="1"/>
          </p:cNvSpPr>
          <p:nvPr/>
        </p:nvSpPr>
        <p:spPr bwMode="auto">
          <a:xfrm rot="5400000" flipH="1">
            <a:off x="5777706" y="3156744"/>
            <a:ext cx="495141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FFCC00"/>
                </a:solidFill>
                <a:latin typeface="Arial"/>
                <a:cs typeface="Arial"/>
              </a:rPr>
              <a:t>Eternal Kingdom</a:t>
            </a:r>
            <a:endParaRPr lang="en-US" sz="4000" dirty="0">
              <a:solidFill>
                <a:srgbClr val="FFCC00"/>
              </a:solidFill>
              <a:latin typeface="Arial"/>
              <a:cs typeface="Arial"/>
            </a:endParaRPr>
          </a:p>
        </p:txBody>
      </p:sp>
      <p:sp>
        <p:nvSpPr>
          <p:cNvPr id="262151" name="Text Box 7"/>
          <p:cNvSpPr txBox="1">
            <a:spLocks noChangeArrowheads="1"/>
          </p:cNvSpPr>
          <p:nvPr/>
        </p:nvSpPr>
        <p:spPr bwMode="auto">
          <a:xfrm>
            <a:off x="5746750" y="809625"/>
            <a:ext cx="2281238" cy="13239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00CCFF"/>
                </a:solidFill>
                <a:latin typeface="Arial"/>
                <a:cs typeface="Arial"/>
              </a:rPr>
              <a:t>Second Coming</a:t>
            </a:r>
            <a:endParaRPr lang="en-US" sz="4000" dirty="0">
              <a:solidFill>
                <a:srgbClr val="000000"/>
              </a:solidFill>
              <a:latin typeface="Arial"/>
              <a:cs typeface="Arial"/>
            </a:endParaRPr>
          </a:p>
        </p:txBody>
      </p:sp>
      <p:sp>
        <p:nvSpPr>
          <p:cNvPr id="262152" name="Text Box 8"/>
          <p:cNvSpPr txBox="1">
            <a:spLocks noChangeArrowheads="1"/>
          </p:cNvSpPr>
          <p:nvPr/>
        </p:nvSpPr>
        <p:spPr bwMode="auto">
          <a:xfrm>
            <a:off x="1192213" y="2406650"/>
            <a:ext cx="3733800" cy="23907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lnSpc>
                <a:spcPct val="80000"/>
              </a:lnSpc>
              <a:spcBef>
                <a:spcPct val="50000"/>
              </a:spcBef>
              <a:defRPr/>
            </a:pPr>
            <a:r>
              <a:rPr lang="en-US" sz="4000" b="1" dirty="0">
                <a:solidFill>
                  <a:srgbClr val="FFFFFF"/>
                </a:solidFill>
                <a:latin typeface="Arial"/>
                <a:cs typeface="Arial"/>
              </a:rPr>
              <a:t>Spiritual reign of Christ</a:t>
            </a:r>
          </a:p>
          <a:p>
            <a:pPr algn="ctr">
              <a:lnSpc>
                <a:spcPct val="80000"/>
              </a:lnSpc>
              <a:spcBef>
                <a:spcPct val="50000"/>
              </a:spcBef>
              <a:defRPr/>
            </a:pPr>
            <a:r>
              <a:rPr lang="en-US" sz="4000" b="1" dirty="0">
                <a:solidFill>
                  <a:srgbClr val="FFFFFF"/>
                </a:solidFill>
                <a:latin typeface="Arial"/>
                <a:cs typeface="Arial"/>
              </a:rPr>
              <a:t>Tribulations</a:t>
            </a:r>
            <a:br>
              <a:rPr lang="en-US" sz="4000" b="1" dirty="0">
                <a:solidFill>
                  <a:srgbClr val="FFFFFF"/>
                </a:solidFill>
                <a:latin typeface="Arial"/>
                <a:cs typeface="Arial"/>
              </a:rPr>
            </a:br>
            <a:r>
              <a:rPr lang="en-US" sz="4000" b="1" dirty="0">
                <a:solidFill>
                  <a:srgbClr val="FFFFFF"/>
                </a:solidFill>
                <a:latin typeface="Arial"/>
                <a:cs typeface="Arial"/>
              </a:rPr>
              <a:t>Satan Bound</a:t>
            </a:r>
          </a:p>
        </p:txBody>
      </p:sp>
      <p:sp>
        <p:nvSpPr>
          <p:cNvPr id="262153" name="Rectangle 9"/>
          <p:cNvSpPr>
            <a:spLocks noChangeArrowheads="1"/>
          </p:cNvSpPr>
          <p:nvPr/>
        </p:nvSpPr>
        <p:spPr bwMode="auto">
          <a:xfrm>
            <a:off x="317500" y="1568450"/>
            <a:ext cx="5410200" cy="3657600"/>
          </a:xfrm>
          <a:prstGeom prst="rect">
            <a:avLst/>
          </a:prstGeom>
          <a:noFill/>
          <a:ln w="38100">
            <a:solidFill>
              <a:schemeClr val="accent1"/>
            </a:solidFill>
            <a:miter lim="800000"/>
            <a:headEnd/>
            <a:tailEnd/>
          </a:ln>
          <a:effectLst>
            <a:outerShdw blurRad="63500" dist="35921"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262154" name="Text Box 10"/>
          <p:cNvSpPr txBox="1">
            <a:spLocks noChangeArrowheads="1"/>
          </p:cNvSpPr>
          <p:nvPr/>
        </p:nvSpPr>
        <p:spPr bwMode="auto">
          <a:xfrm rot="5381629">
            <a:off x="5499894" y="4537869"/>
            <a:ext cx="2835275" cy="70643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sz="4000" b="1" dirty="0">
                <a:solidFill>
                  <a:srgbClr val="FF0066"/>
                </a:solidFill>
                <a:latin typeface="Arial"/>
                <a:cs typeface="Arial"/>
              </a:rPr>
              <a:t>Judgment</a:t>
            </a:r>
            <a:endParaRPr lang="en-US" sz="4000" b="1" dirty="0">
              <a:solidFill>
                <a:srgbClr val="000000"/>
              </a:solidFill>
              <a:latin typeface="Arial"/>
              <a:cs typeface="Arial"/>
            </a:endParaRPr>
          </a:p>
        </p:txBody>
      </p:sp>
      <p:sp>
        <p:nvSpPr>
          <p:cNvPr id="262155" name="Rectangle 11"/>
          <p:cNvSpPr>
            <a:spLocks noGrp="1" noChangeArrowheads="1"/>
          </p:cNvSpPr>
          <p:nvPr>
            <p:ph type="title" idx="4294967295"/>
          </p:nvPr>
        </p:nvSpPr>
        <p:spPr>
          <a:xfrm>
            <a:off x="685800" y="44450"/>
            <a:ext cx="7772400" cy="762000"/>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b="1" dirty="0" err="1">
                <a:solidFill>
                  <a:srgbClr val="FFFFFF"/>
                </a:solidFill>
                <a:ea typeface="ＭＳ Ｐゴシック" pitchFamily="-111" charset="-128"/>
              </a:rPr>
              <a:t>Amillennialism</a:t>
            </a:r>
            <a:endParaRPr lang="en-US" b="1" dirty="0">
              <a:solidFill>
                <a:srgbClr val="FFFFFF"/>
              </a:solidFill>
              <a:ea typeface="ＭＳ Ｐゴシック" pitchFamily="-111" charset="-128"/>
            </a:endParaRPr>
          </a:p>
        </p:txBody>
      </p:sp>
      <p:sp>
        <p:nvSpPr>
          <p:cNvPr id="824343" name="Text Box 23"/>
          <p:cNvSpPr txBox="1">
            <a:spLocks noChangeArrowheads="1"/>
          </p:cNvSpPr>
          <p:nvPr/>
        </p:nvSpPr>
        <p:spPr bwMode="auto">
          <a:xfrm>
            <a:off x="901700" y="5516563"/>
            <a:ext cx="4316413" cy="6477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Revelation 6–18</a:t>
            </a:r>
          </a:p>
        </p:txBody>
      </p:sp>
      <p:sp>
        <p:nvSpPr>
          <p:cNvPr id="824344" name="Text Box 24"/>
          <p:cNvSpPr txBox="1">
            <a:spLocks noChangeArrowheads="1"/>
          </p:cNvSpPr>
          <p:nvPr/>
        </p:nvSpPr>
        <p:spPr bwMode="auto">
          <a:xfrm>
            <a:off x="5956300" y="61563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a:solidFill>
                  <a:srgbClr val="FFFFFF"/>
                </a:solidFill>
                <a:latin typeface="Arial"/>
                <a:ea typeface="ＭＳ Ｐゴシック" pitchFamily="-111" charset="-128"/>
                <a:cs typeface="Arial"/>
              </a:rPr>
              <a:t>19</a:t>
            </a:r>
          </a:p>
        </p:txBody>
      </p:sp>
      <p:sp>
        <p:nvSpPr>
          <p:cNvPr id="824346" name="Text Box 26"/>
          <p:cNvSpPr txBox="1">
            <a:spLocks noChangeArrowheads="1"/>
          </p:cNvSpPr>
          <p:nvPr/>
        </p:nvSpPr>
        <p:spPr bwMode="auto">
          <a:xfrm>
            <a:off x="7480300" y="6156325"/>
            <a:ext cx="16637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21–22</a:t>
            </a:r>
          </a:p>
        </p:txBody>
      </p:sp>
      <p:sp>
        <p:nvSpPr>
          <p:cNvPr id="17" name="Text Box 23"/>
          <p:cNvSpPr txBox="1">
            <a:spLocks noChangeArrowheads="1"/>
          </p:cNvSpPr>
          <p:nvPr/>
        </p:nvSpPr>
        <p:spPr bwMode="auto">
          <a:xfrm>
            <a:off x="901700" y="6092825"/>
            <a:ext cx="4316413"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Revelation 20</a:t>
            </a:r>
          </a:p>
        </p:txBody>
      </p:sp>
      <p:sp>
        <p:nvSpPr>
          <p:cNvPr id="18" name="Text Box 37"/>
          <p:cNvSpPr txBox="1">
            <a:spLocks noChangeArrowheads="1"/>
          </p:cNvSpPr>
          <p:nvPr/>
        </p:nvSpPr>
        <p:spPr bwMode="auto">
          <a:xfrm>
            <a:off x="8448730"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433</a:t>
            </a:r>
          </a:p>
        </p:txBody>
      </p:sp>
    </p:spTree>
    <p:extLst>
      <p:ext uri="{BB962C8B-B14F-4D97-AF65-F5344CB8AC3E}">
        <p14:creationId xmlns:p14="http://schemas.microsoft.com/office/powerpoint/2010/main" val="28941371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2000"/>
                                  </p:stCondLst>
                                  <p:childTnLst>
                                    <p:set>
                                      <p:cBhvr>
                                        <p:cTn id="6" dur="1" fill="hold">
                                          <p:stCondLst>
                                            <p:cond delay="0"/>
                                          </p:stCondLst>
                                        </p:cTn>
                                        <p:tgtEl>
                                          <p:spTgt spid="262149"/>
                                        </p:tgtEl>
                                        <p:attrNameLst>
                                          <p:attrName>style.visibility</p:attrName>
                                        </p:attrNameLst>
                                      </p:cBhvr>
                                      <p:to>
                                        <p:strVal val="visible"/>
                                      </p:to>
                                    </p:set>
                                    <p:anim calcmode="lin" valueType="num">
                                      <p:cBhvr additive="base">
                                        <p:cTn id="7" dur="500" fill="hold"/>
                                        <p:tgtEl>
                                          <p:spTgt spid="262149"/>
                                        </p:tgtEl>
                                        <p:attrNameLst>
                                          <p:attrName>ppt_x</p:attrName>
                                        </p:attrNameLst>
                                      </p:cBhvr>
                                      <p:tavLst>
                                        <p:tav tm="0">
                                          <p:val>
                                            <p:strVal val="0-#ppt_w/2"/>
                                          </p:val>
                                        </p:tav>
                                        <p:tav tm="100000">
                                          <p:val>
                                            <p:strVal val="#ppt_x"/>
                                          </p:val>
                                        </p:tav>
                                      </p:tavLst>
                                    </p:anim>
                                    <p:anim calcmode="lin" valueType="num">
                                      <p:cBhvr additive="base">
                                        <p:cTn id="8" dur="500" fill="hold"/>
                                        <p:tgtEl>
                                          <p:spTgt spid="26214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p:cTn id="11" dur="1" fill="hold">
                                          <p:stCondLst>
                                            <p:cond delay="0"/>
                                          </p:stCondLst>
                                        </p:cTn>
                                        <p:tgtEl>
                                          <p:spTgt spid="262153"/>
                                        </p:tgtEl>
                                        <p:attrNameLst>
                                          <p:attrName>style.visibility</p:attrName>
                                        </p:attrNameLst>
                                      </p:cBhvr>
                                      <p:to>
                                        <p:strVal val="visible"/>
                                      </p:to>
                                    </p:set>
                                    <p:anim calcmode="lin" valueType="num">
                                      <p:cBhvr additive="base">
                                        <p:cTn id="12" dur="500" fill="hold"/>
                                        <p:tgtEl>
                                          <p:spTgt spid="262153"/>
                                        </p:tgtEl>
                                        <p:attrNameLst>
                                          <p:attrName>ppt_x</p:attrName>
                                        </p:attrNameLst>
                                      </p:cBhvr>
                                      <p:tavLst>
                                        <p:tav tm="0">
                                          <p:val>
                                            <p:strVal val="0-#ppt_w/2"/>
                                          </p:val>
                                        </p:tav>
                                        <p:tav tm="100000">
                                          <p:val>
                                            <p:strVal val="#ppt_x"/>
                                          </p:val>
                                        </p:tav>
                                      </p:tavLst>
                                    </p:anim>
                                    <p:anim calcmode="lin" valueType="num">
                                      <p:cBhvr additive="base">
                                        <p:cTn id="13" dur="500" fill="hold"/>
                                        <p:tgtEl>
                                          <p:spTgt spid="26215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1000"/>
                                  </p:stCondLst>
                                  <p:childTnLst>
                                    <p:set>
                                      <p:cBhvr>
                                        <p:cTn id="16" dur="1" fill="hold">
                                          <p:stCondLst>
                                            <p:cond delay="0"/>
                                          </p:stCondLst>
                                        </p:cTn>
                                        <p:tgtEl>
                                          <p:spTgt spid="262147"/>
                                        </p:tgtEl>
                                        <p:attrNameLst>
                                          <p:attrName>style.visibility</p:attrName>
                                        </p:attrNameLst>
                                      </p:cBhvr>
                                      <p:to>
                                        <p:strVal val="visible"/>
                                      </p:to>
                                    </p:set>
                                    <p:animEffect transition="in" filter="wipe(left)">
                                      <p:cBhvr>
                                        <p:cTn id="17" dur="500"/>
                                        <p:tgtEl>
                                          <p:spTgt spid="262147"/>
                                        </p:tgtEl>
                                      </p:cBhvr>
                                    </p:animEffect>
                                  </p:childTnLst>
                                </p:cTn>
                              </p:par>
                            </p:childTnLst>
                          </p:cTn>
                        </p:par>
                        <p:par>
                          <p:cTn id="18" fill="hold" nodeType="afterGroup">
                            <p:stCondLst>
                              <p:cond delay="4500"/>
                            </p:stCondLst>
                            <p:childTnLst>
                              <p:par>
                                <p:cTn id="19" presetID="17" presetClass="entr" presetSubtype="8" fill="hold" grpId="0" nodeType="afterEffect">
                                  <p:stCondLst>
                                    <p:cond delay="2000"/>
                                  </p:stCondLst>
                                  <p:childTnLst>
                                    <p:set>
                                      <p:cBhvr>
                                        <p:cTn id="20" dur="1" fill="hold">
                                          <p:stCondLst>
                                            <p:cond delay="0"/>
                                          </p:stCondLst>
                                        </p:cTn>
                                        <p:tgtEl>
                                          <p:spTgt spid="262152"/>
                                        </p:tgtEl>
                                        <p:attrNameLst>
                                          <p:attrName>style.visibility</p:attrName>
                                        </p:attrNameLst>
                                      </p:cBhvr>
                                      <p:to>
                                        <p:strVal val="visible"/>
                                      </p:to>
                                    </p:set>
                                    <p:anim calcmode="lin" valueType="num">
                                      <p:cBhvr>
                                        <p:cTn id="21" dur="500" fill="hold"/>
                                        <p:tgtEl>
                                          <p:spTgt spid="262152"/>
                                        </p:tgtEl>
                                        <p:attrNameLst>
                                          <p:attrName>ppt_x</p:attrName>
                                        </p:attrNameLst>
                                      </p:cBhvr>
                                      <p:tavLst>
                                        <p:tav tm="0">
                                          <p:val>
                                            <p:strVal val="#ppt_x-#ppt_w/2"/>
                                          </p:val>
                                        </p:tav>
                                        <p:tav tm="100000">
                                          <p:val>
                                            <p:strVal val="#ppt_x"/>
                                          </p:val>
                                        </p:tav>
                                      </p:tavLst>
                                    </p:anim>
                                    <p:anim calcmode="lin" valueType="num">
                                      <p:cBhvr>
                                        <p:cTn id="22" dur="500" fill="hold"/>
                                        <p:tgtEl>
                                          <p:spTgt spid="262152"/>
                                        </p:tgtEl>
                                        <p:attrNameLst>
                                          <p:attrName>ppt_y</p:attrName>
                                        </p:attrNameLst>
                                      </p:cBhvr>
                                      <p:tavLst>
                                        <p:tav tm="0">
                                          <p:val>
                                            <p:strVal val="#ppt_y"/>
                                          </p:val>
                                        </p:tav>
                                        <p:tav tm="100000">
                                          <p:val>
                                            <p:strVal val="#ppt_y"/>
                                          </p:val>
                                        </p:tav>
                                      </p:tavLst>
                                    </p:anim>
                                    <p:anim calcmode="lin" valueType="num">
                                      <p:cBhvr>
                                        <p:cTn id="23" dur="500" fill="hold"/>
                                        <p:tgtEl>
                                          <p:spTgt spid="262152"/>
                                        </p:tgtEl>
                                        <p:attrNameLst>
                                          <p:attrName>ppt_w</p:attrName>
                                        </p:attrNameLst>
                                      </p:cBhvr>
                                      <p:tavLst>
                                        <p:tav tm="0">
                                          <p:val>
                                            <p:fltVal val="0"/>
                                          </p:val>
                                        </p:tav>
                                        <p:tav tm="100000">
                                          <p:val>
                                            <p:strVal val="#ppt_w"/>
                                          </p:val>
                                        </p:tav>
                                      </p:tavLst>
                                    </p:anim>
                                    <p:anim calcmode="lin" valueType="num">
                                      <p:cBhvr>
                                        <p:cTn id="24" dur="500" fill="hold"/>
                                        <p:tgtEl>
                                          <p:spTgt spid="26215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7000"/>
                            </p:stCondLst>
                            <p:childTnLst>
                              <p:par>
                                <p:cTn id="26" presetID="2" presetClass="entr" presetSubtype="1" fill="hold" nodeType="afterEffect">
                                  <p:stCondLst>
                                    <p:cond delay="5000"/>
                                  </p:stCondLst>
                                  <p:childTnLst>
                                    <p:set>
                                      <p:cBhvr>
                                        <p:cTn id="27" dur="1" fill="hold">
                                          <p:stCondLst>
                                            <p:cond delay="0"/>
                                          </p:stCondLst>
                                        </p:cTn>
                                        <p:tgtEl>
                                          <p:spTgt spid="262148"/>
                                        </p:tgtEl>
                                        <p:attrNameLst>
                                          <p:attrName>style.visibility</p:attrName>
                                        </p:attrNameLst>
                                      </p:cBhvr>
                                      <p:to>
                                        <p:strVal val="visible"/>
                                      </p:to>
                                    </p:set>
                                    <p:anim calcmode="lin" valueType="num">
                                      <p:cBhvr additive="base">
                                        <p:cTn id="28" dur="500" fill="hold"/>
                                        <p:tgtEl>
                                          <p:spTgt spid="262148"/>
                                        </p:tgtEl>
                                        <p:attrNameLst>
                                          <p:attrName>ppt_x</p:attrName>
                                        </p:attrNameLst>
                                      </p:cBhvr>
                                      <p:tavLst>
                                        <p:tav tm="0">
                                          <p:val>
                                            <p:strVal val="#ppt_x"/>
                                          </p:val>
                                        </p:tav>
                                        <p:tav tm="100000">
                                          <p:val>
                                            <p:strVal val="#ppt_x"/>
                                          </p:val>
                                        </p:tav>
                                      </p:tavLst>
                                    </p:anim>
                                    <p:anim calcmode="lin" valueType="num">
                                      <p:cBhvr additive="base">
                                        <p:cTn id="29" dur="500" fill="hold"/>
                                        <p:tgtEl>
                                          <p:spTgt spid="262148"/>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grpId="0" nodeType="afterEffect">
                                  <p:stCondLst>
                                    <p:cond delay="0"/>
                                  </p:stCondLst>
                                  <p:childTnLst>
                                    <p:set>
                                      <p:cBhvr>
                                        <p:cTn id="32" dur="1" fill="hold">
                                          <p:stCondLst>
                                            <p:cond delay="0"/>
                                          </p:stCondLst>
                                        </p:cTn>
                                        <p:tgtEl>
                                          <p:spTgt spid="262151"/>
                                        </p:tgtEl>
                                        <p:attrNameLst>
                                          <p:attrName>style.visibility</p:attrName>
                                        </p:attrNameLst>
                                      </p:cBhvr>
                                      <p:to>
                                        <p:strVal val="visible"/>
                                      </p:to>
                                    </p:set>
                                    <p:anim calcmode="lin" valueType="num">
                                      <p:cBhvr additive="base">
                                        <p:cTn id="33" dur="500" fill="hold"/>
                                        <p:tgtEl>
                                          <p:spTgt spid="262151"/>
                                        </p:tgtEl>
                                        <p:attrNameLst>
                                          <p:attrName>ppt_x</p:attrName>
                                        </p:attrNameLst>
                                      </p:cBhvr>
                                      <p:tavLst>
                                        <p:tav tm="0">
                                          <p:val>
                                            <p:strVal val="#ppt_x"/>
                                          </p:val>
                                        </p:tav>
                                        <p:tav tm="100000">
                                          <p:val>
                                            <p:strVal val="#ppt_x"/>
                                          </p:val>
                                        </p:tav>
                                      </p:tavLst>
                                    </p:anim>
                                    <p:anim calcmode="lin" valueType="num">
                                      <p:cBhvr additive="base">
                                        <p:cTn id="34" dur="500" fill="hold"/>
                                        <p:tgtEl>
                                          <p:spTgt spid="262151"/>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1000"/>
                                  </p:stCondLst>
                                  <p:childTnLst>
                                    <p:set>
                                      <p:cBhvr>
                                        <p:cTn id="37" dur="1" fill="hold">
                                          <p:stCondLst>
                                            <p:cond delay="0"/>
                                          </p:stCondLst>
                                        </p:cTn>
                                        <p:tgtEl>
                                          <p:spTgt spid="262154"/>
                                        </p:tgtEl>
                                        <p:attrNameLst>
                                          <p:attrName>style.visibility</p:attrName>
                                        </p:attrNameLst>
                                      </p:cBhvr>
                                      <p:to>
                                        <p:strVal val="visible"/>
                                      </p:to>
                                    </p:set>
                                    <p:anim calcmode="lin" valueType="num">
                                      <p:cBhvr additive="base">
                                        <p:cTn id="38" dur="500" fill="hold"/>
                                        <p:tgtEl>
                                          <p:spTgt spid="262154"/>
                                        </p:tgtEl>
                                        <p:attrNameLst>
                                          <p:attrName>ppt_x</p:attrName>
                                        </p:attrNameLst>
                                      </p:cBhvr>
                                      <p:tavLst>
                                        <p:tav tm="0">
                                          <p:val>
                                            <p:strVal val="#ppt_x"/>
                                          </p:val>
                                        </p:tav>
                                        <p:tav tm="100000">
                                          <p:val>
                                            <p:strVal val="#ppt_x"/>
                                          </p:val>
                                        </p:tav>
                                      </p:tavLst>
                                    </p:anim>
                                    <p:anim calcmode="lin" valueType="num">
                                      <p:cBhvr additive="base">
                                        <p:cTn id="39" dur="500" fill="hold"/>
                                        <p:tgtEl>
                                          <p:spTgt spid="262154"/>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4500"/>
                            </p:stCondLst>
                            <p:childTnLst>
                              <p:par>
                                <p:cTn id="41" presetID="2" presetClass="entr" presetSubtype="2" fill="hold" grpId="0" nodeType="afterEffect">
                                  <p:stCondLst>
                                    <p:cond delay="1000"/>
                                  </p:stCondLst>
                                  <p:childTnLst>
                                    <p:set>
                                      <p:cBhvr>
                                        <p:cTn id="42" dur="1" fill="hold">
                                          <p:stCondLst>
                                            <p:cond delay="0"/>
                                          </p:stCondLst>
                                        </p:cTn>
                                        <p:tgtEl>
                                          <p:spTgt spid="262150"/>
                                        </p:tgtEl>
                                        <p:attrNameLst>
                                          <p:attrName>style.visibility</p:attrName>
                                        </p:attrNameLst>
                                      </p:cBhvr>
                                      <p:to>
                                        <p:strVal val="visible"/>
                                      </p:to>
                                    </p:set>
                                    <p:anim calcmode="lin" valueType="num">
                                      <p:cBhvr additive="base">
                                        <p:cTn id="43" dur="500" fill="hold"/>
                                        <p:tgtEl>
                                          <p:spTgt spid="262150"/>
                                        </p:tgtEl>
                                        <p:attrNameLst>
                                          <p:attrName>ppt_x</p:attrName>
                                        </p:attrNameLst>
                                      </p:cBhvr>
                                      <p:tavLst>
                                        <p:tav tm="0">
                                          <p:val>
                                            <p:strVal val="1+#ppt_w/2"/>
                                          </p:val>
                                        </p:tav>
                                        <p:tav tm="100000">
                                          <p:val>
                                            <p:strVal val="#ppt_x"/>
                                          </p:val>
                                        </p:tav>
                                      </p:tavLst>
                                    </p:anim>
                                    <p:anim calcmode="lin" valueType="num">
                                      <p:cBhvr additive="base">
                                        <p:cTn id="44" dur="500" fill="hold"/>
                                        <p:tgtEl>
                                          <p:spTgt spid="26215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160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175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19000"/>
                            </p:stCondLst>
                            <p:childTnLst>
                              <p:par>
                                <p:cTn id="60" presetID="17" presetClass="entr" presetSubtype="8" fill="hold" grpId="0" nodeType="afterEffect">
                                  <p:stCondLst>
                                    <p:cond delay="1000"/>
                                  </p:stCondLst>
                                  <p:childTnLst>
                                    <p:set>
                                      <p:cBhvr>
                                        <p:cTn id="61" dur="1" fill="hold">
                                          <p:stCondLst>
                                            <p:cond delay="0"/>
                                          </p:stCondLst>
                                        </p:cTn>
                                        <p:tgtEl>
                                          <p:spTgt spid="17"/>
                                        </p:tgtEl>
                                        <p:attrNameLst>
                                          <p:attrName>style.visibility</p:attrName>
                                        </p:attrNameLst>
                                      </p:cBhvr>
                                      <p:to>
                                        <p:strVal val="visible"/>
                                      </p:to>
                                    </p:set>
                                    <p:anim calcmode="lin" valueType="num">
                                      <p:cBhvr>
                                        <p:cTn id="62" dur="500" fill="hold"/>
                                        <p:tgtEl>
                                          <p:spTgt spid="17"/>
                                        </p:tgtEl>
                                        <p:attrNameLst>
                                          <p:attrName>ppt_x</p:attrName>
                                        </p:attrNameLst>
                                      </p:cBhvr>
                                      <p:tavLst>
                                        <p:tav tm="0">
                                          <p:val>
                                            <p:strVal val="#ppt_x-#ppt_w/2"/>
                                          </p:val>
                                        </p:tav>
                                        <p:tav tm="100000">
                                          <p:val>
                                            <p:strVal val="#ppt_x"/>
                                          </p:val>
                                        </p:tav>
                                      </p:tavLst>
                                    </p:anim>
                                    <p:anim calcmode="lin" valueType="num">
                                      <p:cBhvr>
                                        <p:cTn id="63" dur="500" fill="hold"/>
                                        <p:tgtEl>
                                          <p:spTgt spid="17"/>
                                        </p:tgtEl>
                                        <p:attrNameLst>
                                          <p:attrName>ppt_y</p:attrName>
                                        </p:attrNameLst>
                                      </p:cBhvr>
                                      <p:tavLst>
                                        <p:tav tm="0">
                                          <p:val>
                                            <p:strVal val="#ppt_y"/>
                                          </p:val>
                                        </p:tav>
                                        <p:tav tm="100000">
                                          <p:val>
                                            <p:strVal val="#ppt_y"/>
                                          </p:val>
                                        </p:tav>
                                      </p:tavLst>
                                    </p:anim>
                                    <p:anim calcmode="lin" valueType="num">
                                      <p:cBhvr>
                                        <p:cTn id="64" dur="500" fill="hold"/>
                                        <p:tgtEl>
                                          <p:spTgt spid="17"/>
                                        </p:tgtEl>
                                        <p:attrNameLst>
                                          <p:attrName>ppt_w</p:attrName>
                                        </p:attrNameLst>
                                      </p:cBhvr>
                                      <p:tavLst>
                                        <p:tav tm="0">
                                          <p:val>
                                            <p:fltVal val="0"/>
                                          </p:val>
                                        </p:tav>
                                        <p:tav tm="100000">
                                          <p:val>
                                            <p:strVal val="#ppt_w"/>
                                          </p:val>
                                        </p:tav>
                                      </p:tavLst>
                                    </p:anim>
                                    <p:anim calcmode="lin" valueType="num">
                                      <p:cBhvr>
                                        <p:cTn id="65" dur="500" fill="hold"/>
                                        <p:tgtEl>
                                          <p:spTgt spid="17"/>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05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9" grpId="0" autoUpdateAnimBg="0"/>
      <p:bldP spid="262150" grpId="0" autoUpdateAnimBg="0"/>
      <p:bldP spid="262151" grpId="0" autoUpdateAnimBg="0"/>
      <p:bldP spid="262152" grpId="0" autoUpdateAnimBg="0"/>
      <p:bldP spid="262153" grpId="0" animBg="1"/>
      <p:bldP spid="262154" grpId="0" autoUpdateAnimBg="0"/>
      <p:bldP spid="824343" grpId="0" autoUpdateAnimBg="0"/>
      <p:bldP spid="824344" grpId="0" autoUpdateAnimBg="0"/>
      <p:bldP spid="824346" grpId="0" autoUpdateAnimBg="0"/>
      <p:bldP spid="17"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10018" name="Rectangle 5"/>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endParaRPr>
          </a:p>
        </p:txBody>
      </p:sp>
      <p:pic>
        <p:nvPicPr>
          <p:cNvPr id="1110019" name="Picture 5" descr="27 Dragon Chain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46339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2146" name="Rectangle 2"/>
          <p:cNvSpPr>
            <a:spLocks noChangeArrowheads="1"/>
          </p:cNvSpPr>
          <p:nvPr/>
        </p:nvSpPr>
        <p:spPr bwMode="auto">
          <a:xfrm>
            <a:off x="4648200" y="443426"/>
            <a:ext cx="4343400" cy="6268445"/>
          </a:xfrm>
          <a:prstGeom prst="rect">
            <a:avLst/>
          </a:prstGeom>
          <a:noFill/>
          <a:ln w="9525">
            <a:noFill/>
            <a:miter lim="800000"/>
            <a:headEnd/>
            <a:tailEnd/>
          </a:ln>
          <a:effectLst>
            <a:outerShdw blurRad="63500" dist="35921" dir="2700000" algn="ctr" rotWithShape="0">
              <a:schemeClr val="tx2">
                <a:alpha val="74997"/>
              </a:schemeClr>
            </a:outerShdw>
          </a:effectLst>
        </p:spPr>
        <p:txBody>
          <a:bodyPr anchor="ctr"/>
          <a:lstStyle/>
          <a:p>
            <a:pPr algn="ctr">
              <a:defRPr/>
            </a:pPr>
            <a:r>
              <a:rPr lang="en-US" sz="3200" b="1" dirty="0" err="1">
                <a:solidFill>
                  <a:srgbClr val="FFFF00"/>
                </a:solidFill>
                <a:latin typeface="Arial" charset="0"/>
              </a:rPr>
              <a:t>Amillennialists</a:t>
            </a:r>
            <a:r>
              <a:rPr lang="en-US" sz="3200" b="1" dirty="0">
                <a:solidFill>
                  <a:srgbClr val="FFFFFF"/>
                </a:solidFill>
                <a:latin typeface="Arial" charset="0"/>
              </a:rPr>
              <a:t> say </a:t>
            </a:r>
            <a:r>
              <a:rPr lang="en-US" sz="3200" b="1" dirty="0">
                <a:solidFill>
                  <a:srgbClr val="FFFF00"/>
                </a:solidFill>
                <a:latin typeface="Arial" charset="0"/>
              </a:rPr>
              <a:t>Satan is bound now</a:t>
            </a:r>
            <a:r>
              <a:rPr lang="en-US" sz="3200" b="1" dirty="0">
                <a:solidFill>
                  <a:srgbClr val="FFFFFF"/>
                </a:solidFill>
                <a:latin typeface="Arial" charset="0"/>
              </a:rPr>
              <a:t> from preventing the extension of the church.</a:t>
            </a:r>
            <a:br>
              <a:rPr lang="en-US" sz="3200" b="1" dirty="0">
                <a:solidFill>
                  <a:srgbClr val="FFFFFF"/>
                </a:solidFill>
                <a:latin typeface="Arial" charset="0"/>
              </a:rPr>
            </a:br>
            <a:r>
              <a:rPr lang="en-US" sz="3200" b="1" dirty="0">
                <a:solidFill>
                  <a:srgbClr val="FFFFFF"/>
                </a:solidFill>
                <a:latin typeface="Arial" charset="0"/>
              </a:rPr>
              <a:t>________</a:t>
            </a:r>
            <a:br>
              <a:rPr lang="en-US" sz="3200" b="1" dirty="0">
                <a:solidFill>
                  <a:srgbClr val="FFFFFF"/>
                </a:solidFill>
                <a:latin typeface="Arial" charset="0"/>
              </a:rPr>
            </a:br>
            <a:br>
              <a:rPr lang="en-US" sz="3200" b="1" dirty="0">
                <a:solidFill>
                  <a:srgbClr val="FFFFFF"/>
                </a:solidFill>
                <a:latin typeface="Arial" charset="0"/>
              </a:rPr>
            </a:br>
            <a:r>
              <a:rPr lang="en-US" sz="3200" b="1" dirty="0">
                <a:solidFill>
                  <a:srgbClr val="FFFFFF"/>
                </a:solidFill>
                <a:latin typeface="Arial" charset="0"/>
              </a:rPr>
              <a:t>True, but this text is not talking about preventing the spread of the gospel.  It says </a:t>
            </a:r>
            <a:r>
              <a:rPr lang="en-US" sz="3200" b="1" dirty="0">
                <a:solidFill>
                  <a:srgbClr val="FFFF00"/>
                </a:solidFill>
                <a:latin typeface="Arial" charset="0"/>
              </a:rPr>
              <a:t>he will not deceive nations.</a:t>
            </a:r>
            <a:endParaRPr lang="en-US" sz="4000" dirty="0">
              <a:solidFill>
                <a:srgbClr val="FFFFFF"/>
              </a:solidFill>
              <a:latin typeface="Times New Roman" charset="0"/>
            </a:endParaRPr>
          </a:p>
        </p:txBody>
      </p:sp>
      <p:sp>
        <p:nvSpPr>
          <p:cNvPr id="2" name="Rectangle 2"/>
          <p:cNvSpPr>
            <a:spLocks noGrp="1" noChangeArrowheads="1"/>
          </p:cNvSpPr>
          <p:nvPr>
            <p:ph type="ctrTitle" idx="4294967295"/>
          </p:nvPr>
        </p:nvSpPr>
        <p:spPr>
          <a:xfrm>
            <a:off x="76200" y="2420938"/>
            <a:ext cx="4343400" cy="2232025"/>
          </a:xfrm>
          <a:effectLst>
            <a:outerShdw blurRad="63500" dist="35921" dir="2700000" algn="ctr" rotWithShape="0">
              <a:schemeClr val="tx2">
                <a:alpha val="74998"/>
              </a:schemeClr>
            </a:outerShdw>
          </a:effectLst>
        </p:spPr>
        <p:txBody>
          <a:bodyPr/>
          <a:lstStyle/>
          <a:p>
            <a:pPr>
              <a:defRPr/>
            </a:pPr>
            <a:r>
              <a:rPr lang="en-US" sz="3200" b="1" dirty="0">
                <a:solidFill>
                  <a:srgbClr val="FFFF00"/>
                </a:solidFill>
                <a:latin typeface="Arial" charset="0"/>
                <a:ea typeface="ＭＳ Ｐゴシック" charset="0"/>
                <a:cs typeface="ＭＳ Ｐゴシック" charset="0"/>
              </a:rPr>
              <a:t>Is Satan bound now?</a:t>
            </a:r>
            <a:endParaRPr lang="en-US" sz="4000" dirty="0">
              <a:latin typeface="Times New Roman" charset="0"/>
              <a:ea typeface="ＭＳ Ｐゴシック" charset="0"/>
              <a:cs typeface="ＭＳ Ｐゴシック" charset="0"/>
            </a:endParaRPr>
          </a:p>
        </p:txBody>
      </p:sp>
      <p:sp>
        <p:nvSpPr>
          <p:cNvPr id="7" name="Rectangle 2"/>
          <p:cNvSpPr txBox="1">
            <a:spLocks noChangeArrowheads="1"/>
          </p:cNvSpPr>
          <p:nvPr/>
        </p:nvSpPr>
        <p:spPr bwMode="auto">
          <a:xfrm>
            <a:off x="-36513"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eaLnBrk="1" hangingPunct="1">
              <a:defRPr/>
            </a:pPr>
            <a:r>
              <a:rPr lang="en-US" sz="1100" b="1" dirty="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p>
        </p:txBody>
      </p:sp>
      <p:sp>
        <p:nvSpPr>
          <p:cNvPr id="8" name="Text Box 37"/>
          <p:cNvSpPr txBox="1">
            <a:spLocks noChangeArrowheads="1"/>
          </p:cNvSpPr>
          <p:nvPr/>
        </p:nvSpPr>
        <p:spPr bwMode="auto">
          <a:xfrm>
            <a:off x="8413782" y="64606"/>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chemeClr val="bg1"/>
                </a:solidFill>
                <a:latin typeface="Arial" charset="0"/>
                <a:cs typeface="Arial" charset="0"/>
              </a:rPr>
              <a:t>422</a:t>
            </a:r>
          </a:p>
        </p:txBody>
      </p:sp>
    </p:spTree>
    <p:extLst>
      <p:ext uri="{BB962C8B-B14F-4D97-AF65-F5344CB8AC3E}">
        <p14:creationId xmlns:p14="http://schemas.microsoft.com/office/powerpoint/2010/main" val="111801407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0">
  <p:cSld>
    <p:bg>
      <p:bgPr shadeToTitle="1">
        <a:gradFill rotWithShape="0">
          <a:gsLst>
            <a:gs pos="0">
              <a:srgbClr val="5E4700"/>
            </a:gs>
            <a:gs pos="100000">
              <a:srgbClr val="CC9900"/>
            </a:gs>
          </a:gsLst>
          <a:path path="shape">
            <a:fillToRect l="50000" t="50000" r="50000" b="50000"/>
          </a:path>
        </a:gradFill>
        <a:effectLst/>
      </p:bgPr>
    </p:bg>
    <p:spTree>
      <p:nvGrpSpPr>
        <p:cNvPr id="1" name=""/>
        <p:cNvGrpSpPr/>
        <p:nvPr/>
      </p:nvGrpSpPr>
      <p:grpSpPr>
        <a:xfrm>
          <a:off x="0" y="0"/>
          <a:ext cx="0" cy="0"/>
          <a:chOff x="0" y="0"/>
          <a:chExt cx="0" cy="0"/>
        </a:xfrm>
      </p:grpSpPr>
      <p:sp>
        <p:nvSpPr>
          <p:cNvPr id="264194" name="Rectangle 2"/>
          <p:cNvSpPr>
            <a:spLocks noChangeArrowheads="1"/>
          </p:cNvSpPr>
          <p:nvPr/>
        </p:nvSpPr>
        <p:spPr bwMode="auto">
          <a:xfrm>
            <a:off x="0" y="0"/>
            <a:ext cx="9144000" cy="6858000"/>
          </a:xfrm>
          <a:prstGeom prst="rect">
            <a:avLst/>
          </a:prstGeom>
          <a:gradFill rotWithShape="0">
            <a:gsLst>
              <a:gs pos="0">
                <a:srgbClr val="2E5C2D"/>
              </a:gs>
              <a:gs pos="100000">
                <a:srgbClr val="2E5C2D">
                  <a:gamma/>
                  <a:shade val="52941"/>
                  <a:invGamma/>
                </a:srgb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264195" name="Line 3"/>
          <p:cNvSpPr>
            <a:spLocks noChangeShapeType="1"/>
          </p:cNvSpPr>
          <p:nvPr/>
        </p:nvSpPr>
        <p:spPr bwMode="auto">
          <a:xfrm>
            <a:off x="1187450" y="3471863"/>
            <a:ext cx="6705600" cy="0"/>
          </a:xfrm>
          <a:prstGeom prst="line">
            <a:avLst/>
          </a:prstGeom>
          <a:noFill/>
          <a:ln w="76200">
            <a:solidFill>
              <a:srgbClr val="FF0000"/>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264196" name="Line 4"/>
          <p:cNvSpPr>
            <a:spLocks noChangeShapeType="1"/>
          </p:cNvSpPr>
          <p:nvPr/>
        </p:nvSpPr>
        <p:spPr bwMode="auto">
          <a:xfrm>
            <a:off x="7126288" y="1995488"/>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264197" name="Text Box 5"/>
          <p:cNvSpPr txBox="1">
            <a:spLocks noChangeArrowheads="1"/>
          </p:cNvSpPr>
          <p:nvPr/>
        </p:nvSpPr>
        <p:spPr bwMode="auto">
          <a:xfrm rot="16200000">
            <a:off x="-815974" y="3011487"/>
            <a:ext cx="312420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a:solidFill>
                  <a:srgbClr val="FFFFFF"/>
                </a:solidFill>
                <a:latin typeface="Arial"/>
                <a:cs typeface="Arial"/>
              </a:rPr>
              <a:t>Church Age</a:t>
            </a:r>
            <a:endParaRPr lang="en-US" sz="4000">
              <a:solidFill>
                <a:srgbClr val="FFFFFF"/>
              </a:solidFill>
              <a:latin typeface="Arial"/>
              <a:cs typeface="Arial"/>
            </a:endParaRPr>
          </a:p>
        </p:txBody>
      </p:sp>
      <p:sp>
        <p:nvSpPr>
          <p:cNvPr id="264198" name="Text Box 6"/>
          <p:cNvSpPr txBox="1">
            <a:spLocks noChangeArrowheads="1"/>
          </p:cNvSpPr>
          <p:nvPr/>
        </p:nvSpPr>
        <p:spPr bwMode="auto">
          <a:xfrm>
            <a:off x="5940425" y="652463"/>
            <a:ext cx="2297113" cy="13239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00CCFF"/>
                </a:solidFill>
                <a:latin typeface="Arial"/>
                <a:cs typeface="Arial"/>
              </a:rPr>
              <a:t>Second Coming</a:t>
            </a:r>
            <a:endParaRPr lang="en-US" sz="4000" dirty="0">
              <a:solidFill>
                <a:srgbClr val="000000"/>
              </a:solidFill>
              <a:latin typeface="Arial"/>
              <a:cs typeface="Arial"/>
            </a:endParaRPr>
          </a:p>
        </p:txBody>
      </p:sp>
      <p:sp>
        <p:nvSpPr>
          <p:cNvPr id="264199" name="Text Box 7"/>
          <p:cNvSpPr txBox="1">
            <a:spLocks noChangeArrowheads="1"/>
          </p:cNvSpPr>
          <p:nvPr/>
        </p:nvSpPr>
        <p:spPr bwMode="auto">
          <a:xfrm>
            <a:off x="1690688" y="2328863"/>
            <a:ext cx="3733800" cy="26987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lnSpc>
                <a:spcPct val="80000"/>
              </a:lnSpc>
              <a:spcBef>
                <a:spcPct val="50000"/>
              </a:spcBef>
              <a:defRPr/>
            </a:pPr>
            <a:r>
              <a:rPr lang="en-US" sz="4000" b="1" dirty="0">
                <a:solidFill>
                  <a:srgbClr val="FFFFFF"/>
                </a:solidFill>
                <a:latin typeface="Arial"/>
                <a:cs typeface="Arial"/>
              </a:rPr>
              <a:t>Golden Age </a:t>
            </a:r>
            <a:br>
              <a:rPr lang="en-US" sz="4000" b="1" dirty="0">
                <a:solidFill>
                  <a:srgbClr val="FFFFFF"/>
                </a:solidFill>
                <a:latin typeface="Arial"/>
                <a:cs typeface="Arial"/>
              </a:rPr>
            </a:br>
            <a:r>
              <a:rPr lang="en-US" sz="4000" b="1" dirty="0">
                <a:solidFill>
                  <a:srgbClr val="FFFFFF"/>
                </a:solidFill>
                <a:latin typeface="Arial"/>
                <a:cs typeface="Arial"/>
              </a:rPr>
              <a:t>of the Gospel</a:t>
            </a:r>
          </a:p>
          <a:p>
            <a:pPr algn="ctr">
              <a:lnSpc>
                <a:spcPct val="80000"/>
              </a:lnSpc>
              <a:spcBef>
                <a:spcPct val="50000"/>
              </a:spcBef>
              <a:defRPr/>
            </a:pPr>
            <a:r>
              <a:rPr lang="en-US" sz="4000" b="1" dirty="0">
                <a:solidFill>
                  <a:srgbClr val="FFFFFF"/>
                </a:solidFill>
                <a:latin typeface="Arial"/>
                <a:cs typeface="Arial"/>
              </a:rPr>
              <a:t>Tribulations</a:t>
            </a:r>
          </a:p>
          <a:p>
            <a:pPr algn="ctr">
              <a:lnSpc>
                <a:spcPct val="80000"/>
              </a:lnSpc>
              <a:spcBef>
                <a:spcPct val="50000"/>
              </a:spcBef>
              <a:defRPr/>
            </a:pPr>
            <a:r>
              <a:rPr lang="en-US" sz="4000" b="1" dirty="0">
                <a:solidFill>
                  <a:srgbClr val="FFFFFF"/>
                </a:solidFill>
                <a:latin typeface="Arial"/>
                <a:cs typeface="Arial"/>
              </a:rPr>
              <a:t>Satan Bound</a:t>
            </a:r>
          </a:p>
        </p:txBody>
      </p:sp>
      <p:sp>
        <p:nvSpPr>
          <p:cNvPr id="264200" name="Text Box 8"/>
          <p:cNvSpPr txBox="1">
            <a:spLocks noChangeArrowheads="1"/>
          </p:cNvSpPr>
          <p:nvPr/>
        </p:nvSpPr>
        <p:spPr bwMode="auto">
          <a:xfrm rot="5400000" flipH="1">
            <a:off x="5993606" y="3236119"/>
            <a:ext cx="495141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FFCC00"/>
                </a:solidFill>
                <a:latin typeface="Arial"/>
                <a:cs typeface="Arial"/>
              </a:rPr>
              <a:t>Eternal Kingdom</a:t>
            </a:r>
            <a:endParaRPr lang="en-US" sz="4000" dirty="0">
              <a:solidFill>
                <a:srgbClr val="FFCC00"/>
              </a:solidFill>
              <a:latin typeface="Arial"/>
              <a:cs typeface="Arial"/>
            </a:endParaRPr>
          </a:p>
        </p:txBody>
      </p:sp>
      <p:sp>
        <p:nvSpPr>
          <p:cNvPr id="264201" name="Text Box 9"/>
          <p:cNvSpPr txBox="1">
            <a:spLocks noChangeArrowheads="1"/>
          </p:cNvSpPr>
          <p:nvPr/>
        </p:nvSpPr>
        <p:spPr bwMode="auto">
          <a:xfrm rot="5381629">
            <a:off x="5781675" y="4646613"/>
            <a:ext cx="2905125"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sz="4000" b="1" dirty="0">
                <a:solidFill>
                  <a:srgbClr val="FF0066"/>
                </a:solidFill>
                <a:latin typeface="Arial"/>
                <a:cs typeface="Arial"/>
              </a:rPr>
              <a:t>Judgment</a:t>
            </a:r>
            <a:endParaRPr lang="en-US" sz="4000" b="1" dirty="0">
              <a:solidFill>
                <a:srgbClr val="000000"/>
              </a:solidFill>
              <a:latin typeface="Arial"/>
              <a:cs typeface="Arial"/>
            </a:endParaRPr>
          </a:p>
        </p:txBody>
      </p:sp>
      <p:sp>
        <p:nvSpPr>
          <p:cNvPr id="264202" name="AutoShape 10"/>
          <p:cNvSpPr>
            <a:spLocks noChangeArrowheads="1"/>
          </p:cNvSpPr>
          <p:nvPr/>
        </p:nvSpPr>
        <p:spPr bwMode="auto">
          <a:xfrm rot="5400000">
            <a:off x="966788" y="690563"/>
            <a:ext cx="4495800" cy="5486400"/>
          </a:xfrm>
          <a:custGeom>
            <a:avLst/>
            <a:gdLst>
              <a:gd name="G0" fmla="+- 3882 0 0"/>
              <a:gd name="G1" fmla="+- 21600 0 3882"/>
              <a:gd name="G2" fmla="*/ 3882 1 2"/>
              <a:gd name="G3" fmla="+- 21600 0 G2"/>
              <a:gd name="G4" fmla="+/ 3882 21600 2"/>
              <a:gd name="G5" fmla="+/ G1 0 2"/>
              <a:gd name="G6" fmla="*/ 21600 21600 3882"/>
              <a:gd name="G7" fmla="*/ G6 1 2"/>
              <a:gd name="G8" fmla="+- 21600 0 G7"/>
              <a:gd name="G9" fmla="*/ 21600 1 2"/>
              <a:gd name="G10" fmla="+- 3882 0 G9"/>
              <a:gd name="G11" fmla="?: G10 G8 0"/>
              <a:gd name="G12" fmla="?: G10 G7 21600"/>
              <a:gd name="T0" fmla="*/ 19659 w 21600"/>
              <a:gd name="T1" fmla="*/ 10800 h 21600"/>
              <a:gd name="T2" fmla="*/ 10800 w 21600"/>
              <a:gd name="T3" fmla="*/ 21600 h 21600"/>
              <a:gd name="T4" fmla="*/ 1941 w 21600"/>
              <a:gd name="T5" fmla="*/ 10800 h 21600"/>
              <a:gd name="T6" fmla="*/ 10800 w 21600"/>
              <a:gd name="T7" fmla="*/ 0 h 21600"/>
              <a:gd name="T8" fmla="*/ 3741 w 21600"/>
              <a:gd name="T9" fmla="*/ 3741 h 21600"/>
              <a:gd name="T10" fmla="*/ 17859 w 21600"/>
              <a:gd name="T11" fmla="*/ 17859 h 21600"/>
            </a:gdLst>
            <a:ahLst/>
            <a:cxnLst>
              <a:cxn ang="0">
                <a:pos x="T0" y="T1"/>
              </a:cxn>
              <a:cxn ang="0">
                <a:pos x="T2" y="T3"/>
              </a:cxn>
              <a:cxn ang="0">
                <a:pos x="T4" y="T5"/>
              </a:cxn>
              <a:cxn ang="0">
                <a:pos x="T6" y="T7"/>
              </a:cxn>
            </a:cxnLst>
            <a:rect l="T8" t="T9" r="T10" b="T11"/>
            <a:pathLst>
              <a:path w="21600" h="21600">
                <a:moveTo>
                  <a:pt x="0" y="0"/>
                </a:moveTo>
                <a:lnTo>
                  <a:pt x="3882" y="21600"/>
                </a:lnTo>
                <a:lnTo>
                  <a:pt x="17718" y="21600"/>
                </a:lnTo>
                <a:lnTo>
                  <a:pt x="21600" y="0"/>
                </a:lnTo>
                <a:close/>
              </a:path>
            </a:pathLst>
          </a:custGeom>
          <a:noFill/>
          <a:ln w="38100">
            <a:solidFill>
              <a:schemeClr val="accent1"/>
            </a:solidFill>
            <a:miter lim="800000"/>
            <a:headEnd/>
            <a:tailEnd/>
          </a:ln>
          <a:effectLst>
            <a:outerShdw blurRad="63500" dist="35921" dir="2700000" algn="ctr" rotWithShape="0">
              <a:srgbClr val="000000">
                <a:alpha val="74998"/>
              </a:srgbClr>
            </a:outerShdw>
          </a:effectLst>
        </p:spPr>
        <p:txBody>
          <a:bodyPr rot="10800000" vert="eaVert" wrap="none" anchor="ctr"/>
          <a:lstStyle/>
          <a:p>
            <a:pPr algn="ctr">
              <a:defRPr/>
            </a:pPr>
            <a:endParaRPr lang="en-US">
              <a:solidFill>
                <a:srgbClr val="000000"/>
              </a:solidFill>
              <a:latin typeface="Arial"/>
              <a:cs typeface="Arial"/>
            </a:endParaRPr>
          </a:p>
        </p:txBody>
      </p:sp>
      <p:sp>
        <p:nvSpPr>
          <p:cNvPr id="264203" name="Rectangle 11"/>
          <p:cNvSpPr>
            <a:spLocks noGrp="1" noChangeArrowheads="1"/>
          </p:cNvSpPr>
          <p:nvPr>
            <p:ph type="title" idx="4294967295"/>
          </p:nvPr>
        </p:nvSpPr>
        <p:spPr>
          <a:xfrm>
            <a:off x="685800" y="44450"/>
            <a:ext cx="7772400" cy="762000"/>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b="1">
                <a:solidFill>
                  <a:srgbClr val="FFFFFF"/>
                </a:solidFill>
                <a:ea typeface="ＭＳ Ｐゴシック" pitchFamily="-111" charset="-128"/>
              </a:rPr>
              <a:t>Postmillennialism</a:t>
            </a:r>
          </a:p>
        </p:txBody>
      </p:sp>
      <p:sp>
        <p:nvSpPr>
          <p:cNvPr id="824343" name="Text Box 23"/>
          <p:cNvSpPr txBox="1">
            <a:spLocks noChangeArrowheads="1"/>
          </p:cNvSpPr>
          <p:nvPr/>
        </p:nvSpPr>
        <p:spPr bwMode="auto">
          <a:xfrm>
            <a:off x="215900" y="6156325"/>
            <a:ext cx="44275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Revelation 6–18</a:t>
            </a:r>
          </a:p>
        </p:txBody>
      </p:sp>
      <p:sp>
        <p:nvSpPr>
          <p:cNvPr id="824344" name="Text Box 24"/>
          <p:cNvSpPr txBox="1">
            <a:spLocks noChangeArrowheads="1"/>
          </p:cNvSpPr>
          <p:nvPr/>
        </p:nvSpPr>
        <p:spPr bwMode="auto">
          <a:xfrm>
            <a:off x="6443663" y="6156325"/>
            <a:ext cx="1223962"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19</a:t>
            </a:r>
          </a:p>
        </p:txBody>
      </p:sp>
      <p:sp>
        <p:nvSpPr>
          <p:cNvPr id="824345" name="Text Box 25"/>
          <p:cNvSpPr txBox="1">
            <a:spLocks noChangeArrowheads="1"/>
          </p:cNvSpPr>
          <p:nvPr/>
        </p:nvSpPr>
        <p:spPr bwMode="auto">
          <a:xfrm>
            <a:off x="4749800" y="6156325"/>
            <a:ext cx="974725"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20</a:t>
            </a:r>
          </a:p>
        </p:txBody>
      </p:sp>
      <p:sp>
        <p:nvSpPr>
          <p:cNvPr id="824346" name="Text Box 26"/>
          <p:cNvSpPr txBox="1">
            <a:spLocks noChangeArrowheads="1"/>
          </p:cNvSpPr>
          <p:nvPr/>
        </p:nvSpPr>
        <p:spPr bwMode="auto">
          <a:xfrm>
            <a:off x="7524750" y="6156325"/>
            <a:ext cx="1700213"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21–22</a:t>
            </a:r>
          </a:p>
        </p:txBody>
      </p:sp>
      <p:sp>
        <p:nvSpPr>
          <p:cNvPr id="17" name="Text Box 37"/>
          <p:cNvSpPr txBox="1">
            <a:spLocks noChangeArrowheads="1"/>
          </p:cNvSpPr>
          <p:nvPr/>
        </p:nvSpPr>
        <p:spPr bwMode="auto">
          <a:xfrm>
            <a:off x="8448730"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433</a:t>
            </a:r>
          </a:p>
        </p:txBody>
      </p:sp>
    </p:spTree>
    <p:extLst>
      <p:ext uri="{BB962C8B-B14F-4D97-AF65-F5344CB8AC3E}">
        <p14:creationId xmlns:p14="http://schemas.microsoft.com/office/powerpoint/2010/main" val="23891560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3000"/>
                                  </p:stCondLst>
                                  <p:childTnLst>
                                    <p:set>
                                      <p:cBhvr>
                                        <p:cTn id="6" dur="1" fill="hold">
                                          <p:stCondLst>
                                            <p:cond delay="0"/>
                                          </p:stCondLst>
                                        </p:cTn>
                                        <p:tgtEl>
                                          <p:spTgt spid="264197"/>
                                        </p:tgtEl>
                                        <p:attrNameLst>
                                          <p:attrName>style.visibility</p:attrName>
                                        </p:attrNameLst>
                                      </p:cBhvr>
                                      <p:to>
                                        <p:strVal val="visible"/>
                                      </p:to>
                                    </p:set>
                                    <p:anim calcmode="lin" valueType="num">
                                      <p:cBhvr additive="base">
                                        <p:cTn id="7" dur="500" fill="hold"/>
                                        <p:tgtEl>
                                          <p:spTgt spid="264197"/>
                                        </p:tgtEl>
                                        <p:attrNameLst>
                                          <p:attrName>ppt_x</p:attrName>
                                        </p:attrNameLst>
                                      </p:cBhvr>
                                      <p:tavLst>
                                        <p:tav tm="0">
                                          <p:val>
                                            <p:strVal val="0-#ppt_w/2"/>
                                          </p:val>
                                        </p:tav>
                                        <p:tav tm="100000">
                                          <p:val>
                                            <p:strVal val="#ppt_x"/>
                                          </p:val>
                                        </p:tav>
                                      </p:tavLst>
                                    </p:anim>
                                    <p:anim calcmode="lin" valueType="num">
                                      <p:cBhvr additive="base">
                                        <p:cTn id="8" dur="500" fill="hold"/>
                                        <p:tgtEl>
                                          <p:spTgt spid="264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p:cTn id="11" dur="1" fill="hold">
                                          <p:stCondLst>
                                            <p:cond delay="0"/>
                                          </p:stCondLst>
                                        </p:cTn>
                                        <p:tgtEl>
                                          <p:spTgt spid="264195"/>
                                        </p:tgtEl>
                                        <p:attrNameLst>
                                          <p:attrName>style.visibility</p:attrName>
                                        </p:attrNameLst>
                                      </p:cBhvr>
                                      <p:to>
                                        <p:strVal val="visible"/>
                                      </p:to>
                                    </p:set>
                                    <p:animEffect transition="in" filter="wipe(left)">
                                      <p:cBhvr>
                                        <p:cTn id="12" dur="500"/>
                                        <p:tgtEl>
                                          <p:spTgt spid="264195"/>
                                        </p:tgtEl>
                                      </p:cBhvr>
                                    </p:animEffect>
                                  </p:childTnLst>
                                </p:cTn>
                              </p:par>
                            </p:childTnLst>
                          </p:cTn>
                        </p:par>
                        <p:par>
                          <p:cTn id="13" fill="hold" nodeType="afterGroup">
                            <p:stCondLst>
                              <p:cond delay="4000"/>
                            </p:stCondLst>
                            <p:childTnLst>
                              <p:par>
                                <p:cTn id="14" presetID="7" presetClass="entr" presetSubtype="8" fill="hold" nodeType="afterEffect">
                                  <p:stCondLst>
                                    <p:cond delay="1000"/>
                                  </p:stCondLst>
                                  <p:childTnLst>
                                    <p:set>
                                      <p:cBhvr>
                                        <p:cTn id="15" dur="1" fill="hold">
                                          <p:stCondLst>
                                            <p:cond delay="0"/>
                                          </p:stCondLst>
                                        </p:cTn>
                                        <p:tgtEl>
                                          <p:spTgt spid="264202"/>
                                        </p:tgtEl>
                                        <p:attrNameLst>
                                          <p:attrName>style.visibility</p:attrName>
                                        </p:attrNameLst>
                                      </p:cBhvr>
                                      <p:to>
                                        <p:strVal val="visible"/>
                                      </p:to>
                                    </p:set>
                                    <p:anim calcmode="lin" valueType="num">
                                      <p:cBhvr additive="base">
                                        <p:cTn id="16" dur="5000" fill="hold"/>
                                        <p:tgtEl>
                                          <p:spTgt spid="264202"/>
                                        </p:tgtEl>
                                        <p:attrNameLst>
                                          <p:attrName>ppt_x</p:attrName>
                                        </p:attrNameLst>
                                      </p:cBhvr>
                                      <p:tavLst>
                                        <p:tav tm="0">
                                          <p:val>
                                            <p:strVal val="0-#ppt_w/2"/>
                                          </p:val>
                                        </p:tav>
                                        <p:tav tm="100000">
                                          <p:val>
                                            <p:strVal val="#ppt_x"/>
                                          </p:val>
                                        </p:tav>
                                      </p:tavLst>
                                    </p:anim>
                                    <p:anim calcmode="lin" valueType="num">
                                      <p:cBhvr additive="base">
                                        <p:cTn id="17" dur="5000" fill="hold"/>
                                        <p:tgtEl>
                                          <p:spTgt spid="26420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0"/>
                            </p:stCondLst>
                            <p:childTnLst>
                              <p:par>
                                <p:cTn id="19" presetID="17" presetClass="entr" presetSubtype="8" fill="hold" grpId="0" nodeType="afterEffect">
                                  <p:stCondLst>
                                    <p:cond delay="1000"/>
                                  </p:stCondLst>
                                  <p:childTnLst>
                                    <p:set>
                                      <p:cBhvr>
                                        <p:cTn id="20" dur="1" fill="hold">
                                          <p:stCondLst>
                                            <p:cond delay="0"/>
                                          </p:stCondLst>
                                        </p:cTn>
                                        <p:tgtEl>
                                          <p:spTgt spid="264199"/>
                                        </p:tgtEl>
                                        <p:attrNameLst>
                                          <p:attrName>style.visibility</p:attrName>
                                        </p:attrNameLst>
                                      </p:cBhvr>
                                      <p:to>
                                        <p:strVal val="visible"/>
                                      </p:to>
                                    </p:set>
                                    <p:anim calcmode="lin" valueType="num">
                                      <p:cBhvr>
                                        <p:cTn id="21" dur="500" fill="hold"/>
                                        <p:tgtEl>
                                          <p:spTgt spid="264199"/>
                                        </p:tgtEl>
                                        <p:attrNameLst>
                                          <p:attrName>ppt_x</p:attrName>
                                        </p:attrNameLst>
                                      </p:cBhvr>
                                      <p:tavLst>
                                        <p:tav tm="0">
                                          <p:val>
                                            <p:strVal val="#ppt_x-#ppt_w/2"/>
                                          </p:val>
                                        </p:tav>
                                        <p:tav tm="100000">
                                          <p:val>
                                            <p:strVal val="#ppt_x"/>
                                          </p:val>
                                        </p:tav>
                                      </p:tavLst>
                                    </p:anim>
                                    <p:anim calcmode="lin" valueType="num">
                                      <p:cBhvr>
                                        <p:cTn id="22" dur="500" fill="hold"/>
                                        <p:tgtEl>
                                          <p:spTgt spid="264199"/>
                                        </p:tgtEl>
                                        <p:attrNameLst>
                                          <p:attrName>ppt_y</p:attrName>
                                        </p:attrNameLst>
                                      </p:cBhvr>
                                      <p:tavLst>
                                        <p:tav tm="0">
                                          <p:val>
                                            <p:strVal val="#ppt_y"/>
                                          </p:val>
                                        </p:tav>
                                        <p:tav tm="100000">
                                          <p:val>
                                            <p:strVal val="#ppt_y"/>
                                          </p:val>
                                        </p:tav>
                                      </p:tavLst>
                                    </p:anim>
                                    <p:anim calcmode="lin" valueType="num">
                                      <p:cBhvr>
                                        <p:cTn id="23" dur="500" fill="hold"/>
                                        <p:tgtEl>
                                          <p:spTgt spid="264199"/>
                                        </p:tgtEl>
                                        <p:attrNameLst>
                                          <p:attrName>ppt_w</p:attrName>
                                        </p:attrNameLst>
                                      </p:cBhvr>
                                      <p:tavLst>
                                        <p:tav tm="0">
                                          <p:val>
                                            <p:fltVal val="0"/>
                                          </p:val>
                                        </p:tav>
                                        <p:tav tm="100000">
                                          <p:val>
                                            <p:strVal val="#ppt_w"/>
                                          </p:val>
                                        </p:tav>
                                      </p:tavLst>
                                    </p:anim>
                                    <p:anim calcmode="lin" valueType="num">
                                      <p:cBhvr>
                                        <p:cTn id="24" dur="500" fill="hold"/>
                                        <p:tgtEl>
                                          <p:spTgt spid="264199"/>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11500"/>
                            </p:stCondLst>
                            <p:childTnLst>
                              <p:par>
                                <p:cTn id="26" presetID="2" presetClass="entr" presetSubtype="1" fill="hold" grpId="0" nodeType="afterEffect">
                                  <p:stCondLst>
                                    <p:cond delay="5000"/>
                                  </p:stCondLst>
                                  <p:childTnLst>
                                    <p:set>
                                      <p:cBhvr>
                                        <p:cTn id="27" dur="1" fill="hold">
                                          <p:stCondLst>
                                            <p:cond delay="0"/>
                                          </p:stCondLst>
                                        </p:cTn>
                                        <p:tgtEl>
                                          <p:spTgt spid="264198"/>
                                        </p:tgtEl>
                                        <p:attrNameLst>
                                          <p:attrName>style.visibility</p:attrName>
                                        </p:attrNameLst>
                                      </p:cBhvr>
                                      <p:to>
                                        <p:strVal val="visible"/>
                                      </p:to>
                                    </p:set>
                                    <p:anim calcmode="lin" valueType="num">
                                      <p:cBhvr additive="base">
                                        <p:cTn id="28" dur="500" fill="hold"/>
                                        <p:tgtEl>
                                          <p:spTgt spid="264198"/>
                                        </p:tgtEl>
                                        <p:attrNameLst>
                                          <p:attrName>ppt_x</p:attrName>
                                        </p:attrNameLst>
                                      </p:cBhvr>
                                      <p:tavLst>
                                        <p:tav tm="0">
                                          <p:val>
                                            <p:strVal val="#ppt_x"/>
                                          </p:val>
                                        </p:tav>
                                        <p:tav tm="100000">
                                          <p:val>
                                            <p:strVal val="#ppt_x"/>
                                          </p:val>
                                        </p:tav>
                                      </p:tavLst>
                                    </p:anim>
                                    <p:anim calcmode="lin" valueType="num">
                                      <p:cBhvr additive="base">
                                        <p:cTn id="29" dur="500" fill="hold"/>
                                        <p:tgtEl>
                                          <p:spTgt spid="264198"/>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p:cTn id="32" dur="1" fill="hold">
                                          <p:stCondLst>
                                            <p:cond delay="0"/>
                                          </p:stCondLst>
                                        </p:cTn>
                                        <p:tgtEl>
                                          <p:spTgt spid="264196"/>
                                        </p:tgtEl>
                                        <p:attrNameLst>
                                          <p:attrName>style.visibility</p:attrName>
                                        </p:attrNameLst>
                                      </p:cBhvr>
                                      <p:to>
                                        <p:strVal val="visible"/>
                                      </p:to>
                                    </p:set>
                                    <p:anim calcmode="lin" valueType="num">
                                      <p:cBhvr additive="base">
                                        <p:cTn id="33" dur="500" fill="hold"/>
                                        <p:tgtEl>
                                          <p:spTgt spid="264196"/>
                                        </p:tgtEl>
                                        <p:attrNameLst>
                                          <p:attrName>ppt_x</p:attrName>
                                        </p:attrNameLst>
                                      </p:cBhvr>
                                      <p:tavLst>
                                        <p:tav tm="0">
                                          <p:val>
                                            <p:strVal val="#ppt_x"/>
                                          </p:val>
                                        </p:tav>
                                        <p:tav tm="100000">
                                          <p:val>
                                            <p:strVal val="#ppt_x"/>
                                          </p:val>
                                        </p:tav>
                                      </p:tavLst>
                                    </p:anim>
                                    <p:anim calcmode="lin" valueType="num">
                                      <p:cBhvr additive="base">
                                        <p:cTn id="34" dur="500" fill="hold"/>
                                        <p:tgtEl>
                                          <p:spTgt spid="264196"/>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7500"/>
                            </p:stCondLst>
                            <p:childTnLst>
                              <p:par>
                                <p:cTn id="36" presetID="2" presetClass="entr" presetSubtype="4" fill="hold" grpId="0" nodeType="afterEffect">
                                  <p:stCondLst>
                                    <p:cond delay="1000"/>
                                  </p:stCondLst>
                                  <p:childTnLst>
                                    <p:set>
                                      <p:cBhvr>
                                        <p:cTn id="37" dur="1" fill="hold">
                                          <p:stCondLst>
                                            <p:cond delay="0"/>
                                          </p:stCondLst>
                                        </p:cTn>
                                        <p:tgtEl>
                                          <p:spTgt spid="264201"/>
                                        </p:tgtEl>
                                        <p:attrNameLst>
                                          <p:attrName>style.visibility</p:attrName>
                                        </p:attrNameLst>
                                      </p:cBhvr>
                                      <p:to>
                                        <p:strVal val="visible"/>
                                      </p:to>
                                    </p:set>
                                    <p:anim calcmode="lin" valueType="num">
                                      <p:cBhvr additive="base">
                                        <p:cTn id="38" dur="500" fill="hold"/>
                                        <p:tgtEl>
                                          <p:spTgt spid="264201"/>
                                        </p:tgtEl>
                                        <p:attrNameLst>
                                          <p:attrName>ppt_x</p:attrName>
                                        </p:attrNameLst>
                                      </p:cBhvr>
                                      <p:tavLst>
                                        <p:tav tm="0">
                                          <p:val>
                                            <p:strVal val="#ppt_x"/>
                                          </p:val>
                                        </p:tav>
                                        <p:tav tm="100000">
                                          <p:val>
                                            <p:strVal val="#ppt_x"/>
                                          </p:val>
                                        </p:tav>
                                      </p:tavLst>
                                    </p:anim>
                                    <p:anim calcmode="lin" valueType="num">
                                      <p:cBhvr additive="base">
                                        <p:cTn id="39" dur="500" fill="hold"/>
                                        <p:tgtEl>
                                          <p:spTgt spid="264201"/>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9000"/>
                            </p:stCondLst>
                            <p:childTnLst>
                              <p:par>
                                <p:cTn id="41" presetID="2" presetClass="entr" presetSubtype="2" fill="hold" grpId="0" nodeType="afterEffect">
                                  <p:stCondLst>
                                    <p:cond delay="1000"/>
                                  </p:stCondLst>
                                  <p:childTnLst>
                                    <p:set>
                                      <p:cBhvr>
                                        <p:cTn id="42" dur="1" fill="hold">
                                          <p:stCondLst>
                                            <p:cond delay="0"/>
                                          </p:stCondLst>
                                        </p:cTn>
                                        <p:tgtEl>
                                          <p:spTgt spid="264200"/>
                                        </p:tgtEl>
                                        <p:attrNameLst>
                                          <p:attrName>style.visibility</p:attrName>
                                        </p:attrNameLst>
                                      </p:cBhvr>
                                      <p:to>
                                        <p:strVal val="visible"/>
                                      </p:to>
                                    </p:set>
                                    <p:anim calcmode="lin" valueType="num">
                                      <p:cBhvr additive="base">
                                        <p:cTn id="43" dur="500" fill="hold"/>
                                        <p:tgtEl>
                                          <p:spTgt spid="264200"/>
                                        </p:tgtEl>
                                        <p:attrNameLst>
                                          <p:attrName>ppt_x</p:attrName>
                                        </p:attrNameLst>
                                      </p:cBhvr>
                                      <p:tavLst>
                                        <p:tav tm="0">
                                          <p:val>
                                            <p:strVal val="1+#ppt_w/2"/>
                                          </p:val>
                                        </p:tav>
                                        <p:tav tm="100000">
                                          <p:val>
                                            <p:strVal val="#ppt_x"/>
                                          </p:val>
                                        </p:tav>
                                      </p:tavLst>
                                    </p:anim>
                                    <p:anim calcmode="lin" valueType="num">
                                      <p:cBhvr additive="base">
                                        <p:cTn id="44" dur="500" fill="hold"/>
                                        <p:tgtEl>
                                          <p:spTgt spid="26420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205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220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235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50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autoUpdateAnimBg="0"/>
      <p:bldP spid="264198" grpId="0" autoUpdateAnimBg="0"/>
      <p:bldP spid="264199" grpId="0" autoUpdateAnimBg="0"/>
      <p:bldP spid="264200" grpId="0" autoUpdateAnimBg="0"/>
      <p:bldP spid="264201" grpId="0" autoUpdateAnimBg="0"/>
      <p:bldP spid="824343" grpId="0" autoUpdateAnimBg="0"/>
      <p:bldP spid="824344" grpId="0" autoUpdateAnimBg="0"/>
      <p:bldP spid="824345" grpId="0" autoUpdateAnimBg="0"/>
      <p:bldP spid="824346"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164290" name="Rectangle 2"/>
          <p:cNvSpPr>
            <a:spLocks noGrp="1" noChangeArrowheads="1"/>
          </p:cNvSpPr>
          <p:nvPr>
            <p:ph type="title" idx="4294967295"/>
          </p:nvPr>
        </p:nvSpPr>
        <p:spPr>
          <a:xfrm>
            <a:off x="687388" y="328613"/>
            <a:ext cx="7466012" cy="1035050"/>
          </a:xfrm>
          <a:solidFill>
            <a:srgbClr val="006600"/>
          </a:solidFill>
          <a:ln w="28575">
            <a:solidFill>
              <a:srgbClr val="FFFF00"/>
            </a:solidFill>
            <a:miter lim="800000"/>
            <a:headEnd/>
            <a:tailEnd/>
          </a:ln>
        </p:spPr>
        <p:txBody>
          <a:bodyPr anchor="t">
            <a:spAutoFit/>
          </a:bodyPr>
          <a:lstStyle/>
          <a:p>
            <a:pPr eaLnBrk="1" hangingPunct="1"/>
            <a:r>
              <a:rPr lang="en-US" sz="6000" b="1" dirty="0">
                <a:solidFill>
                  <a:srgbClr val="FFFF66"/>
                </a:solidFill>
                <a:latin typeface="Times New Roman" charset="0"/>
                <a:ea typeface="ＭＳ Ｐゴシック" charset="0"/>
                <a:cs typeface="ＭＳ Ｐゴシック" charset="0"/>
              </a:rPr>
              <a:t>Kingdom Aspects</a:t>
            </a:r>
            <a:endParaRPr lang="en-US" sz="6600" b="1" dirty="0">
              <a:solidFill>
                <a:srgbClr val="FFFF66"/>
              </a:solidFill>
              <a:latin typeface="Times New Roman" charset="0"/>
              <a:ea typeface="ＭＳ Ｐゴシック" charset="0"/>
              <a:cs typeface="ＭＳ Ｐゴシック" charset="0"/>
            </a:endParaRPr>
          </a:p>
        </p:txBody>
      </p:sp>
      <p:sp>
        <p:nvSpPr>
          <p:cNvPr id="31747" name="Text Box 3"/>
          <p:cNvSpPr txBox="1">
            <a:spLocks noChangeArrowheads="1"/>
          </p:cNvSpPr>
          <p:nvPr/>
        </p:nvSpPr>
        <p:spPr bwMode="auto">
          <a:xfrm>
            <a:off x="457200" y="1844675"/>
            <a:ext cx="84582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sz="3200">
                <a:solidFill>
                  <a:srgbClr val="FFFF00"/>
                </a:solidFill>
              </a:rPr>
              <a:t>----------The Universal Kingdom------------</a:t>
            </a:r>
          </a:p>
        </p:txBody>
      </p:sp>
      <p:sp>
        <p:nvSpPr>
          <p:cNvPr id="1164292" name="Text Box 11"/>
          <p:cNvSpPr txBox="1">
            <a:spLocks noChangeArrowheads="1"/>
          </p:cNvSpPr>
          <p:nvPr/>
        </p:nvSpPr>
        <p:spPr bwMode="auto">
          <a:xfrm>
            <a:off x="0" y="4478691"/>
            <a:ext cx="158378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dirty="0">
                <a:solidFill>
                  <a:srgbClr val="FFFFFF"/>
                </a:solidFill>
              </a:rPr>
              <a:t>Mt Sinai</a:t>
            </a:r>
          </a:p>
        </p:txBody>
      </p:sp>
      <p:sp>
        <p:nvSpPr>
          <p:cNvPr id="31761" name="Text Box 17"/>
          <p:cNvSpPr txBox="1">
            <a:spLocks noChangeArrowheads="1"/>
          </p:cNvSpPr>
          <p:nvPr/>
        </p:nvSpPr>
        <p:spPr bwMode="auto">
          <a:xfrm>
            <a:off x="533400" y="2530475"/>
            <a:ext cx="84582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sz="3200">
                <a:solidFill>
                  <a:srgbClr val="FFFF00"/>
                </a:solidFill>
              </a:rPr>
              <a:t>----------The Spiritual Kingdom------------</a:t>
            </a:r>
          </a:p>
        </p:txBody>
      </p:sp>
      <p:sp>
        <p:nvSpPr>
          <p:cNvPr id="1164295" name="Text Box 18"/>
          <p:cNvSpPr txBox="1">
            <a:spLocks noChangeArrowheads="1"/>
          </p:cNvSpPr>
          <p:nvPr/>
        </p:nvSpPr>
        <p:spPr bwMode="auto">
          <a:xfrm>
            <a:off x="1373802" y="4478691"/>
            <a:ext cx="1978025"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dirty="0">
                <a:solidFill>
                  <a:srgbClr val="FFFFFF"/>
                </a:solidFill>
              </a:rPr>
              <a:t>Judges/</a:t>
            </a:r>
            <a:br>
              <a:rPr lang="en-US" dirty="0">
                <a:solidFill>
                  <a:srgbClr val="FFFFFF"/>
                </a:solidFill>
              </a:rPr>
            </a:br>
            <a:r>
              <a:rPr lang="en-US" dirty="0">
                <a:solidFill>
                  <a:srgbClr val="FFFFFF"/>
                </a:solidFill>
              </a:rPr>
              <a:t>Kings</a:t>
            </a:r>
          </a:p>
        </p:txBody>
      </p:sp>
      <p:sp>
        <p:nvSpPr>
          <p:cNvPr id="1164296" name="Text Box 19"/>
          <p:cNvSpPr txBox="1">
            <a:spLocks noChangeArrowheads="1"/>
          </p:cNvSpPr>
          <p:nvPr/>
        </p:nvSpPr>
        <p:spPr bwMode="auto">
          <a:xfrm>
            <a:off x="3537740" y="4478691"/>
            <a:ext cx="19780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dirty="0">
                <a:solidFill>
                  <a:srgbClr val="FFFFFF"/>
                </a:solidFill>
              </a:rPr>
              <a:t>Church Age</a:t>
            </a:r>
          </a:p>
        </p:txBody>
      </p:sp>
      <p:sp>
        <p:nvSpPr>
          <p:cNvPr id="1164297" name="Text Box 21"/>
          <p:cNvSpPr txBox="1">
            <a:spLocks noChangeArrowheads="1"/>
          </p:cNvSpPr>
          <p:nvPr/>
        </p:nvSpPr>
        <p:spPr bwMode="auto">
          <a:xfrm>
            <a:off x="7642334" y="4478691"/>
            <a:ext cx="1495904"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dirty="0">
                <a:solidFill>
                  <a:srgbClr val="FFFFFF"/>
                </a:solidFill>
              </a:rPr>
              <a:t>Eternity</a:t>
            </a:r>
          </a:p>
        </p:txBody>
      </p:sp>
      <p:sp>
        <p:nvSpPr>
          <p:cNvPr id="1164298" name="Line 5"/>
          <p:cNvSpPr>
            <a:spLocks noChangeShapeType="1"/>
          </p:cNvSpPr>
          <p:nvPr/>
        </p:nvSpPr>
        <p:spPr bwMode="auto">
          <a:xfrm>
            <a:off x="291555" y="4359275"/>
            <a:ext cx="7206446" cy="58938"/>
          </a:xfrm>
          <a:prstGeom prst="line">
            <a:avLst/>
          </a:prstGeom>
          <a:noFill/>
          <a:ln w="76200">
            <a:solidFill>
              <a:schemeClr val="bg1"/>
            </a:solidFill>
            <a:round/>
            <a:headEnd/>
            <a:tailEnd type="none" w="lg" len="lg"/>
          </a:ln>
          <a:extLst>
            <a:ext uri="{909E8E84-426E-40dd-AFC4-6F175D3DCCD1}">
              <a14:hiddenFill xmlns="" xmlns:a14="http://schemas.microsoft.com/office/drawing/2010/main">
                <a:noFill/>
              </a14:hiddenFill>
            </a:ext>
          </a:extLst>
        </p:spPr>
        <p:txBody>
          <a:bodyPr wrap="square" lIns="90000" tIns="46800" rIns="90000" bIns="46800">
            <a:spAutoFit/>
          </a:bodyPr>
          <a:lstStyle/>
          <a:p>
            <a:endParaRPr lang="en-US">
              <a:solidFill>
                <a:srgbClr val="000000"/>
              </a:solidFill>
            </a:endParaRPr>
          </a:p>
        </p:txBody>
      </p:sp>
      <p:grpSp>
        <p:nvGrpSpPr>
          <p:cNvPr id="1164299" name="Group 6"/>
          <p:cNvGrpSpPr>
            <a:grpSpLocks/>
          </p:cNvGrpSpPr>
          <p:nvPr/>
        </p:nvGrpSpPr>
        <p:grpSpPr bwMode="auto">
          <a:xfrm>
            <a:off x="3223625" y="3724275"/>
            <a:ext cx="431800" cy="647700"/>
            <a:chOff x="385" y="1298"/>
            <a:chExt cx="272" cy="408"/>
          </a:xfrm>
        </p:grpSpPr>
        <p:sp>
          <p:nvSpPr>
            <p:cNvPr id="1164307" name="Line 7"/>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US">
                <a:solidFill>
                  <a:srgbClr val="000000"/>
                </a:solidFill>
              </a:endParaRPr>
            </a:p>
          </p:txBody>
        </p:sp>
        <p:sp>
          <p:nvSpPr>
            <p:cNvPr id="1164308" name="Line 8"/>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US">
                <a:solidFill>
                  <a:srgbClr val="000000"/>
                </a:solidFill>
              </a:endParaRPr>
            </a:p>
          </p:txBody>
        </p:sp>
      </p:grpSp>
      <p:sp>
        <p:nvSpPr>
          <p:cNvPr id="1164300" name="Line 9"/>
          <p:cNvSpPr>
            <a:spLocks noChangeShapeType="1"/>
          </p:cNvSpPr>
          <p:nvPr/>
        </p:nvSpPr>
        <p:spPr bwMode="auto">
          <a:xfrm>
            <a:off x="5621745" y="3652838"/>
            <a:ext cx="0" cy="719137"/>
          </a:xfrm>
          <a:prstGeom prst="line">
            <a:avLst/>
          </a:prstGeom>
          <a:noFill/>
          <a:ln w="57150">
            <a:solidFill>
              <a:srgbClr val="99CCFF"/>
            </a:solidFill>
            <a:round/>
            <a:headEnd/>
            <a:tailEnd type="stealth"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US">
              <a:solidFill>
                <a:srgbClr val="000000"/>
              </a:solidFill>
            </a:endParaRPr>
          </a:p>
        </p:txBody>
      </p:sp>
      <p:sp>
        <p:nvSpPr>
          <p:cNvPr id="1164301" name="Line 23"/>
          <p:cNvSpPr>
            <a:spLocks noChangeShapeType="1"/>
          </p:cNvSpPr>
          <p:nvPr/>
        </p:nvSpPr>
        <p:spPr bwMode="auto">
          <a:xfrm>
            <a:off x="1358355" y="4130675"/>
            <a:ext cx="0" cy="228600"/>
          </a:xfrm>
          <a:prstGeom prst="line">
            <a:avLst/>
          </a:prstGeom>
          <a:noFill/>
          <a:ln w="57150">
            <a:solidFill>
              <a:schemeClr val="bg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sp>
        <p:nvSpPr>
          <p:cNvPr id="1164302" name="Line 24"/>
          <p:cNvSpPr>
            <a:spLocks noChangeShapeType="1"/>
          </p:cNvSpPr>
          <p:nvPr/>
        </p:nvSpPr>
        <p:spPr bwMode="auto">
          <a:xfrm>
            <a:off x="2362814" y="4130675"/>
            <a:ext cx="0" cy="228600"/>
          </a:xfrm>
          <a:prstGeom prst="line">
            <a:avLst/>
          </a:prstGeom>
          <a:noFill/>
          <a:ln w="57150">
            <a:solidFill>
              <a:schemeClr val="bg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sp>
        <p:nvSpPr>
          <p:cNvPr id="1164303" name="Text Box 22"/>
          <p:cNvSpPr txBox="1">
            <a:spLocks noChangeArrowheads="1"/>
          </p:cNvSpPr>
          <p:nvPr/>
        </p:nvSpPr>
        <p:spPr bwMode="auto">
          <a:xfrm>
            <a:off x="3537740" y="5029200"/>
            <a:ext cx="19780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dirty="0">
                <a:solidFill>
                  <a:srgbClr val="FFFFFF"/>
                </a:solidFill>
              </a:rPr>
              <a:t>Tribulations</a:t>
            </a:r>
            <a:endParaRPr lang="en-US" dirty="0">
              <a:solidFill>
                <a:srgbClr val="000000"/>
              </a:solidFill>
            </a:endParaRPr>
          </a:p>
        </p:txBody>
      </p:sp>
      <p:sp>
        <p:nvSpPr>
          <p:cNvPr id="31772" name="Text Box 28"/>
          <p:cNvSpPr txBox="1">
            <a:spLocks noChangeArrowheads="1"/>
          </p:cNvSpPr>
          <p:nvPr/>
        </p:nvSpPr>
        <p:spPr bwMode="auto">
          <a:xfrm>
            <a:off x="856070" y="3401035"/>
            <a:ext cx="19780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dirty="0">
                <a:solidFill>
                  <a:srgbClr val="FFFF00"/>
                </a:solidFill>
              </a:rPr>
              <a:t>Theocratic</a:t>
            </a:r>
          </a:p>
        </p:txBody>
      </p:sp>
      <p:sp>
        <p:nvSpPr>
          <p:cNvPr id="31775" name="Text Box 31"/>
          <p:cNvSpPr txBox="1">
            <a:spLocks noChangeArrowheads="1"/>
          </p:cNvSpPr>
          <p:nvPr/>
        </p:nvSpPr>
        <p:spPr bwMode="auto">
          <a:xfrm>
            <a:off x="7696610" y="3401035"/>
            <a:ext cx="1387353"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dirty="0">
                <a:solidFill>
                  <a:srgbClr val="FFFF00"/>
                </a:solidFill>
              </a:rPr>
              <a:t>Eternal</a:t>
            </a:r>
          </a:p>
        </p:txBody>
      </p:sp>
      <p:sp>
        <p:nvSpPr>
          <p:cNvPr id="31774" name="Text Box 30"/>
          <p:cNvSpPr txBox="1">
            <a:spLocks noChangeArrowheads="1"/>
          </p:cNvSpPr>
          <p:nvPr/>
        </p:nvSpPr>
        <p:spPr bwMode="auto">
          <a:xfrm>
            <a:off x="5620803" y="3401035"/>
            <a:ext cx="18256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dirty="0">
                <a:solidFill>
                  <a:srgbClr val="FFFF00"/>
                </a:solidFill>
              </a:rPr>
              <a:t>Millennial</a:t>
            </a:r>
            <a:endParaRPr lang="en-US" dirty="0">
              <a:solidFill>
                <a:srgbClr val="000000"/>
              </a:solidFill>
            </a:endParaRPr>
          </a:p>
        </p:txBody>
      </p:sp>
      <p:sp>
        <p:nvSpPr>
          <p:cNvPr id="21" name="Text Box 37"/>
          <p:cNvSpPr txBox="1">
            <a:spLocks noChangeArrowheads="1"/>
          </p:cNvSpPr>
          <p:nvPr/>
        </p:nvSpPr>
        <p:spPr bwMode="auto">
          <a:xfrm>
            <a:off x="8448730"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434</a:t>
            </a:r>
          </a:p>
        </p:txBody>
      </p:sp>
      <p:sp>
        <p:nvSpPr>
          <p:cNvPr id="22" name="Text Box 22"/>
          <p:cNvSpPr txBox="1">
            <a:spLocks noChangeArrowheads="1"/>
          </p:cNvSpPr>
          <p:nvPr/>
        </p:nvSpPr>
        <p:spPr bwMode="auto">
          <a:xfrm>
            <a:off x="5544603" y="4478691"/>
            <a:ext cx="1978025"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dirty="0">
                <a:solidFill>
                  <a:srgbClr val="FFFFFF"/>
                </a:solidFill>
              </a:rPr>
              <a:t>1000 years</a:t>
            </a:r>
            <a:endParaRPr lang="en-US" dirty="0">
              <a:solidFill>
                <a:srgbClr val="000000"/>
              </a:solidFill>
            </a:endParaRPr>
          </a:p>
        </p:txBody>
      </p:sp>
      <p:sp>
        <p:nvSpPr>
          <p:cNvPr id="23" name="Text Box 28"/>
          <p:cNvSpPr txBox="1">
            <a:spLocks noChangeArrowheads="1"/>
          </p:cNvSpPr>
          <p:nvPr/>
        </p:nvSpPr>
        <p:spPr bwMode="auto">
          <a:xfrm>
            <a:off x="3528285" y="3401035"/>
            <a:ext cx="1978025"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dirty="0">
                <a:solidFill>
                  <a:srgbClr val="FFFF00"/>
                </a:solidFill>
              </a:rPr>
              <a:t>Mystery Form</a:t>
            </a:r>
          </a:p>
        </p:txBody>
      </p:sp>
      <p:sp>
        <p:nvSpPr>
          <p:cNvPr id="3" name="Arc 2"/>
          <p:cNvSpPr/>
          <p:nvPr/>
        </p:nvSpPr>
        <p:spPr bwMode="auto">
          <a:xfrm flipH="1">
            <a:off x="7473050" y="3688636"/>
            <a:ext cx="640446" cy="1693467"/>
          </a:xfrm>
          <a:prstGeom prst="arc">
            <a:avLst>
              <a:gd name="adj1" fmla="val 16422802"/>
              <a:gd name="adj2" fmla="val 4832893"/>
            </a:avLst>
          </a:prstGeom>
          <a:noFill/>
          <a:ln w="57150" cap="flat" cmpd="sng" algn="ctr">
            <a:solidFill>
              <a:srgbClr val="FFFFFF"/>
            </a:solidFill>
            <a:prstDash val="solid"/>
            <a:round/>
            <a:headEnd type="none" w="med" len="med"/>
            <a:tailEnd type="none"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14606733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1747"/>
                                        </p:tgtEl>
                                        <p:attrNameLst>
                                          <p:attrName>style.visibility</p:attrName>
                                        </p:attrNameLst>
                                      </p:cBhvr>
                                      <p:to>
                                        <p:strVal val="visible"/>
                                      </p:to>
                                    </p:set>
                                    <p:anim calcmode="lin" valueType="num">
                                      <p:cBhvr>
                                        <p:cTn id="7" dur="1000" fill="hold"/>
                                        <p:tgtEl>
                                          <p:spTgt spid="31747"/>
                                        </p:tgtEl>
                                        <p:attrNameLst>
                                          <p:attrName>ppt_w</p:attrName>
                                        </p:attrNameLst>
                                      </p:cBhvr>
                                      <p:tavLst>
                                        <p:tav tm="0">
                                          <p:val>
                                            <p:strVal val="#ppt_w*0.70"/>
                                          </p:val>
                                        </p:tav>
                                        <p:tav tm="100000">
                                          <p:val>
                                            <p:strVal val="#ppt_w"/>
                                          </p:val>
                                        </p:tav>
                                      </p:tavLst>
                                    </p:anim>
                                    <p:anim calcmode="lin" valueType="num">
                                      <p:cBhvr>
                                        <p:cTn id="8" dur="1000" fill="hold"/>
                                        <p:tgtEl>
                                          <p:spTgt spid="31747"/>
                                        </p:tgtEl>
                                        <p:attrNameLst>
                                          <p:attrName>ppt_h</p:attrName>
                                        </p:attrNameLst>
                                      </p:cBhvr>
                                      <p:tavLst>
                                        <p:tav tm="0">
                                          <p:val>
                                            <p:strVal val="#ppt_h"/>
                                          </p:val>
                                        </p:tav>
                                        <p:tav tm="100000">
                                          <p:val>
                                            <p:strVal val="#ppt_h"/>
                                          </p:val>
                                        </p:tav>
                                      </p:tavLst>
                                    </p:anim>
                                    <p:animEffect transition="in" filter="fade">
                                      <p:cBhvr>
                                        <p:cTn id="9" dur="1000"/>
                                        <p:tgtEl>
                                          <p:spTgt spid="3174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31761"/>
                                        </p:tgtEl>
                                        <p:attrNameLst>
                                          <p:attrName>style.visibility</p:attrName>
                                        </p:attrNameLst>
                                      </p:cBhvr>
                                      <p:to>
                                        <p:strVal val="visible"/>
                                      </p:to>
                                    </p:set>
                                    <p:anim calcmode="lin" valueType="num">
                                      <p:cBhvr>
                                        <p:cTn id="14" dur="1000" fill="hold"/>
                                        <p:tgtEl>
                                          <p:spTgt spid="31761"/>
                                        </p:tgtEl>
                                        <p:attrNameLst>
                                          <p:attrName>ppt_w</p:attrName>
                                        </p:attrNameLst>
                                      </p:cBhvr>
                                      <p:tavLst>
                                        <p:tav tm="0">
                                          <p:val>
                                            <p:strVal val="#ppt_w*0.70"/>
                                          </p:val>
                                        </p:tav>
                                        <p:tav tm="100000">
                                          <p:val>
                                            <p:strVal val="#ppt_w"/>
                                          </p:val>
                                        </p:tav>
                                      </p:tavLst>
                                    </p:anim>
                                    <p:anim calcmode="lin" valueType="num">
                                      <p:cBhvr>
                                        <p:cTn id="15" dur="1000" fill="hold"/>
                                        <p:tgtEl>
                                          <p:spTgt spid="31761"/>
                                        </p:tgtEl>
                                        <p:attrNameLst>
                                          <p:attrName>ppt_h</p:attrName>
                                        </p:attrNameLst>
                                      </p:cBhvr>
                                      <p:tavLst>
                                        <p:tav tm="0">
                                          <p:val>
                                            <p:strVal val="#ppt_h"/>
                                          </p:val>
                                        </p:tav>
                                        <p:tav tm="100000">
                                          <p:val>
                                            <p:strVal val="#ppt_h"/>
                                          </p:val>
                                        </p:tav>
                                      </p:tavLst>
                                    </p:anim>
                                    <p:animEffect transition="in" filter="fade">
                                      <p:cBhvr>
                                        <p:cTn id="16" dur="1000"/>
                                        <p:tgtEl>
                                          <p:spTgt spid="3176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0" presetClass="entr" presetSubtype="0" fill="hold" grpId="0" nodeType="clickEffect">
                                  <p:stCondLst>
                                    <p:cond delay="0"/>
                                  </p:stCondLst>
                                  <p:childTnLst>
                                    <p:set>
                                      <p:cBhvr>
                                        <p:cTn id="20" dur="1" fill="hold">
                                          <p:stCondLst>
                                            <p:cond delay="0"/>
                                          </p:stCondLst>
                                        </p:cTn>
                                        <p:tgtEl>
                                          <p:spTgt spid="31772"/>
                                        </p:tgtEl>
                                        <p:attrNameLst>
                                          <p:attrName>style.visibility</p:attrName>
                                        </p:attrNameLst>
                                      </p:cBhvr>
                                      <p:to>
                                        <p:strVal val="visible"/>
                                      </p:to>
                                    </p:set>
                                    <p:animEffect transition="in" filter="fade">
                                      <p:cBhvr>
                                        <p:cTn id="21" dur="800" decel="100000"/>
                                        <p:tgtEl>
                                          <p:spTgt spid="31772"/>
                                        </p:tgtEl>
                                      </p:cBhvr>
                                    </p:animEffect>
                                    <p:anim calcmode="lin" valueType="num">
                                      <p:cBhvr>
                                        <p:cTn id="22" dur="800" decel="100000" fill="hold"/>
                                        <p:tgtEl>
                                          <p:spTgt spid="31772"/>
                                        </p:tgtEl>
                                        <p:attrNameLst>
                                          <p:attrName>style.rotation</p:attrName>
                                        </p:attrNameLst>
                                      </p:cBhvr>
                                      <p:tavLst>
                                        <p:tav tm="0">
                                          <p:val>
                                            <p:fltVal val="-90"/>
                                          </p:val>
                                        </p:tav>
                                        <p:tav tm="100000">
                                          <p:val>
                                            <p:fltVal val="0"/>
                                          </p:val>
                                        </p:tav>
                                      </p:tavLst>
                                    </p:anim>
                                    <p:anim calcmode="lin" valueType="num">
                                      <p:cBhvr>
                                        <p:cTn id="23" dur="800" decel="100000" fill="hold"/>
                                        <p:tgtEl>
                                          <p:spTgt spid="31772"/>
                                        </p:tgtEl>
                                        <p:attrNameLst>
                                          <p:attrName>ppt_x</p:attrName>
                                        </p:attrNameLst>
                                      </p:cBhvr>
                                      <p:tavLst>
                                        <p:tav tm="0">
                                          <p:val>
                                            <p:strVal val="#ppt_x+0.4"/>
                                          </p:val>
                                        </p:tav>
                                        <p:tav tm="100000">
                                          <p:val>
                                            <p:strVal val="#ppt_x-0.05"/>
                                          </p:val>
                                        </p:tav>
                                      </p:tavLst>
                                    </p:anim>
                                    <p:anim calcmode="lin" valueType="num">
                                      <p:cBhvr>
                                        <p:cTn id="24" dur="800" decel="100000" fill="hold"/>
                                        <p:tgtEl>
                                          <p:spTgt spid="31772"/>
                                        </p:tgtEl>
                                        <p:attrNameLst>
                                          <p:attrName>ppt_y</p:attrName>
                                        </p:attrNameLst>
                                      </p:cBhvr>
                                      <p:tavLst>
                                        <p:tav tm="0">
                                          <p:val>
                                            <p:strVal val="#ppt_y-0.4"/>
                                          </p:val>
                                        </p:tav>
                                        <p:tav tm="100000">
                                          <p:val>
                                            <p:strVal val="#ppt_y+0.1"/>
                                          </p:val>
                                        </p:tav>
                                      </p:tavLst>
                                    </p:anim>
                                    <p:anim calcmode="lin" valueType="num">
                                      <p:cBhvr>
                                        <p:cTn id="25" dur="200" accel="100000" fill="hold">
                                          <p:stCondLst>
                                            <p:cond delay="800"/>
                                          </p:stCondLst>
                                        </p:cTn>
                                        <p:tgtEl>
                                          <p:spTgt spid="31772"/>
                                        </p:tgtEl>
                                        <p:attrNameLst>
                                          <p:attrName>ppt_x</p:attrName>
                                        </p:attrNameLst>
                                      </p:cBhvr>
                                      <p:tavLst>
                                        <p:tav tm="0">
                                          <p:val>
                                            <p:strVal val="#ppt_x-0.05"/>
                                          </p:val>
                                        </p:tav>
                                        <p:tav tm="100000">
                                          <p:val>
                                            <p:strVal val="#ppt_x"/>
                                          </p:val>
                                        </p:tav>
                                      </p:tavLst>
                                    </p:anim>
                                    <p:anim calcmode="lin" valueType="num">
                                      <p:cBhvr>
                                        <p:cTn id="26" dur="200" accel="100000" fill="hold">
                                          <p:stCondLst>
                                            <p:cond delay="800"/>
                                          </p:stCondLst>
                                        </p:cTn>
                                        <p:tgtEl>
                                          <p:spTgt spid="31772"/>
                                        </p:tgtEl>
                                        <p:attrNameLst>
                                          <p:attrName>ppt_y</p:attrName>
                                        </p:attrNameLst>
                                      </p:cBhvr>
                                      <p:tavLst>
                                        <p:tav tm="0">
                                          <p:val>
                                            <p:strVal val="#ppt_y+0.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0" presetClass="entr" presetSubtype="0" fill="hold" grpId="0" nodeType="clickEffect">
                                  <p:stCondLst>
                                    <p:cond delay="0"/>
                                  </p:stCondLst>
                                  <p:childTnLst>
                                    <p:set>
                                      <p:cBhvr>
                                        <p:cTn id="30" dur="1" fill="hold">
                                          <p:stCondLst>
                                            <p:cond delay="0"/>
                                          </p:stCondLst>
                                        </p:cTn>
                                        <p:tgtEl>
                                          <p:spTgt spid="31774"/>
                                        </p:tgtEl>
                                        <p:attrNameLst>
                                          <p:attrName>style.visibility</p:attrName>
                                        </p:attrNameLst>
                                      </p:cBhvr>
                                      <p:to>
                                        <p:strVal val="visible"/>
                                      </p:to>
                                    </p:set>
                                    <p:animEffect transition="in" filter="fade">
                                      <p:cBhvr>
                                        <p:cTn id="31" dur="800" decel="100000"/>
                                        <p:tgtEl>
                                          <p:spTgt spid="31774"/>
                                        </p:tgtEl>
                                      </p:cBhvr>
                                    </p:animEffect>
                                    <p:anim calcmode="lin" valueType="num">
                                      <p:cBhvr>
                                        <p:cTn id="32" dur="800" decel="100000" fill="hold"/>
                                        <p:tgtEl>
                                          <p:spTgt spid="31774"/>
                                        </p:tgtEl>
                                        <p:attrNameLst>
                                          <p:attrName>style.rotation</p:attrName>
                                        </p:attrNameLst>
                                      </p:cBhvr>
                                      <p:tavLst>
                                        <p:tav tm="0">
                                          <p:val>
                                            <p:fltVal val="-90"/>
                                          </p:val>
                                        </p:tav>
                                        <p:tav tm="100000">
                                          <p:val>
                                            <p:fltVal val="0"/>
                                          </p:val>
                                        </p:tav>
                                      </p:tavLst>
                                    </p:anim>
                                    <p:anim calcmode="lin" valueType="num">
                                      <p:cBhvr>
                                        <p:cTn id="33" dur="800" decel="100000" fill="hold"/>
                                        <p:tgtEl>
                                          <p:spTgt spid="31774"/>
                                        </p:tgtEl>
                                        <p:attrNameLst>
                                          <p:attrName>ppt_x</p:attrName>
                                        </p:attrNameLst>
                                      </p:cBhvr>
                                      <p:tavLst>
                                        <p:tav tm="0">
                                          <p:val>
                                            <p:strVal val="#ppt_x+0.4"/>
                                          </p:val>
                                        </p:tav>
                                        <p:tav tm="100000">
                                          <p:val>
                                            <p:strVal val="#ppt_x-0.05"/>
                                          </p:val>
                                        </p:tav>
                                      </p:tavLst>
                                    </p:anim>
                                    <p:anim calcmode="lin" valueType="num">
                                      <p:cBhvr>
                                        <p:cTn id="34" dur="800" decel="100000" fill="hold"/>
                                        <p:tgtEl>
                                          <p:spTgt spid="31774"/>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31774"/>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31774"/>
                                        </p:tgtEl>
                                        <p:attrNameLst>
                                          <p:attrName>ppt_y</p:attrName>
                                        </p:attrNameLst>
                                      </p:cBhvr>
                                      <p:tavLst>
                                        <p:tav tm="0">
                                          <p:val>
                                            <p:strVal val="#ppt_y+0.1"/>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30" presetClass="entr" presetSubtype="0" fill="hold" grpId="0" nodeType="clickEffect">
                                  <p:stCondLst>
                                    <p:cond delay="0"/>
                                  </p:stCondLst>
                                  <p:childTnLst>
                                    <p:set>
                                      <p:cBhvr>
                                        <p:cTn id="40" dur="1" fill="hold">
                                          <p:stCondLst>
                                            <p:cond delay="0"/>
                                          </p:stCondLst>
                                        </p:cTn>
                                        <p:tgtEl>
                                          <p:spTgt spid="31775"/>
                                        </p:tgtEl>
                                        <p:attrNameLst>
                                          <p:attrName>style.visibility</p:attrName>
                                        </p:attrNameLst>
                                      </p:cBhvr>
                                      <p:to>
                                        <p:strVal val="visible"/>
                                      </p:to>
                                    </p:set>
                                    <p:animEffect transition="in" filter="fade">
                                      <p:cBhvr>
                                        <p:cTn id="41" dur="800" decel="100000"/>
                                        <p:tgtEl>
                                          <p:spTgt spid="31775"/>
                                        </p:tgtEl>
                                      </p:cBhvr>
                                    </p:animEffect>
                                    <p:anim calcmode="lin" valueType="num">
                                      <p:cBhvr>
                                        <p:cTn id="42" dur="800" decel="100000" fill="hold"/>
                                        <p:tgtEl>
                                          <p:spTgt spid="31775"/>
                                        </p:tgtEl>
                                        <p:attrNameLst>
                                          <p:attrName>style.rotation</p:attrName>
                                        </p:attrNameLst>
                                      </p:cBhvr>
                                      <p:tavLst>
                                        <p:tav tm="0">
                                          <p:val>
                                            <p:fltVal val="-90"/>
                                          </p:val>
                                        </p:tav>
                                        <p:tav tm="100000">
                                          <p:val>
                                            <p:fltVal val="0"/>
                                          </p:val>
                                        </p:tav>
                                      </p:tavLst>
                                    </p:anim>
                                    <p:anim calcmode="lin" valueType="num">
                                      <p:cBhvr>
                                        <p:cTn id="43" dur="800" decel="100000" fill="hold"/>
                                        <p:tgtEl>
                                          <p:spTgt spid="31775"/>
                                        </p:tgtEl>
                                        <p:attrNameLst>
                                          <p:attrName>ppt_x</p:attrName>
                                        </p:attrNameLst>
                                      </p:cBhvr>
                                      <p:tavLst>
                                        <p:tav tm="0">
                                          <p:val>
                                            <p:strVal val="#ppt_x+0.4"/>
                                          </p:val>
                                        </p:tav>
                                        <p:tav tm="100000">
                                          <p:val>
                                            <p:strVal val="#ppt_x-0.05"/>
                                          </p:val>
                                        </p:tav>
                                      </p:tavLst>
                                    </p:anim>
                                    <p:anim calcmode="lin" valueType="num">
                                      <p:cBhvr>
                                        <p:cTn id="44" dur="800" decel="100000" fill="hold"/>
                                        <p:tgtEl>
                                          <p:spTgt spid="31775"/>
                                        </p:tgtEl>
                                        <p:attrNameLst>
                                          <p:attrName>ppt_y</p:attrName>
                                        </p:attrNameLst>
                                      </p:cBhvr>
                                      <p:tavLst>
                                        <p:tav tm="0">
                                          <p:val>
                                            <p:strVal val="#ppt_y-0.4"/>
                                          </p:val>
                                        </p:tav>
                                        <p:tav tm="100000">
                                          <p:val>
                                            <p:strVal val="#ppt_y+0.1"/>
                                          </p:val>
                                        </p:tav>
                                      </p:tavLst>
                                    </p:anim>
                                    <p:anim calcmode="lin" valueType="num">
                                      <p:cBhvr>
                                        <p:cTn id="45" dur="200" accel="100000" fill="hold">
                                          <p:stCondLst>
                                            <p:cond delay="800"/>
                                          </p:stCondLst>
                                        </p:cTn>
                                        <p:tgtEl>
                                          <p:spTgt spid="31775"/>
                                        </p:tgtEl>
                                        <p:attrNameLst>
                                          <p:attrName>ppt_x</p:attrName>
                                        </p:attrNameLst>
                                      </p:cBhvr>
                                      <p:tavLst>
                                        <p:tav tm="0">
                                          <p:val>
                                            <p:strVal val="#ppt_x-0.05"/>
                                          </p:val>
                                        </p:tav>
                                        <p:tav tm="100000">
                                          <p:val>
                                            <p:strVal val="#ppt_x"/>
                                          </p:val>
                                        </p:tav>
                                      </p:tavLst>
                                    </p:anim>
                                    <p:anim calcmode="lin" valueType="num">
                                      <p:cBhvr>
                                        <p:cTn id="46" dur="200" accel="100000" fill="hold">
                                          <p:stCondLst>
                                            <p:cond delay="800"/>
                                          </p:stCondLst>
                                        </p:cTn>
                                        <p:tgtEl>
                                          <p:spTgt spid="31775"/>
                                        </p:tgtEl>
                                        <p:attrNameLst>
                                          <p:attrName>ppt_y</p:attrName>
                                        </p:attrNameLst>
                                      </p:cBhvr>
                                      <p:tavLst>
                                        <p:tav tm="0">
                                          <p:val>
                                            <p:strVal val="#ppt_y+0.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30" presetClass="entr" presetSubtype="0" fill="hold" grpId="0" nodeType="click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800" decel="100000"/>
                                        <p:tgtEl>
                                          <p:spTgt spid="23"/>
                                        </p:tgtEl>
                                      </p:cBhvr>
                                    </p:animEffect>
                                    <p:anim calcmode="lin" valueType="num">
                                      <p:cBhvr>
                                        <p:cTn id="52" dur="800" decel="100000" fill="hold"/>
                                        <p:tgtEl>
                                          <p:spTgt spid="23"/>
                                        </p:tgtEl>
                                        <p:attrNameLst>
                                          <p:attrName>style.rotation</p:attrName>
                                        </p:attrNameLst>
                                      </p:cBhvr>
                                      <p:tavLst>
                                        <p:tav tm="0">
                                          <p:val>
                                            <p:fltVal val="-90"/>
                                          </p:val>
                                        </p:tav>
                                        <p:tav tm="100000">
                                          <p:val>
                                            <p:fltVal val="0"/>
                                          </p:val>
                                        </p:tav>
                                      </p:tavLst>
                                    </p:anim>
                                    <p:anim calcmode="lin" valueType="num">
                                      <p:cBhvr>
                                        <p:cTn id="53" dur="800" decel="100000" fill="hold"/>
                                        <p:tgtEl>
                                          <p:spTgt spid="23"/>
                                        </p:tgtEl>
                                        <p:attrNameLst>
                                          <p:attrName>ppt_x</p:attrName>
                                        </p:attrNameLst>
                                      </p:cBhvr>
                                      <p:tavLst>
                                        <p:tav tm="0">
                                          <p:val>
                                            <p:strVal val="#ppt_x+0.4"/>
                                          </p:val>
                                        </p:tav>
                                        <p:tav tm="100000">
                                          <p:val>
                                            <p:strVal val="#ppt_x-0.05"/>
                                          </p:val>
                                        </p:tav>
                                      </p:tavLst>
                                    </p:anim>
                                    <p:anim calcmode="lin" valueType="num">
                                      <p:cBhvr>
                                        <p:cTn id="54" dur="800" decel="100000" fill="hold"/>
                                        <p:tgtEl>
                                          <p:spTgt spid="23"/>
                                        </p:tgtEl>
                                        <p:attrNameLst>
                                          <p:attrName>ppt_y</p:attrName>
                                        </p:attrNameLst>
                                      </p:cBhvr>
                                      <p:tavLst>
                                        <p:tav tm="0">
                                          <p:val>
                                            <p:strVal val="#ppt_y-0.4"/>
                                          </p:val>
                                        </p:tav>
                                        <p:tav tm="100000">
                                          <p:val>
                                            <p:strVal val="#ppt_y+0.1"/>
                                          </p:val>
                                        </p:tav>
                                      </p:tavLst>
                                    </p:anim>
                                    <p:anim calcmode="lin" valueType="num">
                                      <p:cBhvr>
                                        <p:cTn id="55" dur="200" accel="100000" fill="hold">
                                          <p:stCondLst>
                                            <p:cond delay="800"/>
                                          </p:stCondLst>
                                        </p:cTn>
                                        <p:tgtEl>
                                          <p:spTgt spid="23"/>
                                        </p:tgtEl>
                                        <p:attrNameLst>
                                          <p:attrName>ppt_x</p:attrName>
                                        </p:attrNameLst>
                                      </p:cBhvr>
                                      <p:tavLst>
                                        <p:tav tm="0">
                                          <p:val>
                                            <p:strVal val="#ppt_x-0.05"/>
                                          </p:val>
                                        </p:tav>
                                        <p:tav tm="100000">
                                          <p:val>
                                            <p:strVal val="#ppt_x"/>
                                          </p:val>
                                        </p:tav>
                                      </p:tavLst>
                                    </p:anim>
                                    <p:anim calcmode="lin" valueType="num">
                                      <p:cBhvr>
                                        <p:cTn id="56" dur="200" accel="100000" fill="hold">
                                          <p:stCondLst>
                                            <p:cond delay="800"/>
                                          </p:stCondLst>
                                        </p:cTn>
                                        <p:tgtEl>
                                          <p:spTgt spid="23"/>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p:bldP spid="31761" grpId="0"/>
      <p:bldP spid="31772" grpId="0"/>
      <p:bldP spid="31775" grpId="0"/>
      <p:bldP spid="31774" grpId="0"/>
      <p:bldP spid="23" grpId="0"/>
    </p:bld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66337" name="Picture 2" descr="ISCBG032"/>
          <p:cNvPicPr>
            <a:picLocks noChangeAspect="1" noChangeArrowheads="1"/>
          </p:cNvPicPr>
          <p:nvPr/>
        </p:nvPicPr>
        <p:blipFill>
          <a:blip r:embed="rId3">
            <a:lum bright="-6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9059" name="Text Box 3"/>
          <p:cNvSpPr txBox="1">
            <a:spLocks noChangeArrowheads="1"/>
          </p:cNvSpPr>
          <p:nvPr/>
        </p:nvSpPr>
        <p:spPr bwMode="auto">
          <a:xfrm>
            <a:off x="381000" y="1849438"/>
            <a:ext cx="8458200" cy="40941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5613" indent="-455613" eaLnBrk="1" hangingPunct="1">
              <a:spcBef>
                <a:spcPct val="50000"/>
              </a:spcBef>
              <a:buFontTx/>
              <a:buChar char="•"/>
              <a:defRPr/>
            </a:pPr>
            <a:r>
              <a:rPr lang="en-US" sz="4000" b="1" dirty="0">
                <a:solidFill>
                  <a:srgbClr val="FFFFFF"/>
                </a:solidFill>
                <a:latin typeface="Arial"/>
                <a:ea typeface="ＭＳ Ｐゴシック" pitchFamily="-111" charset="-128"/>
                <a:cs typeface="Arial"/>
              </a:rPr>
              <a:t>Satan bound 1000 years (1-3)</a:t>
            </a:r>
          </a:p>
          <a:p>
            <a:pPr marL="455613" indent="-455613" eaLnBrk="1" hangingPunct="1">
              <a:spcBef>
                <a:spcPct val="50000"/>
              </a:spcBef>
              <a:buFontTx/>
              <a:buChar char="•"/>
              <a:defRPr/>
            </a:pPr>
            <a:r>
              <a:rPr lang="en-US" sz="4000" b="1" dirty="0">
                <a:solidFill>
                  <a:srgbClr val="FFFFFF"/>
                </a:solidFill>
                <a:latin typeface="Arial"/>
                <a:ea typeface="ＭＳ Ｐゴシック" pitchFamily="-111" charset="-128"/>
                <a:cs typeface="Arial"/>
              </a:rPr>
              <a:t>Saints come to life </a:t>
            </a:r>
            <a:br>
              <a:rPr lang="en-US" sz="4000" b="1" dirty="0">
                <a:solidFill>
                  <a:srgbClr val="FFFFFF"/>
                </a:solidFill>
                <a:latin typeface="Arial"/>
                <a:ea typeface="ＭＳ Ｐゴシック" pitchFamily="-111" charset="-128"/>
                <a:cs typeface="Arial"/>
              </a:rPr>
            </a:br>
            <a:r>
              <a:rPr lang="en-US" sz="4000" b="1" dirty="0">
                <a:solidFill>
                  <a:srgbClr val="FFFFFF"/>
                </a:solidFill>
                <a:latin typeface="Arial"/>
                <a:ea typeface="ＭＳ Ｐゴシック" pitchFamily="-111" charset="-128"/>
                <a:cs typeface="Arial"/>
              </a:rPr>
              <a:t>= first resurrection (4b, 5b)</a:t>
            </a:r>
          </a:p>
          <a:p>
            <a:pPr marL="455613" indent="-455613" eaLnBrk="1" hangingPunct="1">
              <a:spcBef>
                <a:spcPct val="50000"/>
              </a:spcBef>
              <a:buFontTx/>
              <a:buChar char="•"/>
              <a:defRPr/>
            </a:pPr>
            <a:r>
              <a:rPr lang="en-US" sz="4000" b="1" dirty="0">
                <a:solidFill>
                  <a:srgbClr val="FFFFFF"/>
                </a:solidFill>
                <a:latin typeface="Arial"/>
                <a:ea typeface="ＭＳ Ｐゴシック" pitchFamily="-111" charset="-128"/>
                <a:cs typeface="Arial"/>
              </a:rPr>
              <a:t>Saints reign 1000 years (4c, 6b)</a:t>
            </a:r>
          </a:p>
          <a:p>
            <a:pPr marL="455613" indent="-455613" eaLnBrk="1" hangingPunct="1">
              <a:spcBef>
                <a:spcPct val="50000"/>
              </a:spcBef>
              <a:buFontTx/>
              <a:buChar char="•"/>
              <a:defRPr/>
            </a:pPr>
            <a:r>
              <a:rPr lang="en-US" sz="4000" b="1" dirty="0">
                <a:solidFill>
                  <a:srgbClr val="FFFFFF"/>
                </a:solidFill>
                <a:latin typeface="Arial"/>
                <a:ea typeface="ＭＳ Ｐゴシック" pitchFamily="-111" charset="-128"/>
                <a:cs typeface="Arial"/>
              </a:rPr>
              <a:t>Second resurrection (5, 13)</a:t>
            </a:r>
          </a:p>
        </p:txBody>
      </p:sp>
      <p:sp>
        <p:nvSpPr>
          <p:cNvPr id="1166339" name="Text Box 4"/>
          <p:cNvSpPr txBox="1">
            <a:spLocks noChangeArrowheads="1"/>
          </p:cNvSpPr>
          <p:nvPr/>
        </p:nvSpPr>
        <p:spPr bwMode="auto">
          <a:xfrm>
            <a:off x="8077200" y="76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dirty="0">
                <a:solidFill>
                  <a:srgbClr val="FFFFFF"/>
                </a:solidFill>
                <a:latin typeface="Arial" charset="0"/>
                <a:cs typeface="Arial" charset="0"/>
              </a:rPr>
              <a:t>434</a:t>
            </a:r>
          </a:p>
        </p:txBody>
      </p:sp>
      <p:sp>
        <p:nvSpPr>
          <p:cNvPr id="1166340" name="Rectangle 5"/>
          <p:cNvSpPr>
            <a:spLocks noGrp="1" noChangeArrowheads="1"/>
          </p:cNvSpPr>
          <p:nvPr>
            <p:ph type="title" idx="4294967295"/>
          </p:nvPr>
        </p:nvSpPr>
        <p:spPr>
          <a:xfrm>
            <a:off x="303940" y="762000"/>
            <a:ext cx="8295375" cy="808038"/>
          </a:xfrm>
          <a:solidFill>
            <a:schemeClr val="tx1"/>
          </a:solidFill>
          <a:ln w="38100" cmpd="sng">
            <a:solidFill>
              <a:srgbClr val="FFFFFF"/>
            </a:solidFill>
          </a:ln>
        </p:spPr>
        <p:txBody>
          <a:bodyPr/>
          <a:lstStyle/>
          <a:p>
            <a:pPr eaLnBrk="1" hangingPunct="1"/>
            <a:r>
              <a:rPr lang="en-US" sz="4000" b="1" dirty="0">
                <a:solidFill>
                  <a:srgbClr val="FFFF00"/>
                </a:solidFill>
                <a:latin typeface="Arial" charset="0"/>
                <a:ea typeface="ＭＳ Ｐゴシック" charset="0"/>
              </a:rPr>
              <a:t>Revelation 20:1-6 Chronology</a:t>
            </a:r>
          </a:p>
        </p:txBody>
      </p:sp>
    </p:spTree>
    <p:extLst>
      <p:ext uri="{BB962C8B-B14F-4D97-AF65-F5344CB8AC3E}">
        <p14:creationId xmlns:p14="http://schemas.microsoft.com/office/powerpoint/2010/main" val="286748098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29059"/>
                                        </p:tgtEl>
                                        <p:attrNameLst>
                                          <p:attrName>style.visibility</p:attrName>
                                        </p:attrNameLst>
                                      </p:cBhvr>
                                      <p:to>
                                        <p:strVal val="visible"/>
                                      </p:to>
                                    </p:set>
                                    <p:anim calcmode="lin" valueType="num">
                                      <p:cBhvr>
                                        <p:cTn id="7" dur="500" fill="hold"/>
                                        <p:tgtEl>
                                          <p:spTgt spid="429059"/>
                                        </p:tgtEl>
                                        <p:attrNameLst>
                                          <p:attrName>ppt_w</p:attrName>
                                        </p:attrNameLst>
                                      </p:cBhvr>
                                      <p:tavLst>
                                        <p:tav tm="0">
                                          <p:val>
                                            <p:fltVal val="0"/>
                                          </p:val>
                                        </p:tav>
                                        <p:tav tm="100000">
                                          <p:val>
                                            <p:strVal val="#ppt_w"/>
                                          </p:val>
                                        </p:tav>
                                      </p:tavLst>
                                    </p:anim>
                                    <p:anim calcmode="lin" valueType="num">
                                      <p:cBhvr>
                                        <p:cTn id="8" dur="500" fill="hold"/>
                                        <p:tgtEl>
                                          <p:spTgt spid="429059"/>
                                        </p:tgtEl>
                                        <p:attrNameLst>
                                          <p:attrName>ppt_h</p:attrName>
                                        </p:attrNameLst>
                                      </p:cBhvr>
                                      <p:tavLst>
                                        <p:tav tm="0">
                                          <p:val>
                                            <p:fltVal val="0"/>
                                          </p:val>
                                        </p:tav>
                                        <p:tav tm="100000">
                                          <p:val>
                                            <p:strVal val="#ppt_h"/>
                                          </p:val>
                                        </p:tav>
                                      </p:tavLst>
                                    </p:anim>
                                    <p:anim calcmode="lin" valueType="num">
                                      <p:cBhvr>
                                        <p:cTn id="9" dur="500" fill="hold"/>
                                        <p:tgtEl>
                                          <p:spTgt spid="429059"/>
                                        </p:tgtEl>
                                        <p:attrNameLst>
                                          <p:attrName>style.rotation</p:attrName>
                                        </p:attrNameLst>
                                      </p:cBhvr>
                                      <p:tavLst>
                                        <p:tav tm="0">
                                          <p:val>
                                            <p:fltVal val="360"/>
                                          </p:val>
                                        </p:tav>
                                        <p:tav tm="100000">
                                          <p:val>
                                            <p:fltVal val="0"/>
                                          </p:val>
                                        </p:tav>
                                      </p:tavLst>
                                    </p:anim>
                                    <p:animEffect transition="in" filter="fade">
                                      <p:cBhvr>
                                        <p:cTn id="10" dur="500"/>
                                        <p:tgtEl>
                                          <p:spTgt spid="429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59" grpId="0"/>
    </p:bldLst>
  </p:timing>
</p:sld>
</file>

<file path=ppt/slides/slide53.xml><?xml version="1.0" encoding="utf-8"?>
<p:sld xmlns:a="http://schemas.openxmlformats.org/drawingml/2006/main" xmlns:r="http://schemas.openxmlformats.org/officeDocument/2006/relationships" xmlns:p="http://schemas.openxmlformats.org/presentationml/2006/main" show="0">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81923" name="Rectangle 3"/>
          <p:cNvSpPr>
            <a:spLocks noChangeArrowheads="1"/>
          </p:cNvSpPr>
          <p:nvPr/>
        </p:nvSpPr>
        <p:spPr bwMode="auto">
          <a:xfrm>
            <a:off x="381000" y="1219200"/>
            <a:ext cx="8667750" cy="528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3200" dirty="0">
                <a:solidFill>
                  <a:srgbClr val="FFFFFF"/>
                </a:solidFill>
                <a:latin typeface="Arial" charset="0"/>
                <a:cs typeface="Arial" charset="0"/>
              </a:rPr>
              <a:t>The best hermeneutic is a normal, literal, historical, and grammatical reading of a text</a:t>
            </a:r>
          </a:p>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3200" dirty="0">
                <a:solidFill>
                  <a:srgbClr val="FFFFFF"/>
                </a:solidFill>
                <a:latin typeface="Arial" charset="0"/>
                <a:cs typeface="Arial" charset="0"/>
              </a:rPr>
              <a:t>Rev. 19 (Christ</a:t>
            </a:r>
            <a:r>
              <a:rPr lang="fr-FR" altLang="ja-JP" sz="3200" dirty="0">
                <a:solidFill>
                  <a:srgbClr val="FFFFFF"/>
                </a:solidFill>
                <a:latin typeface="Arial" charset="0"/>
                <a:cs typeface="Arial" charset="0"/>
              </a:rPr>
              <a:t>'</a:t>
            </a:r>
            <a:r>
              <a:rPr lang="en-GB" altLang="ja-JP" sz="3200" dirty="0">
                <a:solidFill>
                  <a:srgbClr val="FFFFFF"/>
                </a:solidFill>
                <a:latin typeface="Arial" charset="0"/>
                <a:cs typeface="Arial" charset="0"/>
              </a:rPr>
              <a:t>s return) is </a:t>
            </a:r>
            <a:r>
              <a:rPr lang="en-GB" altLang="ja-JP" sz="3200" i="1" dirty="0">
                <a:solidFill>
                  <a:srgbClr val="FFFFFF"/>
                </a:solidFill>
                <a:latin typeface="Arial" charset="0"/>
                <a:cs typeface="Arial" charset="0"/>
              </a:rPr>
              <a:t>before</a:t>
            </a:r>
            <a:r>
              <a:rPr lang="en-GB" altLang="ja-JP" sz="3200" dirty="0">
                <a:solidFill>
                  <a:srgbClr val="FFFFFF"/>
                </a:solidFill>
                <a:latin typeface="Arial" charset="0"/>
                <a:cs typeface="Arial" charset="0"/>
              </a:rPr>
              <a:t> Rev. 20 (Christ</a:t>
            </a:r>
            <a:r>
              <a:rPr lang="fr-FR" altLang="ja-JP" sz="3200" dirty="0">
                <a:solidFill>
                  <a:srgbClr val="FFFFFF"/>
                </a:solidFill>
                <a:latin typeface="Arial" charset="0"/>
                <a:cs typeface="Arial" charset="0"/>
              </a:rPr>
              <a:t>'</a:t>
            </a:r>
            <a:r>
              <a:rPr lang="en-GB" altLang="ja-JP" sz="3200" dirty="0">
                <a:solidFill>
                  <a:srgbClr val="FFFFFF"/>
                </a:solidFill>
                <a:latin typeface="Arial" charset="0"/>
                <a:cs typeface="Arial" charset="0"/>
              </a:rPr>
              <a:t>s rule)</a:t>
            </a:r>
            <a:r>
              <a:rPr lang="en-US" altLang="ja-JP" sz="3200" dirty="0">
                <a:solidFill>
                  <a:srgbClr val="FFFFFF"/>
                </a:solidFill>
                <a:latin typeface="Arial" charset="0"/>
                <a:cs typeface="Arial" charset="0"/>
              </a:rPr>
              <a:t>‏</a:t>
            </a:r>
            <a:endParaRPr lang="en-GB" altLang="ja-JP" sz="3200" dirty="0">
              <a:solidFill>
                <a:srgbClr val="FFFFFF"/>
              </a:solidFill>
              <a:latin typeface="Arial" charset="0"/>
              <a:cs typeface="Arial" charset="0"/>
            </a:endParaRPr>
          </a:p>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3200" dirty="0">
                <a:solidFill>
                  <a:srgbClr val="FFFFFF"/>
                </a:solidFill>
                <a:latin typeface="Arial" charset="0"/>
                <a:cs typeface="Arial" charset="0"/>
              </a:rPr>
              <a:t>Natural way to see the 1000 years (20:1-6)</a:t>
            </a:r>
            <a:r>
              <a:rPr lang="en-US" sz="3200" dirty="0">
                <a:solidFill>
                  <a:srgbClr val="FFFFFF"/>
                </a:solidFill>
                <a:latin typeface="Arial" charset="0"/>
                <a:cs typeface="Arial" charset="0"/>
              </a:rPr>
              <a:t>‏</a:t>
            </a:r>
            <a:endParaRPr lang="en-GB" sz="3200" dirty="0">
              <a:solidFill>
                <a:srgbClr val="FFFFFF"/>
              </a:solidFill>
              <a:latin typeface="Arial" charset="0"/>
              <a:cs typeface="Arial" charset="0"/>
            </a:endParaRPr>
          </a:p>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endParaRPr lang="en-GB" sz="2800" dirty="0">
              <a:solidFill>
                <a:srgbClr val="FFFF00"/>
              </a:solidFill>
              <a:latin typeface="Arial" charset="0"/>
              <a:cs typeface="Arial" charset="0"/>
            </a:endParaRPr>
          </a:p>
          <a:p>
            <a:pPr marL="741363" lvl="1" indent="-284163" defTabSz="449263" eaLnBrk="1" hangingPunct="1">
              <a:lnSpc>
                <a:spcPct val="90000"/>
              </a:lnSpc>
              <a:spcBef>
                <a:spcPts val="700"/>
              </a:spcBef>
              <a:buClr>
                <a:srgbClr val="FFFF00"/>
              </a:buClr>
              <a:buSzPct val="100000"/>
              <a:buFont typeface="Arial" charset="0"/>
              <a:buNone/>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endParaRPr lang="en-GB" sz="2800" dirty="0">
              <a:solidFill>
                <a:srgbClr val="FFFF00"/>
              </a:solidFill>
              <a:latin typeface="Arial" charset="0"/>
              <a:cs typeface="Arial" charset="0"/>
            </a:endParaRPr>
          </a:p>
        </p:txBody>
      </p:sp>
      <p:sp>
        <p:nvSpPr>
          <p:cNvPr id="2" name="Title 1"/>
          <p:cNvSpPr>
            <a:spLocks noGrp="1"/>
          </p:cNvSpPr>
          <p:nvPr>
            <p:ph type="title" idx="4294967295"/>
          </p:nvPr>
        </p:nvSpPr>
        <p:spPr>
          <a:xfrm>
            <a:off x="617538" y="333375"/>
            <a:ext cx="7770812" cy="863600"/>
          </a:xfrm>
          <a:solidFill>
            <a:srgbClr val="333399"/>
          </a:solidFill>
        </p:spPr>
        <p:txBody>
          <a:bodyPr/>
          <a:lstStyle/>
          <a:p>
            <a:pPr eaLnBrk="1" hangingPunct="1">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GB" kern="1200" dirty="0">
                <a:solidFill>
                  <a:srgbClr val="FFFFFF"/>
                </a:solidFill>
                <a:latin typeface="Arial" charset="0"/>
                <a:ea typeface="ＭＳ Ｐゴシック" charset="0"/>
                <a:cs typeface="Arial" charset="0"/>
              </a:rPr>
              <a:t>Why Am I Premillennial?</a:t>
            </a:r>
            <a:endParaRPr lang="en-US" kern="1200" dirty="0">
              <a:solidFill>
                <a:srgbClr val="FFFFFF"/>
              </a:solidFill>
              <a:latin typeface="Arial" charset="0"/>
              <a:ea typeface="ＭＳ Ｐゴシック" charset="0"/>
              <a:cs typeface="Arial" charset="0"/>
            </a:endParaRPr>
          </a:p>
        </p:txBody>
      </p:sp>
      <p:sp>
        <p:nvSpPr>
          <p:cNvPr id="4" name="Text Box 37"/>
          <p:cNvSpPr txBox="1">
            <a:spLocks noChangeArrowheads="1"/>
          </p:cNvSpPr>
          <p:nvPr/>
        </p:nvSpPr>
        <p:spPr bwMode="auto">
          <a:xfrm>
            <a:off x="8394455"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434</a:t>
            </a:r>
          </a:p>
        </p:txBody>
      </p:sp>
    </p:spTree>
    <p:extLst>
      <p:ext uri="{BB962C8B-B14F-4D97-AF65-F5344CB8AC3E}">
        <p14:creationId xmlns:p14="http://schemas.microsoft.com/office/powerpoint/2010/main" val="339347171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81923">
                                            <p:txEl>
                                              <p:charRg st="196" end="196"/>
                                            </p:txEl>
                                          </p:spTgt>
                                        </p:tgtEl>
                                        <p:attrNameLst>
                                          <p:attrName>style.visibility</p:attrName>
                                        </p:attrNameLst>
                                      </p:cBhvr>
                                      <p:to>
                                        <p:strVal val="visible"/>
                                      </p:to>
                                    </p:set>
                                    <p:animEffect transition="in" filter="dissolve">
                                      <p:cBhvr additive="repl">
                                        <p:cTn id="7" dur="500"/>
                                        <p:tgtEl>
                                          <p:spTgt spid="81923">
                                            <p:txEl>
                                              <p:charRg st="196" end="19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7" name="Oval 16"/>
          <p:cNvSpPr>
            <a:spLocks noChangeArrowheads="1"/>
          </p:cNvSpPr>
          <p:nvPr/>
        </p:nvSpPr>
        <p:spPr bwMode="auto">
          <a:xfrm>
            <a:off x="-1106945" y="2475178"/>
            <a:ext cx="2971800" cy="2819400"/>
          </a:xfrm>
          <a:prstGeom prst="ellipse">
            <a:avLst/>
          </a:prstGeom>
          <a:noFill/>
          <a:ln w="76200">
            <a:solidFill>
              <a:srgbClr val="FFFF00"/>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4" name="Oval 17"/>
          <p:cNvSpPr>
            <a:spLocks noChangeArrowheads="1"/>
          </p:cNvSpPr>
          <p:nvPr/>
        </p:nvSpPr>
        <p:spPr bwMode="auto">
          <a:xfrm>
            <a:off x="1902955" y="2398978"/>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5" name="Oval 14"/>
          <p:cNvSpPr>
            <a:spLocks noChangeArrowheads="1"/>
          </p:cNvSpPr>
          <p:nvPr/>
        </p:nvSpPr>
        <p:spPr bwMode="auto">
          <a:xfrm>
            <a:off x="1902955" y="2398978"/>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6" name="Text Box 7"/>
          <p:cNvSpPr txBox="1">
            <a:spLocks noChangeArrowheads="1"/>
          </p:cNvSpPr>
          <p:nvPr/>
        </p:nvSpPr>
        <p:spPr bwMode="auto">
          <a:xfrm>
            <a:off x="2664955" y="2551493"/>
            <a:ext cx="1447800" cy="584775"/>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dirty="0">
                <a:solidFill>
                  <a:srgbClr val="FFFFFF"/>
                </a:solidFill>
                <a:effectLst>
                  <a:outerShdw blurRad="38100" dist="38100" dir="2700000" algn="tl">
                    <a:srgbClr val="000000"/>
                  </a:outerShdw>
                </a:effectLst>
                <a:latin typeface="Arial"/>
                <a:cs typeface="Arial"/>
              </a:rPr>
              <a:t>Israel</a:t>
            </a:r>
            <a:endParaRPr lang="en-US" sz="3200" b="1" dirty="0">
              <a:solidFill>
                <a:srgbClr val="000000"/>
              </a:solidFill>
              <a:effectLst>
                <a:outerShdw blurRad="38100" dist="38100" dir="2700000" algn="tl">
                  <a:srgbClr val="FFFFFF"/>
                </a:outerShdw>
              </a:effectLst>
              <a:latin typeface="Arial"/>
              <a:cs typeface="Arial"/>
            </a:endParaRPr>
          </a:p>
        </p:txBody>
      </p:sp>
      <p:sp>
        <p:nvSpPr>
          <p:cNvPr id="50178" name="Line 1026"/>
          <p:cNvSpPr>
            <a:spLocks noChangeShapeType="1"/>
          </p:cNvSpPr>
          <p:nvPr/>
        </p:nvSpPr>
        <p:spPr bwMode="auto">
          <a:xfrm>
            <a:off x="1826755" y="3846778"/>
            <a:ext cx="6705600" cy="0"/>
          </a:xfrm>
          <a:prstGeom prst="line">
            <a:avLst/>
          </a:prstGeom>
          <a:noFill/>
          <a:ln w="76200">
            <a:solidFill>
              <a:srgbClr val="FF0000"/>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179" name="Line 1027"/>
          <p:cNvSpPr>
            <a:spLocks noChangeShapeType="1"/>
          </p:cNvSpPr>
          <p:nvPr/>
        </p:nvSpPr>
        <p:spPr bwMode="auto">
          <a:xfrm>
            <a:off x="4914443" y="2370403"/>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180" name="Text Box 1028"/>
          <p:cNvSpPr txBox="1">
            <a:spLocks noChangeArrowheads="1"/>
          </p:cNvSpPr>
          <p:nvPr/>
        </p:nvSpPr>
        <p:spPr bwMode="auto">
          <a:xfrm>
            <a:off x="-30584" y="3088972"/>
            <a:ext cx="2010296" cy="1077218"/>
          </a:xfrm>
          <a:prstGeom prst="rect">
            <a:avLst/>
          </a:prstGeom>
          <a:noFill/>
          <a:ln w="38100">
            <a:noFill/>
            <a:miter lim="800000"/>
            <a:headEnd/>
            <a:tailEnd/>
          </a:ln>
          <a:effectLst>
            <a:outerShdw blurRad="63500" dist="35921" dir="2700000" algn="ctr" rotWithShape="0">
              <a:srgbClr val="000000">
                <a:alpha val="74998"/>
              </a:srgbClr>
            </a:outerShdw>
          </a:effectLst>
        </p:spPr>
        <p:txBody>
          <a:bodyPr wrap="square">
            <a:spAutoFit/>
          </a:bodyPr>
          <a:lstStyle/>
          <a:p>
            <a:pPr algn="ctr">
              <a:spcBef>
                <a:spcPct val="50000"/>
              </a:spcBef>
              <a:defRPr/>
            </a:pPr>
            <a:r>
              <a:rPr lang="en-US" sz="3200" b="1" dirty="0" err="1">
                <a:solidFill>
                  <a:srgbClr val="FFFFFF"/>
                </a:solidFill>
                <a:latin typeface="Arial"/>
                <a:cs typeface="Arial"/>
              </a:rPr>
              <a:t>Masa</a:t>
            </a:r>
            <a:r>
              <a:rPr lang="en-US" sz="3200" b="1" dirty="0">
                <a:solidFill>
                  <a:srgbClr val="FFFFFF"/>
                </a:solidFill>
                <a:latin typeface="Arial"/>
                <a:cs typeface="Arial"/>
              </a:rPr>
              <a:t> </a:t>
            </a:r>
            <a:r>
              <a:rPr lang="en-US" sz="3200" b="1" dirty="0" err="1">
                <a:solidFill>
                  <a:srgbClr val="FFFFFF"/>
                </a:solidFill>
                <a:latin typeface="Arial"/>
                <a:cs typeface="Arial"/>
              </a:rPr>
              <a:t>Gereja</a:t>
            </a:r>
            <a:endParaRPr lang="en-US" sz="3200" b="1" dirty="0">
              <a:solidFill>
                <a:srgbClr val="FFFFFF"/>
              </a:solidFill>
              <a:latin typeface="Arial"/>
              <a:cs typeface="Arial"/>
            </a:endParaRPr>
          </a:p>
        </p:txBody>
      </p:sp>
      <p:sp>
        <p:nvSpPr>
          <p:cNvPr id="50181" name="Text Box 1029"/>
          <p:cNvSpPr txBox="1">
            <a:spLocks noChangeArrowheads="1"/>
          </p:cNvSpPr>
          <p:nvPr/>
        </p:nvSpPr>
        <p:spPr bwMode="auto">
          <a:xfrm>
            <a:off x="3356800" y="1146040"/>
            <a:ext cx="2987899"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Arial"/>
                <a:cs typeface="Arial"/>
              </a:rPr>
              <a:t>KedatanganKedua</a:t>
            </a:r>
            <a:endParaRPr lang="en-US" sz="3600" b="1" dirty="0">
              <a:solidFill>
                <a:srgbClr val="FFFFFF"/>
              </a:solidFill>
              <a:latin typeface="Arial"/>
              <a:cs typeface="Arial"/>
            </a:endParaRPr>
          </a:p>
        </p:txBody>
      </p:sp>
      <p:sp>
        <p:nvSpPr>
          <p:cNvPr id="50182" name="Text Box 1030"/>
          <p:cNvSpPr txBox="1">
            <a:spLocks noChangeArrowheads="1"/>
          </p:cNvSpPr>
          <p:nvPr/>
        </p:nvSpPr>
        <p:spPr bwMode="auto">
          <a:xfrm>
            <a:off x="1710795" y="3052768"/>
            <a:ext cx="3323543"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dirty="0" err="1">
                <a:solidFill>
                  <a:srgbClr val="FFFFFF"/>
                </a:solidFill>
                <a:latin typeface="Arial"/>
                <a:cs typeface="Arial"/>
              </a:rPr>
              <a:t>Kesengsaraan</a:t>
            </a:r>
            <a:endParaRPr lang="en-US" sz="3200" b="1" dirty="0">
              <a:solidFill>
                <a:srgbClr val="000000"/>
              </a:solidFill>
              <a:latin typeface="Arial"/>
              <a:cs typeface="Arial"/>
            </a:endParaRPr>
          </a:p>
        </p:txBody>
      </p:sp>
      <p:sp>
        <p:nvSpPr>
          <p:cNvPr id="50183" name="Text Box 1031"/>
          <p:cNvSpPr txBox="1">
            <a:spLocks noChangeArrowheads="1"/>
          </p:cNvSpPr>
          <p:nvPr/>
        </p:nvSpPr>
        <p:spPr bwMode="auto">
          <a:xfrm>
            <a:off x="2283955" y="3999182"/>
            <a:ext cx="2362200"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dirty="0">
                <a:solidFill>
                  <a:srgbClr val="FFFF00"/>
                </a:solidFill>
                <a:latin typeface="Arial"/>
                <a:cs typeface="Arial"/>
              </a:rPr>
              <a:t>7 </a:t>
            </a:r>
            <a:r>
              <a:rPr lang="en-US" sz="3200" b="1" dirty="0" err="1">
                <a:solidFill>
                  <a:srgbClr val="FFFF00"/>
                </a:solidFill>
                <a:latin typeface="Arial"/>
                <a:cs typeface="Arial"/>
              </a:rPr>
              <a:t>tahun</a:t>
            </a:r>
            <a:endParaRPr lang="en-US" sz="3200" b="1" dirty="0">
              <a:solidFill>
                <a:srgbClr val="FFFF00"/>
              </a:solidFill>
              <a:latin typeface="Arial"/>
              <a:cs typeface="Arial"/>
            </a:endParaRPr>
          </a:p>
        </p:txBody>
      </p:sp>
      <p:sp>
        <p:nvSpPr>
          <p:cNvPr id="50184" name="Text Box 1032"/>
          <p:cNvSpPr txBox="1">
            <a:spLocks noChangeArrowheads="1"/>
          </p:cNvSpPr>
          <p:nvPr/>
        </p:nvSpPr>
        <p:spPr bwMode="auto">
          <a:xfrm>
            <a:off x="5103355" y="3008582"/>
            <a:ext cx="2971800"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dirty="0">
                <a:solidFill>
                  <a:srgbClr val="FFFFFF"/>
                </a:solidFill>
                <a:latin typeface="Arial"/>
                <a:cs typeface="Arial"/>
              </a:rPr>
              <a:t>Milenium</a:t>
            </a:r>
            <a:endParaRPr lang="en-US" sz="3200" b="1" dirty="0">
              <a:solidFill>
                <a:srgbClr val="000000"/>
              </a:solidFill>
              <a:latin typeface="Arial"/>
              <a:cs typeface="Arial"/>
            </a:endParaRPr>
          </a:p>
        </p:txBody>
      </p:sp>
      <p:sp>
        <p:nvSpPr>
          <p:cNvPr id="50185" name="Text Box 1033"/>
          <p:cNvSpPr txBox="1">
            <a:spLocks noChangeArrowheads="1"/>
          </p:cNvSpPr>
          <p:nvPr/>
        </p:nvSpPr>
        <p:spPr bwMode="auto">
          <a:xfrm>
            <a:off x="5331955" y="3999182"/>
            <a:ext cx="2743200"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dirty="0">
                <a:solidFill>
                  <a:srgbClr val="FFFF00"/>
                </a:solidFill>
                <a:latin typeface="Arial"/>
                <a:cs typeface="Arial"/>
              </a:rPr>
              <a:t>1000 </a:t>
            </a:r>
            <a:r>
              <a:rPr lang="en-US" sz="3200" b="1" dirty="0" err="1">
                <a:solidFill>
                  <a:srgbClr val="FFFF00"/>
                </a:solidFill>
                <a:latin typeface="Arial"/>
                <a:cs typeface="Arial"/>
              </a:rPr>
              <a:t>tahun</a:t>
            </a:r>
            <a:endParaRPr lang="en-US" sz="3200" b="1" dirty="0">
              <a:solidFill>
                <a:srgbClr val="FFFF00"/>
              </a:solidFill>
              <a:latin typeface="Arial"/>
              <a:cs typeface="Arial"/>
            </a:endParaRPr>
          </a:p>
        </p:txBody>
      </p:sp>
      <p:sp>
        <p:nvSpPr>
          <p:cNvPr id="50186" name="Text Box 1034"/>
          <p:cNvSpPr txBox="1">
            <a:spLocks noChangeArrowheads="1"/>
          </p:cNvSpPr>
          <p:nvPr/>
        </p:nvSpPr>
        <p:spPr bwMode="auto">
          <a:xfrm rot="5400000" flipH="1">
            <a:off x="6357109" y="3629213"/>
            <a:ext cx="4951413"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50000"/>
              </a:spcBef>
              <a:defRPr/>
            </a:pPr>
            <a:r>
              <a:rPr lang="en-US" sz="3200" b="1" dirty="0" err="1">
                <a:solidFill>
                  <a:srgbClr val="FFCC00"/>
                </a:solidFill>
                <a:latin typeface="Arial"/>
                <a:cs typeface="Arial"/>
              </a:rPr>
              <a:t>Kerajaan</a:t>
            </a:r>
            <a:r>
              <a:rPr lang="en-US" sz="3200" b="1" dirty="0">
                <a:solidFill>
                  <a:srgbClr val="FFCC00"/>
                </a:solidFill>
                <a:latin typeface="Arial"/>
                <a:cs typeface="Arial"/>
              </a:rPr>
              <a:t> </a:t>
            </a:r>
            <a:r>
              <a:rPr lang="en-US" sz="3200" b="1" dirty="0" err="1">
                <a:solidFill>
                  <a:srgbClr val="FFCC00"/>
                </a:solidFill>
                <a:latin typeface="Arial"/>
                <a:cs typeface="Arial"/>
              </a:rPr>
              <a:t>Kekal</a:t>
            </a:r>
            <a:endParaRPr lang="en-US" sz="3200" b="1" dirty="0">
              <a:solidFill>
                <a:srgbClr val="FFCC00"/>
              </a:solidFill>
              <a:latin typeface="Arial"/>
              <a:cs typeface="Arial"/>
            </a:endParaRPr>
          </a:p>
        </p:txBody>
      </p:sp>
      <p:sp>
        <p:nvSpPr>
          <p:cNvPr id="50187" name="Text Box 1035"/>
          <p:cNvSpPr txBox="1">
            <a:spLocks noChangeArrowheads="1"/>
          </p:cNvSpPr>
          <p:nvPr/>
        </p:nvSpPr>
        <p:spPr bwMode="auto">
          <a:xfrm rot="5381629">
            <a:off x="6712468" y="5394687"/>
            <a:ext cx="3253456"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b="1" dirty="0" err="1">
                <a:solidFill>
                  <a:srgbClr val="FFFF00"/>
                </a:solidFill>
                <a:latin typeface="Arial"/>
                <a:cs typeface="Arial"/>
              </a:rPr>
              <a:t>Penghakiman</a:t>
            </a:r>
            <a:endParaRPr lang="en-US" sz="3200" b="1" dirty="0">
              <a:solidFill>
                <a:srgbClr val="FFFF00"/>
              </a:solidFill>
              <a:latin typeface="Arial"/>
              <a:cs typeface="Arial"/>
            </a:endParaRPr>
          </a:p>
        </p:txBody>
      </p:sp>
      <p:sp>
        <p:nvSpPr>
          <p:cNvPr id="50189" name="Rectangle 1037"/>
          <p:cNvSpPr>
            <a:spLocks noGrp="1" noChangeArrowheads="1"/>
          </p:cNvSpPr>
          <p:nvPr>
            <p:ph type="title" idx="4294967295"/>
          </p:nvPr>
        </p:nvSpPr>
        <p:spPr>
          <a:xfrm>
            <a:off x="-30584" y="237002"/>
            <a:ext cx="8458200" cy="707886"/>
          </a:xfrm>
          <a:effectLst>
            <a:outerShdw blurRad="63500" dist="35921" dir="2700000" algn="ctr" rotWithShape="0">
              <a:srgbClr val="000000">
                <a:alpha val="74998"/>
              </a:srgbClr>
            </a:outerShdw>
          </a:effectLst>
        </p:spPr>
        <p:txBody>
          <a:bodyPr wrap="square" anchor="t">
            <a:spAutoFit/>
          </a:bodyPr>
          <a:lstStyle/>
          <a:p>
            <a:pPr>
              <a:spcBef>
                <a:spcPct val="50000"/>
              </a:spcBef>
              <a:defRPr/>
            </a:pPr>
            <a:r>
              <a:rPr lang="en-US" sz="4000" b="1" dirty="0" err="1">
                <a:solidFill>
                  <a:srgbClr val="FFFFFF"/>
                </a:solidFill>
                <a:ea typeface="ＭＳ Ｐゴシック" charset="-128"/>
              </a:rPr>
              <a:t>Pembebasan</a:t>
            </a:r>
            <a:r>
              <a:rPr lang="en-US" sz="4000" b="1" dirty="0">
                <a:solidFill>
                  <a:srgbClr val="FFFFFF"/>
                </a:solidFill>
                <a:ea typeface="ＭＳ Ｐゴシック" charset="-128"/>
              </a:rPr>
              <a:t> </a:t>
            </a:r>
            <a:r>
              <a:rPr lang="en-US" sz="4000" b="1" dirty="0" err="1">
                <a:solidFill>
                  <a:srgbClr val="FFFFFF"/>
                </a:solidFill>
                <a:ea typeface="ＭＳ Ｐゴシック" charset="-128"/>
              </a:rPr>
              <a:t>dari</a:t>
            </a:r>
            <a:r>
              <a:rPr lang="en-US" sz="4000" b="1" dirty="0">
                <a:solidFill>
                  <a:srgbClr val="FFFFFF"/>
                </a:solidFill>
                <a:ea typeface="ＭＳ Ｐゴシック" charset="-128"/>
              </a:rPr>
              <a:t> </a:t>
            </a:r>
            <a:r>
              <a:rPr lang="en-US" sz="4000" b="1" dirty="0" err="1">
                <a:solidFill>
                  <a:srgbClr val="FFFFFF"/>
                </a:solidFill>
                <a:ea typeface="ＭＳ Ｐゴシック" charset="-128"/>
              </a:rPr>
              <a:t>Kesengsaraan</a:t>
            </a:r>
            <a:endParaRPr lang="en-US" sz="4000" b="1" dirty="0">
              <a:solidFill>
                <a:srgbClr val="FFFFFF"/>
              </a:solidFill>
              <a:ea typeface="ＭＳ Ｐゴシック" charset="-128"/>
            </a:endParaRPr>
          </a:p>
        </p:txBody>
      </p:sp>
      <p:sp>
        <p:nvSpPr>
          <p:cNvPr id="52241" name="Text Box 1041"/>
          <p:cNvSpPr txBox="1">
            <a:spLocks noChangeArrowheads="1"/>
          </p:cNvSpPr>
          <p:nvPr/>
        </p:nvSpPr>
        <p:spPr bwMode="auto">
          <a:xfrm>
            <a:off x="9434213" y="-779525"/>
            <a:ext cx="69923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dirty="0">
                <a:solidFill>
                  <a:srgbClr val="FFFFFF"/>
                </a:solidFill>
                <a:latin typeface="Arial"/>
                <a:cs typeface="Arial"/>
              </a:rPr>
              <a:t>208</a:t>
            </a:r>
          </a:p>
          <a:p>
            <a:pPr algn="r"/>
            <a:r>
              <a:rPr lang="en-US" b="1" dirty="0">
                <a:solidFill>
                  <a:srgbClr val="FFFFFF"/>
                </a:solidFill>
                <a:latin typeface="Arial"/>
                <a:cs typeface="Arial"/>
              </a:rPr>
              <a:t>362</a:t>
            </a:r>
            <a:endParaRPr lang="en-US" b="1" dirty="0">
              <a:solidFill>
                <a:srgbClr val="000000"/>
              </a:solidFill>
              <a:latin typeface="Arial"/>
              <a:cs typeface="Arial"/>
            </a:endParaRPr>
          </a:p>
        </p:txBody>
      </p:sp>
      <p:sp>
        <p:nvSpPr>
          <p:cNvPr id="18" name="Line 1038"/>
          <p:cNvSpPr>
            <a:spLocks noChangeShapeType="1"/>
          </p:cNvSpPr>
          <p:nvPr/>
        </p:nvSpPr>
        <p:spPr bwMode="auto">
          <a:xfrm>
            <a:off x="1894443" y="2246578"/>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19" name="Line 1039"/>
          <p:cNvSpPr>
            <a:spLocks noChangeShapeType="1"/>
          </p:cNvSpPr>
          <p:nvPr/>
        </p:nvSpPr>
        <p:spPr bwMode="auto">
          <a:xfrm flipV="1">
            <a:off x="1892855" y="3027629"/>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20" name="Text Box 1041"/>
          <p:cNvSpPr txBox="1">
            <a:spLocks noChangeArrowheads="1"/>
          </p:cNvSpPr>
          <p:nvPr/>
        </p:nvSpPr>
        <p:spPr bwMode="auto">
          <a:xfrm>
            <a:off x="8288356" y="77723"/>
            <a:ext cx="70208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dirty="0">
                <a:solidFill>
                  <a:srgbClr val="FFFFFF"/>
                </a:solidFill>
                <a:latin typeface="Arial"/>
                <a:cs typeface="Arial"/>
              </a:rPr>
              <a:t>208</a:t>
            </a:r>
          </a:p>
          <a:p>
            <a:pPr algn="r"/>
            <a:r>
              <a:rPr lang="en-US" b="1" dirty="0">
                <a:solidFill>
                  <a:srgbClr val="FFFFFF"/>
                </a:solidFill>
                <a:latin typeface="Arial"/>
                <a:cs typeface="Arial"/>
              </a:rPr>
              <a:t>362</a:t>
            </a:r>
            <a:endParaRPr lang="en-US" b="1" dirty="0">
              <a:solidFill>
                <a:srgbClr val="000000"/>
              </a:solidFill>
              <a:latin typeface="Arial"/>
              <a:cs typeface="Arial"/>
            </a:endParaRPr>
          </a:p>
        </p:txBody>
      </p:sp>
    </p:spTree>
    <p:extLst>
      <p:ext uri="{BB962C8B-B14F-4D97-AF65-F5344CB8AC3E}">
        <p14:creationId xmlns:p14="http://schemas.microsoft.com/office/powerpoint/2010/main" val="23696143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0-#ppt_w/2"/>
                                          </p:val>
                                        </p:tav>
                                        <p:tav tm="100000">
                                          <p:val>
                                            <p:strVal val="#ppt_x"/>
                                          </p:val>
                                        </p:tav>
                                      </p:tavLst>
                                    </p:anim>
                                    <p:anim calcmode="lin" valueType="num">
                                      <p:cBhvr additive="base">
                                        <p:cTn id="8" dur="500" fill="hold"/>
                                        <p:tgtEl>
                                          <p:spTgt spid="5018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50178"/>
                                        </p:tgtEl>
                                        <p:attrNameLst>
                                          <p:attrName>style.visibility</p:attrName>
                                        </p:attrNameLst>
                                      </p:cBhvr>
                                      <p:to>
                                        <p:strVal val="visible"/>
                                      </p:to>
                                    </p:set>
                                    <p:animEffect transition="in" filter="wipe(left)">
                                      <p:cBhvr>
                                        <p:cTn id="12" dur="500"/>
                                        <p:tgtEl>
                                          <p:spTgt spid="50178"/>
                                        </p:tgtEl>
                                      </p:cBhvr>
                                    </p:animEffect>
                                  </p:childTnLst>
                                </p:cTn>
                              </p:par>
                            </p:childTnLst>
                          </p:cTn>
                        </p:par>
                        <p:par>
                          <p:cTn id="13" fill="hold" nodeType="afterGroup">
                            <p:stCondLst>
                              <p:cond delay="3000"/>
                            </p:stCondLst>
                            <p:childTnLst>
                              <p:par>
                                <p:cTn id="14" presetID="17" presetClass="entr" presetSubtype="8" fill="hold" grpId="0" nodeType="afterEffect">
                                  <p:stCondLst>
                                    <p:cond delay="1000"/>
                                  </p:stCondLst>
                                  <p:childTnLst>
                                    <p:set>
                                      <p:cBhvr>
                                        <p:cTn id="15" dur="1" fill="hold">
                                          <p:stCondLst>
                                            <p:cond delay="0"/>
                                          </p:stCondLst>
                                        </p:cTn>
                                        <p:tgtEl>
                                          <p:spTgt spid="50183"/>
                                        </p:tgtEl>
                                        <p:attrNameLst>
                                          <p:attrName>style.visibility</p:attrName>
                                        </p:attrNameLst>
                                      </p:cBhvr>
                                      <p:to>
                                        <p:strVal val="visible"/>
                                      </p:to>
                                    </p:set>
                                    <p:anim calcmode="lin" valueType="num">
                                      <p:cBhvr>
                                        <p:cTn id="16" dur="500" fill="hold"/>
                                        <p:tgtEl>
                                          <p:spTgt spid="50183"/>
                                        </p:tgtEl>
                                        <p:attrNameLst>
                                          <p:attrName>ppt_x</p:attrName>
                                        </p:attrNameLst>
                                      </p:cBhvr>
                                      <p:tavLst>
                                        <p:tav tm="0">
                                          <p:val>
                                            <p:strVal val="#ppt_x-#ppt_w/2"/>
                                          </p:val>
                                        </p:tav>
                                        <p:tav tm="100000">
                                          <p:val>
                                            <p:strVal val="#ppt_x"/>
                                          </p:val>
                                        </p:tav>
                                      </p:tavLst>
                                    </p:anim>
                                    <p:anim calcmode="lin" valueType="num">
                                      <p:cBhvr>
                                        <p:cTn id="17" dur="500" fill="hold"/>
                                        <p:tgtEl>
                                          <p:spTgt spid="50183"/>
                                        </p:tgtEl>
                                        <p:attrNameLst>
                                          <p:attrName>ppt_y</p:attrName>
                                        </p:attrNameLst>
                                      </p:cBhvr>
                                      <p:tavLst>
                                        <p:tav tm="0">
                                          <p:val>
                                            <p:strVal val="#ppt_y"/>
                                          </p:val>
                                        </p:tav>
                                        <p:tav tm="100000">
                                          <p:val>
                                            <p:strVal val="#ppt_y"/>
                                          </p:val>
                                        </p:tav>
                                      </p:tavLst>
                                    </p:anim>
                                    <p:anim calcmode="lin" valueType="num">
                                      <p:cBhvr>
                                        <p:cTn id="18" dur="500" fill="hold"/>
                                        <p:tgtEl>
                                          <p:spTgt spid="50183"/>
                                        </p:tgtEl>
                                        <p:attrNameLst>
                                          <p:attrName>ppt_w</p:attrName>
                                        </p:attrNameLst>
                                      </p:cBhvr>
                                      <p:tavLst>
                                        <p:tav tm="0">
                                          <p:val>
                                            <p:fltVal val="0"/>
                                          </p:val>
                                        </p:tav>
                                        <p:tav tm="100000">
                                          <p:val>
                                            <p:strVal val="#ppt_w"/>
                                          </p:val>
                                        </p:tav>
                                      </p:tavLst>
                                    </p:anim>
                                    <p:anim calcmode="lin" valueType="num">
                                      <p:cBhvr>
                                        <p:cTn id="19" dur="500" fill="hold"/>
                                        <p:tgtEl>
                                          <p:spTgt spid="50183"/>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4500"/>
                            </p:stCondLst>
                            <p:childTnLst>
                              <p:par>
                                <p:cTn id="21" presetID="17" presetClass="entr" presetSubtype="10" fill="hold" grpId="0" nodeType="afterEffect">
                                  <p:stCondLst>
                                    <p:cond delay="1000"/>
                                  </p:stCondLst>
                                  <p:childTnLst>
                                    <p:set>
                                      <p:cBhvr>
                                        <p:cTn id="22" dur="1" fill="hold">
                                          <p:stCondLst>
                                            <p:cond delay="0"/>
                                          </p:stCondLst>
                                        </p:cTn>
                                        <p:tgtEl>
                                          <p:spTgt spid="50182"/>
                                        </p:tgtEl>
                                        <p:attrNameLst>
                                          <p:attrName>style.visibility</p:attrName>
                                        </p:attrNameLst>
                                      </p:cBhvr>
                                      <p:to>
                                        <p:strVal val="visible"/>
                                      </p:to>
                                    </p:set>
                                    <p:anim calcmode="lin" valueType="num">
                                      <p:cBhvr>
                                        <p:cTn id="23" dur="500" fill="hold"/>
                                        <p:tgtEl>
                                          <p:spTgt spid="50182"/>
                                        </p:tgtEl>
                                        <p:attrNameLst>
                                          <p:attrName>ppt_w</p:attrName>
                                        </p:attrNameLst>
                                      </p:cBhvr>
                                      <p:tavLst>
                                        <p:tav tm="0">
                                          <p:val>
                                            <p:fltVal val="0"/>
                                          </p:val>
                                        </p:tav>
                                        <p:tav tm="100000">
                                          <p:val>
                                            <p:strVal val="#ppt_w"/>
                                          </p:val>
                                        </p:tav>
                                      </p:tavLst>
                                    </p:anim>
                                    <p:anim calcmode="lin" valueType="num">
                                      <p:cBhvr>
                                        <p:cTn id="24" dur="500" fill="hold"/>
                                        <p:tgtEl>
                                          <p:spTgt spid="5018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6000"/>
                            </p:stCondLst>
                            <p:childTnLst>
                              <p:par>
                                <p:cTn id="26" presetID="2" presetClass="entr" presetSubtype="1" fill="hold" grpId="0" nodeType="afterEffect">
                                  <p:stCondLst>
                                    <p:cond delay="6000"/>
                                  </p:stCondLst>
                                  <p:childTnLst>
                                    <p:set>
                                      <p:cBhvr>
                                        <p:cTn id="27" dur="1" fill="hold">
                                          <p:stCondLst>
                                            <p:cond delay="0"/>
                                          </p:stCondLst>
                                        </p:cTn>
                                        <p:tgtEl>
                                          <p:spTgt spid="50181"/>
                                        </p:tgtEl>
                                        <p:attrNameLst>
                                          <p:attrName>style.visibility</p:attrName>
                                        </p:attrNameLst>
                                      </p:cBhvr>
                                      <p:to>
                                        <p:strVal val="visible"/>
                                      </p:to>
                                    </p:set>
                                    <p:anim calcmode="lin" valueType="num">
                                      <p:cBhvr additive="base">
                                        <p:cTn id="28" dur="500" fill="hold"/>
                                        <p:tgtEl>
                                          <p:spTgt spid="50181"/>
                                        </p:tgtEl>
                                        <p:attrNameLst>
                                          <p:attrName>ppt_x</p:attrName>
                                        </p:attrNameLst>
                                      </p:cBhvr>
                                      <p:tavLst>
                                        <p:tav tm="0">
                                          <p:val>
                                            <p:strVal val="#ppt_x"/>
                                          </p:val>
                                        </p:tav>
                                        <p:tav tm="100000">
                                          <p:val>
                                            <p:strVal val="#ppt_x"/>
                                          </p:val>
                                        </p:tav>
                                      </p:tavLst>
                                    </p:anim>
                                    <p:anim calcmode="lin" valueType="num">
                                      <p:cBhvr additive="base">
                                        <p:cTn id="29" dur="500" fill="hold"/>
                                        <p:tgtEl>
                                          <p:spTgt spid="5018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50179"/>
                                        </p:tgtEl>
                                        <p:attrNameLst>
                                          <p:attrName>style.visibility</p:attrName>
                                        </p:attrNameLst>
                                      </p:cBhvr>
                                      <p:to>
                                        <p:strVal val="visible"/>
                                      </p:to>
                                    </p:set>
                                    <p:anim calcmode="lin" valueType="num">
                                      <p:cBhvr additive="base">
                                        <p:cTn id="33" dur="500" fill="hold"/>
                                        <p:tgtEl>
                                          <p:spTgt spid="50179"/>
                                        </p:tgtEl>
                                        <p:attrNameLst>
                                          <p:attrName>ppt_x</p:attrName>
                                        </p:attrNameLst>
                                      </p:cBhvr>
                                      <p:tavLst>
                                        <p:tav tm="0">
                                          <p:val>
                                            <p:strVal val="#ppt_x"/>
                                          </p:val>
                                        </p:tav>
                                        <p:tav tm="100000">
                                          <p:val>
                                            <p:strVal val="#ppt_x"/>
                                          </p:val>
                                        </p:tav>
                                      </p:tavLst>
                                    </p:anim>
                                    <p:anim calcmode="lin" valueType="num">
                                      <p:cBhvr additive="base">
                                        <p:cTn id="34" dur="500" fill="hold"/>
                                        <p:tgtEl>
                                          <p:spTgt spid="50179"/>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17" presetClass="entr" presetSubtype="10" fill="hold" grpId="0" nodeType="afterEffect">
                                  <p:stCondLst>
                                    <p:cond delay="3000"/>
                                  </p:stCondLst>
                                  <p:childTnLst>
                                    <p:set>
                                      <p:cBhvr>
                                        <p:cTn id="37" dur="1" fill="hold">
                                          <p:stCondLst>
                                            <p:cond delay="0"/>
                                          </p:stCondLst>
                                        </p:cTn>
                                        <p:tgtEl>
                                          <p:spTgt spid="50185"/>
                                        </p:tgtEl>
                                        <p:attrNameLst>
                                          <p:attrName>style.visibility</p:attrName>
                                        </p:attrNameLst>
                                      </p:cBhvr>
                                      <p:to>
                                        <p:strVal val="visible"/>
                                      </p:to>
                                    </p:set>
                                    <p:anim calcmode="lin" valueType="num">
                                      <p:cBhvr>
                                        <p:cTn id="38" dur="500" fill="hold"/>
                                        <p:tgtEl>
                                          <p:spTgt spid="50185"/>
                                        </p:tgtEl>
                                        <p:attrNameLst>
                                          <p:attrName>ppt_w</p:attrName>
                                        </p:attrNameLst>
                                      </p:cBhvr>
                                      <p:tavLst>
                                        <p:tav tm="0">
                                          <p:val>
                                            <p:fltVal val="0"/>
                                          </p:val>
                                        </p:tav>
                                        <p:tav tm="100000">
                                          <p:val>
                                            <p:strVal val="#ppt_w"/>
                                          </p:val>
                                        </p:tav>
                                      </p:tavLst>
                                    </p:anim>
                                    <p:anim calcmode="lin" valueType="num">
                                      <p:cBhvr>
                                        <p:cTn id="39" dur="500" fill="hold"/>
                                        <p:tgtEl>
                                          <p:spTgt spid="50185"/>
                                        </p:tgtEl>
                                        <p:attrNameLst>
                                          <p:attrName>ppt_h</p:attrName>
                                        </p:attrNameLst>
                                      </p:cBhvr>
                                      <p:tavLst>
                                        <p:tav tm="0">
                                          <p:val>
                                            <p:strVal val="#ppt_h"/>
                                          </p:val>
                                        </p:tav>
                                        <p:tav tm="100000">
                                          <p:val>
                                            <p:strVal val="#ppt_h"/>
                                          </p:val>
                                        </p:tav>
                                      </p:tavLst>
                                    </p:anim>
                                  </p:childTnLst>
                                </p:cTn>
                              </p:par>
                            </p:childTnLst>
                          </p:cTn>
                        </p:par>
                        <p:par>
                          <p:cTn id="40" fill="hold" nodeType="afterGroup">
                            <p:stCondLst>
                              <p:cond delay="16500"/>
                            </p:stCondLst>
                            <p:childTnLst>
                              <p:par>
                                <p:cTn id="41" presetID="17" presetClass="entr" presetSubtype="10" fill="hold" grpId="0" nodeType="afterEffect">
                                  <p:stCondLst>
                                    <p:cond delay="4000"/>
                                  </p:stCondLst>
                                  <p:childTnLst>
                                    <p:set>
                                      <p:cBhvr>
                                        <p:cTn id="42" dur="1" fill="hold">
                                          <p:stCondLst>
                                            <p:cond delay="0"/>
                                          </p:stCondLst>
                                        </p:cTn>
                                        <p:tgtEl>
                                          <p:spTgt spid="50184"/>
                                        </p:tgtEl>
                                        <p:attrNameLst>
                                          <p:attrName>style.visibility</p:attrName>
                                        </p:attrNameLst>
                                      </p:cBhvr>
                                      <p:to>
                                        <p:strVal val="visible"/>
                                      </p:to>
                                    </p:set>
                                    <p:anim calcmode="lin" valueType="num">
                                      <p:cBhvr>
                                        <p:cTn id="43" dur="500" fill="hold"/>
                                        <p:tgtEl>
                                          <p:spTgt spid="50184"/>
                                        </p:tgtEl>
                                        <p:attrNameLst>
                                          <p:attrName>ppt_w</p:attrName>
                                        </p:attrNameLst>
                                      </p:cBhvr>
                                      <p:tavLst>
                                        <p:tav tm="0">
                                          <p:val>
                                            <p:fltVal val="0"/>
                                          </p:val>
                                        </p:tav>
                                        <p:tav tm="100000">
                                          <p:val>
                                            <p:strVal val="#ppt_w"/>
                                          </p:val>
                                        </p:tav>
                                      </p:tavLst>
                                    </p:anim>
                                    <p:anim calcmode="lin" valueType="num">
                                      <p:cBhvr>
                                        <p:cTn id="44" dur="500" fill="hold"/>
                                        <p:tgtEl>
                                          <p:spTgt spid="50184"/>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21000"/>
                            </p:stCondLst>
                            <p:childTnLst>
                              <p:par>
                                <p:cTn id="46" presetID="2" presetClass="entr" presetSubtype="4" fill="hold" grpId="0" nodeType="afterEffect">
                                  <p:stCondLst>
                                    <p:cond delay="3000"/>
                                  </p:stCondLst>
                                  <p:childTnLst>
                                    <p:set>
                                      <p:cBhvr>
                                        <p:cTn id="47" dur="1" fill="hold">
                                          <p:stCondLst>
                                            <p:cond delay="0"/>
                                          </p:stCondLst>
                                        </p:cTn>
                                        <p:tgtEl>
                                          <p:spTgt spid="50187"/>
                                        </p:tgtEl>
                                        <p:attrNameLst>
                                          <p:attrName>style.visibility</p:attrName>
                                        </p:attrNameLst>
                                      </p:cBhvr>
                                      <p:to>
                                        <p:strVal val="visible"/>
                                      </p:to>
                                    </p:set>
                                    <p:anim calcmode="lin" valueType="num">
                                      <p:cBhvr additive="base">
                                        <p:cTn id="48" dur="500" fill="hold"/>
                                        <p:tgtEl>
                                          <p:spTgt spid="50187"/>
                                        </p:tgtEl>
                                        <p:attrNameLst>
                                          <p:attrName>ppt_x</p:attrName>
                                        </p:attrNameLst>
                                      </p:cBhvr>
                                      <p:tavLst>
                                        <p:tav tm="0">
                                          <p:val>
                                            <p:strVal val="#ppt_x"/>
                                          </p:val>
                                        </p:tav>
                                        <p:tav tm="100000">
                                          <p:val>
                                            <p:strVal val="#ppt_x"/>
                                          </p:val>
                                        </p:tav>
                                      </p:tavLst>
                                    </p:anim>
                                    <p:anim calcmode="lin" valueType="num">
                                      <p:cBhvr additive="base">
                                        <p:cTn id="49" dur="500" fill="hold"/>
                                        <p:tgtEl>
                                          <p:spTgt spid="50187"/>
                                        </p:tgtEl>
                                        <p:attrNameLst>
                                          <p:attrName>ppt_y</p:attrName>
                                        </p:attrNameLst>
                                      </p:cBhvr>
                                      <p:tavLst>
                                        <p:tav tm="0">
                                          <p:val>
                                            <p:strVal val="1+#ppt_h/2"/>
                                          </p:val>
                                        </p:tav>
                                        <p:tav tm="100000">
                                          <p:val>
                                            <p:strVal val="#ppt_y"/>
                                          </p:val>
                                        </p:tav>
                                      </p:tavLst>
                                    </p:anim>
                                  </p:childTnLst>
                                </p:cTn>
                              </p:par>
                            </p:childTnLst>
                          </p:cTn>
                        </p:par>
                        <p:par>
                          <p:cTn id="50" fill="hold" nodeType="afterGroup">
                            <p:stCondLst>
                              <p:cond delay="24500"/>
                            </p:stCondLst>
                            <p:childTnLst>
                              <p:par>
                                <p:cTn id="51" presetID="2" presetClass="entr" presetSubtype="2" fill="hold" grpId="0" nodeType="afterEffect">
                                  <p:stCondLst>
                                    <p:cond delay="2000"/>
                                  </p:stCondLst>
                                  <p:childTnLst>
                                    <p:set>
                                      <p:cBhvr>
                                        <p:cTn id="52" dur="1" fill="hold">
                                          <p:stCondLst>
                                            <p:cond delay="0"/>
                                          </p:stCondLst>
                                        </p:cTn>
                                        <p:tgtEl>
                                          <p:spTgt spid="50186"/>
                                        </p:tgtEl>
                                        <p:attrNameLst>
                                          <p:attrName>style.visibility</p:attrName>
                                        </p:attrNameLst>
                                      </p:cBhvr>
                                      <p:to>
                                        <p:strVal val="visible"/>
                                      </p:to>
                                    </p:set>
                                    <p:anim calcmode="lin" valueType="num">
                                      <p:cBhvr additive="base">
                                        <p:cTn id="53" dur="500" fill="hold"/>
                                        <p:tgtEl>
                                          <p:spTgt spid="50186"/>
                                        </p:tgtEl>
                                        <p:attrNameLst>
                                          <p:attrName>ppt_x</p:attrName>
                                        </p:attrNameLst>
                                      </p:cBhvr>
                                      <p:tavLst>
                                        <p:tav tm="0">
                                          <p:val>
                                            <p:strVal val="1+#ppt_w/2"/>
                                          </p:val>
                                        </p:tav>
                                        <p:tav tm="100000">
                                          <p:val>
                                            <p:strVal val="#ppt_x"/>
                                          </p:val>
                                        </p:tav>
                                      </p:tavLst>
                                    </p:anim>
                                    <p:anim calcmode="lin" valueType="num">
                                      <p:cBhvr additive="base">
                                        <p:cTn id="54" dur="500" fill="hold"/>
                                        <p:tgtEl>
                                          <p:spTgt spid="50186"/>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wipe(down)">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left)">
                                      <p:cBhvr>
                                        <p:cTn id="64" dur="500"/>
                                        <p:tgtEl>
                                          <p:spTgt spid="16"/>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17"/>
                                        </p:tgtEl>
                                        <p:attrNameLst>
                                          <p:attrName>style.visibility</p:attrName>
                                        </p:attrNameLst>
                                      </p:cBhvr>
                                      <p:to>
                                        <p:strVal val="visible"/>
                                      </p:to>
                                    </p:set>
                                    <p:animEffect transition="in" filter="wipe(down)">
                                      <p:cBhvr>
                                        <p:cTn id="69" dur="500"/>
                                        <p:tgtEl>
                                          <p:spTgt spid="17"/>
                                        </p:tgtEl>
                                      </p:cBhvr>
                                    </p:animEffect>
                                  </p:childTnLst>
                                </p:cTn>
                              </p:par>
                            </p:childTnLst>
                          </p:cTn>
                        </p:par>
                        <p:par>
                          <p:cTn id="70" fill="hold">
                            <p:stCondLst>
                              <p:cond delay="500"/>
                            </p:stCondLst>
                            <p:childTnLst>
                              <p:par>
                                <p:cTn id="71" presetID="2" presetClass="entr" presetSubtype="1" fill="hold" grpId="0" nodeType="afterEffect">
                                  <p:stCondLst>
                                    <p:cond delay="100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2000"/>
                            </p:stCondLst>
                            <p:childTnLst>
                              <p:par>
                                <p:cTn id="76" presetID="2" presetClass="entr" presetSubtype="4" fill="hold" grpId="0" nodeType="afterEffect">
                                  <p:stCondLst>
                                    <p:cond delay="0"/>
                                  </p:stCondLst>
                                  <p:childTnLst>
                                    <p:set>
                                      <p:cBhvr>
                                        <p:cTn id="77" dur="1" fill="hold">
                                          <p:stCondLst>
                                            <p:cond delay="0"/>
                                          </p:stCondLst>
                                        </p:cTn>
                                        <p:tgtEl>
                                          <p:spTgt spid="19"/>
                                        </p:tgtEl>
                                        <p:attrNameLst>
                                          <p:attrName>style.visibility</p:attrName>
                                        </p:attrNameLst>
                                      </p:cBhvr>
                                      <p:to>
                                        <p:strVal val="visible"/>
                                      </p:to>
                                    </p:set>
                                    <p:anim calcmode="lin" valueType="num">
                                      <p:cBhvr additive="base">
                                        <p:cTn id="78" dur="500" fill="hold"/>
                                        <p:tgtEl>
                                          <p:spTgt spid="19"/>
                                        </p:tgtEl>
                                        <p:attrNameLst>
                                          <p:attrName>ppt_x</p:attrName>
                                        </p:attrNameLst>
                                      </p:cBhvr>
                                      <p:tavLst>
                                        <p:tav tm="0">
                                          <p:val>
                                            <p:strVal val="#ppt_x"/>
                                          </p:val>
                                        </p:tav>
                                        <p:tav tm="100000">
                                          <p:val>
                                            <p:strVal val="#ppt_x"/>
                                          </p:val>
                                        </p:tav>
                                      </p:tavLst>
                                    </p:anim>
                                    <p:anim calcmode="lin" valueType="num">
                                      <p:cBhvr additive="base">
                                        <p:cTn id="79"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5" grpId="0" animBg="1"/>
      <p:bldP spid="16" grpId="0"/>
      <p:bldP spid="50180" grpId="0" autoUpdateAnimBg="0"/>
      <p:bldP spid="50181" grpId="0" autoUpdateAnimBg="0"/>
      <p:bldP spid="50182" grpId="0"/>
      <p:bldP spid="50183" grpId="0" autoUpdateAnimBg="0"/>
      <p:bldP spid="50184" grpId="0"/>
      <p:bldP spid="50185" grpId="0" autoUpdateAnimBg="0"/>
      <p:bldP spid="50186" grpId="0" autoUpdateAnimBg="0"/>
      <p:bldP spid="50187" grpId="0" autoUpdateAnimBg="0"/>
      <p:bldP spid="18" grpId="0" animBg="1"/>
      <p:bldP spid="1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0290" name="Picture 4" descr="Jesus Coming Sphe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 y="509591"/>
            <a:ext cx="9145588" cy="583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7" name="Rectangle 3"/>
          <p:cNvSpPr>
            <a:spLocks noGrp="1" noChangeArrowheads="1"/>
          </p:cNvSpPr>
          <p:nvPr>
            <p:ph type="title" idx="4294967295"/>
          </p:nvPr>
        </p:nvSpPr>
        <p:spPr>
          <a:xfrm>
            <a:off x="314694" y="509591"/>
            <a:ext cx="8516203" cy="1143000"/>
          </a:xfrm>
        </p:spPr>
        <p:txBody>
          <a:bodyPr/>
          <a:lstStyle/>
          <a:p>
            <a:pPr>
              <a:defRPr/>
            </a:pPr>
            <a:r>
              <a:rPr lang="en-US" b="1"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Kapan Pengangkatan </a:t>
            </a:r>
            <a:r>
              <a:rPr lang="en-US" b="1" dirty="0" err="1">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Terjadi</a:t>
            </a:r>
            <a:r>
              <a:rPr lang="en-US" b="1"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a:t>
            </a:r>
            <a:endParaRPr lang="en-US"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00617636"/>
      </p:ext>
    </p:extLst>
  </p:cSld>
  <p:clrMapOvr>
    <a:overrideClrMapping bg1="lt1" tx1="dk1" bg2="lt2" tx2="dk2" accent1="accent1" accent2="accent2" accent3="accent3" accent4="accent4" accent5="accent5" accent6="accent6" hlink="hlink" folHlink="folHlink"/>
  </p:clrMapOvr>
</p:sld>
</file>

<file path=ppt/slides/slide5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4274" name="Oval 17"/>
          <p:cNvSpPr>
            <a:spLocks noChangeArrowheads="1"/>
          </p:cNvSpPr>
          <p:nvPr/>
        </p:nvSpPr>
        <p:spPr bwMode="auto">
          <a:xfrm>
            <a:off x="1524000" y="2667000"/>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54275" name="Rectangle 15"/>
          <p:cNvSpPr>
            <a:spLocks noGrp="1" noChangeArrowheads="1"/>
          </p:cNvSpPr>
          <p:nvPr>
            <p:ph type="title" idx="4294967295"/>
          </p:nvPr>
        </p:nvSpPr>
        <p:spPr>
          <a:xfrm>
            <a:off x="685800" y="533401"/>
            <a:ext cx="7772400" cy="707886"/>
          </a:xfrm>
          <a:effectLst>
            <a:outerShdw blurRad="50800" dist="38100" dir="2700000">
              <a:srgbClr val="000000">
                <a:alpha val="43000"/>
              </a:srgbClr>
            </a:outerShdw>
          </a:effectLst>
        </p:spPr>
        <p:txBody>
          <a:bodyPr anchor="t">
            <a:spAutoFit/>
          </a:bodyPr>
          <a:lstStyle/>
          <a:p>
            <a:pPr>
              <a:spcBef>
                <a:spcPct val="50000"/>
              </a:spcBef>
            </a:pPr>
            <a:r>
              <a:rPr lang="en-US" sz="4000" b="1" dirty="0" err="1">
                <a:solidFill>
                  <a:srgbClr val="FFFF99"/>
                </a:solidFill>
                <a:effectLst>
                  <a:outerShdw blurRad="38100" dist="38100" dir="2700000" algn="tl">
                    <a:srgbClr val="000000"/>
                  </a:outerShdw>
                </a:effectLst>
                <a:ea typeface="ＭＳ Ｐゴシック" charset="0"/>
              </a:rPr>
              <a:t>Preposisi</a:t>
            </a:r>
            <a:r>
              <a:rPr lang="en-US" sz="4000" b="1" dirty="0">
                <a:solidFill>
                  <a:srgbClr val="FFFF99"/>
                </a:solidFill>
                <a:effectLst>
                  <a:outerShdw blurRad="38100" dist="38100" dir="2700000" algn="tl">
                    <a:srgbClr val="000000"/>
                  </a:outerShdw>
                </a:effectLst>
                <a:ea typeface="ＭＳ Ｐゴシック" charset="0"/>
              </a:rPr>
              <a:t> </a:t>
            </a:r>
            <a:r>
              <a:rPr lang="en-US" sz="4000" b="1" dirty="0" err="1">
                <a:solidFill>
                  <a:srgbClr val="FFFF99"/>
                </a:solidFill>
                <a:effectLst>
                  <a:outerShdw blurRad="38100" dist="38100" dir="2700000" algn="tl">
                    <a:srgbClr val="000000"/>
                  </a:outerShdw>
                </a:effectLst>
                <a:ea typeface="ＭＳ Ｐゴシック" charset="0"/>
              </a:rPr>
              <a:t>Bahasa</a:t>
            </a:r>
            <a:r>
              <a:rPr lang="en-US" sz="4000" b="1" dirty="0">
                <a:solidFill>
                  <a:srgbClr val="FFFF99"/>
                </a:solidFill>
                <a:effectLst>
                  <a:outerShdw blurRad="38100" dist="38100" dir="2700000" algn="tl">
                    <a:srgbClr val="000000"/>
                  </a:outerShdw>
                </a:effectLst>
                <a:ea typeface="ＭＳ Ｐゴシック" charset="0"/>
              </a:rPr>
              <a:t> </a:t>
            </a:r>
            <a:r>
              <a:rPr lang="en-US" sz="4000" b="1" dirty="0" err="1">
                <a:solidFill>
                  <a:srgbClr val="FFFF99"/>
                </a:solidFill>
                <a:effectLst>
                  <a:outerShdw blurRad="38100" dist="38100" dir="2700000" algn="tl">
                    <a:srgbClr val="000000"/>
                  </a:outerShdw>
                </a:effectLst>
                <a:ea typeface="ＭＳ Ｐゴシック" charset="0"/>
              </a:rPr>
              <a:t>Yunani</a:t>
            </a:r>
            <a:endParaRPr lang="en-US" sz="4000" b="1" dirty="0">
              <a:solidFill>
                <a:srgbClr val="FFFF99"/>
              </a:solidFill>
              <a:effectLst>
                <a:outerShdw blurRad="38100" dist="38100" dir="2700000" algn="tl">
                  <a:srgbClr val="000000"/>
                </a:outerShdw>
              </a:effectLst>
              <a:ea typeface="ＭＳ Ｐゴシック" charset="0"/>
            </a:endParaRPr>
          </a:p>
        </p:txBody>
      </p:sp>
      <p:sp>
        <p:nvSpPr>
          <p:cNvPr id="20" name="Oval 19"/>
          <p:cNvSpPr>
            <a:spLocks noChangeArrowheads="1"/>
          </p:cNvSpPr>
          <p:nvPr/>
        </p:nvSpPr>
        <p:spPr bwMode="auto">
          <a:xfrm>
            <a:off x="1524000" y="2667000"/>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21" name="Text Box 7"/>
          <p:cNvSpPr txBox="1">
            <a:spLocks noChangeArrowheads="1"/>
          </p:cNvSpPr>
          <p:nvPr/>
        </p:nvSpPr>
        <p:spPr bwMode="auto">
          <a:xfrm>
            <a:off x="390849" y="2343839"/>
            <a:ext cx="1066800" cy="646331"/>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i="1" dirty="0" err="1">
                <a:solidFill>
                  <a:srgbClr val="FFFFFF"/>
                </a:solidFill>
                <a:effectLst>
                  <a:outerShdw blurRad="38100" dist="38100" dir="2700000" algn="tl">
                    <a:srgbClr val="000000"/>
                  </a:outerShdw>
                </a:effectLst>
                <a:latin typeface="Arial"/>
                <a:ea typeface="Bwgrkl" charset="0"/>
                <a:cs typeface="Arial"/>
              </a:rPr>
              <a:t>ek</a:t>
            </a:r>
            <a:r>
              <a:rPr lang="en-US" sz="3600" b="1" i="1" dirty="0">
                <a:solidFill>
                  <a:srgbClr val="FFFFFF"/>
                </a:solidFill>
                <a:effectLst>
                  <a:outerShdw blurRad="38100" dist="38100" dir="2700000" algn="tl">
                    <a:srgbClr val="000000"/>
                  </a:outerShdw>
                </a:effectLst>
                <a:latin typeface="Arial"/>
                <a:cs typeface="Arial"/>
              </a:rPr>
              <a:t> </a:t>
            </a:r>
            <a:endParaRPr lang="en-US" sz="3600" b="1" i="1" dirty="0">
              <a:solidFill>
                <a:srgbClr val="000000"/>
              </a:solidFill>
              <a:effectLst>
                <a:outerShdw blurRad="38100" dist="38100" dir="2700000" algn="tl">
                  <a:srgbClr val="FFFFFF"/>
                </a:outerShdw>
              </a:effectLst>
              <a:latin typeface="Arial"/>
              <a:ea typeface="Bwgrkl" charset="0"/>
              <a:cs typeface="Arial"/>
            </a:endParaRPr>
          </a:p>
        </p:txBody>
      </p:sp>
      <p:sp>
        <p:nvSpPr>
          <p:cNvPr id="23" name="Text Box 7"/>
          <p:cNvSpPr txBox="1">
            <a:spLocks noChangeArrowheads="1"/>
          </p:cNvSpPr>
          <p:nvPr/>
        </p:nvSpPr>
        <p:spPr bwMode="auto">
          <a:xfrm>
            <a:off x="-123480" y="4658617"/>
            <a:ext cx="1295400" cy="646331"/>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i="1" dirty="0" err="1">
                <a:solidFill>
                  <a:srgbClr val="FFFFFF"/>
                </a:solidFill>
                <a:effectLst>
                  <a:outerShdw blurRad="38100" dist="38100" dir="2700000" algn="tl">
                    <a:srgbClr val="000000"/>
                  </a:outerShdw>
                </a:effectLst>
                <a:latin typeface="Arial"/>
                <a:ea typeface="Bwgrkl" charset="0"/>
                <a:cs typeface="Arial"/>
              </a:rPr>
              <a:t>eis</a:t>
            </a:r>
            <a:endParaRPr lang="en-US" sz="3600" b="1" i="1" dirty="0">
              <a:solidFill>
                <a:srgbClr val="000000"/>
              </a:solidFill>
              <a:effectLst>
                <a:outerShdw blurRad="38100" dist="38100" dir="2700000" algn="tl">
                  <a:srgbClr val="FFFFFF"/>
                </a:outerShdw>
              </a:effectLst>
              <a:latin typeface="Arial"/>
              <a:ea typeface="Bwgrkl" charset="0"/>
              <a:cs typeface="Arial"/>
            </a:endParaRPr>
          </a:p>
        </p:txBody>
      </p:sp>
      <p:sp>
        <p:nvSpPr>
          <p:cNvPr id="24" name="Notched Right Arrow 23"/>
          <p:cNvSpPr>
            <a:spLocks noChangeArrowheads="1"/>
          </p:cNvSpPr>
          <p:nvPr/>
        </p:nvSpPr>
        <p:spPr bwMode="auto">
          <a:xfrm>
            <a:off x="1219200" y="4886493"/>
            <a:ext cx="1295400" cy="304800"/>
          </a:xfrm>
          <a:prstGeom prst="notchedRightArrow">
            <a:avLst>
              <a:gd name="adj1" fmla="val 50000"/>
              <a:gd name="adj2" fmla="val 49997"/>
            </a:avLst>
          </a:prstGeom>
          <a:solidFill>
            <a:srgbClr val="FFFFFF"/>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25" name="Text Box 7"/>
          <p:cNvSpPr txBox="1">
            <a:spLocks noChangeArrowheads="1"/>
          </p:cNvSpPr>
          <p:nvPr/>
        </p:nvSpPr>
        <p:spPr bwMode="auto">
          <a:xfrm>
            <a:off x="11280" y="3496881"/>
            <a:ext cx="1143000" cy="646331"/>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i="1" dirty="0" err="1">
                <a:solidFill>
                  <a:srgbClr val="FFFFFF"/>
                </a:solidFill>
                <a:effectLst>
                  <a:outerShdw blurRad="38100" dist="38100" dir="2700000" algn="tl">
                    <a:srgbClr val="000000"/>
                  </a:outerShdw>
                </a:effectLst>
                <a:latin typeface="Arial"/>
                <a:ea typeface="Bwgrkl" charset="0"/>
                <a:cs typeface="Arial"/>
              </a:rPr>
              <a:t>dia</a:t>
            </a:r>
            <a:endParaRPr lang="en-US" sz="3600" b="1" i="1" dirty="0">
              <a:solidFill>
                <a:srgbClr val="000000"/>
              </a:solidFill>
              <a:effectLst>
                <a:outerShdw blurRad="38100" dist="38100" dir="2700000" algn="tl">
                  <a:srgbClr val="FFFFFF"/>
                </a:outerShdw>
              </a:effectLst>
              <a:latin typeface="Arial"/>
              <a:ea typeface="Bwgrkl" charset="0"/>
              <a:cs typeface="Arial"/>
            </a:endParaRPr>
          </a:p>
        </p:txBody>
      </p:sp>
      <p:sp>
        <p:nvSpPr>
          <p:cNvPr id="26" name="Notched Right Arrow 25"/>
          <p:cNvSpPr>
            <a:spLocks noChangeArrowheads="1"/>
          </p:cNvSpPr>
          <p:nvPr/>
        </p:nvSpPr>
        <p:spPr bwMode="auto">
          <a:xfrm>
            <a:off x="1219200" y="3733560"/>
            <a:ext cx="3657600" cy="304800"/>
          </a:xfrm>
          <a:prstGeom prst="notchedRightArrow">
            <a:avLst>
              <a:gd name="adj1" fmla="val 50000"/>
              <a:gd name="adj2" fmla="val 50000"/>
            </a:avLst>
          </a:prstGeom>
          <a:solidFill>
            <a:srgbClr val="FFFFFF"/>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27" name="Text Box 7"/>
          <p:cNvSpPr txBox="1">
            <a:spLocks noChangeArrowheads="1"/>
          </p:cNvSpPr>
          <p:nvPr/>
        </p:nvSpPr>
        <p:spPr bwMode="auto">
          <a:xfrm>
            <a:off x="2286000" y="4621383"/>
            <a:ext cx="1447800" cy="584775"/>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ru-RU" altLang="ja-JP" sz="3200" b="1" dirty="0">
                <a:solidFill>
                  <a:srgbClr val="FFFFFF"/>
                </a:solidFill>
                <a:effectLst>
                  <a:outerShdw blurRad="38100" dist="38100" dir="2700000" algn="tl">
                    <a:srgbClr val="000000"/>
                  </a:outerShdw>
                </a:effectLst>
                <a:latin typeface="Arial"/>
                <a:cs typeface="Arial"/>
              </a:rPr>
              <a:t>"</a:t>
            </a:r>
            <a:r>
              <a:rPr lang="en-US" sz="3200" b="1" dirty="0" err="1">
                <a:solidFill>
                  <a:srgbClr val="FFFFFF"/>
                </a:solidFill>
                <a:effectLst>
                  <a:outerShdw blurRad="38100" dist="38100" dir="2700000" algn="tl">
                    <a:srgbClr val="000000"/>
                  </a:outerShdw>
                </a:effectLst>
                <a:latin typeface="Arial"/>
                <a:cs typeface="Arial"/>
              </a:rPr>
              <a:t>ke</a:t>
            </a:r>
            <a:r>
              <a:rPr lang="ru-RU" altLang="ja-JP"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28" name="Text Box 7"/>
          <p:cNvSpPr txBox="1">
            <a:spLocks noChangeArrowheads="1"/>
          </p:cNvSpPr>
          <p:nvPr/>
        </p:nvSpPr>
        <p:spPr bwMode="auto">
          <a:xfrm>
            <a:off x="1905000" y="3809761"/>
            <a:ext cx="2286000" cy="584775"/>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ru-RU" altLang="ja-JP" sz="3200" b="1" dirty="0">
                <a:solidFill>
                  <a:srgbClr val="FFFFFF"/>
                </a:solidFill>
                <a:effectLst>
                  <a:outerShdw blurRad="38100" dist="38100" dir="2700000" algn="tl">
                    <a:srgbClr val="000000"/>
                  </a:outerShdw>
                </a:effectLst>
                <a:latin typeface="Arial"/>
                <a:cs typeface="Arial"/>
              </a:rPr>
              <a:t>"</a:t>
            </a:r>
            <a:r>
              <a:rPr lang="en-US" sz="3200" b="1" dirty="0" err="1">
                <a:solidFill>
                  <a:srgbClr val="FFFFFF"/>
                </a:solidFill>
                <a:effectLst>
                  <a:outerShdw blurRad="38100" dist="38100" dir="2700000" algn="tl">
                    <a:srgbClr val="000000"/>
                  </a:outerShdw>
                </a:effectLst>
                <a:latin typeface="Arial"/>
                <a:cs typeface="Arial"/>
              </a:rPr>
              <a:t>melalui</a:t>
            </a:r>
            <a:r>
              <a:rPr lang="ru-RU" altLang="ja-JP"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29" name="Text Box 7"/>
          <p:cNvSpPr txBox="1">
            <a:spLocks noChangeArrowheads="1"/>
          </p:cNvSpPr>
          <p:nvPr/>
        </p:nvSpPr>
        <p:spPr bwMode="auto">
          <a:xfrm>
            <a:off x="1539759" y="1466458"/>
            <a:ext cx="3505200" cy="1077218"/>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ru-RU" altLang="ja-JP" sz="3200" b="1" dirty="0">
                <a:solidFill>
                  <a:srgbClr val="FFFFFF"/>
                </a:solidFill>
                <a:effectLst>
                  <a:outerShdw blurRad="38100" dist="38100" dir="2700000" algn="tl">
                    <a:srgbClr val="000000"/>
                  </a:outerShdw>
                </a:effectLst>
                <a:latin typeface="Arial"/>
                <a:cs typeface="Arial"/>
              </a:rPr>
              <a:t>"</a:t>
            </a:r>
            <a:r>
              <a:rPr lang="en-US" sz="3200" b="1" dirty="0" err="1">
                <a:solidFill>
                  <a:srgbClr val="FFFFFF"/>
                </a:solidFill>
                <a:effectLst>
                  <a:outerShdw blurRad="38100" dist="38100" dir="2700000" algn="tl">
                    <a:srgbClr val="000000"/>
                  </a:outerShdw>
                </a:effectLst>
                <a:latin typeface="Arial"/>
                <a:cs typeface="Arial"/>
              </a:rPr>
              <a:t>dari</a:t>
            </a:r>
            <a:r>
              <a:rPr lang="en-US" sz="3200" b="1" dirty="0">
                <a:solidFill>
                  <a:srgbClr val="FFFFFF"/>
                </a:solidFill>
                <a:effectLst>
                  <a:outerShdw blurRad="38100" dist="38100" dir="2700000" algn="tl">
                    <a:srgbClr val="000000"/>
                  </a:outerShdw>
                </a:effectLst>
                <a:latin typeface="Arial"/>
                <a:cs typeface="Arial"/>
              </a:rPr>
              <a:t>, di </a:t>
            </a:r>
            <a:r>
              <a:rPr lang="en-US" sz="3200" b="1" dirty="0" err="1">
                <a:solidFill>
                  <a:srgbClr val="FFFFFF"/>
                </a:solidFill>
                <a:effectLst>
                  <a:outerShdw blurRad="38100" dist="38100" dir="2700000" algn="tl">
                    <a:srgbClr val="000000"/>
                  </a:outerShdw>
                </a:effectLst>
                <a:latin typeface="Arial"/>
                <a:cs typeface="Arial"/>
              </a:rPr>
              <a:t>luar</a:t>
            </a:r>
            <a:r>
              <a:rPr lang="en-US" sz="3200" b="1" dirty="0">
                <a:solidFill>
                  <a:srgbClr val="FFFFFF"/>
                </a:solidFill>
                <a:effectLst>
                  <a:outerShdw blurRad="38100" dist="38100" dir="2700000" algn="tl">
                    <a:srgbClr val="000000"/>
                  </a:outerShdw>
                </a:effectLst>
                <a:latin typeface="Arial"/>
                <a:cs typeface="Arial"/>
              </a:rPr>
              <a:t>, </a:t>
            </a:r>
            <a:r>
              <a:rPr lang="en-US" sz="3200" b="1" dirty="0" err="1">
                <a:solidFill>
                  <a:srgbClr val="FFFFFF"/>
                </a:solidFill>
                <a:effectLst>
                  <a:outerShdw blurRad="38100" dist="38100" dir="2700000" algn="tl">
                    <a:srgbClr val="000000"/>
                  </a:outerShdw>
                </a:effectLst>
                <a:latin typeface="Arial"/>
                <a:cs typeface="Arial"/>
              </a:rPr>
              <a:t>jauh</a:t>
            </a:r>
            <a:r>
              <a:rPr lang="en-US" sz="3200" b="1" dirty="0">
                <a:solidFill>
                  <a:srgbClr val="FFFFFF"/>
                </a:solidFill>
                <a:effectLst>
                  <a:outerShdw blurRad="38100" dist="38100" dir="2700000" algn="tl">
                    <a:srgbClr val="000000"/>
                  </a:outerShdw>
                </a:effectLst>
                <a:latin typeface="Arial"/>
                <a:cs typeface="Arial"/>
              </a:rPr>
              <a:t> </a:t>
            </a:r>
            <a:r>
              <a:rPr lang="en-US" sz="3200" b="1" dirty="0" err="1">
                <a:solidFill>
                  <a:srgbClr val="FFFFFF"/>
                </a:solidFill>
                <a:effectLst>
                  <a:outerShdw blurRad="38100" dist="38100" dir="2700000" algn="tl">
                    <a:srgbClr val="000000"/>
                  </a:outerShdw>
                </a:effectLst>
                <a:latin typeface="Arial"/>
                <a:cs typeface="Arial"/>
              </a:rPr>
              <a:t>dari</a:t>
            </a:r>
            <a:r>
              <a:rPr lang="ru-RU" altLang="ja-JP"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30" name="Bent Arrow 29"/>
          <p:cNvSpPr/>
          <p:nvPr/>
        </p:nvSpPr>
        <p:spPr bwMode="auto">
          <a:xfrm rot="16200000" flipV="1">
            <a:off x="1074891" y="2035195"/>
            <a:ext cx="990600" cy="609600"/>
          </a:xfrm>
          <a:prstGeom prst="bentArrow">
            <a:avLst/>
          </a:prstGeom>
          <a:solidFill>
            <a:srgbClr val="FFFFFF"/>
          </a:solidFill>
          <a:ln w="9525" cap="flat" cmpd="sng" algn="ctr">
            <a:noFill/>
            <a:prstDash val="solid"/>
            <a:round/>
            <a:headEnd type="none" w="med" len="med"/>
            <a:tailEnd type="none" w="med" len="me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32" name="Text Box 7"/>
          <p:cNvSpPr txBox="1">
            <a:spLocks noChangeArrowheads="1"/>
          </p:cNvSpPr>
          <p:nvPr/>
        </p:nvSpPr>
        <p:spPr bwMode="auto">
          <a:xfrm>
            <a:off x="4374481" y="2850551"/>
            <a:ext cx="2514600" cy="646331"/>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i="1" dirty="0" err="1">
                <a:solidFill>
                  <a:srgbClr val="FFFFFF"/>
                </a:solidFill>
                <a:effectLst>
                  <a:outerShdw blurRad="38100" dist="38100" dir="2700000" algn="tl">
                    <a:srgbClr val="000000"/>
                  </a:outerShdw>
                </a:effectLst>
                <a:latin typeface="Arial"/>
                <a:ea typeface="Bwgrkl" charset="0"/>
                <a:cs typeface="Arial"/>
              </a:rPr>
              <a:t>peri</a:t>
            </a:r>
            <a:endParaRPr lang="en-US" sz="3600" b="1" i="1" dirty="0">
              <a:solidFill>
                <a:srgbClr val="000000"/>
              </a:solidFill>
              <a:effectLst>
                <a:outerShdw blurRad="38100" dist="38100" dir="2700000" algn="tl">
                  <a:srgbClr val="FFFFFF"/>
                </a:outerShdw>
              </a:effectLst>
              <a:latin typeface="Arial"/>
              <a:ea typeface="Bwgrkl" charset="0"/>
              <a:cs typeface="Arial"/>
            </a:endParaRPr>
          </a:p>
        </p:txBody>
      </p:sp>
      <p:sp>
        <p:nvSpPr>
          <p:cNvPr id="33" name="Text Box 7"/>
          <p:cNvSpPr txBox="1">
            <a:spLocks noChangeArrowheads="1"/>
          </p:cNvSpPr>
          <p:nvPr/>
        </p:nvSpPr>
        <p:spPr bwMode="auto">
          <a:xfrm>
            <a:off x="4907881" y="3460148"/>
            <a:ext cx="2133600" cy="584775"/>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ru-RU" altLang="ja-JP" sz="3200" b="1" dirty="0">
                <a:solidFill>
                  <a:srgbClr val="FFFFFF"/>
                </a:solidFill>
                <a:effectLst>
                  <a:outerShdw blurRad="38100" dist="38100" dir="2700000" algn="tl">
                    <a:srgbClr val="000000"/>
                  </a:outerShdw>
                </a:effectLst>
                <a:latin typeface="Arial"/>
                <a:cs typeface="Arial"/>
              </a:rPr>
              <a:t>"</a:t>
            </a:r>
            <a:r>
              <a:rPr lang="en-US" sz="3200" b="1" dirty="0" err="1">
                <a:solidFill>
                  <a:srgbClr val="FFFFFF"/>
                </a:solidFill>
                <a:effectLst>
                  <a:outerShdw blurRad="38100" dist="38100" dir="2700000" algn="tl">
                    <a:srgbClr val="000000"/>
                  </a:outerShdw>
                </a:effectLst>
                <a:latin typeface="Arial"/>
                <a:cs typeface="Arial"/>
              </a:rPr>
              <a:t>sekitar</a:t>
            </a:r>
            <a:r>
              <a:rPr lang="ru-RU" altLang="ja-JP"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17" name="Text Box 1041"/>
          <p:cNvSpPr txBox="1">
            <a:spLocks noChangeArrowheads="1"/>
          </p:cNvSpPr>
          <p:nvPr/>
        </p:nvSpPr>
        <p:spPr bwMode="auto">
          <a:xfrm>
            <a:off x="9531425" y="-781049"/>
            <a:ext cx="69923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br>
              <a:rPr lang="en-US" b="1" dirty="0">
                <a:solidFill>
                  <a:srgbClr val="FFFFFF"/>
                </a:solidFill>
                <a:latin typeface="Arial"/>
                <a:cs typeface="Arial"/>
              </a:rPr>
            </a:br>
            <a:r>
              <a:rPr lang="en-US" b="1" dirty="0">
                <a:solidFill>
                  <a:srgbClr val="FFFFFF"/>
                </a:solidFill>
                <a:latin typeface="Arial"/>
                <a:cs typeface="Arial"/>
              </a:rPr>
              <a:t>361</a:t>
            </a:r>
            <a:endParaRPr lang="en-US" b="1" dirty="0">
              <a:solidFill>
                <a:srgbClr val="000000"/>
              </a:solidFill>
              <a:latin typeface="Arial"/>
              <a:cs typeface="Arial"/>
            </a:endParaRPr>
          </a:p>
        </p:txBody>
      </p:sp>
      <p:sp>
        <p:nvSpPr>
          <p:cNvPr id="18" name="Text Box 1041"/>
          <p:cNvSpPr txBox="1">
            <a:spLocks noChangeArrowheads="1"/>
          </p:cNvSpPr>
          <p:nvPr/>
        </p:nvSpPr>
        <p:spPr bwMode="auto">
          <a:xfrm>
            <a:off x="8288356" y="77723"/>
            <a:ext cx="70208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dirty="0">
                <a:solidFill>
                  <a:srgbClr val="FFFFFF"/>
                </a:solidFill>
                <a:latin typeface="Arial"/>
                <a:cs typeface="Arial"/>
              </a:rPr>
              <a:t>209</a:t>
            </a:r>
          </a:p>
          <a:p>
            <a:pPr algn="r"/>
            <a:r>
              <a:rPr lang="en-US" b="1" dirty="0">
                <a:solidFill>
                  <a:srgbClr val="FFFFFF"/>
                </a:solidFill>
                <a:latin typeface="Arial"/>
                <a:cs typeface="Arial"/>
              </a:rPr>
              <a:t>361</a:t>
            </a:r>
            <a:endParaRPr lang="en-US" b="1" dirty="0">
              <a:solidFill>
                <a:srgbClr val="000000"/>
              </a:solidFill>
              <a:latin typeface="Arial"/>
              <a:cs typeface="Arial"/>
            </a:endParaRPr>
          </a:p>
        </p:txBody>
      </p:sp>
    </p:spTree>
    <p:extLst>
      <p:ext uri="{BB962C8B-B14F-4D97-AF65-F5344CB8AC3E}">
        <p14:creationId xmlns:p14="http://schemas.microsoft.com/office/powerpoint/2010/main" val="33731616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par>
                          <p:cTn id="7" fill="hold" nodeType="with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3"/>
                                        </p:tgtEl>
                                        <p:attrNameLst>
                                          <p:attrName>style.visibility</p:attrName>
                                        </p:attrNameLst>
                                      </p:cBhvr>
                                      <p:to>
                                        <p:strVal val="visible"/>
                                      </p:to>
                                    </p:set>
                                  </p:childTnLst>
                                </p:cTn>
                              </p:par>
                            </p:childTnLst>
                          </p:cTn>
                        </p:par>
                        <p:par>
                          <p:cTn id="10" fill="hold" nodeType="with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down)">
                                      <p:cBhvr>
                                        <p:cTn id="13" dur="500"/>
                                        <p:tgtEl>
                                          <p:spTgt spid="20"/>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left)">
                                      <p:cBhvr>
                                        <p:cTn id="18" dur="500"/>
                                        <p:tgtEl>
                                          <p:spTgt spid="23"/>
                                        </p:tgtEl>
                                      </p:cBhvr>
                                    </p:animEffect>
                                  </p:childTnLst>
                                </p:cTn>
                              </p:par>
                            </p:childTnLst>
                          </p:cTn>
                        </p:par>
                        <p:par>
                          <p:cTn id="19" fill="hold" nodeType="withGroup">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500"/>
                                        <p:tgtEl>
                                          <p:spTgt spid="27"/>
                                        </p:tgtEl>
                                      </p:cBhvr>
                                    </p:animEffect>
                                  </p:childTnLst>
                                </p:cTn>
                              </p:par>
                            </p:childTnLst>
                          </p:cTn>
                        </p:par>
                        <p:par>
                          <p:cTn id="23" fill="hold" nodeType="withGroup">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left)">
                                      <p:cBhvr>
                                        <p:cTn id="26" dur="500"/>
                                        <p:tgtEl>
                                          <p:spTgt spid="2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wipe(left)">
                                      <p:cBhvr>
                                        <p:cTn id="31" dur="500"/>
                                        <p:tgtEl>
                                          <p:spTgt spid="25"/>
                                        </p:tgtEl>
                                      </p:cBhvr>
                                    </p:animEffect>
                                  </p:childTnLst>
                                </p:cTn>
                              </p:par>
                            </p:childTnLst>
                          </p:cTn>
                        </p:par>
                        <p:par>
                          <p:cTn id="32" fill="hold" nodeType="withGroup">
                            <p:stCondLst>
                              <p:cond delay="500"/>
                            </p:stCondLst>
                            <p:childTnLst>
                              <p:par>
                                <p:cTn id="33" presetID="22" presetClass="entr" presetSubtype="8"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childTnLst>
                          </p:cTn>
                        </p:par>
                        <p:par>
                          <p:cTn id="36" fill="hold" nodeType="withGroup">
                            <p:stCondLst>
                              <p:cond delay="1000"/>
                            </p:stCondLst>
                            <p:childTnLst>
                              <p:par>
                                <p:cTn id="37" presetID="22" presetClass="entr" presetSubtype="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left)">
                                      <p:cBhvr>
                                        <p:cTn id="39" dur="500"/>
                                        <p:tgtEl>
                                          <p:spTgt spid="2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500"/>
                                        <p:tgtEl>
                                          <p:spTgt spid="21"/>
                                        </p:tgtEl>
                                      </p:cBhvr>
                                    </p:animEffect>
                                  </p:childTnLst>
                                </p:cTn>
                              </p:par>
                            </p:childTnLst>
                          </p:cTn>
                        </p:par>
                        <p:par>
                          <p:cTn id="45" fill="hold" nodeType="withGroup">
                            <p:stCondLst>
                              <p:cond delay="500"/>
                            </p:stCondLst>
                            <p:childTnLst>
                              <p:par>
                                <p:cTn id="46" presetID="22" presetClass="entr" presetSubtype="8" fill="hold" grpId="0"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wipe(left)">
                                      <p:cBhvr>
                                        <p:cTn id="48" dur="500"/>
                                        <p:tgtEl>
                                          <p:spTgt spid="30"/>
                                        </p:tgtEl>
                                      </p:cBhvr>
                                    </p:animEffect>
                                  </p:childTnLst>
                                </p:cTn>
                              </p:par>
                            </p:childTnLst>
                          </p:cTn>
                        </p:par>
                        <p:par>
                          <p:cTn id="49" fill="hold" nodeType="withGroup">
                            <p:stCondLst>
                              <p:cond delay="1000"/>
                            </p:stCondLst>
                            <p:childTnLst>
                              <p:par>
                                <p:cTn id="50" presetID="22" presetClass="entr" presetSubtype="8"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left)">
                                      <p:cBhvr>
                                        <p:cTn id="5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p:bldP spid="23" grpId="0"/>
      <p:bldP spid="24" grpId="0" animBg="1"/>
      <p:bldP spid="25" grpId="0"/>
      <p:bldP spid="26" grpId="0" animBg="1"/>
      <p:bldP spid="27" grpId="0"/>
      <p:bldP spid="28" grpId="0"/>
      <p:bldP spid="29" grpId="0"/>
      <p:bldP spid="30" grpId="0" animBg="1"/>
      <p:bldP spid="32" grpId="0"/>
      <p:bldP spid="3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7586"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67588" name="Text Box 1028"/>
          <p:cNvSpPr txBox="1">
            <a:spLocks noChangeArrowheads="1"/>
          </p:cNvSpPr>
          <p:nvPr/>
        </p:nvSpPr>
        <p:spPr bwMode="auto">
          <a:xfrm rot="-5400000">
            <a:off x="-641349" y="3675062"/>
            <a:ext cx="3359150" cy="708025"/>
          </a:xfrm>
          <a:prstGeom prst="rect">
            <a:avLst/>
          </a:prstGeom>
          <a:noFill/>
          <a:ln w="38100">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FFFFFF"/>
                </a:solidFill>
              </a:rPr>
              <a:t>Zaman Gereja</a:t>
            </a:r>
            <a:endParaRPr lang="en-US" sz="4000">
              <a:solidFill>
                <a:srgbClr val="FFFFFF"/>
              </a:solidFill>
            </a:endParaRPr>
          </a:p>
        </p:txBody>
      </p:sp>
      <p:sp>
        <p:nvSpPr>
          <p:cNvPr id="41989" name="Text Box 1029"/>
          <p:cNvSpPr txBox="1">
            <a:spLocks noChangeArrowheads="1"/>
          </p:cNvSpPr>
          <p:nvPr/>
        </p:nvSpPr>
        <p:spPr bwMode="auto">
          <a:xfrm>
            <a:off x="3203575" y="1341438"/>
            <a:ext cx="3016250" cy="1322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00CCFF"/>
                </a:solidFill>
              </a:rPr>
              <a:t> Kedatangan Kedua</a:t>
            </a:r>
            <a:endParaRPr lang="en-US" sz="4000">
              <a:solidFill>
                <a:srgbClr val="000000"/>
              </a:solidFill>
            </a:endParaRPr>
          </a:p>
        </p:txBody>
      </p:sp>
      <p:sp>
        <p:nvSpPr>
          <p:cNvPr id="41990" name="Text Box 1030"/>
          <p:cNvSpPr txBox="1">
            <a:spLocks noChangeArrowheads="1"/>
          </p:cNvSpPr>
          <p:nvPr/>
        </p:nvSpPr>
        <p:spPr bwMode="auto">
          <a:xfrm>
            <a:off x="827088" y="1916113"/>
            <a:ext cx="2700337"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dirty="0">
                <a:solidFill>
                  <a:srgbClr val="FFFF00"/>
                </a:solidFill>
              </a:rPr>
              <a:t>Pengangkatan</a:t>
            </a:r>
            <a:endParaRPr lang="en-US" sz="3200" dirty="0">
              <a:solidFill>
                <a:srgbClr val="FFFF00"/>
              </a:solidFill>
            </a:endParaRPr>
          </a:p>
        </p:txBody>
      </p:sp>
      <p:sp>
        <p:nvSpPr>
          <p:cNvPr id="41991" name="Text Box 1031"/>
          <p:cNvSpPr txBox="1">
            <a:spLocks noChangeArrowheads="1"/>
          </p:cNvSpPr>
          <p:nvPr/>
        </p:nvSpPr>
        <p:spPr bwMode="auto">
          <a:xfrm>
            <a:off x="1828800" y="3276600"/>
            <a:ext cx="2514600" cy="708025"/>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dirty="0" err="1">
                <a:solidFill>
                  <a:srgbClr val="FFFFFF"/>
                </a:solidFill>
              </a:rPr>
              <a:t>Tribulasi</a:t>
            </a:r>
            <a:endParaRPr lang="en-US" sz="4000" dirty="0">
              <a:solidFill>
                <a:srgbClr val="000000"/>
              </a:solidFill>
            </a:endParaRPr>
          </a:p>
        </p:txBody>
      </p:sp>
      <p:sp>
        <p:nvSpPr>
          <p:cNvPr id="41992" name="Text Box 1032"/>
          <p:cNvSpPr txBox="1">
            <a:spLocks noChangeArrowheads="1"/>
          </p:cNvSpPr>
          <p:nvPr/>
        </p:nvSpPr>
        <p:spPr bwMode="auto">
          <a:xfrm>
            <a:off x="1905000" y="4267200"/>
            <a:ext cx="2362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66FF"/>
                </a:solidFill>
              </a:rPr>
              <a:t>7 tahun</a:t>
            </a:r>
            <a:endParaRPr lang="en-US" sz="4000">
              <a:solidFill>
                <a:srgbClr val="000000"/>
              </a:solidFill>
            </a:endParaRPr>
          </a:p>
        </p:txBody>
      </p:sp>
      <p:sp>
        <p:nvSpPr>
          <p:cNvPr id="41993" name="Text Box 1033"/>
          <p:cNvSpPr txBox="1">
            <a:spLocks noChangeArrowheads="1"/>
          </p:cNvSpPr>
          <p:nvPr/>
        </p:nvSpPr>
        <p:spPr bwMode="auto">
          <a:xfrm>
            <a:off x="4724400" y="3276600"/>
            <a:ext cx="2971800" cy="71120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dirty="0">
                <a:solidFill>
                  <a:srgbClr val="FFFFFF"/>
                </a:solidFill>
              </a:rPr>
              <a:t>Milenium</a:t>
            </a:r>
            <a:endParaRPr lang="en-US" sz="4000" dirty="0">
              <a:solidFill>
                <a:srgbClr val="000000"/>
              </a:solidFill>
            </a:endParaRPr>
          </a:p>
        </p:txBody>
      </p:sp>
      <p:sp>
        <p:nvSpPr>
          <p:cNvPr id="41994" name="Text Box 1034"/>
          <p:cNvSpPr txBox="1">
            <a:spLocks noChangeArrowheads="1"/>
          </p:cNvSpPr>
          <p:nvPr/>
        </p:nvSpPr>
        <p:spPr bwMode="auto">
          <a:xfrm>
            <a:off x="4953000" y="4267200"/>
            <a:ext cx="2743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66FF"/>
                </a:solidFill>
              </a:rPr>
              <a:t>1000 tahun</a:t>
            </a:r>
            <a:endParaRPr lang="en-US" sz="4000">
              <a:solidFill>
                <a:srgbClr val="000000"/>
              </a:solidFill>
            </a:endParaRPr>
          </a:p>
        </p:txBody>
      </p:sp>
      <p:sp>
        <p:nvSpPr>
          <p:cNvPr id="41996" name="Text Box 1036"/>
          <p:cNvSpPr txBox="1">
            <a:spLocks noChangeArrowheads="1"/>
          </p:cNvSpPr>
          <p:nvPr/>
        </p:nvSpPr>
        <p:spPr bwMode="auto">
          <a:xfrm rot="5400000" flipH="1">
            <a:off x="5866607" y="3885406"/>
            <a:ext cx="4951412"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FFCC00"/>
                </a:solidFill>
              </a:rPr>
              <a:t>Kerajaan Kekal</a:t>
            </a:r>
            <a:endParaRPr lang="en-US" sz="4000">
              <a:solidFill>
                <a:srgbClr val="FFCC00"/>
              </a:solidFill>
            </a:endParaRPr>
          </a:p>
        </p:txBody>
      </p:sp>
      <p:sp>
        <p:nvSpPr>
          <p:cNvPr id="41997" name="Text Box 1037"/>
          <p:cNvSpPr txBox="1">
            <a:spLocks noChangeArrowheads="1"/>
          </p:cNvSpPr>
          <p:nvPr/>
        </p:nvSpPr>
        <p:spPr bwMode="auto">
          <a:xfrm rot="5381629">
            <a:off x="6545263" y="5232400"/>
            <a:ext cx="2667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b="1">
                <a:solidFill>
                  <a:srgbClr val="FF0066"/>
                </a:solidFill>
              </a:rPr>
              <a:t>Penghakiman</a:t>
            </a:r>
            <a:endParaRPr lang="en-US" sz="3200" b="1">
              <a:solidFill>
                <a:srgbClr val="000000"/>
              </a:solidFill>
            </a:endParaRP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67599" name="Rectangle 1040"/>
          <p:cNvSpPr>
            <a:spLocks noGrp="1" noChangeArrowheads="1"/>
          </p:cNvSpPr>
          <p:nvPr>
            <p:ph type="title" idx="4294967295"/>
          </p:nvPr>
        </p:nvSpPr>
        <p:spPr>
          <a:xfrm>
            <a:off x="685800" y="533400"/>
            <a:ext cx="7772400" cy="769938"/>
          </a:xfrm>
          <a:noFill/>
        </p:spPr>
        <p:txBody>
          <a:bodyPr anchor="t">
            <a:spAutoFit/>
          </a:bodyPr>
          <a:lstStyle/>
          <a:p>
            <a:pPr>
              <a:spcBef>
                <a:spcPct val="50000"/>
              </a:spcBef>
            </a:pPr>
            <a:r>
              <a:rPr lang="en-US" b="1" dirty="0">
                <a:solidFill>
                  <a:srgbClr val="FFFF99"/>
                </a:solidFill>
                <a:latin typeface="Times New Roman" charset="0"/>
                <a:ea typeface="ＭＳ Ｐゴシック" charset="0"/>
                <a:cs typeface="ＭＳ Ｐゴシック" charset="0"/>
              </a:rPr>
              <a:t>Pengangkatan “Pre-Trib” </a:t>
            </a:r>
          </a:p>
        </p:txBody>
      </p:sp>
      <p:sp>
        <p:nvSpPr>
          <p:cNvPr id="67600"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rPr>
              <a:t>208</a:t>
            </a:r>
            <a:endParaRPr lang="en-US" b="1">
              <a:solidFill>
                <a:srgbClr val="000000"/>
              </a:solidFill>
            </a:endParaRPr>
          </a:p>
        </p:txBody>
      </p:sp>
    </p:spTree>
    <p:extLst>
      <p:ext uri="{BB962C8B-B14F-4D97-AF65-F5344CB8AC3E}">
        <p14:creationId xmlns:p14="http://schemas.microsoft.com/office/powerpoint/2010/main" val="349399954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nodeType="afterGroup">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a:xfrm>
            <a:off x="685800" y="333375"/>
            <a:ext cx="7772400" cy="874713"/>
          </a:xfrm>
          <a:solidFill>
            <a:schemeClr val="accent2"/>
          </a:solidFill>
        </p:spPr>
        <p:txBody>
          <a:bodyPr/>
          <a:lstStyle/>
          <a:p>
            <a:r>
              <a:rPr lang="en-US">
                <a:solidFill>
                  <a:schemeClr val="bg1"/>
                </a:solidFill>
                <a:latin typeface="Arial" charset="0"/>
                <a:ea typeface="ＭＳ Ｐゴシック" charset="0"/>
                <a:cs typeface="Arial" charset="0"/>
              </a:rPr>
              <a:t>Mengapa Saya Pretrib?</a:t>
            </a:r>
          </a:p>
        </p:txBody>
      </p:sp>
      <p:sp>
        <p:nvSpPr>
          <p:cNvPr id="681988" name="Rectangle 4"/>
          <p:cNvSpPr>
            <a:spLocks noChangeArrowheads="1"/>
          </p:cNvSpPr>
          <p:nvPr/>
        </p:nvSpPr>
        <p:spPr bwMode="auto">
          <a:xfrm>
            <a:off x="381000" y="1371600"/>
            <a:ext cx="8496300" cy="3733800"/>
          </a:xfrm>
          <a:prstGeom prst="rect">
            <a:avLst/>
          </a:prstGeom>
          <a:noFill/>
          <a:ln w="9525">
            <a:noFill/>
            <a:miter lim="800000"/>
            <a:headEnd/>
            <a:tailEnd/>
          </a:ln>
        </p:spPr>
        <p:txBody>
          <a:bodyPr/>
          <a:lstStyle/>
          <a:p>
            <a:pPr marL="742950" indent="-742950">
              <a:spcBef>
                <a:spcPct val="20000"/>
              </a:spcBef>
              <a:buFont typeface="Times New Roman" charset="0"/>
              <a:buAutoNum type="arabicPeriod"/>
              <a:defRPr/>
            </a:pPr>
            <a:r>
              <a:rPr lang="en-US" sz="2800" dirty="0">
                <a:solidFill>
                  <a:srgbClr val="FFFFFF"/>
                </a:solidFill>
                <a:effectLst>
                  <a:outerShdw blurRad="38100" dist="38100" dir="2700000" algn="tl">
                    <a:srgbClr val="000000"/>
                  </a:outerShdw>
                </a:effectLst>
                <a:latin typeface="Arial" charset="0"/>
                <a:cs typeface="Arial" charset="0"/>
              </a:rPr>
              <a:t>Orang-orang </a:t>
            </a:r>
            <a:r>
              <a:rPr lang="en-US" sz="2800" dirty="0" err="1">
                <a:solidFill>
                  <a:srgbClr val="FFFFFF"/>
                </a:solidFill>
                <a:effectLst>
                  <a:outerShdw blurRad="38100" dist="38100" dir="2700000" algn="tl">
                    <a:srgbClr val="000000"/>
                  </a:outerShdw>
                </a:effectLst>
                <a:latin typeface="Arial" charset="0"/>
                <a:cs typeface="Arial" charset="0"/>
              </a:rPr>
              <a:t>percaya</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akan</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dilindungi</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dari</a:t>
            </a:r>
            <a:r>
              <a:rPr lang="en-US" sz="2800" dirty="0">
                <a:solidFill>
                  <a:srgbClr val="FFFFFF"/>
                </a:solidFill>
                <a:effectLst>
                  <a:outerShdw blurRad="38100" dist="38100" dir="2700000" algn="tl">
                    <a:srgbClr val="000000"/>
                  </a:outerShdw>
                </a:effectLst>
                <a:latin typeface="Arial" charset="0"/>
                <a:cs typeface="Arial" charset="0"/>
              </a:rPr>
              <a:t> (</a:t>
            </a:r>
            <a:r>
              <a:rPr lang="en-US" sz="2800" b="1" dirty="0" err="1">
                <a:solidFill>
                  <a:srgbClr val="FFFFFF"/>
                </a:solidFill>
                <a:latin typeface="Bwgrkl" charset="0"/>
                <a:cs typeface="Arial" charset="0"/>
              </a:rPr>
              <a:t>evk</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hari</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atau</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periode</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ini</a:t>
            </a:r>
            <a:r>
              <a:rPr lang="en-US" sz="2800" dirty="0">
                <a:solidFill>
                  <a:srgbClr val="FFFFFF"/>
                </a:solidFill>
                <a:effectLst>
                  <a:outerShdw blurRad="38100" dist="38100" dir="2700000" algn="tl">
                    <a:srgbClr val="000000"/>
                  </a:outerShdw>
                </a:effectLst>
                <a:latin typeface="Arial" charset="0"/>
                <a:cs typeface="Arial" charset="0"/>
              </a:rPr>
              <a:t> (Rev. 3:10)</a:t>
            </a:r>
          </a:p>
        </p:txBody>
      </p:sp>
      <p:sp>
        <p:nvSpPr>
          <p:cNvPr id="71684"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rPr>
              <a:t>209</a:t>
            </a:r>
            <a:endParaRPr lang="en-US" b="1">
              <a:solidFill>
                <a:srgbClr val="000000"/>
              </a:solidFill>
            </a:endParaRPr>
          </a:p>
        </p:txBody>
      </p:sp>
    </p:spTree>
    <p:extLst>
      <p:ext uri="{BB962C8B-B14F-4D97-AF65-F5344CB8AC3E}">
        <p14:creationId xmlns:p14="http://schemas.microsoft.com/office/powerpoint/2010/main" val="36799270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Lst>
  </p:timing>
</p:sld>
</file>

<file path=ppt/slides/slide5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9634"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69635"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69636" name="Text Box 4"/>
          <p:cNvSpPr txBox="1">
            <a:spLocks noChangeArrowheads="1"/>
          </p:cNvSpPr>
          <p:nvPr/>
        </p:nvSpPr>
        <p:spPr bwMode="auto">
          <a:xfrm rot="-5400000">
            <a:off x="-654843" y="3723481"/>
            <a:ext cx="3116262" cy="708025"/>
          </a:xfrm>
          <a:prstGeom prst="rect">
            <a:avLst/>
          </a:prstGeom>
          <a:noFill/>
          <a:ln w="38100">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dirty="0" err="1">
                <a:solidFill>
                  <a:srgbClr val="FFFFFF"/>
                </a:solidFill>
              </a:rPr>
              <a:t>Masa</a:t>
            </a:r>
            <a:r>
              <a:rPr lang="en-US" sz="4000" b="1" dirty="0">
                <a:solidFill>
                  <a:srgbClr val="FFFFFF"/>
                </a:solidFill>
              </a:rPr>
              <a:t> </a:t>
            </a:r>
            <a:r>
              <a:rPr lang="en-US" sz="4000" b="1" dirty="0" err="1">
                <a:solidFill>
                  <a:srgbClr val="FFFFFF"/>
                </a:solidFill>
              </a:rPr>
              <a:t>Gereja</a:t>
            </a:r>
            <a:endParaRPr lang="en-US" sz="4000" dirty="0">
              <a:solidFill>
                <a:srgbClr val="FFFFFF"/>
              </a:solidFill>
            </a:endParaRPr>
          </a:p>
        </p:txBody>
      </p:sp>
      <p:sp>
        <p:nvSpPr>
          <p:cNvPr id="69637" name="Text Box 6"/>
          <p:cNvSpPr txBox="1">
            <a:spLocks noChangeArrowheads="1"/>
          </p:cNvSpPr>
          <p:nvPr/>
        </p:nvSpPr>
        <p:spPr bwMode="auto">
          <a:xfrm>
            <a:off x="539750" y="1916113"/>
            <a:ext cx="2678113"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dirty="0">
                <a:solidFill>
                  <a:srgbClr val="FFFF00"/>
                </a:solidFill>
              </a:rPr>
              <a:t>Pengangkatan</a:t>
            </a:r>
            <a:endParaRPr lang="en-US" sz="3200" dirty="0">
              <a:solidFill>
                <a:srgbClr val="FFFF00"/>
              </a:solidFill>
            </a:endParaRPr>
          </a:p>
        </p:txBody>
      </p:sp>
      <p:sp>
        <p:nvSpPr>
          <p:cNvPr id="69638" name="Text Box 7"/>
          <p:cNvSpPr txBox="1">
            <a:spLocks noChangeArrowheads="1"/>
          </p:cNvSpPr>
          <p:nvPr/>
        </p:nvSpPr>
        <p:spPr bwMode="auto">
          <a:xfrm>
            <a:off x="1828800" y="3276600"/>
            <a:ext cx="2514600" cy="71120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FFFF"/>
                </a:solidFill>
              </a:rPr>
              <a:t>Tribulasi</a:t>
            </a:r>
            <a:endParaRPr lang="en-US" sz="4000">
              <a:solidFill>
                <a:srgbClr val="000000"/>
              </a:solidFill>
            </a:endParaRPr>
          </a:p>
        </p:txBody>
      </p:sp>
      <p:sp>
        <p:nvSpPr>
          <p:cNvPr id="69639" name="Text Box 8"/>
          <p:cNvSpPr txBox="1">
            <a:spLocks noChangeArrowheads="1"/>
          </p:cNvSpPr>
          <p:nvPr/>
        </p:nvSpPr>
        <p:spPr bwMode="auto">
          <a:xfrm>
            <a:off x="1905000" y="4267200"/>
            <a:ext cx="2362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66FF"/>
                </a:solidFill>
              </a:rPr>
              <a:t>7 tahun</a:t>
            </a:r>
            <a:endParaRPr lang="en-US" sz="4000">
              <a:solidFill>
                <a:srgbClr val="000000"/>
              </a:solidFill>
            </a:endParaRPr>
          </a:p>
        </p:txBody>
      </p:sp>
      <p:sp>
        <p:nvSpPr>
          <p:cNvPr id="69640" name="Text Box 9"/>
          <p:cNvSpPr txBox="1">
            <a:spLocks noChangeArrowheads="1"/>
          </p:cNvSpPr>
          <p:nvPr/>
        </p:nvSpPr>
        <p:spPr bwMode="auto">
          <a:xfrm>
            <a:off x="4724400" y="3276600"/>
            <a:ext cx="2971800" cy="71120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dirty="0">
                <a:solidFill>
                  <a:srgbClr val="FFFFFF"/>
                </a:solidFill>
              </a:rPr>
              <a:t>Milenium</a:t>
            </a:r>
            <a:endParaRPr lang="en-US" sz="4000" dirty="0">
              <a:solidFill>
                <a:srgbClr val="000000"/>
              </a:solidFill>
            </a:endParaRPr>
          </a:p>
        </p:txBody>
      </p:sp>
      <p:sp>
        <p:nvSpPr>
          <p:cNvPr id="69641" name="Text Box 10"/>
          <p:cNvSpPr txBox="1">
            <a:spLocks noChangeArrowheads="1"/>
          </p:cNvSpPr>
          <p:nvPr/>
        </p:nvSpPr>
        <p:spPr bwMode="auto">
          <a:xfrm>
            <a:off x="4953000" y="4267200"/>
            <a:ext cx="2743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66FF"/>
                </a:solidFill>
              </a:rPr>
              <a:t>1000 tahun</a:t>
            </a:r>
            <a:endParaRPr lang="en-US" sz="4000">
              <a:solidFill>
                <a:srgbClr val="000000"/>
              </a:solidFill>
            </a:endParaRPr>
          </a:p>
        </p:txBody>
      </p:sp>
      <p:sp>
        <p:nvSpPr>
          <p:cNvPr id="69642" name="Text Box 11"/>
          <p:cNvSpPr txBox="1">
            <a:spLocks noChangeArrowheads="1"/>
          </p:cNvSpPr>
          <p:nvPr/>
        </p:nvSpPr>
        <p:spPr bwMode="auto">
          <a:xfrm rot="5400000" flipH="1">
            <a:off x="5868194" y="3886994"/>
            <a:ext cx="495141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FFCC00"/>
                </a:solidFill>
              </a:rPr>
              <a:t>Kerajaan Kekal</a:t>
            </a:r>
            <a:endParaRPr lang="en-US" sz="4000">
              <a:solidFill>
                <a:srgbClr val="FFCC00"/>
              </a:solidFill>
            </a:endParaRPr>
          </a:p>
        </p:txBody>
      </p:sp>
      <p:sp>
        <p:nvSpPr>
          <p:cNvPr id="69643" name="Text Box 12"/>
          <p:cNvSpPr txBox="1">
            <a:spLocks noChangeArrowheads="1"/>
          </p:cNvSpPr>
          <p:nvPr/>
        </p:nvSpPr>
        <p:spPr bwMode="auto">
          <a:xfrm rot="5381629">
            <a:off x="6545263" y="5232400"/>
            <a:ext cx="2667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b="1">
                <a:solidFill>
                  <a:srgbClr val="FF0066"/>
                </a:solidFill>
              </a:rPr>
              <a:t>Penghakiman</a:t>
            </a:r>
            <a:endParaRPr lang="en-US" sz="3200" b="1">
              <a:solidFill>
                <a:srgbClr val="000000"/>
              </a:solidFill>
            </a:endParaRPr>
          </a:p>
        </p:txBody>
      </p:sp>
      <p:sp>
        <p:nvSpPr>
          <p:cNvPr id="69644"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69645"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69646" name="Rectangle 15"/>
          <p:cNvSpPr>
            <a:spLocks noGrp="1" noChangeArrowheads="1"/>
          </p:cNvSpPr>
          <p:nvPr>
            <p:ph type="title" idx="4294967295"/>
          </p:nvPr>
        </p:nvSpPr>
        <p:spPr>
          <a:xfrm>
            <a:off x="685800" y="533400"/>
            <a:ext cx="7772400" cy="769938"/>
          </a:xfrm>
          <a:noFill/>
        </p:spPr>
        <p:txBody>
          <a:bodyPr anchor="t">
            <a:spAutoFit/>
          </a:bodyPr>
          <a:lstStyle/>
          <a:p>
            <a:pPr>
              <a:spcBef>
                <a:spcPct val="50000"/>
              </a:spcBef>
            </a:pPr>
            <a:r>
              <a:rPr lang="en-US" b="1" dirty="0">
                <a:solidFill>
                  <a:srgbClr val="FFFF99"/>
                </a:solidFill>
                <a:latin typeface="Times New Roman" charset="0"/>
                <a:ea typeface="ＭＳ Ｐゴシック" charset="0"/>
                <a:cs typeface="ＭＳ Ｐゴシック" charset="0"/>
              </a:rPr>
              <a:t>Pengangkatan “Pre-Trib” </a:t>
            </a:r>
          </a:p>
        </p:txBody>
      </p:sp>
      <p:sp>
        <p:nvSpPr>
          <p:cNvPr id="69647" name="Text Box 5"/>
          <p:cNvSpPr txBox="1">
            <a:spLocks noChangeArrowheads="1"/>
          </p:cNvSpPr>
          <p:nvPr/>
        </p:nvSpPr>
        <p:spPr bwMode="auto">
          <a:xfrm>
            <a:off x="5334000" y="1628775"/>
            <a:ext cx="3810000" cy="55086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a:solidFill>
                  <a:srgbClr val="FFFFFF"/>
                </a:solidFill>
              </a:rPr>
              <a:t>“Aku akan melindungi engkau dari (</a:t>
            </a:r>
            <a:r>
              <a:rPr lang="en-US" sz="3200" b="1">
                <a:solidFill>
                  <a:srgbClr val="FFFFFF"/>
                </a:solidFill>
                <a:latin typeface="Bwgrkl" charset="0"/>
              </a:rPr>
              <a:t>evk</a:t>
            </a:r>
            <a:r>
              <a:rPr lang="en-US" sz="3200" b="1">
                <a:solidFill>
                  <a:srgbClr val="FFFFFF"/>
                </a:solidFill>
              </a:rPr>
              <a:t>) hari pencobaan yang akan datang atas seluruh dunia untuk mencobai mereka yang diam di bumi” </a:t>
            </a:r>
          </a:p>
          <a:p>
            <a:pPr algn="ctr">
              <a:spcBef>
                <a:spcPct val="50000"/>
              </a:spcBef>
            </a:pPr>
            <a:r>
              <a:rPr lang="en-US" sz="3200" b="1">
                <a:solidFill>
                  <a:srgbClr val="FFFFFF"/>
                </a:solidFill>
              </a:rPr>
              <a:t>(Rev. 3:10)</a:t>
            </a:r>
          </a:p>
          <a:p>
            <a:pPr algn="ctr">
              <a:spcBef>
                <a:spcPct val="50000"/>
              </a:spcBef>
            </a:pPr>
            <a:endParaRPr lang="en-US" sz="3200">
              <a:solidFill>
                <a:srgbClr val="FFFFFF"/>
              </a:solidFill>
            </a:endParaRPr>
          </a:p>
        </p:txBody>
      </p:sp>
      <p:sp>
        <p:nvSpPr>
          <p:cNvPr id="245777" name="Text Box 17"/>
          <p:cNvSpPr txBox="1">
            <a:spLocks noChangeArrowheads="1"/>
          </p:cNvSpPr>
          <p:nvPr/>
        </p:nvSpPr>
        <p:spPr bwMode="auto">
          <a:xfrm>
            <a:off x="3276600" y="1484313"/>
            <a:ext cx="2057400" cy="1077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a:solidFill>
                  <a:srgbClr val="00CCFF"/>
                </a:solidFill>
              </a:rPr>
              <a:t>Kedatangan Kedua</a:t>
            </a:r>
            <a:endParaRPr lang="en-US" sz="3200">
              <a:solidFill>
                <a:srgbClr val="000000"/>
              </a:solidFill>
            </a:endParaRPr>
          </a:p>
        </p:txBody>
      </p:sp>
      <p:sp>
        <p:nvSpPr>
          <p:cNvPr id="69649"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rPr>
              <a:t>208</a:t>
            </a:r>
            <a:endParaRPr lang="en-US" b="1">
              <a:solidFill>
                <a:srgbClr val="000000"/>
              </a:solidFill>
            </a:endParaRPr>
          </a:p>
        </p:txBody>
      </p:sp>
    </p:spTree>
    <p:extLst>
      <p:ext uri="{BB962C8B-B14F-4D97-AF65-F5344CB8AC3E}">
        <p14:creationId xmlns:p14="http://schemas.microsoft.com/office/powerpoint/2010/main" val="34863674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2000"/>
                                  </p:stCondLst>
                                  <p:childTnLst>
                                    <p:set>
                                      <p:cBhvr>
                                        <p:cTn id="6" dur="1" fill="hold">
                                          <p:stCondLst>
                                            <p:cond delay="0"/>
                                          </p:stCondLst>
                                        </p:cTn>
                                        <p:tgtEl>
                                          <p:spTgt spid="245777"/>
                                        </p:tgtEl>
                                        <p:attrNameLst>
                                          <p:attrName>style.visibility</p:attrName>
                                        </p:attrNameLst>
                                      </p:cBhvr>
                                      <p:to>
                                        <p:strVal val="visible"/>
                                      </p:to>
                                    </p:set>
                                    <p:anim calcmode="lin" valueType="num">
                                      <p:cBhvr additive="base">
                                        <p:cTn id="7" dur="500" fill="hold"/>
                                        <p:tgtEl>
                                          <p:spTgt spid="245777"/>
                                        </p:tgtEl>
                                        <p:attrNameLst>
                                          <p:attrName>ppt_x</p:attrName>
                                        </p:attrNameLst>
                                      </p:cBhvr>
                                      <p:tavLst>
                                        <p:tav tm="0">
                                          <p:val>
                                            <p:strVal val="#ppt_x"/>
                                          </p:val>
                                        </p:tav>
                                        <p:tav tm="100000">
                                          <p:val>
                                            <p:strVal val="#ppt_x"/>
                                          </p:val>
                                        </p:tav>
                                      </p:tavLst>
                                    </p:anim>
                                    <p:anim calcmode="lin" valueType="num">
                                      <p:cBhvr additive="base">
                                        <p:cTn id="8" dur="500" fill="hold"/>
                                        <p:tgtEl>
                                          <p:spTgt spid="24577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77"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12065" name="Picture 9" descr="a_co_lavey_anton_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0"/>
            <a:ext cx="4876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12066" name="Picture 10" descr="satanpassionofchris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22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2067" name="Rectangle 2"/>
          <p:cNvSpPr>
            <a:spLocks noGrp="1" noChangeArrowheads="1"/>
          </p:cNvSpPr>
          <p:nvPr>
            <p:ph type="title" idx="4294967295"/>
          </p:nvPr>
        </p:nvSpPr>
        <p:spPr>
          <a:xfrm>
            <a:off x="685800" y="76200"/>
            <a:ext cx="7772400" cy="838200"/>
          </a:xfrm>
          <a:solidFill>
            <a:schemeClr val="tx1"/>
          </a:solidFill>
        </p:spPr>
        <p:txBody>
          <a:bodyPr/>
          <a:lstStyle/>
          <a:p>
            <a:r>
              <a:rPr lang="en-US" sz="3600" b="1">
                <a:latin typeface="Arial" charset="0"/>
                <a:ea typeface="ＭＳ Ｐゴシック" charset="0"/>
                <a:cs typeface="ＭＳ Ｐゴシック" charset="0"/>
              </a:rPr>
              <a:t>Does Satan deceive nations now? </a:t>
            </a:r>
            <a:endParaRPr lang="en-US" sz="4000" b="1">
              <a:latin typeface="Arial" charset="0"/>
              <a:ea typeface="ＭＳ Ｐゴシック" charset="0"/>
              <a:cs typeface="ＭＳ Ｐゴシック" charset="0"/>
            </a:endParaRPr>
          </a:p>
        </p:txBody>
      </p:sp>
      <p:sp>
        <p:nvSpPr>
          <p:cNvPr id="510979" name="Rectangle 3"/>
          <p:cNvSpPr>
            <a:spLocks noChangeArrowheads="1"/>
          </p:cNvSpPr>
          <p:nvPr/>
        </p:nvSpPr>
        <p:spPr bwMode="auto">
          <a:xfrm>
            <a:off x="0" y="1828800"/>
            <a:ext cx="4495800" cy="25368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sz="2000" b="1">
                <a:solidFill>
                  <a:srgbClr val="FFFFFF"/>
                </a:solidFill>
                <a:latin typeface="Arial" charset="0"/>
              </a:rPr>
              <a:t>For who is powerful enough to enter the house of a strong man like Satan and plunder his goods? Only someone even stronger—someone who could </a:t>
            </a:r>
            <a:r>
              <a:rPr lang="en-US" sz="2000" b="1">
                <a:solidFill>
                  <a:srgbClr val="FFFF00"/>
                </a:solidFill>
                <a:latin typeface="Arial" charset="0"/>
              </a:rPr>
              <a:t>tie him up</a:t>
            </a:r>
            <a:r>
              <a:rPr lang="en-US" sz="2000" b="1">
                <a:solidFill>
                  <a:srgbClr val="FFFFFF"/>
                </a:solidFill>
                <a:latin typeface="Arial" charset="0"/>
              </a:rPr>
              <a:t> and then plunder his house </a:t>
            </a:r>
            <a:br>
              <a:rPr lang="en-US" sz="2000" b="1">
                <a:solidFill>
                  <a:srgbClr val="FFFFFF"/>
                </a:solidFill>
                <a:latin typeface="Arial" charset="0"/>
              </a:rPr>
            </a:br>
            <a:r>
              <a:rPr lang="en-US" sz="2000" b="1">
                <a:solidFill>
                  <a:srgbClr val="FFFFFF"/>
                </a:solidFill>
                <a:latin typeface="Arial" charset="0"/>
              </a:rPr>
              <a:t>(Matt. 12:29)</a:t>
            </a:r>
          </a:p>
        </p:txBody>
      </p:sp>
      <p:sp>
        <p:nvSpPr>
          <p:cNvPr id="510980" name="Rectangle 4"/>
          <p:cNvSpPr>
            <a:spLocks noChangeArrowheads="1"/>
          </p:cNvSpPr>
          <p:nvPr/>
        </p:nvSpPr>
        <p:spPr bwMode="auto">
          <a:xfrm>
            <a:off x="4495800" y="1828800"/>
            <a:ext cx="4648200" cy="25146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sz="2000" b="1" baseline="30000" dirty="0">
                <a:solidFill>
                  <a:srgbClr val="FFFFFF"/>
                </a:solidFill>
                <a:latin typeface="Arial" charset="0"/>
              </a:rPr>
              <a:t>18</a:t>
            </a:r>
            <a:r>
              <a:rPr lang="en-US" sz="2000" b="1" dirty="0">
                <a:solidFill>
                  <a:srgbClr val="FFFFFF"/>
                </a:solidFill>
                <a:latin typeface="Arial" charset="0"/>
              </a:rPr>
              <a:t>[Jesus told the seventy-two disciples], </a:t>
            </a:r>
            <a:r>
              <a:rPr lang="en-US" altLang="ja-JP" sz="2000" b="1" dirty="0">
                <a:solidFill>
                  <a:srgbClr val="FFFFFF"/>
                </a:solidFill>
                <a:latin typeface="Arial" charset="0"/>
              </a:rPr>
              <a:t>"I saw Satan fall from heaven like lightning! </a:t>
            </a:r>
            <a:r>
              <a:rPr lang="en-US" altLang="ja-JP" sz="2000" b="1" baseline="30000" dirty="0">
                <a:solidFill>
                  <a:srgbClr val="FFFFFF"/>
                </a:solidFill>
                <a:latin typeface="Arial" charset="0"/>
              </a:rPr>
              <a:t>19</a:t>
            </a:r>
            <a:r>
              <a:rPr lang="en-US" altLang="ja-JP" sz="2000" b="1" dirty="0">
                <a:solidFill>
                  <a:srgbClr val="FFFFFF"/>
                </a:solidFill>
                <a:latin typeface="Arial" charset="0"/>
              </a:rPr>
              <a:t>Look, </a:t>
            </a:r>
            <a:r>
              <a:rPr lang="en-US" altLang="ja-JP" sz="2000" b="1" dirty="0">
                <a:solidFill>
                  <a:srgbClr val="FFFF00"/>
                </a:solidFill>
                <a:latin typeface="Arial" charset="0"/>
              </a:rPr>
              <a:t>I have given you authority over all the power of the enemy</a:t>
            </a:r>
            <a:r>
              <a:rPr lang="en-US" altLang="ja-JP" sz="2000" b="1" dirty="0">
                <a:solidFill>
                  <a:srgbClr val="FFFFFF"/>
                </a:solidFill>
                <a:latin typeface="Arial" charset="0"/>
              </a:rPr>
              <a:t>, and you can walk among snakes and scorpions and crush them. Nothing will injure you" (Luke 10:17-18)</a:t>
            </a:r>
            <a:endParaRPr lang="en-US" sz="2000" b="1" dirty="0">
              <a:solidFill>
                <a:srgbClr val="FFFFFF"/>
              </a:solidFill>
              <a:latin typeface="Arial" charset="0"/>
            </a:endParaRPr>
          </a:p>
        </p:txBody>
      </p:sp>
      <p:sp>
        <p:nvSpPr>
          <p:cNvPr id="510981" name="Rectangle 5"/>
          <p:cNvSpPr>
            <a:spLocks noChangeArrowheads="1"/>
          </p:cNvSpPr>
          <p:nvPr/>
        </p:nvSpPr>
        <p:spPr bwMode="auto">
          <a:xfrm>
            <a:off x="0" y="4343400"/>
            <a:ext cx="4495800" cy="25146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sz="2000" b="1">
                <a:solidFill>
                  <a:srgbClr val="FFFFFF"/>
                </a:solidFill>
                <a:latin typeface="Arial" charset="0"/>
              </a:rPr>
              <a:t>The time for judging this world has come, when </a:t>
            </a:r>
            <a:r>
              <a:rPr lang="en-US" sz="2000" b="1">
                <a:solidFill>
                  <a:srgbClr val="FFFF00"/>
                </a:solidFill>
                <a:latin typeface="Arial" charset="0"/>
              </a:rPr>
              <a:t>Satan, the ruler of this world, will be cast out</a:t>
            </a:r>
            <a:r>
              <a:rPr lang="en-US" sz="2000" b="1">
                <a:solidFill>
                  <a:srgbClr val="FFFFFF"/>
                </a:solidFill>
                <a:latin typeface="Arial" charset="0"/>
              </a:rPr>
              <a:t> </a:t>
            </a:r>
            <a:br>
              <a:rPr lang="en-US" sz="2000" b="1">
                <a:solidFill>
                  <a:srgbClr val="FFFFFF"/>
                </a:solidFill>
                <a:latin typeface="Arial" charset="0"/>
              </a:rPr>
            </a:br>
            <a:r>
              <a:rPr lang="en-US" sz="2000" b="1">
                <a:solidFill>
                  <a:srgbClr val="FFFFFF"/>
                </a:solidFill>
                <a:latin typeface="Arial" charset="0"/>
              </a:rPr>
              <a:t>(John 12:31).</a:t>
            </a:r>
          </a:p>
        </p:txBody>
      </p:sp>
      <p:sp>
        <p:nvSpPr>
          <p:cNvPr id="510982" name="Rectangle 6"/>
          <p:cNvSpPr>
            <a:spLocks noChangeArrowheads="1"/>
          </p:cNvSpPr>
          <p:nvPr/>
        </p:nvSpPr>
        <p:spPr bwMode="auto">
          <a:xfrm>
            <a:off x="4495800" y="4343400"/>
            <a:ext cx="4648200" cy="25146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sz="2000" b="1">
                <a:solidFill>
                  <a:srgbClr val="FFFFFF"/>
                </a:solidFill>
                <a:latin typeface="Arial" charset="0"/>
              </a:rPr>
              <a:t>In this way, </a:t>
            </a:r>
            <a:r>
              <a:rPr lang="en-US" sz="2000" b="1">
                <a:solidFill>
                  <a:srgbClr val="FFFF00"/>
                </a:solidFill>
                <a:latin typeface="Arial" charset="0"/>
              </a:rPr>
              <a:t>[Christ] disarmed the spiritual rulers and authorities. He shamed them publicly by his victory over them on the cross</a:t>
            </a:r>
            <a:r>
              <a:rPr lang="en-US" sz="2000" b="1">
                <a:solidFill>
                  <a:srgbClr val="FFFFFF"/>
                </a:solidFill>
                <a:latin typeface="Arial" charset="0"/>
              </a:rPr>
              <a:t> </a:t>
            </a:r>
            <a:br>
              <a:rPr lang="en-US" sz="2000" b="1">
                <a:solidFill>
                  <a:srgbClr val="FFFFFF"/>
                </a:solidFill>
                <a:latin typeface="Arial" charset="0"/>
              </a:rPr>
            </a:br>
            <a:r>
              <a:rPr lang="en-US" sz="2000" b="1">
                <a:solidFill>
                  <a:srgbClr val="FFFFFF"/>
                </a:solidFill>
                <a:latin typeface="Arial" charset="0"/>
              </a:rPr>
              <a:t>(Col. 2:15).</a:t>
            </a:r>
          </a:p>
        </p:txBody>
      </p:sp>
      <p:sp>
        <p:nvSpPr>
          <p:cNvPr id="1112072" name="Rectangle 7"/>
          <p:cNvSpPr>
            <a:spLocks noChangeArrowheads="1"/>
          </p:cNvSpPr>
          <p:nvPr/>
        </p:nvSpPr>
        <p:spPr bwMode="auto">
          <a:xfrm>
            <a:off x="2743200" y="838200"/>
            <a:ext cx="3733800" cy="838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sz="3600" b="1" dirty="0">
                <a:solidFill>
                  <a:srgbClr val="FFFFFF"/>
                </a:solidFill>
                <a:latin typeface="Arial" charset="0"/>
              </a:rPr>
              <a:t>Some say </a:t>
            </a:r>
            <a:r>
              <a:rPr lang="en-US" altLang="ja-JP" sz="3600" b="1" dirty="0">
                <a:solidFill>
                  <a:srgbClr val="FFFFFF"/>
                </a:solidFill>
                <a:latin typeface="Arial" charset="0"/>
              </a:rPr>
              <a:t>"No"</a:t>
            </a:r>
            <a:endParaRPr lang="en-US" sz="3600" b="1" dirty="0">
              <a:solidFill>
                <a:srgbClr val="FFFFFF"/>
              </a:solidFill>
              <a:latin typeface="Arial" charset="0"/>
            </a:endParaRPr>
          </a:p>
        </p:txBody>
      </p:sp>
      <p:sp>
        <p:nvSpPr>
          <p:cNvPr id="10"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chemeClr val="bg1"/>
                </a:solidFill>
                <a:latin typeface="Arial" charset="0"/>
                <a:cs typeface="Arial" charset="0"/>
              </a:rPr>
              <a:t>422</a:t>
            </a:r>
          </a:p>
        </p:txBody>
      </p:sp>
    </p:spTree>
    <p:extLst>
      <p:ext uri="{BB962C8B-B14F-4D97-AF65-F5344CB8AC3E}">
        <p14:creationId xmlns:p14="http://schemas.microsoft.com/office/powerpoint/2010/main" val="3862807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097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098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098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09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animBg="1" autoUpdateAnimBg="0"/>
      <p:bldP spid="510980" grpId="0" animBg="1" autoUpdateAnimBg="0"/>
      <p:bldP spid="510981" grpId="0" animBg="1" autoUpdateAnimBg="0"/>
      <p:bldP spid="510982" grpId="0" animBg="1"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2482" name="Text Box 17"/>
          <p:cNvSpPr txBox="1">
            <a:spLocks noChangeArrowheads="1"/>
          </p:cNvSpPr>
          <p:nvPr/>
        </p:nvSpPr>
        <p:spPr bwMode="auto">
          <a:xfrm>
            <a:off x="3943847" y="1295403"/>
            <a:ext cx="3083727"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00CCFF"/>
                </a:solidFill>
                <a:latin typeface="Arial"/>
                <a:cs typeface="Arial"/>
              </a:rPr>
              <a:t>Kedatangan</a:t>
            </a:r>
            <a:r>
              <a:rPr lang="en-US" sz="3600" b="1" dirty="0">
                <a:solidFill>
                  <a:srgbClr val="00CCFF"/>
                </a:solidFill>
                <a:latin typeface="Arial"/>
                <a:cs typeface="Arial"/>
              </a:rPr>
              <a:t> </a:t>
            </a:r>
            <a:r>
              <a:rPr lang="en-US" sz="3600" b="1" dirty="0" err="1">
                <a:solidFill>
                  <a:srgbClr val="00CCFF"/>
                </a:solidFill>
                <a:latin typeface="Arial"/>
                <a:cs typeface="Arial"/>
              </a:rPr>
              <a:t>Kedua</a:t>
            </a:r>
            <a:endParaRPr lang="en-US" sz="3600" b="1" dirty="0">
              <a:solidFill>
                <a:srgbClr val="000000"/>
              </a:solidFill>
              <a:latin typeface="Arial"/>
              <a:cs typeface="Arial"/>
            </a:endParaRPr>
          </a:p>
        </p:txBody>
      </p:sp>
      <p:sp>
        <p:nvSpPr>
          <p:cNvPr id="23" name="Text Box 7"/>
          <p:cNvSpPr txBox="1">
            <a:spLocks noChangeArrowheads="1"/>
          </p:cNvSpPr>
          <p:nvPr/>
        </p:nvSpPr>
        <p:spPr bwMode="auto">
          <a:xfrm>
            <a:off x="-2024" y="4885907"/>
            <a:ext cx="1295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i="1" dirty="0" err="1">
                <a:solidFill>
                  <a:srgbClr val="FFFFFF"/>
                </a:solidFill>
                <a:latin typeface="Arial"/>
                <a:ea typeface="Bwgrkl" charset="0"/>
                <a:cs typeface="Arial"/>
              </a:rPr>
              <a:t>eis</a:t>
            </a:r>
            <a:endParaRPr lang="en-US" sz="3600" b="1" i="1" dirty="0">
              <a:solidFill>
                <a:srgbClr val="000000"/>
              </a:solidFill>
              <a:latin typeface="Arial"/>
              <a:ea typeface="Bwgrkl" charset="0"/>
              <a:cs typeface="Arial"/>
            </a:endParaRPr>
          </a:p>
        </p:txBody>
      </p:sp>
      <p:sp>
        <p:nvSpPr>
          <p:cNvPr id="62467" name="Oval 17"/>
          <p:cNvSpPr>
            <a:spLocks noChangeArrowheads="1"/>
          </p:cNvSpPr>
          <p:nvPr/>
        </p:nvSpPr>
        <p:spPr bwMode="auto">
          <a:xfrm>
            <a:off x="1524000" y="2667000"/>
            <a:ext cx="2971800" cy="281940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62468"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62469" name="Line 3"/>
          <p:cNvSpPr>
            <a:spLocks noChangeShapeType="1"/>
          </p:cNvSpPr>
          <p:nvPr/>
        </p:nvSpPr>
        <p:spPr bwMode="auto">
          <a:xfrm>
            <a:off x="4572000" y="2638425"/>
            <a:ext cx="0" cy="13716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70" name="Text Box 4"/>
          <p:cNvSpPr txBox="1">
            <a:spLocks noChangeArrowheads="1"/>
          </p:cNvSpPr>
          <p:nvPr/>
        </p:nvSpPr>
        <p:spPr bwMode="auto">
          <a:xfrm rot="-5400000">
            <a:off x="-1244035" y="3836607"/>
            <a:ext cx="31162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FF00"/>
                </a:solidFill>
                <a:latin typeface="Arial"/>
                <a:cs typeface="Arial"/>
              </a:rPr>
              <a:t> </a:t>
            </a:r>
            <a:r>
              <a:rPr lang="en-US" sz="3600" b="1" dirty="0" err="1">
                <a:solidFill>
                  <a:srgbClr val="FFFF00"/>
                </a:solidFill>
                <a:latin typeface="Arial"/>
                <a:cs typeface="Arial"/>
              </a:rPr>
              <a:t>Masa</a:t>
            </a:r>
            <a:r>
              <a:rPr lang="en-US" sz="3600" b="1" dirty="0">
                <a:solidFill>
                  <a:srgbClr val="FFFF00"/>
                </a:solidFill>
                <a:latin typeface="Arial"/>
                <a:cs typeface="Arial"/>
              </a:rPr>
              <a:t> </a:t>
            </a:r>
            <a:r>
              <a:rPr lang="en-US" sz="3600" b="1" dirty="0" err="1">
                <a:solidFill>
                  <a:srgbClr val="FFFF00"/>
                </a:solidFill>
                <a:latin typeface="Arial"/>
                <a:cs typeface="Arial"/>
              </a:rPr>
              <a:t>Gereja</a:t>
            </a:r>
            <a:endParaRPr lang="en-US" sz="3600" b="1" dirty="0">
              <a:solidFill>
                <a:srgbClr val="FFFF00"/>
              </a:solidFill>
              <a:latin typeface="Arial"/>
              <a:cs typeface="Arial"/>
            </a:endParaRPr>
          </a:p>
        </p:txBody>
      </p:sp>
      <p:sp>
        <p:nvSpPr>
          <p:cNvPr id="62471" name="Text Box 6"/>
          <p:cNvSpPr txBox="1">
            <a:spLocks noChangeArrowheads="1"/>
          </p:cNvSpPr>
          <p:nvPr/>
        </p:nvSpPr>
        <p:spPr bwMode="auto">
          <a:xfrm>
            <a:off x="128994" y="1287139"/>
            <a:ext cx="3399091"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00CCFF"/>
                </a:solidFill>
                <a:latin typeface="Arial"/>
                <a:cs typeface="Arial"/>
              </a:rPr>
              <a:t>Pengangkatan</a:t>
            </a:r>
            <a:endParaRPr lang="en-US" sz="3600" b="1" dirty="0">
              <a:solidFill>
                <a:srgbClr val="FFFFFF"/>
              </a:solidFill>
              <a:latin typeface="Arial"/>
              <a:cs typeface="Arial"/>
            </a:endParaRPr>
          </a:p>
        </p:txBody>
      </p:sp>
      <p:sp>
        <p:nvSpPr>
          <p:cNvPr id="62472" name="Text Box 7"/>
          <p:cNvSpPr txBox="1">
            <a:spLocks noChangeArrowheads="1"/>
          </p:cNvSpPr>
          <p:nvPr/>
        </p:nvSpPr>
        <p:spPr bwMode="auto">
          <a:xfrm>
            <a:off x="1199465" y="3276604"/>
            <a:ext cx="3372536"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Arial"/>
                <a:cs typeface="Arial"/>
              </a:rPr>
              <a:t>Penganiayaan</a:t>
            </a:r>
            <a:endParaRPr lang="en-US" sz="3600" b="1" dirty="0">
              <a:solidFill>
                <a:srgbClr val="000000"/>
              </a:solidFill>
              <a:latin typeface="Arial"/>
              <a:cs typeface="Arial"/>
            </a:endParaRPr>
          </a:p>
        </p:txBody>
      </p:sp>
      <p:sp>
        <p:nvSpPr>
          <p:cNvPr id="62473" name="Text Box 8"/>
          <p:cNvSpPr txBox="1">
            <a:spLocks noChangeArrowheads="1"/>
          </p:cNvSpPr>
          <p:nvPr/>
        </p:nvSpPr>
        <p:spPr bwMode="auto">
          <a:xfrm>
            <a:off x="1917879" y="4479929"/>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FF00"/>
                </a:solidFill>
                <a:latin typeface="Arial"/>
                <a:cs typeface="Arial"/>
              </a:rPr>
              <a:t>7 </a:t>
            </a:r>
            <a:r>
              <a:rPr lang="en-US" sz="3600" b="1" dirty="0" err="1">
                <a:solidFill>
                  <a:srgbClr val="FFFF00"/>
                </a:solidFill>
                <a:latin typeface="Arial"/>
                <a:cs typeface="Arial"/>
              </a:rPr>
              <a:t>tahun</a:t>
            </a:r>
            <a:endParaRPr lang="en-US" sz="3600" b="1" dirty="0">
              <a:solidFill>
                <a:srgbClr val="FFFF00"/>
              </a:solidFill>
              <a:latin typeface="Arial"/>
              <a:cs typeface="Arial"/>
            </a:endParaRPr>
          </a:p>
        </p:txBody>
      </p:sp>
      <p:sp>
        <p:nvSpPr>
          <p:cNvPr id="62474" name="Text Box 9"/>
          <p:cNvSpPr txBox="1">
            <a:spLocks noChangeArrowheads="1"/>
          </p:cNvSpPr>
          <p:nvPr/>
        </p:nvSpPr>
        <p:spPr bwMode="auto">
          <a:xfrm>
            <a:off x="4724400" y="3276604"/>
            <a:ext cx="2971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FFFF"/>
                </a:solidFill>
                <a:latin typeface="Arial"/>
                <a:cs typeface="Arial"/>
              </a:rPr>
              <a:t>Milenium</a:t>
            </a:r>
            <a:endParaRPr lang="en-US" sz="3600" b="1" dirty="0">
              <a:solidFill>
                <a:srgbClr val="000000"/>
              </a:solidFill>
              <a:latin typeface="Arial"/>
              <a:cs typeface="Arial"/>
            </a:endParaRPr>
          </a:p>
        </p:txBody>
      </p:sp>
      <p:sp>
        <p:nvSpPr>
          <p:cNvPr id="62475" name="Text Box 10"/>
          <p:cNvSpPr txBox="1">
            <a:spLocks noChangeArrowheads="1"/>
          </p:cNvSpPr>
          <p:nvPr/>
        </p:nvSpPr>
        <p:spPr bwMode="auto">
          <a:xfrm>
            <a:off x="4953000" y="4479928"/>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FF00"/>
                </a:solidFill>
                <a:latin typeface="Arial"/>
                <a:cs typeface="Arial"/>
              </a:rPr>
              <a:t>1000 </a:t>
            </a:r>
            <a:r>
              <a:rPr lang="en-US" sz="3600" b="1" dirty="0" err="1">
                <a:solidFill>
                  <a:srgbClr val="FFFF00"/>
                </a:solidFill>
                <a:latin typeface="Arial"/>
                <a:cs typeface="Arial"/>
              </a:rPr>
              <a:t>tahun</a:t>
            </a:r>
            <a:endParaRPr lang="en-US" sz="3600" b="1" dirty="0">
              <a:solidFill>
                <a:srgbClr val="FFFF00"/>
              </a:solidFill>
              <a:latin typeface="Arial"/>
              <a:cs typeface="Arial"/>
            </a:endParaRPr>
          </a:p>
        </p:txBody>
      </p:sp>
      <p:sp>
        <p:nvSpPr>
          <p:cNvPr id="62476" name="Text Box 11"/>
          <p:cNvSpPr txBox="1">
            <a:spLocks noChangeArrowheads="1"/>
          </p:cNvSpPr>
          <p:nvPr/>
        </p:nvSpPr>
        <p:spPr bwMode="auto">
          <a:xfrm rot="5400000" flipH="1">
            <a:off x="5939394" y="3828882"/>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CC00"/>
                </a:solidFill>
                <a:latin typeface="Arial"/>
                <a:cs typeface="Arial"/>
              </a:rPr>
              <a:t>Eternal Kingdom</a:t>
            </a:r>
          </a:p>
        </p:txBody>
      </p:sp>
      <p:sp>
        <p:nvSpPr>
          <p:cNvPr id="62477" name="Text Box 12"/>
          <p:cNvSpPr txBox="1">
            <a:spLocks noChangeArrowheads="1"/>
          </p:cNvSpPr>
          <p:nvPr/>
        </p:nvSpPr>
        <p:spPr bwMode="auto">
          <a:xfrm rot="5381629">
            <a:off x="6621463" y="5125138"/>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600" b="1">
                <a:solidFill>
                  <a:srgbClr val="FF0066"/>
                </a:solidFill>
                <a:latin typeface="Arial"/>
                <a:cs typeface="Arial"/>
              </a:rPr>
              <a:t>Judgment</a:t>
            </a:r>
            <a:endParaRPr lang="en-US" sz="3600" b="1">
              <a:solidFill>
                <a:srgbClr val="000000"/>
              </a:solidFill>
              <a:latin typeface="Arial"/>
              <a:cs typeface="Arial"/>
            </a:endParaRPr>
          </a:p>
        </p:txBody>
      </p:sp>
      <p:sp>
        <p:nvSpPr>
          <p:cNvPr id="62478" name="Line 13"/>
          <p:cNvSpPr>
            <a:spLocks noChangeShapeType="1"/>
          </p:cNvSpPr>
          <p:nvPr/>
        </p:nvSpPr>
        <p:spPr bwMode="auto">
          <a:xfrm>
            <a:off x="1449388" y="2514600"/>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79" name="Line 14"/>
          <p:cNvSpPr>
            <a:spLocks noChangeShapeType="1"/>
          </p:cNvSpPr>
          <p:nvPr/>
        </p:nvSpPr>
        <p:spPr bwMode="auto">
          <a:xfrm flipV="1">
            <a:off x="1447800" y="3295651"/>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80" name="Rectangle 15"/>
          <p:cNvSpPr>
            <a:spLocks noGrp="1" noChangeArrowheads="1"/>
          </p:cNvSpPr>
          <p:nvPr>
            <p:ph type="title" idx="4294967295"/>
          </p:nvPr>
        </p:nvSpPr>
        <p:spPr>
          <a:xfrm>
            <a:off x="685800" y="533401"/>
            <a:ext cx="7772400" cy="707886"/>
          </a:xfrm>
          <a:noFill/>
        </p:spPr>
        <p:txBody>
          <a:bodyPr anchor="t">
            <a:spAutoFit/>
          </a:bodyPr>
          <a:lstStyle/>
          <a:p>
            <a:pPr>
              <a:spcBef>
                <a:spcPct val="50000"/>
              </a:spcBef>
            </a:pPr>
            <a:r>
              <a:rPr lang="en-US" altLang="ja-JP" sz="4000" b="1" dirty="0">
                <a:solidFill>
                  <a:srgbClr val="FFFF99"/>
                </a:solidFill>
                <a:ea typeface="ＭＳ Ｐゴシック" charset="0"/>
              </a:rPr>
              <a:t>Pengangkatan </a:t>
            </a:r>
            <a:r>
              <a:rPr lang="ru-RU" altLang="ja-JP" sz="4000" b="1" dirty="0">
                <a:solidFill>
                  <a:srgbClr val="FFFF99"/>
                </a:solidFill>
                <a:ea typeface="ＭＳ Ｐゴシック" charset="0"/>
              </a:rPr>
              <a:t>"</a:t>
            </a:r>
            <a:r>
              <a:rPr lang="en-US" sz="4000" b="1" dirty="0">
                <a:solidFill>
                  <a:srgbClr val="FFFF99"/>
                </a:solidFill>
                <a:ea typeface="ＭＳ Ｐゴシック" charset="0"/>
              </a:rPr>
              <a:t>Pre-</a:t>
            </a:r>
            <a:r>
              <a:rPr lang="en-US" sz="4000" b="1" dirty="0" err="1">
                <a:solidFill>
                  <a:srgbClr val="FFFF99"/>
                </a:solidFill>
                <a:ea typeface="ＭＳ Ｐゴシック" charset="0"/>
              </a:rPr>
              <a:t>Trib</a:t>
            </a:r>
            <a:r>
              <a:rPr lang="ru-RU" altLang="ja-JP" sz="4000" b="1" dirty="0">
                <a:solidFill>
                  <a:srgbClr val="FFFF99"/>
                </a:solidFill>
                <a:ea typeface="ＭＳ Ｐゴシック" charset="0"/>
              </a:rPr>
              <a:t>"</a:t>
            </a:r>
            <a:endParaRPr lang="en-US" sz="4000" b="1" dirty="0">
              <a:solidFill>
                <a:srgbClr val="FFFF99"/>
              </a:solidFill>
              <a:ea typeface="ＭＳ Ｐゴシック" charset="0"/>
            </a:endParaRPr>
          </a:p>
        </p:txBody>
      </p:sp>
      <p:sp>
        <p:nvSpPr>
          <p:cNvPr id="62481" name="Text Box 5"/>
          <p:cNvSpPr txBox="1">
            <a:spLocks noChangeArrowheads="1"/>
          </p:cNvSpPr>
          <p:nvPr/>
        </p:nvSpPr>
        <p:spPr bwMode="auto">
          <a:xfrm>
            <a:off x="5347138" y="1089715"/>
            <a:ext cx="3810000" cy="526297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ja-JP" sz="3200" b="1" dirty="0">
                <a:solidFill>
                  <a:srgbClr val="FFFFFF"/>
                </a:solidFill>
                <a:latin typeface="Arial"/>
                <a:cs typeface="Arial"/>
              </a:rPr>
              <a:t>1. </a:t>
            </a:r>
            <a:r>
              <a:rPr lang="ru-RU" altLang="ja-JP" sz="3200" b="1" dirty="0">
                <a:solidFill>
                  <a:srgbClr val="FFFFFF"/>
                </a:solidFill>
                <a:latin typeface="Arial"/>
                <a:cs typeface="Arial"/>
              </a:rPr>
              <a:t>"</a:t>
            </a:r>
            <a:r>
              <a:rPr lang="en-US" sz="3200" b="1" dirty="0" err="1">
                <a:solidFill>
                  <a:srgbClr val="FFFFFF"/>
                </a:solidFill>
                <a:latin typeface="Arial"/>
                <a:cs typeface="Arial"/>
              </a:rPr>
              <a:t>Akupun</a:t>
            </a:r>
            <a:r>
              <a:rPr lang="en-US" sz="3200" b="1" dirty="0">
                <a:solidFill>
                  <a:srgbClr val="FFFFFF"/>
                </a:solidFill>
                <a:latin typeface="Arial"/>
                <a:cs typeface="Arial"/>
              </a:rPr>
              <a:t> </a:t>
            </a:r>
            <a:r>
              <a:rPr lang="en-US" sz="3200" b="1" dirty="0" err="1">
                <a:solidFill>
                  <a:srgbClr val="FFFFFF"/>
                </a:solidFill>
                <a:latin typeface="Arial"/>
                <a:cs typeface="Arial"/>
              </a:rPr>
              <a:t>akan</a:t>
            </a:r>
            <a:r>
              <a:rPr lang="en-US" sz="3200" b="1" dirty="0">
                <a:solidFill>
                  <a:srgbClr val="FFFFFF"/>
                </a:solidFill>
                <a:latin typeface="Arial"/>
                <a:cs typeface="Arial"/>
              </a:rPr>
              <a:t> </a:t>
            </a:r>
            <a:r>
              <a:rPr lang="en-US" sz="3200" b="1" dirty="0" err="1">
                <a:solidFill>
                  <a:srgbClr val="FFFFFF"/>
                </a:solidFill>
                <a:latin typeface="Arial"/>
                <a:cs typeface="Arial"/>
              </a:rPr>
              <a:t>melindungi</a:t>
            </a:r>
            <a:r>
              <a:rPr lang="en-US" sz="3200" b="1" dirty="0">
                <a:solidFill>
                  <a:srgbClr val="FFFFFF"/>
                </a:solidFill>
                <a:latin typeface="Arial"/>
                <a:cs typeface="Arial"/>
              </a:rPr>
              <a:t> </a:t>
            </a:r>
            <a:r>
              <a:rPr lang="en-US" sz="3200" b="1" dirty="0" err="1">
                <a:solidFill>
                  <a:srgbClr val="FFFFFF"/>
                </a:solidFill>
                <a:latin typeface="Arial"/>
                <a:cs typeface="Arial"/>
              </a:rPr>
              <a:t>engkau</a:t>
            </a:r>
            <a:r>
              <a:rPr lang="en-US" sz="3200" b="1" dirty="0">
                <a:solidFill>
                  <a:srgbClr val="FFFFFF"/>
                </a:solidFill>
                <a:latin typeface="Arial"/>
                <a:cs typeface="Arial"/>
              </a:rPr>
              <a:t> </a:t>
            </a:r>
            <a:r>
              <a:rPr lang="en-US" sz="3200" b="1" dirty="0" err="1">
                <a:solidFill>
                  <a:srgbClr val="FFFFFF"/>
                </a:solidFill>
                <a:latin typeface="Arial"/>
                <a:cs typeface="Arial"/>
              </a:rPr>
              <a:t>dari</a:t>
            </a:r>
            <a:r>
              <a:rPr lang="en-US" sz="3200" b="1" dirty="0">
                <a:solidFill>
                  <a:srgbClr val="FFFFFF"/>
                </a:solidFill>
                <a:latin typeface="Arial"/>
                <a:cs typeface="Arial"/>
              </a:rPr>
              <a:t> (</a:t>
            </a:r>
            <a:r>
              <a:rPr lang="en-US" sz="3200" b="1" i="1" dirty="0" err="1">
                <a:solidFill>
                  <a:srgbClr val="FFFFFF"/>
                </a:solidFill>
                <a:latin typeface="Arial"/>
                <a:cs typeface="Arial"/>
              </a:rPr>
              <a:t>ek</a:t>
            </a:r>
            <a:r>
              <a:rPr lang="en-US" sz="3200" b="1" dirty="0">
                <a:solidFill>
                  <a:srgbClr val="FFFFFF"/>
                </a:solidFill>
                <a:latin typeface="Arial"/>
                <a:cs typeface="Arial"/>
              </a:rPr>
              <a:t>) </a:t>
            </a:r>
            <a:r>
              <a:rPr lang="en-US" sz="3200" b="1" dirty="0" err="1">
                <a:solidFill>
                  <a:srgbClr val="FFFFFF"/>
                </a:solidFill>
                <a:latin typeface="Arial"/>
                <a:cs typeface="Arial"/>
              </a:rPr>
              <a:t>hari</a:t>
            </a:r>
            <a:r>
              <a:rPr lang="en-US" sz="3200" b="1" dirty="0">
                <a:solidFill>
                  <a:srgbClr val="FFFFFF"/>
                </a:solidFill>
                <a:latin typeface="Arial"/>
                <a:cs typeface="Arial"/>
              </a:rPr>
              <a:t> </a:t>
            </a:r>
            <a:r>
              <a:rPr lang="en-US" sz="3200" b="1" dirty="0" err="1">
                <a:solidFill>
                  <a:srgbClr val="FFFFFF"/>
                </a:solidFill>
                <a:latin typeface="Arial"/>
                <a:cs typeface="Arial"/>
              </a:rPr>
              <a:t>pencobaan</a:t>
            </a:r>
            <a:r>
              <a:rPr lang="en-US" sz="3200" b="1" dirty="0">
                <a:solidFill>
                  <a:srgbClr val="FFFFFF"/>
                </a:solidFill>
                <a:latin typeface="Arial"/>
                <a:cs typeface="Arial"/>
              </a:rPr>
              <a:t> yang </a:t>
            </a:r>
            <a:r>
              <a:rPr lang="en-US" sz="3200" b="1" dirty="0" err="1">
                <a:solidFill>
                  <a:srgbClr val="FFFFFF"/>
                </a:solidFill>
                <a:latin typeface="Arial"/>
                <a:cs typeface="Arial"/>
              </a:rPr>
              <a:t>akan</a:t>
            </a:r>
            <a:r>
              <a:rPr lang="en-US" sz="3200" b="1" dirty="0">
                <a:solidFill>
                  <a:srgbClr val="FFFFFF"/>
                </a:solidFill>
                <a:latin typeface="Arial"/>
                <a:cs typeface="Arial"/>
              </a:rPr>
              <a:t> </a:t>
            </a:r>
            <a:r>
              <a:rPr lang="en-US" sz="3200" b="1" dirty="0" err="1">
                <a:solidFill>
                  <a:srgbClr val="FFFFFF"/>
                </a:solidFill>
                <a:latin typeface="Arial"/>
                <a:cs typeface="Arial"/>
              </a:rPr>
              <a:t>datang</a:t>
            </a:r>
            <a:r>
              <a:rPr lang="en-US" sz="3200" b="1" dirty="0">
                <a:solidFill>
                  <a:srgbClr val="FFFFFF"/>
                </a:solidFill>
                <a:latin typeface="Arial"/>
                <a:cs typeface="Arial"/>
              </a:rPr>
              <a:t> </a:t>
            </a:r>
            <a:r>
              <a:rPr lang="en-US" sz="3200" b="1" dirty="0" err="1">
                <a:solidFill>
                  <a:srgbClr val="FFFFFF"/>
                </a:solidFill>
                <a:latin typeface="Arial"/>
                <a:cs typeface="Arial"/>
              </a:rPr>
              <a:t>atas</a:t>
            </a:r>
            <a:r>
              <a:rPr lang="en-US" sz="3200" b="1" dirty="0">
                <a:solidFill>
                  <a:srgbClr val="FFFFFF"/>
                </a:solidFill>
                <a:latin typeface="Arial"/>
                <a:cs typeface="Arial"/>
              </a:rPr>
              <a:t> </a:t>
            </a:r>
            <a:r>
              <a:rPr lang="en-US" sz="3200" b="1" dirty="0" err="1">
                <a:solidFill>
                  <a:srgbClr val="FFFFFF"/>
                </a:solidFill>
                <a:latin typeface="Arial"/>
                <a:cs typeface="Arial"/>
              </a:rPr>
              <a:t>seluruh</a:t>
            </a:r>
            <a:r>
              <a:rPr lang="en-US" sz="3200" b="1" dirty="0">
                <a:solidFill>
                  <a:srgbClr val="FFFFFF"/>
                </a:solidFill>
                <a:latin typeface="Arial"/>
                <a:cs typeface="Arial"/>
              </a:rPr>
              <a:t> </a:t>
            </a:r>
            <a:r>
              <a:rPr lang="en-US" sz="3200" b="1" dirty="0" err="1">
                <a:solidFill>
                  <a:srgbClr val="FFFFFF"/>
                </a:solidFill>
                <a:latin typeface="Arial"/>
                <a:cs typeface="Arial"/>
              </a:rPr>
              <a:t>dunia</a:t>
            </a:r>
            <a:r>
              <a:rPr lang="en-US" sz="3200" b="1" dirty="0">
                <a:solidFill>
                  <a:srgbClr val="FFFFFF"/>
                </a:solidFill>
                <a:latin typeface="Arial"/>
                <a:cs typeface="Arial"/>
              </a:rPr>
              <a:t> </a:t>
            </a:r>
            <a:r>
              <a:rPr lang="en-US" sz="3200" b="1" dirty="0" err="1">
                <a:solidFill>
                  <a:srgbClr val="FFFFFF"/>
                </a:solidFill>
                <a:latin typeface="Arial"/>
                <a:cs typeface="Arial"/>
              </a:rPr>
              <a:t>untuk</a:t>
            </a:r>
            <a:r>
              <a:rPr lang="en-US" sz="3200" b="1" dirty="0">
                <a:solidFill>
                  <a:srgbClr val="FFFFFF"/>
                </a:solidFill>
                <a:latin typeface="Arial"/>
                <a:cs typeface="Arial"/>
              </a:rPr>
              <a:t> </a:t>
            </a:r>
            <a:r>
              <a:rPr lang="en-US" sz="3200" b="1" dirty="0" err="1">
                <a:solidFill>
                  <a:srgbClr val="FFFFFF"/>
                </a:solidFill>
                <a:latin typeface="Arial"/>
                <a:cs typeface="Arial"/>
              </a:rPr>
              <a:t>mencobai</a:t>
            </a:r>
            <a:r>
              <a:rPr lang="en-US" sz="3200" b="1" dirty="0">
                <a:solidFill>
                  <a:srgbClr val="FFFFFF"/>
                </a:solidFill>
                <a:latin typeface="Arial"/>
                <a:cs typeface="Arial"/>
              </a:rPr>
              <a:t>  </a:t>
            </a:r>
            <a:r>
              <a:rPr lang="en-US" sz="3200" b="1" dirty="0" err="1">
                <a:solidFill>
                  <a:srgbClr val="FFFFFF"/>
                </a:solidFill>
                <a:latin typeface="Arial"/>
                <a:cs typeface="Arial"/>
              </a:rPr>
              <a:t>mereka</a:t>
            </a:r>
            <a:r>
              <a:rPr lang="en-US" sz="3200" b="1" dirty="0">
                <a:solidFill>
                  <a:srgbClr val="FFFFFF"/>
                </a:solidFill>
                <a:latin typeface="Arial"/>
                <a:cs typeface="Arial"/>
              </a:rPr>
              <a:t> yang </a:t>
            </a:r>
            <a:r>
              <a:rPr lang="en-US" sz="3200" b="1" dirty="0" err="1">
                <a:solidFill>
                  <a:srgbClr val="FFFFFF"/>
                </a:solidFill>
                <a:latin typeface="Arial"/>
                <a:cs typeface="Arial"/>
              </a:rPr>
              <a:t>diam</a:t>
            </a:r>
            <a:r>
              <a:rPr lang="en-US" sz="3200" b="1" dirty="0">
                <a:solidFill>
                  <a:srgbClr val="FFFFFF"/>
                </a:solidFill>
                <a:latin typeface="Arial"/>
                <a:cs typeface="Arial"/>
              </a:rPr>
              <a:t> di </a:t>
            </a:r>
            <a:r>
              <a:rPr lang="en-US" sz="3200" b="1" dirty="0" err="1">
                <a:solidFill>
                  <a:srgbClr val="FFFFFF"/>
                </a:solidFill>
                <a:latin typeface="Arial"/>
                <a:cs typeface="Arial"/>
              </a:rPr>
              <a:t>bumi</a:t>
            </a:r>
            <a:r>
              <a:rPr lang="ru-RU" altLang="ja-JP" sz="3200" b="1" dirty="0">
                <a:solidFill>
                  <a:srgbClr val="FFFFFF"/>
                </a:solidFill>
                <a:latin typeface="Arial"/>
                <a:cs typeface="Arial"/>
              </a:rPr>
              <a:t>"</a:t>
            </a:r>
            <a:r>
              <a:rPr lang="en-US" sz="3200" b="1" dirty="0">
                <a:solidFill>
                  <a:srgbClr val="FFFFFF"/>
                </a:solidFill>
                <a:latin typeface="Arial"/>
                <a:cs typeface="Arial"/>
              </a:rPr>
              <a:t> </a:t>
            </a:r>
          </a:p>
          <a:p>
            <a:pPr algn="ctr">
              <a:spcBef>
                <a:spcPct val="50000"/>
              </a:spcBef>
            </a:pPr>
            <a:r>
              <a:rPr lang="en-US" sz="3200" b="1" dirty="0">
                <a:solidFill>
                  <a:srgbClr val="FFFFFF"/>
                </a:solidFill>
                <a:latin typeface="Arial"/>
                <a:cs typeface="Arial"/>
              </a:rPr>
              <a:t>(</a:t>
            </a:r>
            <a:r>
              <a:rPr lang="en-US" sz="3200" b="1" dirty="0">
                <a:solidFill>
                  <a:srgbClr val="FFFFFF"/>
                </a:solidFill>
                <a:latin typeface="Arial" panose="020B0604020202020204" pitchFamily="34" charset="0"/>
                <a:cs typeface="Arial" panose="020B0604020202020204" pitchFamily="34" charset="0"/>
              </a:rPr>
              <a:t>Why </a:t>
            </a:r>
            <a:r>
              <a:rPr lang="en-US" sz="3200" b="1" dirty="0">
                <a:solidFill>
                  <a:srgbClr val="FFFFFF"/>
                </a:solidFill>
                <a:latin typeface="Arial"/>
                <a:cs typeface="Arial"/>
              </a:rPr>
              <a:t>3:10)</a:t>
            </a:r>
          </a:p>
        </p:txBody>
      </p:sp>
      <p:sp>
        <p:nvSpPr>
          <p:cNvPr id="20" name="Oval 19"/>
          <p:cNvSpPr>
            <a:spLocks noChangeArrowheads="1"/>
          </p:cNvSpPr>
          <p:nvPr/>
        </p:nvSpPr>
        <p:spPr bwMode="auto">
          <a:xfrm>
            <a:off x="1524000" y="2667000"/>
            <a:ext cx="2971800" cy="2819400"/>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1" name="Text Box 7"/>
          <p:cNvSpPr txBox="1">
            <a:spLocks noChangeArrowheads="1"/>
          </p:cNvSpPr>
          <p:nvPr/>
        </p:nvSpPr>
        <p:spPr bwMode="auto">
          <a:xfrm>
            <a:off x="382588" y="2714327"/>
            <a:ext cx="1066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i="1" dirty="0" err="1">
                <a:solidFill>
                  <a:srgbClr val="FFFFFF"/>
                </a:solidFill>
                <a:latin typeface="Arial"/>
                <a:ea typeface="Bwgrkl" charset="0"/>
                <a:cs typeface="Arial"/>
              </a:rPr>
              <a:t>ek</a:t>
            </a:r>
            <a:r>
              <a:rPr lang="en-US" sz="3600" b="1" i="1" dirty="0">
                <a:solidFill>
                  <a:srgbClr val="FFFFFF"/>
                </a:solidFill>
                <a:latin typeface="Arial"/>
                <a:cs typeface="Arial"/>
              </a:rPr>
              <a:t> </a:t>
            </a:r>
            <a:endParaRPr lang="en-US" sz="3600" b="1" i="1" dirty="0">
              <a:solidFill>
                <a:srgbClr val="000000"/>
              </a:solidFill>
              <a:latin typeface="Arial"/>
              <a:ea typeface="Bwgrkl" charset="0"/>
              <a:cs typeface="Arial"/>
            </a:endParaRPr>
          </a:p>
        </p:txBody>
      </p:sp>
      <p:sp>
        <p:nvSpPr>
          <p:cNvPr id="24" name="Notched Right Arrow 23"/>
          <p:cNvSpPr>
            <a:spLocks noChangeArrowheads="1"/>
          </p:cNvSpPr>
          <p:nvPr/>
        </p:nvSpPr>
        <p:spPr bwMode="auto">
          <a:xfrm>
            <a:off x="1242079" y="5126775"/>
            <a:ext cx="1295400" cy="304800"/>
          </a:xfrm>
          <a:prstGeom prst="notchedRightArrow">
            <a:avLst>
              <a:gd name="adj1" fmla="val 50000"/>
              <a:gd name="adj2" fmla="val 49997"/>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5" name="Text Box 7"/>
          <p:cNvSpPr txBox="1">
            <a:spLocks noChangeArrowheads="1"/>
          </p:cNvSpPr>
          <p:nvPr/>
        </p:nvSpPr>
        <p:spPr bwMode="auto">
          <a:xfrm>
            <a:off x="128992" y="3721205"/>
            <a:ext cx="11430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i="1" dirty="0" err="1">
                <a:solidFill>
                  <a:srgbClr val="FFFFFF"/>
                </a:solidFill>
                <a:latin typeface="Arial"/>
                <a:ea typeface="Bwgrkl" charset="0"/>
                <a:cs typeface="Arial"/>
              </a:rPr>
              <a:t>dia</a:t>
            </a:r>
            <a:endParaRPr lang="en-US" sz="3600" b="1" i="1" dirty="0">
              <a:solidFill>
                <a:srgbClr val="000000"/>
              </a:solidFill>
              <a:latin typeface="Arial"/>
              <a:ea typeface="Bwgrkl" charset="0"/>
              <a:cs typeface="Arial"/>
            </a:endParaRPr>
          </a:p>
        </p:txBody>
      </p:sp>
      <p:sp>
        <p:nvSpPr>
          <p:cNvPr id="26" name="Notched Right Arrow 25"/>
          <p:cNvSpPr>
            <a:spLocks noChangeArrowheads="1"/>
          </p:cNvSpPr>
          <p:nvPr/>
        </p:nvSpPr>
        <p:spPr bwMode="auto">
          <a:xfrm>
            <a:off x="1219200" y="3962400"/>
            <a:ext cx="3657600" cy="304800"/>
          </a:xfrm>
          <a:prstGeom prst="notchedRightArrow">
            <a:avLst>
              <a:gd name="adj1" fmla="val 50000"/>
              <a:gd name="adj2" fmla="val 50000"/>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7" name="Text Box 7"/>
          <p:cNvSpPr txBox="1">
            <a:spLocks noChangeArrowheads="1"/>
          </p:cNvSpPr>
          <p:nvPr/>
        </p:nvSpPr>
        <p:spPr bwMode="auto">
          <a:xfrm>
            <a:off x="2308879" y="4861666"/>
            <a:ext cx="14478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ru-RU" altLang="ja-JP" sz="3200" b="1" dirty="0">
                <a:solidFill>
                  <a:srgbClr val="FFFFFF"/>
                </a:solidFill>
                <a:latin typeface="Arial"/>
                <a:cs typeface="Arial"/>
              </a:rPr>
              <a:t>"</a:t>
            </a:r>
            <a:r>
              <a:rPr lang="en-US" altLang="ja-JP" sz="3200" b="1" dirty="0" err="1">
                <a:solidFill>
                  <a:srgbClr val="FFFFFF"/>
                </a:solidFill>
                <a:latin typeface="Arial"/>
                <a:cs typeface="Arial"/>
              </a:rPr>
              <a:t>ke</a:t>
            </a:r>
            <a:r>
              <a:rPr lang="ru-RU" altLang="ja-JP" sz="3200" b="1" dirty="0">
                <a:solidFill>
                  <a:srgbClr val="FFFFFF"/>
                </a:solidFill>
                <a:latin typeface="Arial"/>
                <a:cs typeface="Arial"/>
              </a:rPr>
              <a:t>"</a:t>
            </a:r>
            <a:endParaRPr lang="en-US" sz="3200" b="1" dirty="0">
              <a:solidFill>
                <a:srgbClr val="000000"/>
              </a:solidFill>
              <a:latin typeface="Arial"/>
              <a:cs typeface="Arial"/>
            </a:endParaRPr>
          </a:p>
        </p:txBody>
      </p:sp>
      <p:sp>
        <p:nvSpPr>
          <p:cNvPr id="28" name="Text Box 7"/>
          <p:cNvSpPr txBox="1">
            <a:spLocks noChangeArrowheads="1"/>
          </p:cNvSpPr>
          <p:nvPr/>
        </p:nvSpPr>
        <p:spPr bwMode="auto">
          <a:xfrm>
            <a:off x="1905000" y="4038601"/>
            <a:ext cx="2286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ru-RU" altLang="ja-JP" sz="3200" b="1" dirty="0">
                <a:solidFill>
                  <a:srgbClr val="FFFFFF"/>
                </a:solidFill>
                <a:latin typeface="Arial"/>
                <a:cs typeface="Arial"/>
              </a:rPr>
              <a:t>"</a:t>
            </a:r>
            <a:r>
              <a:rPr lang="en-US" sz="3200" b="1" dirty="0" err="1">
                <a:solidFill>
                  <a:srgbClr val="FFFFFF"/>
                </a:solidFill>
                <a:latin typeface="Arial"/>
                <a:cs typeface="Arial"/>
              </a:rPr>
              <a:t>melalui</a:t>
            </a:r>
            <a:r>
              <a:rPr lang="ru-RU" altLang="ja-JP" sz="3200" b="1" dirty="0">
                <a:solidFill>
                  <a:srgbClr val="FFFFFF"/>
                </a:solidFill>
                <a:latin typeface="Arial"/>
                <a:cs typeface="Arial"/>
              </a:rPr>
              <a:t>"</a:t>
            </a:r>
            <a:endParaRPr lang="en-US" sz="3200" b="1" dirty="0">
              <a:solidFill>
                <a:srgbClr val="000000"/>
              </a:solidFill>
              <a:latin typeface="Arial"/>
              <a:cs typeface="Arial"/>
            </a:endParaRPr>
          </a:p>
        </p:txBody>
      </p:sp>
      <p:sp>
        <p:nvSpPr>
          <p:cNvPr id="29" name="Text Box 7"/>
          <p:cNvSpPr txBox="1">
            <a:spLocks noChangeArrowheads="1"/>
          </p:cNvSpPr>
          <p:nvPr/>
        </p:nvSpPr>
        <p:spPr bwMode="auto">
          <a:xfrm>
            <a:off x="1402044" y="1832596"/>
            <a:ext cx="3036964"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ru-RU" altLang="ja-JP" sz="3200" b="1" dirty="0">
                <a:solidFill>
                  <a:srgbClr val="FFFFFF"/>
                </a:solidFill>
                <a:effectLst>
                  <a:outerShdw blurRad="38100" dist="38100" dir="2700000" algn="tl">
                    <a:srgbClr val="000000"/>
                  </a:outerShdw>
                </a:effectLst>
                <a:latin typeface="Arial"/>
                <a:cs typeface="Arial"/>
              </a:rPr>
              <a:t>"</a:t>
            </a:r>
            <a:r>
              <a:rPr lang="en-US" sz="3200" b="1" dirty="0" err="1">
                <a:solidFill>
                  <a:srgbClr val="FFFFFF"/>
                </a:solidFill>
                <a:effectLst>
                  <a:outerShdw blurRad="38100" dist="38100" dir="2700000" algn="tl">
                    <a:srgbClr val="000000"/>
                  </a:outerShdw>
                </a:effectLst>
                <a:latin typeface="Arial"/>
                <a:cs typeface="Arial"/>
              </a:rPr>
              <a:t>dari</a:t>
            </a:r>
            <a:r>
              <a:rPr lang="en-US" sz="3200" b="1" dirty="0">
                <a:solidFill>
                  <a:srgbClr val="FFFFFF"/>
                </a:solidFill>
                <a:effectLst>
                  <a:outerShdw blurRad="38100" dist="38100" dir="2700000" algn="tl">
                    <a:srgbClr val="000000"/>
                  </a:outerShdw>
                </a:effectLst>
                <a:latin typeface="Arial"/>
                <a:cs typeface="Arial"/>
              </a:rPr>
              <a:t>, di </a:t>
            </a:r>
            <a:r>
              <a:rPr lang="en-US" sz="3200" b="1" dirty="0" err="1">
                <a:solidFill>
                  <a:srgbClr val="FFFFFF"/>
                </a:solidFill>
                <a:effectLst>
                  <a:outerShdw blurRad="38100" dist="38100" dir="2700000" algn="tl">
                    <a:srgbClr val="000000"/>
                  </a:outerShdw>
                </a:effectLst>
                <a:latin typeface="Arial"/>
                <a:cs typeface="Arial"/>
              </a:rPr>
              <a:t>luar</a:t>
            </a:r>
            <a:r>
              <a:rPr lang="en-US" sz="3200" b="1" dirty="0">
                <a:solidFill>
                  <a:srgbClr val="FFFFFF"/>
                </a:solidFill>
                <a:effectLst>
                  <a:outerShdw blurRad="38100" dist="38100" dir="2700000" algn="tl">
                    <a:srgbClr val="000000"/>
                  </a:outerShdw>
                </a:effectLst>
                <a:latin typeface="Arial"/>
                <a:cs typeface="Arial"/>
              </a:rPr>
              <a:t>, </a:t>
            </a:r>
            <a:r>
              <a:rPr lang="en-US" sz="3200" b="1" dirty="0" err="1">
                <a:solidFill>
                  <a:srgbClr val="FFFFFF"/>
                </a:solidFill>
                <a:effectLst>
                  <a:outerShdw blurRad="38100" dist="38100" dir="2700000" algn="tl">
                    <a:srgbClr val="000000"/>
                  </a:outerShdw>
                </a:effectLst>
                <a:latin typeface="Arial"/>
                <a:cs typeface="Arial"/>
              </a:rPr>
              <a:t>jauh</a:t>
            </a:r>
            <a:r>
              <a:rPr lang="en-US" sz="3200" b="1" dirty="0">
                <a:solidFill>
                  <a:srgbClr val="FFFFFF"/>
                </a:solidFill>
                <a:effectLst>
                  <a:outerShdw blurRad="38100" dist="38100" dir="2700000" algn="tl">
                    <a:srgbClr val="000000"/>
                  </a:outerShdw>
                </a:effectLst>
                <a:latin typeface="Arial"/>
                <a:cs typeface="Arial"/>
              </a:rPr>
              <a:t> </a:t>
            </a:r>
            <a:r>
              <a:rPr lang="en-US" sz="3200" b="1" dirty="0" err="1">
                <a:solidFill>
                  <a:srgbClr val="FFFFFF"/>
                </a:solidFill>
                <a:effectLst>
                  <a:outerShdw blurRad="38100" dist="38100" dir="2700000" algn="tl">
                    <a:srgbClr val="000000"/>
                  </a:outerShdw>
                </a:effectLst>
                <a:latin typeface="Arial"/>
                <a:cs typeface="Arial"/>
              </a:rPr>
              <a:t>dari</a:t>
            </a:r>
            <a:r>
              <a:rPr lang="ru-RU" altLang="ja-JP"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30" name="Bent Arrow 29"/>
          <p:cNvSpPr/>
          <p:nvPr/>
        </p:nvSpPr>
        <p:spPr bwMode="auto">
          <a:xfrm rot="16200000" flipV="1">
            <a:off x="1028700" y="2424216"/>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a:defRPr/>
            </a:pPr>
            <a:endParaRPr lang="en-US" sz="2000" b="1">
              <a:solidFill>
                <a:srgbClr val="000000"/>
              </a:solidFill>
              <a:latin typeface="Arial"/>
              <a:cs typeface="Arial"/>
            </a:endParaRPr>
          </a:p>
        </p:txBody>
      </p:sp>
      <p:sp>
        <p:nvSpPr>
          <p:cNvPr id="31" name="Text Box 1041"/>
          <p:cNvSpPr txBox="1">
            <a:spLocks noChangeArrowheads="1"/>
          </p:cNvSpPr>
          <p:nvPr/>
        </p:nvSpPr>
        <p:spPr bwMode="auto">
          <a:xfrm>
            <a:off x="9531425" y="-781049"/>
            <a:ext cx="69923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br>
              <a:rPr lang="en-US" b="1" dirty="0">
                <a:solidFill>
                  <a:srgbClr val="FFFFFF"/>
                </a:solidFill>
                <a:latin typeface="Arial"/>
                <a:cs typeface="Arial"/>
              </a:rPr>
            </a:br>
            <a:r>
              <a:rPr lang="en-US" b="1" dirty="0">
                <a:solidFill>
                  <a:srgbClr val="FFFFFF"/>
                </a:solidFill>
                <a:latin typeface="Arial"/>
                <a:cs typeface="Arial"/>
              </a:rPr>
              <a:t>362</a:t>
            </a:r>
            <a:endParaRPr lang="en-US" b="1" dirty="0">
              <a:solidFill>
                <a:srgbClr val="000000"/>
              </a:solidFill>
              <a:latin typeface="Arial"/>
              <a:cs typeface="Arial"/>
            </a:endParaRPr>
          </a:p>
        </p:txBody>
      </p:sp>
      <p:sp>
        <p:nvSpPr>
          <p:cNvPr id="32" name="Text Box 1041"/>
          <p:cNvSpPr txBox="1">
            <a:spLocks noChangeArrowheads="1"/>
          </p:cNvSpPr>
          <p:nvPr/>
        </p:nvSpPr>
        <p:spPr bwMode="auto">
          <a:xfrm>
            <a:off x="8288356" y="77723"/>
            <a:ext cx="70208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dirty="0">
                <a:solidFill>
                  <a:srgbClr val="FFFFFF"/>
                </a:solidFill>
                <a:latin typeface="Arial"/>
                <a:cs typeface="Arial"/>
              </a:rPr>
              <a:t>209</a:t>
            </a:r>
          </a:p>
          <a:p>
            <a:pPr algn="r"/>
            <a:r>
              <a:rPr lang="en-US" b="1" dirty="0">
                <a:solidFill>
                  <a:srgbClr val="FFFFFF"/>
                </a:solidFill>
                <a:latin typeface="Arial"/>
                <a:cs typeface="Arial"/>
              </a:rPr>
              <a:t>362</a:t>
            </a:r>
            <a:endParaRPr lang="en-US" b="1" dirty="0">
              <a:solidFill>
                <a:srgbClr val="000000"/>
              </a:solidFill>
              <a:latin typeface="Arial"/>
              <a:cs typeface="Arial"/>
            </a:endParaRPr>
          </a:p>
        </p:txBody>
      </p:sp>
    </p:spTree>
    <p:extLst>
      <p:ext uri="{BB962C8B-B14F-4D97-AF65-F5344CB8AC3E}">
        <p14:creationId xmlns:p14="http://schemas.microsoft.com/office/powerpoint/2010/main" val="1098147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left)">
                                      <p:cBhvr>
                                        <p:cTn id="12" dur="500"/>
                                        <p:tgtEl>
                                          <p:spTgt spid="23"/>
                                        </p:tgtEl>
                                      </p:cBhvr>
                                    </p:animEffect>
                                  </p:childTnLst>
                                </p:cTn>
                              </p:par>
                            </p:childTnLst>
                          </p:cTn>
                        </p:par>
                        <p:par>
                          <p:cTn id="13" fill="hold" nodeType="with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left)">
                                      <p:cBhvr>
                                        <p:cTn id="16" dur="500"/>
                                        <p:tgtEl>
                                          <p:spTgt spid="27"/>
                                        </p:tgtEl>
                                      </p:cBhvr>
                                    </p:animEffect>
                                  </p:childTnLst>
                                </p:cTn>
                              </p:par>
                            </p:childTnLst>
                          </p:cTn>
                        </p:par>
                        <p:par>
                          <p:cTn id="17" fill="hold" nodeType="withGroup">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left)">
                                      <p:cBhvr>
                                        <p:cTn id="20" dur="500"/>
                                        <p:tgtEl>
                                          <p:spTgt spid="24"/>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wipe(left)">
                                      <p:cBhvr>
                                        <p:cTn id="25" dur="500"/>
                                        <p:tgtEl>
                                          <p:spTgt spid="25"/>
                                        </p:tgtEl>
                                      </p:cBhvr>
                                    </p:animEffect>
                                  </p:childTnLst>
                                </p:cTn>
                              </p:par>
                            </p:childTnLst>
                          </p:cTn>
                        </p:par>
                        <p:par>
                          <p:cTn id="26" fill="hold" nodeType="withGroup">
                            <p:stCondLst>
                              <p:cond delay="500"/>
                            </p:stCondLst>
                            <p:childTnLst>
                              <p:par>
                                <p:cTn id="27" presetID="22" presetClass="entr" presetSubtype="8" fill="hold" grpId="0"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ipe(left)">
                                      <p:cBhvr>
                                        <p:cTn id="29" dur="500"/>
                                        <p:tgtEl>
                                          <p:spTgt spid="28"/>
                                        </p:tgtEl>
                                      </p:cBhvr>
                                    </p:animEffect>
                                  </p:childTnLst>
                                </p:cTn>
                              </p:par>
                            </p:childTnLst>
                          </p:cTn>
                        </p:par>
                        <p:par>
                          <p:cTn id="30" fill="hold" nodeType="withGroup">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wipe(left)">
                                      <p:cBhvr>
                                        <p:cTn id="33" dur="500"/>
                                        <p:tgtEl>
                                          <p:spTgt spid="26"/>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left)">
                                      <p:cBhvr>
                                        <p:cTn id="38" dur="500"/>
                                        <p:tgtEl>
                                          <p:spTgt spid="21"/>
                                        </p:tgtEl>
                                      </p:cBhvr>
                                    </p:animEffect>
                                  </p:childTnLst>
                                </p:cTn>
                              </p:par>
                            </p:childTnLst>
                          </p:cTn>
                        </p:par>
                        <p:par>
                          <p:cTn id="39" fill="hold" nodeType="withGroup">
                            <p:stCondLst>
                              <p:cond delay="500"/>
                            </p:stCondLst>
                            <p:childTnLst>
                              <p:par>
                                <p:cTn id="40" presetID="22" presetClass="entr" presetSubtype="8" fill="hold" grpId="0"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wipe(left)">
                                      <p:cBhvr>
                                        <p:cTn id="42" dur="500"/>
                                        <p:tgtEl>
                                          <p:spTgt spid="30"/>
                                        </p:tgtEl>
                                      </p:cBhvr>
                                    </p:animEffect>
                                  </p:childTnLst>
                                </p:cTn>
                              </p:par>
                            </p:childTnLst>
                          </p:cTn>
                        </p:par>
                        <p:par>
                          <p:cTn id="43" fill="hold" nodeType="withGroup">
                            <p:stCondLst>
                              <p:cond delay="1000"/>
                            </p:stCondLst>
                            <p:childTnLst>
                              <p:par>
                                <p:cTn id="44" presetID="22" presetClass="entr" presetSubtype="8"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Effect transition="in" filter="wipe(left)">
                                      <p:cBhvr>
                                        <p:cTn id="46"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0" grpId="0"/>
      <p:bldP spid="21" grpId="0"/>
      <p:bldP spid="24" grpId="0" animBg="1"/>
      <p:bldP spid="25" grpId="0"/>
      <p:bldP spid="26" grpId="0" animBg="1"/>
      <p:bldP spid="27" grpId="0"/>
      <p:bldP spid="28" grpId="0"/>
      <p:bldP spid="29" grpId="0"/>
      <p:bldP spid="3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4514" name="Oval 17"/>
          <p:cNvSpPr>
            <a:spLocks noChangeArrowheads="1"/>
          </p:cNvSpPr>
          <p:nvPr/>
        </p:nvSpPr>
        <p:spPr bwMode="auto">
          <a:xfrm>
            <a:off x="1524000" y="2825760"/>
            <a:ext cx="2971800" cy="281940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64515" name="Line 3"/>
          <p:cNvSpPr>
            <a:spLocks noChangeShapeType="1"/>
          </p:cNvSpPr>
          <p:nvPr/>
        </p:nvSpPr>
        <p:spPr bwMode="auto">
          <a:xfrm>
            <a:off x="4572000" y="2797185"/>
            <a:ext cx="0" cy="13716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6" name="Text Box 7"/>
          <p:cNvSpPr txBox="1">
            <a:spLocks noChangeArrowheads="1"/>
          </p:cNvSpPr>
          <p:nvPr/>
        </p:nvSpPr>
        <p:spPr bwMode="auto">
          <a:xfrm>
            <a:off x="1598940" y="3435360"/>
            <a:ext cx="2821924"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Arial"/>
                <a:cs typeface="Arial"/>
              </a:rPr>
              <a:t>wilayah</a:t>
            </a:r>
            <a:r>
              <a:rPr lang="en-US" sz="3600" b="1" dirty="0">
                <a:solidFill>
                  <a:srgbClr val="FFFFFF"/>
                </a:solidFill>
                <a:latin typeface="Arial"/>
                <a:cs typeface="Arial"/>
              </a:rPr>
              <a:t> </a:t>
            </a:r>
            <a:r>
              <a:rPr lang="ru-RU" altLang="ja-JP" sz="3600" b="1" dirty="0">
                <a:solidFill>
                  <a:srgbClr val="FFFFFF"/>
                </a:solidFill>
                <a:latin typeface="Arial"/>
                <a:cs typeface="Arial"/>
              </a:rPr>
              <a:t>"</a:t>
            </a:r>
            <a:r>
              <a:rPr lang="en-US" sz="3600" b="1" dirty="0" err="1">
                <a:solidFill>
                  <a:srgbClr val="FFFFFF"/>
                </a:solidFill>
                <a:latin typeface="Arial"/>
                <a:cs typeface="Arial"/>
              </a:rPr>
              <a:t>kejahatan</a:t>
            </a:r>
            <a:r>
              <a:rPr lang="ru-RU" altLang="ja-JP" sz="3600" b="1" dirty="0">
                <a:solidFill>
                  <a:srgbClr val="FFFFFF"/>
                </a:solidFill>
                <a:latin typeface="Arial"/>
                <a:cs typeface="Arial"/>
              </a:rPr>
              <a:t>"</a:t>
            </a:r>
            <a:endParaRPr lang="en-US" sz="3600" b="1" dirty="0">
              <a:solidFill>
                <a:srgbClr val="000000"/>
              </a:solidFill>
              <a:latin typeface="Arial"/>
              <a:cs typeface="Arial"/>
            </a:endParaRPr>
          </a:p>
        </p:txBody>
      </p:sp>
      <p:sp>
        <p:nvSpPr>
          <p:cNvPr id="64517" name="Line 13"/>
          <p:cNvSpPr>
            <a:spLocks noChangeShapeType="1"/>
          </p:cNvSpPr>
          <p:nvPr/>
        </p:nvSpPr>
        <p:spPr bwMode="auto">
          <a:xfrm>
            <a:off x="1449388" y="2673360"/>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8" name="Line 14"/>
          <p:cNvSpPr>
            <a:spLocks noChangeShapeType="1"/>
          </p:cNvSpPr>
          <p:nvPr/>
        </p:nvSpPr>
        <p:spPr bwMode="auto">
          <a:xfrm flipV="1">
            <a:off x="1447800" y="3454411"/>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9" name="Rectangle 15"/>
          <p:cNvSpPr>
            <a:spLocks noGrp="1" noChangeArrowheads="1"/>
          </p:cNvSpPr>
          <p:nvPr>
            <p:ph type="title" idx="4294967295"/>
          </p:nvPr>
        </p:nvSpPr>
        <p:spPr>
          <a:xfrm>
            <a:off x="0" y="83096"/>
            <a:ext cx="8643299" cy="1323439"/>
          </a:xfrm>
          <a:noFill/>
        </p:spPr>
        <p:txBody>
          <a:bodyPr wrap="square" anchor="t">
            <a:spAutoFit/>
          </a:bodyPr>
          <a:lstStyle/>
          <a:p>
            <a:pPr>
              <a:spcBef>
                <a:spcPct val="50000"/>
              </a:spcBef>
            </a:pPr>
            <a:r>
              <a:rPr lang="en-US" sz="4000" b="1" dirty="0" err="1">
                <a:solidFill>
                  <a:srgbClr val="FFFF99"/>
                </a:solidFill>
                <a:ea typeface="ＭＳ Ｐゴシック" charset="0"/>
              </a:rPr>
              <a:t>Satu-satunya</a:t>
            </a:r>
            <a:r>
              <a:rPr lang="en-US" sz="4000" b="1" dirty="0">
                <a:solidFill>
                  <a:srgbClr val="FFFF99"/>
                </a:solidFill>
                <a:ea typeface="ＭＳ Ｐゴシック" charset="0"/>
              </a:rPr>
              <a:t> </a:t>
            </a:r>
            <a:r>
              <a:rPr lang="en-US" sz="4000" b="1" dirty="0" err="1">
                <a:solidFill>
                  <a:srgbClr val="FFFF99"/>
                </a:solidFill>
                <a:ea typeface="ＭＳ Ｐゴシック" charset="0"/>
              </a:rPr>
              <a:t>kemunculan</a:t>
            </a:r>
            <a:r>
              <a:rPr lang="en-US" sz="4000" b="1" dirty="0">
                <a:solidFill>
                  <a:srgbClr val="FFFF99"/>
                </a:solidFill>
                <a:ea typeface="ＭＳ Ｐゴシック" charset="0"/>
              </a:rPr>
              <a:t> </a:t>
            </a:r>
            <a:r>
              <a:rPr lang="ru-RU" altLang="ja-JP" sz="4000" b="1" dirty="0">
                <a:solidFill>
                  <a:srgbClr val="FFFF99"/>
                </a:solidFill>
                <a:ea typeface="ＭＳ Ｐゴシック" charset="0"/>
              </a:rPr>
              <a:t>"</a:t>
            </a:r>
            <a:r>
              <a:rPr lang="en-US" sz="4000" b="1" dirty="0" err="1">
                <a:solidFill>
                  <a:srgbClr val="FFFF99"/>
                </a:solidFill>
                <a:ea typeface="ＭＳ Ｐゴシック" charset="0"/>
              </a:rPr>
              <a:t>Melindungi</a:t>
            </a:r>
            <a:r>
              <a:rPr lang="en-US" sz="4000" b="1" dirty="0">
                <a:solidFill>
                  <a:srgbClr val="FFFF99"/>
                </a:solidFill>
                <a:ea typeface="ＭＳ Ｐゴシック" charset="0"/>
              </a:rPr>
              <a:t> Dari</a:t>
            </a:r>
            <a:r>
              <a:rPr lang="ru-RU" altLang="ja-JP" sz="4000" b="1" dirty="0">
                <a:solidFill>
                  <a:srgbClr val="FFFF99"/>
                </a:solidFill>
                <a:ea typeface="ＭＳ Ｐゴシック" charset="0"/>
              </a:rPr>
              <a:t>"</a:t>
            </a:r>
            <a:r>
              <a:rPr lang="en-US" sz="4000" b="1" dirty="0">
                <a:solidFill>
                  <a:srgbClr val="FFFF99"/>
                </a:solidFill>
                <a:ea typeface="ＭＳ Ｐゴシック" charset="0"/>
              </a:rPr>
              <a:t> (</a:t>
            </a:r>
            <a:r>
              <a:rPr lang="en-US" sz="4000" b="1" i="1" dirty="0" err="1">
                <a:solidFill>
                  <a:srgbClr val="FFFFFF"/>
                </a:solidFill>
              </a:rPr>
              <a:t>tereso</a:t>
            </a:r>
            <a:r>
              <a:rPr lang="en-US" sz="4000" b="1" i="1" dirty="0">
                <a:solidFill>
                  <a:srgbClr val="FFFFFF"/>
                </a:solidFill>
              </a:rPr>
              <a:t> </a:t>
            </a:r>
            <a:r>
              <a:rPr lang="en-US" sz="4000" b="1" i="1" dirty="0" err="1">
                <a:solidFill>
                  <a:srgbClr val="FFFFFF"/>
                </a:solidFill>
              </a:rPr>
              <a:t>ek</a:t>
            </a:r>
            <a:r>
              <a:rPr lang="en-US" sz="4000" b="1" dirty="0">
                <a:solidFill>
                  <a:srgbClr val="FFFF99"/>
                </a:solidFill>
                <a:ea typeface="ＭＳ Ｐゴシック" charset="0"/>
              </a:rPr>
              <a:t>) di PB</a:t>
            </a:r>
          </a:p>
        </p:txBody>
      </p:sp>
      <p:sp>
        <p:nvSpPr>
          <p:cNvPr id="64520" name="Text Box 5"/>
          <p:cNvSpPr txBox="1">
            <a:spLocks noChangeArrowheads="1"/>
          </p:cNvSpPr>
          <p:nvPr/>
        </p:nvSpPr>
        <p:spPr bwMode="auto">
          <a:xfrm>
            <a:off x="4896497" y="1649253"/>
            <a:ext cx="4247503" cy="353943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ja-JP" sz="2800" b="1" dirty="0">
                <a:solidFill>
                  <a:srgbClr val="FFFFFF"/>
                </a:solidFill>
                <a:latin typeface="Arial"/>
                <a:cs typeface="Arial"/>
              </a:rPr>
              <a:t>1. </a:t>
            </a:r>
            <a:r>
              <a:rPr lang="ru-RU" altLang="ja-JP" sz="2800" b="1" dirty="0">
                <a:solidFill>
                  <a:srgbClr val="FFFFFF"/>
                </a:solidFill>
                <a:latin typeface="Arial"/>
                <a:cs typeface="Arial"/>
              </a:rPr>
              <a:t>"</a:t>
            </a:r>
            <a:r>
              <a:rPr lang="en-US" altLang="ja-JP" sz="2800" b="1" dirty="0" err="1">
                <a:solidFill>
                  <a:srgbClr val="FFFFFF"/>
                </a:solidFill>
                <a:latin typeface="Arial"/>
                <a:cs typeface="Arial"/>
              </a:rPr>
              <a:t>Aku</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tidak</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meminta</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supaya</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Engkau</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mengambil</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mereka</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dari</a:t>
            </a:r>
            <a:r>
              <a:rPr lang="en-US" altLang="ja-JP" sz="2800" b="1" dirty="0">
                <a:solidFill>
                  <a:srgbClr val="FFFFFF"/>
                </a:solidFill>
                <a:latin typeface="Arial"/>
                <a:cs typeface="Arial"/>
              </a:rPr>
              <a:t> </a:t>
            </a:r>
            <a:r>
              <a:rPr lang="en-US" sz="2800" b="1" dirty="0">
                <a:solidFill>
                  <a:srgbClr val="FFFFFF"/>
                </a:solidFill>
                <a:latin typeface="Arial"/>
                <a:cs typeface="Arial"/>
              </a:rPr>
              <a:t>(</a:t>
            </a:r>
            <a:r>
              <a:rPr lang="en-US" sz="2800" b="1" i="1" dirty="0" err="1">
                <a:solidFill>
                  <a:srgbClr val="FFFFFF"/>
                </a:solidFill>
                <a:latin typeface="Arial"/>
                <a:cs typeface="Arial"/>
              </a:rPr>
              <a:t>ek</a:t>
            </a:r>
            <a:r>
              <a:rPr lang="en-US" sz="2800" b="1" dirty="0">
                <a:solidFill>
                  <a:srgbClr val="FFFFFF"/>
                </a:solidFill>
                <a:latin typeface="Arial"/>
                <a:cs typeface="Arial"/>
              </a:rPr>
              <a:t>) </a:t>
            </a:r>
            <a:r>
              <a:rPr lang="en-US" altLang="ja-JP" sz="2800" b="1" dirty="0" err="1">
                <a:solidFill>
                  <a:srgbClr val="FFFFFF"/>
                </a:solidFill>
                <a:latin typeface="Arial"/>
                <a:cs typeface="Arial"/>
              </a:rPr>
              <a:t>dunia</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tetapi</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supaya</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Engkau</a:t>
            </a:r>
            <a:r>
              <a:rPr lang="en-US" altLang="ja-JP" sz="2800" b="1" dirty="0">
                <a:solidFill>
                  <a:srgbClr val="FFFFFF"/>
                </a:solidFill>
                <a:latin typeface="Arial"/>
                <a:cs typeface="Arial"/>
              </a:rPr>
              <a:t> </a:t>
            </a:r>
            <a:r>
              <a:rPr lang="en-US" altLang="ja-JP" sz="2800" b="1" dirty="0" err="1">
                <a:solidFill>
                  <a:srgbClr val="FFFF00"/>
                </a:solidFill>
                <a:latin typeface="Arial"/>
                <a:cs typeface="Arial"/>
              </a:rPr>
              <a:t>melindungi</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mereka</a:t>
            </a:r>
            <a:r>
              <a:rPr lang="en-US" altLang="ja-JP" sz="2800" b="1" dirty="0">
                <a:solidFill>
                  <a:srgbClr val="FFFFFF"/>
                </a:solidFill>
                <a:latin typeface="Arial"/>
                <a:cs typeface="Arial"/>
              </a:rPr>
              <a:t> </a:t>
            </a:r>
            <a:r>
              <a:rPr lang="en-US" altLang="ja-JP" sz="2800" b="1" dirty="0" err="1">
                <a:solidFill>
                  <a:srgbClr val="FFFF00"/>
                </a:solidFill>
                <a:latin typeface="Arial"/>
                <a:cs typeface="Arial"/>
              </a:rPr>
              <a:t>dari</a:t>
            </a:r>
            <a:r>
              <a:rPr lang="en-US" altLang="ja-JP" sz="2800" b="1" dirty="0">
                <a:solidFill>
                  <a:srgbClr val="FFFFFF"/>
                </a:solidFill>
                <a:latin typeface="Arial"/>
                <a:cs typeface="Arial"/>
              </a:rPr>
              <a:t> </a:t>
            </a:r>
            <a:r>
              <a:rPr lang="en-US" altLang="ja-JP" sz="2800" b="1" dirty="0" err="1">
                <a:solidFill>
                  <a:srgbClr val="FFFFFF"/>
                </a:solidFill>
                <a:latin typeface="Arial"/>
                <a:cs typeface="Arial"/>
              </a:rPr>
              <a:t>pada</a:t>
            </a:r>
            <a:r>
              <a:rPr lang="en-US" altLang="ja-JP" sz="2800" b="1" dirty="0">
                <a:solidFill>
                  <a:srgbClr val="FFFFFF"/>
                </a:solidFill>
                <a:latin typeface="Arial"/>
                <a:cs typeface="Arial"/>
              </a:rPr>
              <a:t> </a:t>
            </a:r>
            <a:r>
              <a:rPr lang="en-US" sz="2800" b="1" dirty="0">
                <a:solidFill>
                  <a:srgbClr val="FFFFFF"/>
                </a:solidFill>
                <a:latin typeface="Arial"/>
                <a:cs typeface="Arial"/>
              </a:rPr>
              <a:t>(</a:t>
            </a:r>
            <a:r>
              <a:rPr lang="en-US" sz="2800" b="1" i="1" dirty="0" err="1">
                <a:solidFill>
                  <a:srgbClr val="FFFFFF"/>
                </a:solidFill>
                <a:latin typeface="Arial"/>
                <a:cs typeface="Arial"/>
              </a:rPr>
              <a:t>ek</a:t>
            </a:r>
            <a:r>
              <a:rPr lang="en-US" sz="2800" b="1" dirty="0">
                <a:solidFill>
                  <a:srgbClr val="FFFFFF"/>
                </a:solidFill>
                <a:latin typeface="Arial"/>
                <a:cs typeface="Arial"/>
              </a:rPr>
              <a:t>) </a:t>
            </a:r>
            <a:r>
              <a:rPr lang="en-US" altLang="ja-JP" sz="2800" b="1" dirty="0">
                <a:solidFill>
                  <a:srgbClr val="FFFFFF"/>
                </a:solidFill>
                <a:latin typeface="Arial"/>
                <a:cs typeface="Arial"/>
              </a:rPr>
              <a:t>yang </a:t>
            </a:r>
            <a:r>
              <a:rPr lang="en-US" altLang="ja-JP" sz="2800" b="1" dirty="0" err="1">
                <a:solidFill>
                  <a:srgbClr val="FFFFFF"/>
                </a:solidFill>
                <a:latin typeface="Arial"/>
                <a:cs typeface="Arial"/>
              </a:rPr>
              <a:t>jahat</a:t>
            </a:r>
            <a:r>
              <a:rPr lang="ru-RU" altLang="ja-JP" sz="2800" b="1" dirty="0">
                <a:solidFill>
                  <a:srgbClr val="FFFFFF"/>
                </a:solidFill>
                <a:latin typeface="Arial"/>
                <a:cs typeface="Arial"/>
              </a:rPr>
              <a:t>"</a:t>
            </a:r>
            <a:br>
              <a:rPr lang="en-US" sz="2800" b="1" dirty="0">
                <a:solidFill>
                  <a:srgbClr val="FFFFFF"/>
                </a:solidFill>
                <a:latin typeface="Arial"/>
                <a:cs typeface="Arial"/>
              </a:rPr>
            </a:br>
            <a:r>
              <a:rPr lang="en-US" sz="2800" b="1" dirty="0">
                <a:solidFill>
                  <a:srgbClr val="FFFFFF"/>
                </a:solidFill>
                <a:latin typeface="Arial"/>
                <a:cs typeface="Arial"/>
              </a:rPr>
              <a:t>(</a:t>
            </a:r>
            <a:r>
              <a:rPr lang="en-US" sz="2800" b="1" dirty="0" err="1">
                <a:solidFill>
                  <a:srgbClr val="FFFFFF"/>
                </a:solidFill>
                <a:latin typeface="Arial"/>
                <a:cs typeface="Arial"/>
              </a:rPr>
              <a:t>Yoh</a:t>
            </a:r>
            <a:r>
              <a:rPr lang="en-US" sz="2800" b="1" dirty="0">
                <a:solidFill>
                  <a:srgbClr val="FFFFFF"/>
                </a:solidFill>
                <a:latin typeface="Arial"/>
                <a:cs typeface="Arial"/>
              </a:rPr>
              <a:t> 17:15)</a:t>
            </a:r>
          </a:p>
        </p:txBody>
      </p:sp>
      <p:sp>
        <p:nvSpPr>
          <p:cNvPr id="20" name="Oval 19"/>
          <p:cNvSpPr>
            <a:spLocks noChangeArrowheads="1"/>
          </p:cNvSpPr>
          <p:nvPr/>
        </p:nvSpPr>
        <p:spPr bwMode="auto">
          <a:xfrm>
            <a:off x="1524000" y="2825760"/>
            <a:ext cx="2971800" cy="2819400"/>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1" name="Text Box 7"/>
          <p:cNvSpPr txBox="1">
            <a:spLocks noChangeArrowheads="1"/>
          </p:cNvSpPr>
          <p:nvPr/>
        </p:nvSpPr>
        <p:spPr bwMode="auto">
          <a:xfrm>
            <a:off x="141443" y="4564424"/>
            <a:ext cx="1066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i="1" dirty="0" err="1">
                <a:solidFill>
                  <a:srgbClr val="FFFFFF"/>
                </a:solidFill>
                <a:latin typeface="Arial"/>
                <a:ea typeface="Bwgrkl" charset="0"/>
                <a:cs typeface="Arial"/>
              </a:rPr>
              <a:t>ek</a:t>
            </a:r>
            <a:r>
              <a:rPr lang="en-US" sz="3600" b="1" i="1" dirty="0">
                <a:solidFill>
                  <a:srgbClr val="FFFFFF"/>
                </a:solidFill>
                <a:latin typeface="Arial"/>
                <a:cs typeface="Arial"/>
              </a:rPr>
              <a:t> </a:t>
            </a:r>
            <a:endParaRPr lang="en-US" sz="3600" b="1" i="1" dirty="0">
              <a:solidFill>
                <a:srgbClr val="000000"/>
              </a:solidFill>
              <a:latin typeface="Arial"/>
              <a:ea typeface="Bwgrkl" charset="0"/>
              <a:cs typeface="Arial"/>
            </a:endParaRPr>
          </a:p>
        </p:txBody>
      </p:sp>
      <p:sp>
        <p:nvSpPr>
          <p:cNvPr id="29" name="Text Box 7"/>
          <p:cNvSpPr txBox="1">
            <a:spLocks noChangeArrowheads="1"/>
          </p:cNvSpPr>
          <p:nvPr/>
        </p:nvSpPr>
        <p:spPr bwMode="auto">
          <a:xfrm>
            <a:off x="1219200" y="5511813"/>
            <a:ext cx="35052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ru-RU" altLang="ja-JP" sz="3200" b="1" dirty="0">
                <a:solidFill>
                  <a:srgbClr val="FFFFFF"/>
                </a:solidFill>
                <a:effectLst>
                  <a:outerShdw blurRad="38100" dist="38100" dir="2700000" algn="tl">
                    <a:srgbClr val="000000"/>
                  </a:outerShdw>
                </a:effectLst>
                <a:latin typeface="Arial"/>
                <a:cs typeface="Arial"/>
              </a:rPr>
              <a:t>"</a:t>
            </a:r>
            <a:r>
              <a:rPr lang="en-US" sz="3200" b="1" dirty="0" err="1">
                <a:solidFill>
                  <a:srgbClr val="FFFFFF"/>
                </a:solidFill>
                <a:effectLst>
                  <a:outerShdw blurRad="38100" dist="38100" dir="2700000" algn="tl">
                    <a:srgbClr val="000000"/>
                  </a:outerShdw>
                </a:effectLst>
                <a:latin typeface="Arial"/>
                <a:cs typeface="Arial"/>
              </a:rPr>
              <a:t>dari</a:t>
            </a:r>
            <a:r>
              <a:rPr lang="en-US" sz="3200" b="1" dirty="0">
                <a:solidFill>
                  <a:srgbClr val="FFFFFF"/>
                </a:solidFill>
                <a:effectLst>
                  <a:outerShdw blurRad="38100" dist="38100" dir="2700000" algn="tl">
                    <a:srgbClr val="000000"/>
                  </a:outerShdw>
                </a:effectLst>
                <a:latin typeface="Arial"/>
                <a:cs typeface="Arial"/>
              </a:rPr>
              <a:t>, di </a:t>
            </a:r>
            <a:r>
              <a:rPr lang="en-US" sz="3200" b="1" dirty="0" err="1">
                <a:solidFill>
                  <a:srgbClr val="FFFFFF"/>
                </a:solidFill>
                <a:effectLst>
                  <a:outerShdw blurRad="38100" dist="38100" dir="2700000" algn="tl">
                    <a:srgbClr val="000000"/>
                  </a:outerShdw>
                </a:effectLst>
                <a:latin typeface="Arial"/>
                <a:cs typeface="Arial"/>
              </a:rPr>
              <a:t>luar</a:t>
            </a:r>
            <a:r>
              <a:rPr lang="en-US" sz="3200" b="1" dirty="0">
                <a:solidFill>
                  <a:srgbClr val="FFFFFF"/>
                </a:solidFill>
                <a:effectLst>
                  <a:outerShdw blurRad="38100" dist="38100" dir="2700000" algn="tl">
                    <a:srgbClr val="000000"/>
                  </a:outerShdw>
                </a:effectLst>
                <a:latin typeface="Arial"/>
                <a:cs typeface="Arial"/>
              </a:rPr>
              <a:t>, </a:t>
            </a:r>
            <a:r>
              <a:rPr lang="en-US" sz="3200" b="1" dirty="0" err="1">
                <a:solidFill>
                  <a:srgbClr val="FFFFFF"/>
                </a:solidFill>
                <a:effectLst>
                  <a:outerShdw blurRad="38100" dist="38100" dir="2700000" algn="tl">
                    <a:srgbClr val="000000"/>
                  </a:outerShdw>
                </a:effectLst>
                <a:latin typeface="Arial"/>
                <a:cs typeface="Arial"/>
              </a:rPr>
              <a:t>jauh</a:t>
            </a:r>
            <a:r>
              <a:rPr lang="en-US" sz="3200" b="1" dirty="0">
                <a:solidFill>
                  <a:srgbClr val="FFFFFF"/>
                </a:solidFill>
                <a:effectLst>
                  <a:outerShdw blurRad="38100" dist="38100" dir="2700000" algn="tl">
                    <a:srgbClr val="000000"/>
                  </a:outerShdw>
                </a:effectLst>
                <a:latin typeface="Arial"/>
                <a:cs typeface="Arial"/>
              </a:rPr>
              <a:t> </a:t>
            </a:r>
            <a:r>
              <a:rPr lang="en-US" sz="3200" b="1" dirty="0" err="1">
                <a:solidFill>
                  <a:srgbClr val="FFFFFF"/>
                </a:solidFill>
                <a:effectLst>
                  <a:outerShdw blurRad="38100" dist="38100" dir="2700000" algn="tl">
                    <a:srgbClr val="000000"/>
                  </a:outerShdw>
                </a:effectLst>
                <a:latin typeface="Arial"/>
                <a:cs typeface="Arial"/>
              </a:rPr>
              <a:t>dari</a:t>
            </a:r>
            <a:r>
              <a:rPr lang="ru-RU" altLang="ja-JP"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30" name="Bent Arrow 29"/>
          <p:cNvSpPr/>
          <p:nvPr/>
        </p:nvSpPr>
        <p:spPr bwMode="auto">
          <a:xfrm rot="5400000">
            <a:off x="800100" y="5073660"/>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a:defRPr/>
            </a:pPr>
            <a:endParaRPr lang="en-US" sz="2000" b="1">
              <a:solidFill>
                <a:srgbClr val="000000"/>
              </a:solidFill>
              <a:latin typeface="Arial"/>
              <a:cs typeface="Arial"/>
            </a:endParaRPr>
          </a:p>
        </p:txBody>
      </p:sp>
      <p:sp>
        <p:nvSpPr>
          <p:cNvPr id="15" name="Text Box 7"/>
          <p:cNvSpPr txBox="1">
            <a:spLocks noChangeArrowheads="1"/>
          </p:cNvSpPr>
          <p:nvPr/>
        </p:nvSpPr>
        <p:spPr bwMode="auto">
          <a:xfrm>
            <a:off x="0" y="1660726"/>
            <a:ext cx="4879327" cy="1200329"/>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dirty="0" err="1">
                <a:solidFill>
                  <a:srgbClr val="FFFFFF"/>
                </a:solidFill>
                <a:latin typeface="Arial"/>
                <a:cs typeface="Arial"/>
              </a:rPr>
              <a:t>Gagasan</a:t>
            </a:r>
            <a:r>
              <a:rPr lang="en-US" b="1" dirty="0">
                <a:solidFill>
                  <a:srgbClr val="FFFFFF"/>
                </a:solidFill>
                <a:latin typeface="Arial"/>
                <a:cs typeface="Arial"/>
              </a:rPr>
              <a:t> </a:t>
            </a:r>
            <a:r>
              <a:rPr lang="en-US" b="1" dirty="0" err="1">
                <a:solidFill>
                  <a:srgbClr val="FFFFFF"/>
                </a:solidFill>
                <a:latin typeface="Arial"/>
                <a:cs typeface="Arial"/>
              </a:rPr>
              <a:t>tentang</a:t>
            </a:r>
            <a:r>
              <a:rPr lang="en-US" b="1" dirty="0">
                <a:solidFill>
                  <a:srgbClr val="FFFFFF"/>
                </a:solidFill>
                <a:latin typeface="Arial"/>
                <a:cs typeface="Arial"/>
              </a:rPr>
              <a:t> </a:t>
            </a:r>
            <a:r>
              <a:rPr lang="en-US" b="1" dirty="0" err="1">
                <a:solidFill>
                  <a:srgbClr val="FFFFFF"/>
                </a:solidFill>
                <a:latin typeface="Arial"/>
                <a:cs typeface="Arial"/>
              </a:rPr>
              <a:t>dibawa</a:t>
            </a:r>
            <a:r>
              <a:rPr lang="en-US" b="1" dirty="0">
                <a:solidFill>
                  <a:srgbClr val="FFFFFF"/>
                </a:solidFill>
                <a:latin typeface="Arial"/>
                <a:cs typeface="Arial"/>
              </a:rPr>
              <a:t> </a:t>
            </a:r>
            <a:r>
              <a:rPr lang="en-US" b="1" dirty="0" err="1">
                <a:solidFill>
                  <a:srgbClr val="FFFFFF"/>
                </a:solidFill>
                <a:latin typeface="Arial"/>
                <a:cs typeface="Arial"/>
              </a:rPr>
              <a:t>keluar</a:t>
            </a:r>
            <a:r>
              <a:rPr lang="en-US" b="1" dirty="0">
                <a:solidFill>
                  <a:srgbClr val="FFFFFF"/>
                </a:solidFill>
                <a:latin typeface="Arial"/>
                <a:cs typeface="Arial"/>
              </a:rPr>
              <a:t> </a:t>
            </a:r>
            <a:r>
              <a:rPr lang="en-US" b="1" dirty="0" err="1">
                <a:solidFill>
                  <a:srgbClr val="FFFFFF"/>
                </a:solidFill>
                <a:latin typeface="Arial"/>
                <a:cs typeface="Arial"/>
              </a:rPr>
              <a:t>dari</a:t>
            </a:r>
            <a:r>
              <a:rPr lang="en-US" b="1" dirty="0">
                <a:solidFill>
                  <a:srgbClr val="FFFFFF"/>
                </a:solidFill>
                <a:latin typeface="Arial"/>
                <a:cs typeface="Arial"/>
              </a:rPr>
              <a:t> </a:t>
            </a:r>
            <a:r>
              <a:rPr lang="en-US" b="1" dirty="0" err="1">
                <a:solidFill>
                  <a:srgbClr val="FFFFFF"/>
                </a:solidFill>
                <a:latin typeface="Arial"/>
                <a:cs typeface="Arial"/>
              </a:rPr>
              <a:t>dunia</a:t>
            </a:r>
            <a:r>
              <a:rPr lang="en-US" b="1" dirty="0">
                <a:solidFill>
                  <a:srgbClr val="FFFFFF"/>
                </a:solidFill>
                <a:latin typeface="Arial"/>
                <a:cs typeface="Arial"/>
              </a:rPr>
              <a:t> </a:t>
            </a:r>
            <a:r>
              <a:rPr lang="en-US" b="1" dirty="0" err="1">
                <a:solidFill>
                  <a:srgbClr val="FFFFFF"/>
                </a:solidFill>
                <a:latin typeface="Arial"/>
                <a:cs typeface="Arial"/>
              </a:rPr>
              <a:t>berhubungan</a:t>
            </a:r>
            <a:r>
              <a:rPr lang="en-US" b="1" dirty="0">
                <a:solidFill>
                  <a:srgbClr val="FFFFFF"/>
                </a:solidFill>
                <a:latin typeface="Arial"/>
                <a:cs typeface="Arial"/>
              </a:rPr>
              <a:t> </a:t>
            </a:r>
            <a:r>
              <a:rPr lang="en-US" b="1" dirty="0" err="1">
                <a:solidFill>
                  <a:srgbClr val="FFFFFF"/>
                </a:solidFill>
                <a:latin typeface="Arial"/>
                <a:cs typeface="Arial"/>
              </a:rPr>
              <a:t>dengan</a:t>
            </a:r>
            <a:r>
              <a:rPr lang="en-US" b="1" dirty="0">
                <a:solidFill>
                  <a:srgbClr val="FFFFFF"/>
                </a:solidFill>
                <a:latin typeface="Arial"/>
                <a:cs typeface="Arial"/>
              </a:rPr>
              <a:t> </a:t>
            </a:r>
            <a:r>
              <a:rPr lang="en-US" b="1" dirty="0" err="1">
                <a:solidFill>
                  <a:srgbClr val="FFFF00"/>
                </a:solidFill>
                <a:latin typeface="Arial"/>
                <a:cs typeface="Arial"/>
              </a:rPr>
              <a:t>dimusnahkan</a:t>
            </a:r>
            <a:r>
              <a:rPr lang="en-US" b="1" dirty="0">
                <a:solidFill>
                  <a:srgbClr val="FFFF00"/>
                </a:solidFill>
                <a:latin typeface="Arial"/>
                <a:cs typeface="Arial"/>
              </a:rPr>
              <a:t> </a:t>
            </a:r>
            <a:r>
              <a:rPr lang="en-US" b="1" dirty="0" err="1">
                <a:solidFill>
                  <a:srgbClr val="FFFFFF"/>
                </a:solidFill>
                <a:latin typeface="Arial"/>
                <a:cs typeface="Arial"/>
              </a:rPr>
              <a:t>dari</a:t>
            </a:r>
            <a:r>
              <a:rPr lang="en-US" b="1" dirty="0">
                <a:solidFill>
                  <a:srgbClr val="FFFFFF"/>
                </a:solidFill>
                <a:latin typeface="Arial"/>
                <a:cs typeface="Arial"/>
              </a:rPr>
              <a:t> </a:t>
            </a:r>
            <a:r>
              <a:rPr lang="en-US" b="1" dirty="0" err="1">
                <a:solidFill>
                  <a:srgbClr val="FFFFFF"/>
                </a:solidFill>
                <a:latin typeface="Arial"/>
                <a:cs typeface="Arial"/>
              </a:rPr>
              <a:t>dunia</a:t>
            </a:r>
            <a:endParaRPr lang="en-US" b="1" dirty="0">
              <a:solidFill>
                <a:srgbClr val="FFFFFF"/>
              </a:solidFill>
              <a:latin typeface="Arial"/>
              <a:cs typeface="Arial"/>
            </a:endParaRPr>
          </a:p>
        </p:txBody>
      </p:sp>
      <p:sp>
        <p:nvSpPr>
          <p:cNvPr id="16" name="Text Box 1041"/>
          <p:cNvSpPr txBox="1">
            <a:spLocks noChangeArrowheads="1"/>
          </p:cNvSpPr>
          <p:nvPr/>
        </p:nvSpPr>
        <p:spPr bwMode="auto">
          <a:xfrm>
            <a:off x="9588823" y="-857249"/>
            <a:ext cx="69923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br>
              <a:rPr lang="en-US" b="1" dirty="0">
                <a:solidFill>
                  <a:srgbClr val="FFFFFF"/>
                </a:solidFill>
                <a:latin typeface="Arial"/>
                <a:cs typeface="Arial"/>
              </a:rPr>
            </a:br>
            <a:r>
              <a:rPr lang="en-US" b="1" dirty="0">
                <a:solidFill>
                  <a:srgbClr val="FFFFFF"/>
                </a:solidFill>
                <a:latin typeface="Arial"/>
                <a:cs typeface="Arial"/>
              </a:rPr>
              <a:t>362</a:t>
            </a:r>
            <a:endParaRPr lang="en-US" b="1" dirty="0">
              <a:solidFill>
                <a:srgbClr val="000000"/>
              </a:solidFill>
              <a:latin typeface="Arial"/>
              <a:cs typeface="Arial"/>
            </a:endParaRPr>
          </a:p>
        </p:txBody>
      </p:sp>
      <p:sp>
        <p:nvSpPr>
          <p:cNvPr id="31" name="Text Box 7"/>
          <p:cNvSpPr txBox="1">
            <a:spLocks noChangeArrowheads="1"/>
          </p:cNvSpPr>
          <p:nvPr/>
        </p:nvSpPr>
        <p:spPr bwMode="auto">
          <a:xfrm>
            <a:off x="4419603" y="5435610"/>
            <a:ext cx="4724397" cy="1323439"/>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SG" sz="2000" b="1" dirty="0" err="1">
                <a:solidFill>
                  <a:srgbClr val="FFFFFF"/>
                </a:solidFill>
                <a:latin typeface="Arial"/>
                <a:cs typeface="Arial"/>
              </a:rPr>
              <a:t>Tidak</a:t>
            </a:r>
            <a:r>
              <a:rPr lang="en-SG" sz="2000" b="1" dirty="0">
                <a:solidFill>
                  <a:srgbClr val="FFFFFF"/>
                </a:solidFill>
                <a:latin typeface="Arial"/>
                <a:cs typeface="Arial"/>
              </a:rPr>
              <a:t> </a:t>
            </a:r>
            <a:r>
              <a:rPr lang="en-SG" sz="2000" b="1" dirty="0" err="1">
                <a:solidFill>
                  <a:srgbClr val="FFFFFF"/>
                </a:solidFill>
                <a:latin typeface="Arial"/>
                <a:cs typeface="Arial"/>
              </a:rPr>
              <a:t>berada</a:t>
            </a:r>
            <a:r>
              <a:rPr lang="en-SG" sz="2000" b="1" dirty="0">
                <a:solidFill>
                  <a:srgbClr val="FFFFFF"/>
                </a:solidFill>
                <a:latin typeface="Arial"/>
                <a:cs typeface="Arial"/>
              </a:rPr>
              <a:t> di </a:t>
            </a:r>
            <a:r>
              <a:rPr lang="en-SG" sz="2000" b="1" dirty="0" err="1">
                <a:solidFill>
                  <a:srgbClr val="FFFFFF"/>
                </a:solidFill>
                <a:latin typeface="Arial"/>
                <a:cs typeface="Arial"/>
              </a:rPr>
              <a:t>wilayah</a:t>
            </a:r>
            <a:r>
              <a:rPr lang="en-SG" sz="2000" b="1" dirty="0">
                <a:solidFill>
                  <a:srgbClr val="FFFFFF"/>
                </a:solidFill>
                <a:latin typeface="Arial"/>
                <a:cs typeface="Arial"/>
              </a:rPr>
              <a:t> Satan</a:t>
            </a:r>
            <a:br>
              <a:rPr lang="en-US" sz="2000" b="1" dirty="0">
                <a:solidFill>
                  <a:srgbClr val="FFFFFF"/>
                </a:solidFill>
                <a:latin typeface="Arial"/>
                <a:cs typeface="Arial"/>
              </a:rPr>
            </a:br>
            <a:r>
              <a:rPr lang="en-US" sz="2000" b="1" dirty="0" err="1">
                <a:solidFill>
                  <a:srgbClr val="FFFFFF"/>
                </a:solidFill>
                <a:latin typeface="Arial"/>
                <a:cs typeface="Arial"/>
              </a:rPr>
              <a:t>sama</a:t>
            </a:r>
            <a:r>
              <a:rPr lang="en-US" sz="2000" b="1" dirty="0">
                <a:solidFill>
                  <a:srgbClr val="FFFFFF"/>
                </a:solidFill>
                <a:latin typeface="Arial"/>
                <a:cs typeface="Arial"/>
              </a:rPr>
              <a:t> </a:t>
            </a:r>
            <a:r>
              <a:rPr lang="en-US" sz="2000" b="1" dirty="0" err="1">
                <a:solidFill>
                  <a:srgbClr val="FFFFFF"/>
                </a:solidFill>
                <a:latin typeface="Arial"/>
                <a:cs typeface="Arial"/>
              </a:rPr>
              <a:t>dengan</a:t>
            </a:r>
            <a:br>
              <a:rPr lang="en-US" sz="2000" b="1" dirty="0">
                <a:solidFill>
                  <a:srgbClr val="FFFFFF"/>
                </a:solidFill>
                <a:latin typeface="Arial"/>
                <a:cs typeface="Arial"/>
              </a:rPr>
            </a:br>
            <a:r>
              <a:rPr lang="en-US" sz="2000" b="1" dirty="0" err="1">
                <a:solidFill>
                  <a:srgbClr val="FFFFFF"/>
                </a:solidFill>
                <a:latin typeface="Arial"/>
                <a:cs typeface="Arial"/>
              </a:rPr>
              <a:t>tidak</a:t>
            </a:r>
            <a:r>
              <a:rPr lang="en-US" sz="2000" b="1" dirty="0">
                <a:solidFill>
                  <a:srgbClr val="FFFFFF"/>
                </a:solidFill>
                <a:latin typeface="Arial"/>
                <a:cs typeface="Arial"/>
              </a:rPr>
              <a:t> </a:t>
            </a:r>
            <a:r>
              <a:rPr lang="en-US" sz="2000" b="1" dirty="0" err="1">
                <a:solidFill>
                  <a:srgbClr val="FFFFFF"/>
                </a:solidFill>
                <a:latin typeface="Arial"/>
                <a:cs typeface="Arial"/>
              </a:rPr>
              <a:t>berada</a:t>
            </a:r>
            <a:r>
              <a:rPr lang="en-US" sz="2000" b="1" dirty="0">
                <a:solidFill>
                  <a:srgbClr val="FFFFFF"/>
                </a:solidFill>
                <a:latin typeface="Arial"/>
                <a:cs typeface="Arial"/>
              </a:rPr>
              <a:t> </a:t>
            </a:r>
            <a:r>
              <a:rPr lang="en-US" sz="2000" b="1" dirty="0" err="1">
                <a:solidFill>
                  <a:srgbClr val="FFFFFF"/>
                </a:solidFill>
                <a:latin typeface="Arial"/>
                <a:cs typeface="Arial"/>
              </a:rPr>
              <a:t>pada</a:t>
            </a:r>
            <a:r>
              <a:rPr lang="en-US" sz="2000" b="1" dirty="0">
                <a:solidFill>
                  <a:srgbClr val="FFFFFF"/>
                </a:solidFill>
                <a:latin typeface="Arial"/>
                <a:cs typeface="Arial"/>
              </a:rPr>
              <a:t> </a:t>
            </a:r>
            <a:r>
              <a:rPr lang="en-US" sz="2000" b="1" dirty="0" err="1">
                <a:solidFill>
                  <a:srgbClr val="FFFFFF"/>
                </a:solidFill>
                <a:latin typeface="Arial"/>
                <a:cs typeface="Arial"/>
              </a:rPr>
              <a:t>masa</a:t>
            </a:r>
            <a:r>
              <a:rPr lang="en-US" sz="2000" b="1" dirty="0">
                <a:solidFill>
                  <a:srgbClr val="FFFFFF"/>
                </a:solidFill>
                <a:latin typeface="Arial"/>
                <a:cs typeface="Arial"/>
              </a:rPr>
              <a:t> </a:t>
            </a:r>
            <a:r>
              <a:rPr lang="en-US" sz="2000" b="1" dirty="0" err="1">
                <a:solidFill>
                  <a:srgbClr val="FFFFFF"/>
                </a:solidFill>
                <a:latin typeface="Arial"/>
                <a:cs typeface="Arial"/>
              </a:rPr>
              <a:t>penganiayaan</a:t>
            </a:r>
            <a:endParaRPr lang="en-US" sz="2000" b="1" dirty="0">
              <a:solidFill>
                <a:srgbClr val="000000"/>
              </a:solidFill>
              <a:latin typeface="Arial"/>
              <a:cs typeface="Arial"/>
            </a:endParaRPr>
          </a:p>
        </p:txBody>
      </p:sp>
      <p:sp>
        <p:nvSpPr>
          <p:cNvPr id="17" name="Text Box 1041"/>
          <p:cNvSpPr txBox="1">
            <a:spLocks noChangeArrowheads="1"/>
          </p:cNvSpPr>
          <p:nvPr/>
        </p:nvSpPr>
        <p:spPr bwMode="auto">
          <a:xfrm>
            <a:off x="8445822" y="0"/>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br>
              <a:rPr lang="en-US" b="1" dirty="0">
                <a:solidFill>
                  <a:srgbClr val="FFFFFF"/>
                </a:solidFill>
                <a:latin typeface="Arial"/>
                <a:cs typeface="Arial"/>
              </a:rPr>
            </a:br>
            <a:r>
              <a:rPr lang="en-US" b="1" dirty="0">
                <a:solidFill>
                  <a:srgbClr val="FFFFFF"/>
                </a:solidFill>
                <a:latin typeface="Arial"/>
                <a:cs typeface="Arial"/>
              </a:rPr>
              <a:t>362</a:t>
            </a:r>
            <a:endParaRPr lang="en-US" b="1" dirty="0">
              <a:solidFill>
                <a:srgbClr val="000000"/>
              </a:solidFill>
              <a:latin typeface="Arial"/>
              <a:cs typeface="Arial"/>
            </a:endParaRPr>
          </a:p>
        </p:txBody>
      </p:sp>
    </p:spTree>
    <p:extLst>
      <p:ext uri="{BB962C8B-B14F-4D97-AF65-F5344CB8AC3E}">
        <p14:creationId xmlns:p14="http://schemas.microsoft.com/office/powerpoint/2010/main" val="42205731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left)">
                                      <p:cBhvr>
                                        <p:cTn id="12" dur="500"/>
                                        <p:tgtEl>
                                          <p:spTgt spid="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left)">
                                      <p:cBhvr>
                                        <p:cTn id="17" dur="500"/>
                                        <p:tgtEl>
                                          <p:spTgt spid="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500"/>
                                        <p:tgtEl>
                                          <p:spTgt spid="2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9" grpId="0"/>
      <p:bldP spid="30" grpId="0" animBg="1"/>
      <p:bldP spid="15" grpId="0" animBg="1"/>
      <p:bldP spid="31"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1"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 name="Right Arrow 22"/>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42"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43" name="Text Box 4"/>
          <p:cNvSpPr txBox="1">
            <a:spLocks noChangeArrowheads="1"/>
          </p:cNvSpPr>
          <p:nvPr/>
        </p:nvSpPr>
        <p:spPr bwMode="auto">
          <a:xfrm rot="-5400000">
            <a:off x="-654841" y="3752745"/>
            <a:ext cx="3116263"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Arial"/>
                <a:cs typeface="Arial"/>
              </a:rPr>
              <a:t>Masa</a:t>
            </a:r>
            <a:r>
              <a:rPr lang="en-US" sz="3600" b="1" dirty="0">
                <a:solidFill>
                  <a:srgbClr val="FFFFFF"/>
                </a:solidFill>
                <a:latin typeface="Arial"/>
                <a:cs typeface="Arial"/>
              </a:rPr>
              <a:t> </a:t>
            </a:r>
            <a:r>
              <a:rPr lang="en-US" sz="3600" b="1" dirty="0" err="1">
                <a:solidFill>
                  <a:srgbClr val="FFFFFF"/>
                </a:solidFill>
                <a:latin typeface="Arial"/>
                <a:cs typeface="Arial"/>
              </a:rPr>
              <a:t>Gereja</a:t>
            </a:r>
            <a:endParaRPr lang="en-US" sz="3600" dirty="0">
              <a:solidFill>
                <a:srgbClr val="FFFFFF"/>
              </a:solidFill>
              <a:latin typeface="Arial"/>
              <a:cs typeface="Arial"/>
            </a:endParaRPr>
          </a:p>
        </p:txBody>
      </p:sp>
      <p:sp>
        <p:nvSpPr>
          <p:cNvPr id="44" name="Text Box 6"/>
          <p:cNvSpPr txBox="1">
            <a:spLocks noChangeArrowheads="1"/>
          </p:cNvSpPr>
          <p:nvPr/>
        </p:nvSpPr>
        <p:spPr bwMode="auto">
          <a:xfrm>
            <a:off x="343687" y="1886647"/>
            <a:ext cx="3565299"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00CCFF"/>
                </a:solidFill>
                <a:latin typeface="Arial"/>
                <a:cs typeface="Arial"/>
              </a:rPr>
              <a:t>Pengangkatan</a:t>
            </a:r>
            <a:endParaRPr lang="en-US" sz="3600" dirty="0">
              <a:solidFill>
                <a:srgbClr val="FFFFFF"/>
              </a:solidFill>
              <a:latin typeface="Arial"/>
              <a:cs typeface="Arial"/>
            </a:endParaRPr>
          </a:p>
        </p:txBody>
      </p:sp>
      <p:sp>
        <p:nvSpPr>
          <p:cNvPr id="45" name="Text Box 7"/>
          <p:cNvSpPr txBox="1">
            <a:spLocks noChangeArrowheads="1"/>
          </p:cNvSpPr>
          <p:nvPr/>
        </p:nvSpPr>
        <p:spPr bwMode="auto">
          <a:xfrm>
            <a:off x="1447801" y="3276604"/>
            <a:ext cx="3180664"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err="1">
                <a:solidFill>
                  <a:srgbClr val="FFFFFF"/>
                </a:solidFill>
                <a:latin typeface="Arial"/>
                <a:cs typeface="Arial"/>
              </a:rPr>
              <a:t>Penganiayaan</a:t>
            </a:r>
            <a:endParaRPr lang="en-US" sz="3600" dirty="0">
              <a:solidFill>
                <a:srgbClr val="000000"/>
              </a:solidFill>
              <a:latin typeface="Arial"/>
              <a:cs typeface="Arial"/>
            </a:endParaRPr>
          </a:p>
        </p:txBody>
      </p:sp>
      <p:sp>
        <p:nvSpPr>
          <p:cNvPr id="46" name="Text Box 8"/>
          <p:cNvSpPr txBox="1">
            <a:spLocks noChangeArrowheads="1"/>
          </p:cNvSpPr>
          <p:nvPr/>
        </p:nvSpPr>
        <p:spPr bwMode="auto">
          <a:xfrm>
            <a:off x="1905000" y="4267204"/>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FF00"/>
                </a:solidFill>
                <a:latin typeface="Arial"/>
                <a:cs typeface="Arial"/>
              </a:rPr>
              <a:t>7 </a:t>
            </a:r>
            <a:r>
              <a:rPr lang="en-US" sz="3600" dirty="0" err="1">
                <a:solidFill>
                  <a:srgbClr val="FFFF00"/>
                </a:solidFill>
                <a:latin typeface="Arial"/>
                <a:cs typeface="Arial"/>
              </a:rPr>
              <a:t>tahun</a:t>
            </a:r>
            <a:endParaRPr lang="en-US" sz="3600" dirty="0">
              <a:solidFill>
                <a:srgbClr val="FFFF00"/>
              </a:solidFill>
              <a:latin typeface="Arial"/>
              <a:cs typeface="Arial"/>
            </a:endParaRPr>
          </a:p>
        </p:txBody>
      </p:sp>
      <p:sp>
        <p:nvSpPr>
          <p:cNvPr id="47" name="Text Box 9"/>
          <p:cNvSpPr txBox="1">
            <a:spLocks noChangeArrowheads="1"/>
          </p:cNvSpPr>
          <p:nvPr/>
        </p:nvSpPr>
        <p:spPr bwMode="auto">
          <a:xfrm>
            <a:off x="4724400" y="3276604"/>
            <a:ext cx="2971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FFFF"/>
                </a:solidFill>
                <a:latin typeface="Arial"/>
                <a:cs typeface="Arial"/>
              </a:rPr>
              <a:t>Milenium</a:t>
            </a:r>
            <a:endParaRPr lang="en-US" sz="3600" dirty="0">
              <a:solidFill>
                <a:srgbClr val="000000"/>
              </a:solidFill>
              <a:latin typeface="Arial"/>
              <a:cs typeface="Arial"/>
            </a:endParaRPr>
          </a:p>
        </p:txBody>
      </p:sp>
      <p:sp>
        <p:nvSpPr>
          <p:cNvPr id="48" name="Text Box 10"/>
          <p:cNvSpPr txBox="1">
            <a:spLocks noChangeArrowheads="1"/>
          </p:cNvSpPr>
          <p:nvPr/>
        </p:nvSpPr>
        <p:spPr bwMode="auto">
          <a:xfrm>
            <a:off x="4953000" y="4267204"/>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FF00"/>
                </a:solidFill>
                <a:latin typeface="Arial"/>
                <a:cs typeface="Arial"/>
              </a:rPr>
              <a:t>1000 </a:t>
            </a:r>
            <a:r>
              <a:rPr lang="en-US" sz="3600" dirty="0" err="1">
                <a:solidFill>
                  <a:srgbClr val="FFFF00"/>
                </a:solidFill>
                <a:latin typeface="Arial"/>
                <a:cs typeface="Arial"/>
              </a:rPr>
              <a:t>tahun</a:t>
            </a:r>
            <a:endParaRPr lang="en-US" sz="3600" dirty="0">
              <a:solidFill>
                <a:srgbClr val="FFFF00"/>
              </a:solidFill>
              <a:latin typeface="Arial"/>
              <a:cs typeface="Arial"/>
            </a:endParaRPr>
          </a:p>
        </p:txBody>
      </p:sp>
      <p:sp>
        <p:nvSpPr>
          <p:cNvPr id="49" name="Text Box 11"/>
          <p:cNvSpPr txBox="1">
            <a:spLocks noChangeArrowheads="1"/>
          </p:cNvSpPr>
          <p:nvPr/>
        </p:nvSpPr>
        <p:spPr bwMode="auto">
          <a:xfrm rot="5400000" flipH="1">
            <a:off x="5936128" y="3866128"/>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CC00"/>
                </a:solidFill>
                <a:latin typeface="Arial"/>
                <a:cs typeface="Arial"/>
              </a:rPr>
              <a:t>Kerajaan</a:t>
            </a:r>
            <a:r>
              <a:rPr lang="en-US" sz="3600" b="1" dirty="0">
                <a:solidFill>
                  <a:srgbClr val="FFCC00"/>
                </a:solidFill>
                <a:latin typeface="Arial"/>
                <a:cs typeface="Arial"/>
              </a:rPr>
              <a:t> </a:t>
            </a:r>
            <a:r>
              <a:rPr lang="en-US" sz="3600" b="1" dirty="0" err="1">
                <a:solidFill>
                  <a:srgbClr val="FFCC00"/>
                </a:solidFill>
                <a:latin typeface="Arial"/>
                <a:cs typeface="Arial"/>
              </a:rPr>
              <a:t>Kekal</a:t>
            </a:r>
            <a:endParaRPr lang="en-US" sz="3600" dirty="0">
              <a:solidFill>
                <a:srgbClr val="FFCC00"/>
              </a:solidFill>
              <a:latin typeface="Arial"/>
              <a:cs typeface="Arial"/>
            </a:endParaRPr>
          </a:p>
        </p:txBody>
      </p:sp>
      <p:sp>
        <p:nvSpPr>
          <p:cNvPr id="50" name="Text Box 12"/>
          <p:cNvSpPr txBox="1">
            <a:spLocks noChangeArrowheads="1"/>
          </p:cNvSpPr>
          <p:nvPr/>
        </p:nvSpPr>
        <p:spPr bwMode="auto">
          <a:xfrm rot="5381629">
            <a:off x="6209655" y="5600709"/>
            <a:ext cx="334264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2800" b="1" dirty="0" err="1">
                <a:solidFill>
                  <a:srgbClr val="FF0066"/>
                </a:solidFill>
                <a:latin typeface="Arial"/>
                <a:cs typeface="Arial"/>
              </a:rPr>
              <a:t>Penghakiman</a:t>
            </a:r>
            <a:endParaRPr lang="en-US" sz="2800" b="1" dirty="0">
              <a:solidFill>
                <a:srgbClr val="000000"/>
              </a:solidFill>
              <a:latin typeface="Arial"/>
              <a:cs typeface="Arial"/>
            </a:endParaRPr>
          </a:p>
        </p:txBody>
      </p:sp>
      <p:sp>
        <p:nvSpPr>
          <p:cNvPr id="51"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52" name="Line 14"/>
          <p:cNvSpPr>
            <a:spLocks noChangeShapeType="1"/>
          </p:cNvSpPr>
          <p:nvPr/>
        </p:nvSpPr>
        <p:spPr bwMode="auto">
          <a:xfrm flipV="1">
            <a:off x="1447800" y="3295651"/>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53" name="Rectangle 15"/>
          <p:cNvSpPr txBox="1">
            <a:spLocks noChangeArrowheads="1"/>
          </p:cNvSpPr>
          <p:nvPr/>
        </p:nvSpPr>
        <p:spPr bwMode="auto">
          <a:xfrm>
            <a:off x="685800" y="533400"/>
            <a:ext cx="77724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a:lstStyle>
          <a:p>
            <a:pPr>
              <a:spcBef>
                <a:spcPct val="50000"/>
              </a:spcBef>
            </a:pPr>
            <a:r>
              <a:rPr lang="en-US" altLang="ja-JP" sz="4000" b="1" kern="0" dirty="0">
                <a:solidFill>
                  <a:srgbClr val="FFFF99"/>
                </a:solidFill>
                <a:ea typeface="ＭＳ Ｐゴシック" charset="0"/>
              </a:rPr>
              <a:t>Pengangkatan </a:t>
            </a:r>
            <a:r>
              <a:rPr lang="ru-RU" altLang="ja-JP" sz="4000" b="1" kern="0" dirty="0">
                <a:solidFill>
                  <a:srgbClr val="FFFF99"/>
                </a:solidFill>
                <a:ea typeface="ＭＳ Ｐゴシック" charset="0"/>
              </a:rPr>
              <a:t>"</a:t>
            </a:r>
            <a:r>
              <a:rPr lang="en-US" sz="4000" b="1" kern="0" dirty="0">
                <a:solidFill>
                  <a:srgbClr val="FFFF99"/>
                </a:solidFill>
                <a:ea typeface="ＭＳ Ｐゴシック" charset="0"/>
              </a:rPr>
              <a:t>Pre-</a:t>
            </a:r>
            <a:r>
              <a:rPr lang="en-US" sz="4000" b="1" kern="0" dirty="0" err="1">
                <a:solidFill>
                  <a:srgbClr val="FFFF99"/>
                </a:solidFill>
                <a:ea typeface="ＭＳ Ｐゴシック" charset="0"/>
              </a:rPr>
              <a:t>Trib</a:t>
            </a:r>
            <a:r>
              <a:rPr lang="ru-RU" altLang="ja-JP" sz="4000" b="1" kern="0" dirty="0">
                <a:solidFill>
                  <a:srgbClr val="FFFF99"/>
                </a:solidFill>
                <a:ea typeface="ＭＳ Ｐゴシック" charset="0"/>
              </a:rPr>
              <a:t>"</a:t>
            </a:r>
            <a:endParaRPr lang="en-US" sz="4000" b="1" kern="0" dirty="0">
              <a:solidFill>
                <a:srgbClr val="FFFF99"/>
              </a:solidFill>
              <a:ea typeface="ＭＳ Ｐゴシック" charset="0"/>
            </a:endParaRPr>
          </a:p>
        </p:txBody>
      </p:sp>
      <p:sp>
        <p:nvSpPr>
          <p:cNvPr id="54" name="Text Box 17"/>
          <p:cNvSpPr txBox="1">
            <a:spLocks noChangeArrowheads="1"/>
          </p:cNvSpPr>
          <p:nvPr/>
        </p:nvSpPr>
        <p:spPr bwMode="auto">
          <a:xfrm>
            <a:off x="3055253" y="1295403"/>
            <a:ext cx="3136683"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00CCFF"/>
                </a:solidFill>
                <a:latin typeface="Arial"/>
                <a:cs typeface="Arial"/>
              </a:rPr>
              <a:t>Kedatangan</a:t>
            </a:r>
            <a:r>
              <a:rPr lang="en-US" sz="3600" b="1" dirty="0">
                <a:solidFill>
                  <a:srgbClr val="00CCFF"/>
                </a:solidFill>
                <a:latin typeface="Arial"/>
                <a:cs typeface="Arial"/>
              </a:rPr>
              <a:t> </a:t>
            </a:r>
            <a:r>
              <a:rPr lang="en-US" sz="3600" b="1" dirty="0" err="1">
                <a:solidFill>
                  <a:srgbClr val="00CCFF"/>
                </a:solidFill>
                <a:latin typeface="Arial"/>
                <a:cs typeface="Arial"/>
              </a:rPr>
              <a:t>Kedua</a:t>
            </a:r>
            <a:endParaRPr lang="en-US" sz="3600" dirty="0">
              <a:solidFill>
                <a:srgbClr val="000000"/>
              </a:solidFill>
              <a:latin typeface="Arial"/>
              <a:cs typeface="Arial"/>
            </a:endParaRPr>
          </a:p>
        </p:txBody>
      </p:sp>
      <p:sp>
        <p:nvSpPr>
          <p:cNvPr id="55" name="Bent Arrow 54"/>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57" name="Text Box 1041"/>
          <p:cNvSpPr txBox="1">
            <a:spLocks noChangeArrowheads="1"/>
          </p:cNvSpPr>
          <p:nvPr/>
        </p:nvSpPr>
        <p:spPr bwMode="auto">
          <a:xfrm>
            <a:off x="9531425" y="-781048"/>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
        <p:nvSpPr>
          <p:cNvPr id="21" name="Text Box 5"/>
          <p:cNvSpPr txBox="1">
            <a:spLocks noChangeArrowheads="1"/>
          </p:cNvSpPr>
          <p:nvPr/>
        </p:nvSpPr>
        <p:spPr bwMode="auto">
          <a:xfrm>
            <a:off x="0" y="4643440"/>
            <a:ext cx="5410200" cy="181588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800" b="1" dirty="0" err="1">
                <a:solidFill>
                  <a:srgbClr val="FFFFFF"/>
                </a:solidFill>
                <a:latin typeface="Arial"/>
                <a:cs typeface="Arial"/>
              </a:rPr>
              <a:t>Setiap</a:t>
            </a:r>
            <a:r>
              <a:rPr lang="en-US" sz="2800" b="1" dirty="0">
                <a:solidFill>
                  <a:srgbClr val="FFFFFF"/>
                </a:solidFill>
                <a:latin typeface="Arial"/>
                <a:cs typeface="Arial"/>
              </a:rPr>
              <a:t> kali </a:t>
            </a:r>
            <a:r>
              <a:rPr lang="ru-RU" altLang="ja-JP" sz="2800" b="1" dirty="0">
                <a:solidFill>
                  <a:srgbClr val="FFFFFF"/>
                </a:solidFill>
                <a:latin typeface="Arial"/>
                <a:cs typeface="Arial"/>
              </a:rPr>
              <a:t>"</a:t>
            </a:r>
            <a:r>
              <a:rPr lang="en-US" altLang="ja-JP" sz="2800" b="1" dirty="0" err="1">
                <a:solidFill>
                  <a:srgbClr val="FFFFFF"/>
                </a:solidFill>
                <a:latin typeface="Arial"/>
                <a:cs typeface="Arial"/>
              </a:rPr>
              <a:t>f</a:t>
            </a:r>
            <a:r>
              <a:rPr lang="en-US" sz="2800" b="1" dirty="0" err="1">
                <a:solidFill>
                  <a:srgbClr val="FFFFFF"/>
                </a:solidFill>
                <a:latin typeface="Arial"/>
                <a:cs typeface="Arial"/>
              </a:rPr>
              <a:t>rase</a:t>
            </a:r>
            <a:r>
              <a:rPr lang="en-US" sz="2800" b="1" dirty="0">
                <a:solidFill>
                  <a:srgbClr val="FFFFFF"/>
                </a:solidFill>
                <a:latin typeface="Arial"/>
                <a:cs typeface="Arial"/>
              </a:rPr>
              <a:t> </a:t>
            </a:r>
            <a:r>
              <a:rPr lang="en-US" sz="2800" b="1" dirty="0" err="1">
                <a:solidFill>
                  <a:srgbClr val="FFFFFF"/>
                </a:solidFill>
                <a:latin typeface="Arial"/>
                <a:cs typeface="Arial"/>
              </a:rPr>
              <a:t>ini</a:t>
            </a:r>
            <a:r>
              <a:rPr lang="en-US" sz="2800" b="1" dirty="0">
                <a:solidFill>
                  <a:srgbClr val="FFFFFF"/>
                </a:solidFill>
                <a:latin typeface="Arial"/>
                <a:cs typeface="Arial"/>
              </a:rPr>
              <a:t> </a:t>
            </a:r>
            <a:r>
              <a:rPr lang="en-US" sz="2800" b="1" dirty="0" err="1">
                <a:solidFill>
                  <a:srgbClr val="FFFFFF"/>
                </a:solidFill>
                <a:latin typeface="Arial"/>
                <a:cs typeface="Arial"/>
              </a:rPr>
              <a:t>muncul</a:t>
            </a:r>
            <a:r>
              <a:rPr lang="en-US" sz="2800" b="1" dirty="0">
                <a:solidFill>
                  <a:srgbClr val="FFFFFF"/>
                </a:solidFill>
                <a:latin typeface="Arial"/>
                <a:cs typeface="Arial"/>
              </a:rPr>
              <a:t>… </a:t>
            </a:r>
            <a:r>
              <a:rPr lang="en-US" sz="2800" b="1" dirty="0" err="1">
                <a:solidFill>
                  <a:srgbClr val="FFFF00"/>
                </a:solidFill>
                <a:latin typeface="Arial"/>
                <a:cs typeface="Arial"/>
              </a:rPr>
              <a:t>musuh-musuh</a:t>
            </a:r>
            <a:r>
              <a:rPr lang="en-US" sz="2800" b="1" dirty="0">
                <a:solidFill>
                  <a:srgbClr val="FFFF00"/>
                </a:solidFill>
                <a:latin typeface="Arial"/>
                <a:cs typeface="Arial"/>
              </a:rPr>
              <a:t> </a:t>
            </a:r>
            <a:r>
              <a:rPr lang="en-US" sz="2800" b="1" dirty="0" err="1">
                <a:solidFill>
                  <a:srgbClr val="FFFFFF"/>
                </a:solidFill>
                <a:latin typeface="Arial"/>
                <a:cs typeface="Arial"/>
              </a:rPr>
              <a:t>gereja</a:t>
            </a:r>
            <a:r>
              <a:rPr lang="en-US" sz="2800" b="1" dirty="0">
                <a:solidFill>
                  <a:srgbClr val="FFFFFF"/>
                </a:solidFill>
                <a:latin typeface="Arial"/>
                <a:cs typeface="Arial"/>
              </a:rPr>
              <a:t> </a:t>
            </a:r>
            <a:r>
              <a:rPr lang="en-US" sz="2800" b="1" dirty="0" err="1">
                <a:solidFill>
                  <a:srgbClr val="FFFFFF"/>
                </a:solidFill>
                <a:latin typeface="Arial"/>
                <a:cs typeface="Arial"/>
              </a:rPr>
              <a:t>selalu</a:t>
            </a:r>
            <a:r>
              <a:rPr lang="en-US" sz="2800" b="1" dirty="0">
                <a:solidFill>
                  <a:srgbClr val="FFFFFF"/>
                </a:solidFill>
                <a:latin typeface="Arial"/>
                <a:cs typeface="Arial"/>
              </a:rPr>
              <a:t> </a:t>
            </a:r>
            <a:r>
              <a:rPr lang="en-US" sz="2800" b="1" dirty="0" err="1">
                <a:solidFill>
                  <a:srgbClr val="FFFFFF"/>
                </a:solidFill>
                <a:latin typeface="Arial"/>
                <a:cs typeface="Arial"/>
              </a:rPr>
              <a:t>dipikiran</a:t>
            </a:r>
            <a:r>
              <a:rPr lang="ru-RU" altLang="ja-JP" sz="2800" b="1" dirty="0">
                <a:solidFill>
                  <a:srgbClr val="FFFFFF"/>
                </a:solidFill>
                <a:latin typeface="Arial"/>
                <a:cs typeface="Arial"/>
              </a:rPr>
              <a:t>”</a:t>
            </a:r>
            <a:br>
              <a:rPr lang="en-US" sz="2800" b="1" dirty="0">
                <a:solidFill>
                  <a:srgbClr val="FFFFFF"/>
                </a:solidFill>
                <a:latin typeface="Arial"/>
                <a:cs typeface="Arial"/>
              </a:rPr>
            </a:br>
            <a:r>
              <a:rPr lang="en-US" sz="2800" b="1" dirty="0">
                <a:solidFill>
                  <a:srgbClr val="FFFFFF"/>
                </a:solidFill>
                <a:latin typeface="Arial"/>
                <a:cs typeface="Arial"/>
              </a:rPr>
              <a:t>(</a:t>
            </a:r>
            <a:r>
              <a:rPr lang="en-US" sz="2800" b="1" dirty="0" err="1">
                <a:solidFill>
                  <a:srgbClr val="FFFFFF"/>
                </a:solidFill>
                <a:latin typeface="Arial"/>
                <a:cs typeface="Arial"/>
              </a:rPr>
              <a:t>Mounce</a:t>
            </a:r>
            <a:r>
              <a:rPr lang="en-US" sz="2800" b="1" dirty="0">
                <a:solidFill>
                  <a:srgbClr val="FFFFFF"/>
                </a:solidFill>
                <a:latin typeface="Arial"/>
                <a:cs typeface="Arial"/>
              </a:rPr>
              <a:t>, 120)</a:t>
            </a:r>
            <a:endParaRPr lang="en-US" sz="2800" dirty="0">
              <a:solidFill>
                <a:srgbClr val="FFFFFF"/>
              </a:solidFill>
              <a:latin typeface="Arial"/>
              <a:cs typeface="Arial"/>
            </a:endParaRPr>
          </a:p>
        </p:txBody>
      </p:sp>
      <p:sp>
        <p:nvSpPr>
          <p:cNvPr id="22" name="Text Box 1041"/>
          <p:cNvSpPr txBox="1">
            <a:spLocks noChangeArrowheads="1"/>
          </p:cNvSpPr>
          <p:nvPr/>
        </p:nvSpPr>
        <p:spPr bwMode="auto">
          <a:xfrm>
            <a:off x="8291211" y="77723"/>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dirty="0">
                <a:solidFill>
                  <a:srgbClr val="FFFFFF"/>
                </a:solidFill>
                <a:latin typeface="Arial"/>
                <a:cs typeface="Arial"/>
              </a:rPr>
              <a:t>209</a:t>
            </a:r>
          </a:p>
        </p:txBody>
      </p:sp>
      <p:sp>
        <p:nvSpPr>
          <p:cNvPr id="24" name="Bent Arrow 23"/>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25" name="Curved Down Arrow 24"/>
          <p:cNvSpPr>
            <a:spLocks noChangeArrowheads="1"/>
          </p:cNvSpPr>
          <p:nvPr/>
        </p:nvSpPr>
        <p:spPr bwMode="auto">
          <a:xfrm rot="10800000" flipV="1">
            <a:off x="4198212" y="4009941"/>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52240" name="Text Box 5"/>
          <p:cNvSpPr txBox="1">
            <a:spLocks noChangeArrowheads="1"/>
          </p:cNvSpPr>
          <p:nvPr/>
        </p:nvSpPr>
        <p:spPr bwMode="auto">
          <a:xfrm>
            <a:off x="5334000" y="1083429"/>
            <a:ext cx="3810000" cy="526297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dirty="0">
                <a:solidFill>
                  <a:srgbClr val="FFFFFF"/>
                </a:solidFill>
                <a:latin typeface="Arial"/>
                <a:cs typeface="Arial"/>
              </a:rPr>
              <a:t>2. </a:t>
            </a:r>
            <a:r>
              <a:rPr lang="ru-RU" sz="3200" b="1" dirty="0">
                <a:solidFill>
                  <a:srgbClr val="FFFFFF"/>
                </a:solidFill>
                <a:latin typeface="Arial"/>
                <a:cs typeface="Arial"/>
              </a:rPr>
              <a:t>"</a:t>
            </a:r>
            <a:r>
              <a:rPr lang="en-US" sz="3200" b="1" dirty="0" err="1">
                <a:solidFill>
                  <a:srgbClr val="FFFFFF"/>
                </a:solidFill>
                <a:latin typeface="Arial"/>
                <a:cs typeface="Arial"/>
              </a:rPr>
              <a:t>Akupun</a:t>
            </a:r>
            <a:r>
              <a:rPr lang="en-US" sz="3200" b="1" dirty="0">
                <a:solidFill>
                  <a:srgbClr val="FFFFFF"/>
                </a:solidFill>
                <a:latin typeface="Arial"/>
                <a:cs typeface="Arial"/>
              </a:rPr>
              <a:t> </a:t>
            </a:r>
            <a:r>
              <a:rPr lang="en-US" sz="3200" b="1" dirty="0" err="1">
                <a:solidFill>
                  <a:srgbClr val="FFFFFF"/>
                </a:solidFill>
                <a:latin typeface="Arial"/>
                <a:cs typeface="Arial"/>
              </a:rPr>
              <a:t>akan</a:t>
            </a:r>
            <a:r>
              <a:rPr lang="en-US" sz="3200" b="1" dirty="0">
                <a:solidFill>
                  <a:srgbClr val="FFFFFF"/>
                </a:solidFill>
                <a:latin typeface="Arial"/>
                <a:cs typeface="Arial"/>
              </a:rPr>
              <a:t> </a:t>
            </a:r>
            <a:r>
              <a:rPr lang="en-US" sz="3200" b="1" dirty="0" err="1">
                <a:solidFill>
                  <a:srgbClr val="FFFFFF"/>
                </a:solidFill>
                <a:latin typeface="Arial"/>
                <a:cs typeface="Arial"/>
              </a:rPr>
              <a:t>melindungi</a:t>
            </a:r>
            <a:r>
              <a:rPr lang="en-US" sz="3200" b="1" dirty="0">
                <a:solidFill>
                  <a:srgbClr val="FFFFFF"/>
                </a:solidFill>
                <a:latin typeface="Arial"/>
                <a:cs typeface="Arial"/>
              </a:rPr>
              <a:t> </a:t>
            </a:r>
            <a:r>
              <a:rPr lang="en-US" sz="3200" b="1" dirty="0" err="1">
                <a:solidFill>
                  <a:srgbClr val="FFFFFF"/>
                </a:solidFill>
                <a:latin typeface="Arial"/>
                <a:cs typeface="Arial"/>
              </a:rPr>
              <a:t>engkau</a:t>
            </a:r>
            <a:r>
              <a:rPr lang="en-US" sz="3200" b="1" dirty="0">
                <a:solidFill>
                  <a:srgbClr val="FFFFFF"/>
                </a:solidFill>
                <a:latin typeface="Arial"/>
                <a:cs typeface="Arial"/>
              </a:rPr>
              <a:t> </a:t>
            </a:r>
            <a:r>
              <a:rPr lang="en-US" sz="3200" b="1" dirty="0" err="1">
                <a:solidFill>
                  <a:srgbClr val="FFFFFF"/>
                </a:solidFill>
                <a:latin typeface="Arial"/>
                <a:cs typeface="Arial"/>
              </a:rPr>
              <a:t>dari</a:t>
            </a:r>
            <a:r>
              <a:rPr lang="en-US" sz="3200" b="1" dirty="0">
                <a:solidFill>
                  <a:srgbClr val="FFFFFF"/>
                </a:solidFill>
                <a:latin typeface="Arial"/>
                <a:cs typeface="Arial"/>
              </a:rPr>
              <a:t> (</a:t>
            </a:r>
            <a:r>
              <a:rPr lang="en-US" sz="3200" b="1" i="1" dirty="0" err="1">
                <a:solidFill>
                  <a:srgbClr val="FFFFFF"/>
                </a:solidFill>
                <a:latin typeface="Arial"/>
                <a:cs typeface="Arial"/>
              </a:rPr>
              <a:t>ek</a:t>
            </a:r>
            <a:r>
              <a:rPr lang="en-US" sz="3200" b="1" dirty="0">
                <a:solidFill>
                  <a:srgbClr val="FFFFFF"/>
                </a:solidFill>
                <a:latin typeface="Arial"/>
                <a:cs typeface="Arial"/>
              </a:rPr>
              <a:t>) </a:t>
            </a:r>
            <a:r>
              <a:rPr lang="en-US" sz="3200" b="1" dirty="0" err="1">
                <a:solidFill>
                  <a:srgbClr val="FFFFFF"/>
                </a:solidFill>
                <a:latin typeface="Arial"/>
                <a:cs typeface="Arial"/>
              </a:rPr>
              <a:t>hari</a:t>
            </a:r>
            <a:r>
              <a:rPr lang="en-US" sz="3200" b="1" dirty="0">
                <a:solidFill>
                  <a:srgbClr val="FFFFFF"/>
                </a:solidFill>
                <a:latin typeface="Arial"/>
                <a:cs typeface="Arial"/>
              </a:rPr>
              <a:t> </a:t>
            </a:r>
            <a:r>
              <a:rPr lang="en-US" sz="3200" b="1" dirty="0" err="1">
                <a:solidFill>
                  <a:srgbClr val="FFFFFF"/>
                </a:solidFill>
                <a:latin typeface="Arial"/>
                <a:cs typeface="Arial"/>
              </a:rPr>
              <a:t>pencobaan</a:t>
            </a:r>
            <a:r>
              <a:rPr lang="en-US" sz="3200" b="1" dirty="0">
                <a:solidFill>
                  <a:srgbClr val="FFFFFF"/>
                </a:solidFill>
                <a:latin typeface="Arial"/>
                <a:cs typeface="Arial"/>
              </a:rPr>
              <a:t> yang </a:t>
            </a:r>
            <a:r>
              <a:rPr lang="en-US" sz="3200" b="1" dirty="0" err="1">
                <a:solidFill>
                  <a:srgbClr val="FFFFFF"/>
                </a:solidFill>
                <a:latin typeface="Arial"/>
                <a:cs typeface="Arial"/>
              </a:rPr>
              <a:t>akan</a:t>
            </a:r>
            <a:r>
              <a:rPr lang="en-US" sz="3200" b="1" dirty="0">
                <a:solidFill>
                  <a:srgbClr val="FFFFFF"/>
                </a:solidFill>
                <a:latin typeface="Arial"/>
                <a:cs typeface="Arial"/>
              </a:rPr>
              <a:t> </a:t>
            </a:r>
            <a:r>
              <a:rPr lang="en-US" sz="3200" b="1" dirty="0" err="1">
                <a:solidFill>
                  <a:srgbClr val="FFFFFF"/>
                </a:solidFill>
                <a:latin typeface="Arial"/>
                <a:cs typeface="Arial"/>
              </a:rPr>
              <a:t>datang</a:t>
            </a:r>
            <a:r>
              <a:rPr lang="en-US" sz="3200" b="1" dirty="0">
                <a:solidFill>
                  <a:srgbClr val="FFFFFF"/>
                </a:solidFill>
                <a:latin typeface="Arial"/>
                <a:cs typeface="Arial"/>
              </a:rPr>
              <a:t> </a:t>
            </a:r>
            <a:r>
              <a:rPr lang="en-US" sz="3200" b="1" dirty="0" err="1">
                <a:solidFill>
                  <a:srgbClr val="FFFFFF"/>
                </a:solidFill>
                <a:latin typeface="Arial"/>
                <a:cs typeface="Arial"/>
              </a:rPr>
              <a:t>atas</a:t>
            </a:r>
            <a:r>
              <a:rPr lang="en-US" sz="3200" b="1" dirty="0">
                <a:solidFill>
                  <a:srgbClr val="FFFFFF"/>
                </a:solidFill>
                <a:latin typeface="Arial"/>
                <a:cs typeface="Arial"/>
              </a:rPr>
              <a:t> </a:t>
            </a:r>
            <a:r>
              <a:rPr lang="en-US" sz="3200" b="1" dirty="0" err="1">
                <a:solidFill>
                  <a:srgbClr val="FFFFFF"/>
                </a:solidFill>
                <a:latin typeface="Arial"/>
                <a:cs typeface="Arial"/>
              </a:rPr>
              <a:t>seluruh</a:t>
            </a:r>
            <a:r>
              <a:rPr lang="en-US" sz="3200" b="1" dirty="0">
                <a:solidFill>
                  <a:srgbClr val="FFFFFF"/>
                </a:solidFill>
                <a:latin typeface="Arial"/>
                <a:cs typeface="Arial"/>
              </a:rPr>
              <a:t> </a:t>
            </a:r>
            <a:r>
              <a:rPr lang="en-US" sz="3200" b="1" dirty="0" err="1">
                <a:solidFill>
                  <a:srgbClr val="FFFFFF"/>
                </a:solidFill>
                <a:latin typeface="Arial"/>
                <a:cs typeface="Arial"/>
              </a:rPr>
              <a:t>dunia</a:t>
            </a:r>
            <a:r>
              <a:rPr lang="en-US" sz="3200" b="1" dirty="0">
                <a:solidFill>
                  <a:srgbClr val="FFFFFF"/>
                </a:solidFill>
                <a:latin typeface="Arial"/>
                <a:cs typeface="Arial"/>
              </a:rPr>
              <a:t> </a:t>
            </a:r>
            <a:r>
              <a:rPr lang="en-US" sz="3200" b="1" dirty="0" err="1">
                <a:solidFill>
                  <a:srgbClr val="FFFF00"/>
                </a:solidFill>
                <a:latin typeface="Arial"/>
                <a:cs typeface="Arial"/>
              </a:rPr>
              <a:t>untuk</a:t>
            </a:r>
            <a:r>
              <a:rPr lang="en-US" sz="3200" b="1" dirty="0">
                <a:solidFill>
                  <a:srgbClr val="FFFF00"/>
                </a:solidFill>
                <a:latin typeface="Arial"/>
                <a:cs typeface="Arial"/>
              </a:rPr>
              <a:t> </a:t>
            </a:r>
            <a:r>
              <a:rPr lang="en-US" sz="3200" b="1" dirty="0" err="1">
                <a:solidFill>
                  <a:srgbClr val="FFFF00"/>
                </a:solidFill>
                <a:latin typeface="Arial"/>
                <a:cs typeface="Arial"/>
              </a:rPr>
              <a:t>mencobai</a:t>
            </a:r>
            <a:r>
              <a:rPr lang="en-US" sz="3200" b="1" dirty="0">
                <a:solidFill>
                  <a:srgbClr val="FFFF00"/>
                </a:solidFill>
                <a:latin typeface="Arial"/>
                <a:cs typeface="Arial"/>
              </a:rPr>
              <a:t>  </a:t>
            </a:r>
            <a:r>
              <a:rPr lang="en-US" sz="3200" b="1" dirty="0" err="1">
                <a:solidFill>
                  <a:srgbClr val="FFFF00"/>
                </a:solidFill>
                <a:latin typeface="Arial"/>
                <a:cs typeface="Arial"/>
              </a:rPr>
              <a:t>mereka</a:t>
            </a:r>
            <a:r>
              <a:rPr lang="en-US" sz="3200" b="1" dirty="0">
                <a:solidFill>
                  <a:srgbClr val="FFFF00"/>
                </a:solidFill>
                <a:latin typeface="Arial"/>
                <a:cs typeface="Arial"/>
              </a:rPr>
              <a:t> yang </a:t>
            </a:r>
            <a:r>
              <a:rPr lang="en-US" sz="3200" b="1" dirty="0" err="1">
                <a:solidFill>
                  <a:srgbClr val="FFFF00"/>
                </a:solidFill>
                <a:latin typeface="Arial"/>
                <a:cs typeface="Arial"/>
              </a:rPr>
              <a:t>diam</a:t>
            </a:r>
            <a:r>
              <a:rPr lang="en-US" sz="3200" b="1" dirty="0">
                <a:solidFill>
                  <a:srgbClr val="FFFF00"/>
                </a:solidFill>
                <a:latin typeface="Arial"/>
                <a:cs typeface="Arial"/>
              </a:rPr>
              <a:t> di </a:t>
            </a:r>
            <a:r>
              <a:rPr lang="en-US" sz="3200" b="1" dirty="0" err="1">
                <a:solidFill>
                  <a:srgbClr val="FFFF00"/>
                </a:solidFill>
                <a:latin typeface="Arial"/>
                <a:cs typeface="Arial"/>
              </a:rPr>
              <a:t>bumi</a:t>
            </a:r>
            <a:r>
              <a:rPr lang="ru-RU" sz="3200" b="1" dirty="0">
                <a:solidFill>
                  <a:srgbClr val="FFFFFF"/>
                </a:solidFill>
                <a:latin typeface="Arial"/>
                <a:cs typeface="Arial"/>
              </a:rPr>
              <a:t>"</a:t>
            </a:r>
            <a:r>
              <a:rPr lang="en-US" sz="3200" b="1" dirty="0">
                <a:solidFill>
                  <a:srgbClr val="FFFFFF"/>
                </a:solidFill>
                <a:latin typeface="Arial"/>
                <a:cs typeface="Arial"/>
              </a:rPr>
              <a:t> </a:t>
            </a:r>
          </a:p>
          <a:p>
            <a:pPr algn="ctr">
              <a:spcBef>
                <a:spcPct val="50000"/>
              </a:spcBef>
            </a:pPr>
            <a:r>
              <a:rPr lang="en-US" sz="3200" b="1" dirty="0">
                <a:solidFill>
                  <a:srgbClr val="FFFFFF"/>
                </a:solidFill>
                <a:latin typeface="Arial"/>
                <a:cs typeface="Arial"/>
              </a:rPr>
              <a:t>(</a:t>
            </a:r>
            <a:r>
              <a:rPr lang="en-US" sz="3200" b="1" dirty="0">
                <a:solidFill>
                  <a:srgbClr val="FFFFFF"/>
                </a:solidFill>
                <a:latin typeface="Arial" panose="020B0604020202020204" pitchFamily="34" charset="0"/>
                <a:cs typeface="Arial" panose="020B0604020202020204" pitchFamily="34" charset="0"/>
              </a:rPr>
              <a:t>Why </a:t>
            </a:r>
            <a:r>
              <a:rPr lang="en-US" sz="3200" b="1" dirty="0">
                <a:solidFill>
                  <a:srgbClr val="FFFFFF"/>
                </a:solidFill>
                <a:latin typeface="Arial"/>
                <a:cs typeface="Arial"/>
              </a:rPr>
              <a:t>3:10)</a:t>
            </a:r>
          </a:p>
        </p:txBody>
      </p:sp>
    </p:spTree>
    <p:extLst>
      <p:ext uri="{BB962C8B-B14F-4D97-AF65-F5344CB8AC3E}">
        <p14:creationId xmlns:p14="http://schemas.microsoft.com/office/powerpoint/2010/main" val="37271017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ipe(down)">
                                      <p:cBhvr>
                                        <p:cTn id="7" dur="500"/>
                                        <p:tgtEl>
                                          <p:spTgt spid="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wipe(left)">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224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21"/>
                                        </p:tgtEl>
                                        <p:attrNameLst>
                                          <p:attrName>style.visibility</p:attrName>
                                        </p:attrNameLst>
                                      </p:cBhvr>
                                      <p:to>
                                        <p:strVal val="visible"/>
                                      </p:to>
                                    </p:set>
                                  </p:childTnLst>
                                </p:cTn>
                              </p:par>
                            </p:childTnLst>
                          </p:cTn>
                        </p:par>
                        <p:par>
                          <p:cTn id="26" fill="hold">
                            <p:stCondLst>
                              <p:cond delay="0"/>
                            </p:stCondLst>
                            <p:childTnLst>
                              <p:par>
                                <p:cTn id="27" presetID="22" presetClass="entr" presetSubtype="2"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right)">
                                      <p:cBhvr>
                                        <p:cTn id="2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55" grpId="0" animBg="1"/>
      <p:bldP spid="21" grpId="0" animBg="1"/>
      <p:bldP spid="24" grpId="0" animBg="1"/>
      <p:bldP spid="25" grpId="0" animBg="1"/>
      <p:bldP spid="52240"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a:xfrm>
            <a:off x="685800" y="333375"/>
            <a:ext cx="7772400" cy="874713"/>
          </a:xfrm>
          <a:solidFill>
            <a:schemeClr val="accent2"/>
          </a:solidFill>
        </p:spPr>
        <p:txBody>
          <a:bodyPr/>
          <a:lstStyle/>
          <a:p>
            <a:r>
              <a:rPr lang="en-US">
                <a:solidFill>
                  <a:schemeClr val="bg1"/>
                </a:solidFill>
                <a:latin typeface="Arial" charset="0"/>
                <a:ea typeface="ＭＳ Ｐゴシック" charset="0"/>
                <a:cs typeface="Arial" charset="0"/>
              </a:rPr>
              <a:t>Mengapa Saya Pretrib?</a:t>
            </a:r>
          </a:p>
        </p:txBody>
      </p:sp>
      <p:sp>
        <p:nvSpPr>
          <p:cNvPr id="681988" name="Rectangle 4"/>
          <p:cNvSpPr>
            <a:spLocks noChangeArrowheads="1"/>
          </p:cNvSpPr>
          <p:nvPr/>
        </p:nvSpPr>
        <p:spPr bwMode="auto">
          <a:xfrm>
            <a:off x="381000" y="1371600"/>
            <a:ext cx="8496300" cy="3733800"/>
          </a:xfrm>
          <a:prstGeom prst="rect">
            <a:avLst/>
          </a:prstGeom>
          <a:noFill/>
          <a:ln w="9525">
            <a:noFill/>
            <a:miter lim="800000"/>
            <a:headEnd/>
            <a:tailEnd/>
          </a:ln>
        </p:spPr>
        <p:txBody>
          <a:bodyPr/>
          <a:lstStyle/>
          <a:p>
            <a:pPr marL="742950" indent="-742950">
              <a:spcBef>
                <a:spcPct val="20000"/>
              </a:spcBef>
              <a:buFont typeface="Times New Roman" charset="0"/>
              <a:buAutoNum type="arabicPeriod"/>
              <a:defRPr/>
            </a:pPr>
            <a:r>
              <a:rPr lang="en-US" sz="2800">
                <a:solidFill>
                  <a:srgbClr val="FFFFFF"/>
                </a:solidFill>
                <a:effectLst>
                  <a:outerShdw blurRad="38100" dist="38100" dir="2700000" algn="tl">
                    <a:srgbClr val="000000"/>
                  </a:outerShdw>
                </a:effectLst>
                <a:latin typeface="Arial" charset="0"/>
                <a:cs typeface="Arial" charset="0"/>
              </a:rPr>
              <a:t>Orang-orang percaya akan dilindungi dari (</a:t>
            </a:r>
            <a:r>
              <a:rPr lang="en-US" sz="2800" b="1">
                <a:solidFill>
                  <a:srgbClr val="FFFFFF"/>
                </a:solidFill>
                <a:latin typeface="Bwgrkl" charset="0"/>
                <a:cs typeface="Arial" charset="0"/>
              </a:rPr>
              <a:t>evk</a:t>
            </a:r>
            <a:r>
              <a:rPr lang="en-US" sz="2800">
                <a:solidFill>
                  <a:srgbClr val="FFFFFF"/>
                </a:solidFill>
                <a:effectLst>
                  <a:outerShdw blurRad="38100" dist="38100" dir="2700000" algn="tl">
                    <a:srgbClr val="000000"/>
                  </a:outerShdw>
                </a:effectLst>
                <a:latin typeface="Arial" charset="0"/>
                <a:cs typeface="Arial" charset="0"/>
              </a:rPr>
              <a:t>) “hari” atau periode ini (Rev. 3:10)</a:t>
            </a:r>
          </a:p>
          <a:p>
            <a:pPr marL="742950" indent="-742950">
              <a:spcBef>
                <a:spcPct val="20000"/>
              </a:spcBef>
              <a:buFont typeface="Times New Roman" charset="0"/>
              <a:buAutoNum type="arabicPeriod"/>
              <a:defRPr/>
            </a:pPr>
            <a:r>
              <a:rPr lang="en-US" sz="2800">
                <a:solidFill>
                  <a:srgbClr val="FFFFFF"/>
                </a:solidFill>
                <a:effectLst>
                  <a:outerShdw blurRad="38100" dist="38100" dir="2700000" algn="tl">
                    <a:srgbClr val="000000"/>
                  </a:outerShdw>
                </a:effectLst>
                <a:latin typeface="Arial" charset="0"/>
                <a:cs typeface="Arial" charset="0"/>
              </a:rPr>
              <a:t>Tribulasi/Aniaya dimaksudkan untuk mencobai orang tidak percaya (3:10) yang berada di bawah murka Allah (6:16-17)</a:t>
            </a:r>
          </a:p>
          <a:p>
            <a:pPr marL="742950" indent="-742950">
              <a:spcBef>
                <a:spcPct val="20000"/>
              </a:spcBef>
              <a:buFont typeface="Times New Roman" charset="0"/>
              <a:buAutoNum type="arabicPeriod"/>
              <a:defRPr/>
            </a:pPr>
            <a:r>
              <a:rPr lang="en-US" sz="2800">
                <a:solidFill>
                  <a:srgbClr val="FFFFFF"/>
                </a:solidFill>
                <a:effectLst>
                  <a:outerShdw blurRad="38100" dist="38100" dir="2700000" algn="tl">
                    <a:srgbClr val="000000"/>
                  </a:outerShdw>
                </a:effectLst>
                <a:latin typeface="Arial" charset="0"/>
                <a:cs typeface="Arial" charset="0"/>
              </a:rPr>
              <a:t>Pekerjaan Roh Kudus yang menahan kejahatan akan absen pada waktu (2 Tes. 2:6-7).</a:t>
            </a:r>
          </a:p>
        </p:txBody>
      </p:sp>
      <p:sp>
        <p:nvSpPr>
          <p:cNvPr id="71684"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rPr>
              <a:t>209</a:t>
            </a:r>
            <a:endParaRPr lang="en-US" b="1">
              <a:solidFill>
                <a:srgbClr val="000000"/>
              </a:solidFill>
            </a:endParaRPr>
          </a:p>
        </p:txBody>
      </p:sp>
      <p:sp>
        <p:nvSpPr>
          <p:cNvPr id="6" name="Rectangle 5"/>
          <p:cNvSpPr>
            <a:spLocks noChangeArrowheads="1"/>
          </p:cNvSpPr>
          <p:nvPr/>
        </p:nvSpPr>
        <p:spPr bwMode="auto">
          <a:xfrm>
            <a:off x="152400" y="5562600"/>
            <a:ext cx="8991600" cy="609600"/>
          </a:xfrm>
          <a:prstGeom prst="rect">
            <a:avLst/>
          </a:prstGeom>
          <a:noFill/>
          <a:ln w="9525">
            <a:noFill/>
            <a:miter lim="800000"/>
            <a:headEnd/>
            <a:tailEnd/>
          </a:ln>
        </p:spPr>
        <p:txBody>
          <a:bodyPr/>
          <a:lstStyle/>
          <a:p>
            <a:pPr marL="742950" indent="-742950">
              <a:spcBef>
                <a:spcPct val="20000"/>
              </a:spcBef>
              <a:defRPr/>
            </a:pPr>
            <a:r>
              <a:rPr lang="en-US" sz="2800" b="1">
                <a:solidFill>
                  <a:srgbClr val="FFFFFF"/>
                </a:solidFill>
                <a:latin typeface="Bwgrkl" charset="0"/>
              </a:rPr>
              <a:t>o` kate,cwn </a:t>
            </a:r>
            <a:r>
              <a:rPr lang="en-US" sz="2000" b="1">
                <a:solidFill>
                  <a:srgbClr val="FFFFFF"/>
                </a:solidFill>
                <a:effectLst>
                  <a:outerShdw blurRad="38100" dist="38100" dir="2700000" algn="tl">
                    <a:srgbClr val="000000"/>
                  </a:outerShdw>
                </a:effectLst>
                <a:latin typeface="Arial" charset="0"/>
                <a:cs typeface="Arial" charset="0"/>
              </a:rPr>
              <a:t>(“</a:t>
            </a:r>
            <a:r>
              <a:rPr lang="en-US" sz="2000" b="1">
                <a:solidFill>
                  <a:srgbClr val="FFFFFF"/>
                </a:solidFill>
                <a:latin typeface="LucidaGrande" charset="0"/>
                <a:cs typeface="Arial" charset="0"/>
              </a:rPr>
              <a:t>Dia yang menahan” = maskulin, 2:7 = sebuah pribadi)</a:t>
            </a:r>
            <a:endParaRPr lang="en-US" sz="2000" b="1">
              <a:solidFill>
                <a:srgbClr val="FFFFFF"/>
              </a:solidFill>
              <a:effectLst>
                <a:outerShdw blurRad="38100" dist="38100" dir="2700000" algn="tl">
                  <a:srgbClr val="000000"/>
                </a:outerShdw>
              </a:effectLst>
              <a:latin typeface="Arial" charset="0"/>
              <a:cs typeface="Arial" charset="0"/>
            </a:endParaRPr>
          </a:p>
        </p:txBody>
      </p:sp>
      <p:sp>
        <p:nvSpPr>
          <p:cNvPr id="7" name="Rectangle 6"/>
          <p:cNvSpPr>
            <a:spLocks noChangeArrowheads="1"/>
          </p:cNvSpPr>
          <p:nvPr/>
        </p:nvSpPr>
        <p:spPr bwMode="auto">
          <a:xfrm>
            <a:off x="152400" y="4953000"/>
            <a:ext cx="8991600" cy="609600"/>
          </a:xfrm>
          <a:prstGeom prst="rect">
            <a:avLst/>
          </a:prstGeom>
          <a:noFill/>
          <a:ln w="9525">
            <a:noFill/>
            <a:miter lim="800000"/>
            <a:headEnd/>
            <a:tailEnd/>
          </a:ln>
        </p:spPr>
        <p:txBody>
          <a:bodyPr/>
          <a:lstStyle/>
          <a:p>
            <a:pPr marL="742950" indent="-742950">
              <a:spcBef>
                <a:spcPct val="20000"/>
              </a:spcBef>
              <a:defRPr/>
            </a:pPr>
            <a:r>
              <a:rPr lang="en-US" sz="2800" b="1">
                <a:solidFill>
                  <a:srgbClr val="FFFFFF"/>
                </a:solidFill>
                <a:latin typeface="Bwgrkl" charset="0"/>
              </a:rPr>
              <a:t>to. kate,con </a:t>
            </a:r>
            <a:r>
              <a:rPr lang="en-US" sz="2000" b="1">
                <a:solidFill>
                  <a:srgbClr val="FFFFFF"/>
                </a:solidFill>
                <a:effectLst>
                  <a:outerShdw blurRad="38100" dist="38100" dir="2700000" algn="tl">
                    <a:srgbClr val="000000"/>
                  </a:outerShdw>
                </a:effectLst>
                <a:latin typeface="Arial" charset="0"/>
                <a:cs typeface="Arial" charset="0"/>
              </a:rPr>
              <a:t>(“</a:t>
            </a:r>
            <a:r>
              <a:rPr lang="en-US" sz="2000" b="1">
                <a:solidFill>
                  <a:srgbClr val="FFFFFF"/>
                </a:solidFill>
                <a:latin typeface="LucidaGrande" charset="0"/>
                <a:cs typeface="Arial" charset="0"/>
              </a:rPr>
              <a:t>yang menahan” = neuter, 2:6 = pemberitaan Injil)</a:t>
            </a:r>
            <a:endParaRPr lang="en-US" sz="2000" b="1">
              <a:solidFill>
                <a:srgbClr val="FFFFFF"/>
              </a:solidFill>
              <a:effectLst>
                <a:outerShdw blurRad="38100" dist="38100" dir="2700000" algn="tl">
                  <a:srgbClr val="000000"/>
                </a:outerShdw>
              </a:effectLst>
              <a:latin typeface="Arial" charset="0"/>
              <a:cs typeface="Arial" charset="0"/>
            </a:endParaRPr>
          </a:p>
        </p:txBody>
      </p:sp>
      <p:sp>
        <p:nvSpPr>
          <p:cNvPr id="8" name="Rectangle 7"/>
          <p:cNvSpPr>
            <a:spLocks noChangeArrowheads="1"/>
          </p:cNvSpPr>
          <p:nvPr/>
        </p:nvSpPr>
        <p:spPr bwMode="auto">
          <a:xfrm>
            <a:off x="152400" y="6172200"/>
            <a:ext cx="8991600" cy="609600"/>
          </a:xfrm>
          <a:prstGeom prst="rect">
            <a:avLst/>
          </a:prstGeom>
          <a:noFill/>
          <a:ln w="9525">
            <a:noFill/>
            <a:miter lim="800000"/>
            <a:headEnd/>
            <a:tailEnd/>
          </a:ln>
        </p:spPr>
        <p:txBody>
          <a:bodyPr/>
          <a:lstStyle/>
          <a:p>
            <a:pPr marL="742950" indent="-742950">
              <a:spcBef>
                <a:spcPct val="20000"/>
              </a:spcBef>
              <a:defRPr/>
            </a:pPr>
            <a:r>
              <a:rPr lang="en-US" sz="1800" b="1">
                <a:solidFill>
                  <a:srgbClr val="FFFFFF"/>
                </a:solidFill>
                <a:latin typeface="Bwgrkl" charset="0"/>
              </a:rPr>
              <a:t>pnue/ma </a:t>
            </a:r>
            <a:r>
              <a:rPr lang="en-US" sz="1800" b="1">
                <a:solidFill>
                  <a:srgbClr val="FFFFFF"/>
                </a:solidFill>
                <a:effectLst>
                  <a:outerShdw blurRad="38100" dist="38100" dir="2700000" algn="tl">
                    <a:srgbClr val="000000"/>
                  </a:outerShdw>
                </a:effectLst>
                <a:latin typeface="Arial" charset="0"/>
                <a:cs typeface="Arial" charset="0"/>
              </a:rPr>
              <a:t>(“</a:t>
            </a:r>
            <a:r>
              <a:rPr lang="en-US" sz="1800" b="1">
                <a:solidFill>
                  <a:srgbClr val="FFFFFF"/>
                </a:solidFill>
                <a:latin typeface="LucidaGrande" charset="0"/>
                <a:cs typeface="Arial" charset="0"/>
              </a:rPr>
              <a:t>Roh” = kata benda netral (neuter noun) tapi digunakan untuk pribadi)</a:t>
            </a:r>
            <a:endParaRPr lang="en-US" sz="1800" b="1">
              <a:solidFill>
                <a:srgbClr val="FFFFFF"/>
              </a:solidFill>
              <a:effectLst>
                <a:outerShdw blurRad="38100" dist="38100" dir="2700000" algn="tl">
                  <a:srgbClr val="000000"/>
                </a:outerShdw>
              </a:effectLst>
              <a:latin typeface="Arial" charset="0"/>
              <a:cs typeface="Arial" charset="0"/>
            </a:endParaRPr>
          </a:p>
        </p:txBody>
      </p:sp>
    </p:spTree>
    <p:extLst>
      <p:ext uri="{BB962C8B-B14F-4D97-AF65-F5344CB8AC3E}">
        <p14:creationId xmlns:p14="http://schemas.microsoft.com/office/powerpoint/2010/main" val="11680329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81988">
                                            <p:txEl>
                                              <p:pRg st="1" end="1"/>
                                            </p:txEl>
                                          </p:spTgt>
                                        </p:tgtEl>
                                        <p:attrNameLst>
                                          <p:attrName>style.visibility</p:attrName>
                                        </p:attrNameLst>
                                      </p:cBhvr>
                                      <p:to>
                                        <p:strVal val="visible"/>
                                      </p:to>
                                    </p:set>
                                    <p:animEffect transition="in" filter="dissolve">
                                      <p:cBhvr>
                                        <p:cTn id="12" dur="500"/>
                                        <p:tgtEl>
                                          <p:spTgt spid="68198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81988">
                                            <p:txEl>
                                              <p:pRg st="2" end="2"/>
                                            </p:txEl>
                                          </p:spTgt>
                                        </p:tgtEl>
                                        <p:attrNameLst>
                                          <p:attrName>style.visibility</p:attrName>
                                        </p:attrNameLst>
                                      </p:cBhvr>
                                      <p:to>
                                        <p:strVal val="visible"/>
                                      </p:to>
                                    </p:set>
                                    <p:animEffect transition="in" filter="dissolve">
                                      <p:cBhvr>
                                        <p:cTn id="17" dur="500"/>
                                        <p:tgtEl>
                                          <p:spTgt spid="68198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Effect transition="in" filter="dissolve">
                                      <p:cBhvr>
                                        <p:cTn id="22" dur="500"/>
                                        <p:tgtEl>
                                          <p:spTgt spid="7">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Effect transition="in" filter="dissolve">
                                      <p:cBhvr>
                                        <p:cTn id="27" dur="500"/>
                                        <p:tgtEl>
                                          <p:spTgt spid="6">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8">
                                            <p:txEl>
                                              <p:pRg st="0" end="0"/>
                                            </p:txEl>
                                          </p:spTgt>
                                        </p:tgtEl>
                                        <p:attrNameLst>
                                          <p:attrName>style.visibility</p:attrName>
                                        </p:attrNameLst>
                                      </p:cBhvr>
                                      <p:to>
                                        <p:strVal val="visible"/>
                                      </p:to>
                                    </p:set>
                                    <p:animEffect transition="in" filter="dissolve">
                                      <p:cBhvr>
                                        <p:cTn id="32"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6" grpId="0" build="p"/>
      <p:bldP spid="7" grpId="0" build="p"/>
      <p:bldP spid="8"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a:xfrm>
            <a:off x="685800" y="333375"/>
            <a:ext cx="7772400" cy="874713"/>
          </a:xfrm>
          <a:solidFill>
            <a:schemeClr val="accent2"/>
          </a:solidFill>
        </p:spPr>
        <p:txBody>
          <a:bodyPr/>
          <a:lstStyle/>
          <a:p>
            <a:r>
              <a:rPr lang="en-US">
                <a:solidFill>
                  <a:schemeClr val="bg1"/>
                </a:solidFill>
                <a:latin typeface="Arial" charset="0"/>
                <a:ea typeface="ＭＳ Ｐゴシック" charset="0"/>
                <a:cs typeface="Arial" charset="0"/>
              </a:rPr>
              <a:t>Mengapa Saya Petrib?</a:t>
            </a:r>
          </a:p>
        </p:txBody>
      </p:sp>
      <p:sp>
        <p:nvSpPr>
          <p:cNvPr id="681988" name="Rectangle 4"/>
          <p:cNvSpPr>
            <a:spLocks noChangeArrowheads="1"/>
          </p:cNvSpPr>
          <p:nvPr/>
        </p:nvSpPr>
        <p:spPr bwMode="auto">
          <a:xfrm>
            <a:off x="381000" y="1371600"/>
            <a:ext cx="8496300" cy="2590800"/>
          </a:xfrm>
          <a:prstGeom prst="rect">
            <a:avLst/>
          </a:prstGeom>
          <a:noFill/>
          <a:ln w="9525">
            <a:noFill/>
            <a:miter lim="800000"/>
            <a:headEnd/>
            <a:tailEnd/>
          </a:ln>
        </p:spPr>
        <p:txBody>
          <a:bodyPr/>
          <a:lstStyle/>
          <a:p>
            <a:pPr marL="742950" indent="-742950">
              <a:spcBef>
                <a:spcPct val="20000"/>
              </a:spcBef>
              <a:defRPr/>
            </a:pPr>
            <a:r>
              <a:rPr lang="en-US" sz="3600">
                <a:solidFill>
                  <a:srgbClr val="FFFFFF"/>
                </a:solidFill>
                <a:effectLst>
                  <a:outerShdw blurRad="38100" dist="38100" dir="2700000" algn="tl">
                    <a:srgbClr val="000000"/>
                  </a:outerShdw>
                </a:effectLst>
                <a:latin typeface="Arial" charset="0"/>
                <a:cs typeface="Arial" charset="0"/>
              </a:rPr>
              <a:t>4.	Gereja tdk pernah disebut dlm pasal-pasal Tribulasi (Wah. 4–19) kecuali sebagai “Kemah Allah” dlm surga (13:6; bd. Efs. 2:21-22)</a:t>
            </a:r>
          </a:p>
        </p:txBody>
      </p:sp>
      <p:sp>
        <p:nvSpPr>
          <p:cNvPr id="73732"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rPr>
              <a:t>209</a:t>
            </a:r>
            <a:endParaRPr lang="en-US" b="1">
              <a:solidFill>
                <a:srgbClr val="000000"/>
              </a:solidFill>
            </a:endParaRPr>
          </a:p>
        </p:txBody>
      </p:sp>
      <p:sp>
        <p:nvSpPr>
          <p:cNvPr id="5" name="Rectangle 4"/>
          <p:cNvSpPr>
            <a:spLocks noChangeArrowheads="1"/>
          </p:cNvSpPr>
          <p:nvPr/>
        </p:nvSpPr>
        <p:spPr bwMode="auto">
          <a:xfrm>
            <a:off x="381000" y="3962400"/>
            <a:ext cx="8496300" cy="2590800"/>
          </a:xfrm>
          <a:prstGeom prst="rect">
            <a:avLst/>
          </a:prstGeom>
          <a:noFill/>
          <a:ln w="9525">
            <a:noFill/>
            <a:miter lim="800000"/>
            <a:headEnd/>
            <a:tailEnd/>
          </a:ln>
        </p:spPr>
        <p:txBody>
          <a:bodyPr/>
          <a:lstStyle/>
          <a:p>
            <a:pPr marL="742950" indent="-742950">
              <a:spcBef>
                <a:spcPct val="20000"/>
              </a:spcBef>
              <a:defRPr/>
            </a:pPr>
            <a:r>
              <a:rPr lang="en-US" sz="3600">
                <a:solidFill>
                  <a:srgbClr val="FFFFFF"/>
                </a:solidFill>
                <a:effectLst>
                  <a:outerShdw blurRad="38100" dist="38100" dir="2700000" algn="tl">
                    <a:srgbClr val="000000"/>
                  </a:outerShdw>
                </a:effectLst>
                <a:latin typeface="Arial" charset="0"/>
                <a:cs typeface="Arial" charset="0"/>
              </a:rPr>
              <a:t>5.	Gereja tidak pernah berada di bawah murka Allah (Yoh 5:24, Rom. 5:9; 8:1; 1 Tes. 1:10; 5:9).  Penganiayaan dan Murka total berbeda!</a:t>
            </a:r>
          </a:p>
        </p:txBody>
      </p:sp>
    </p:spTree>
    <p:extLst>
      <p:ext uri="{BB962C8B-B14F-4D97-AF65-F5344CB8AC3E}">
        <p14:creationId xmlns:p14="http://schemas.microsoft.com/office/powerpoint/2010/main" val="31952249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8610"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68611"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68612" name="Text Box 4"/>
          <p:cNvSpPr txBox="1">
            <a:spLocks noChangeArrowheads="1"/>
          </p:cNvSpPr>
          <p:nvPr/>
        </p:nvSpPr>
        <p:spPr bwMode="auto">
          <a:xfrm rot="-5400000">
            <a:off x="-654841" y="3752745"/>
            <a:ext cx="3116263"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Arial"/>
                <a:cs typeface="Arial"/>
              </a:rPr>
              <a:t>Masa</a:t>
            </a:r>
            <a:r>
              <a:rPr lang="en-US" sz="3600" b="1" dirty="0">
                <a:solidFill>
                  <a:srgbClr val="FFFFFF"/>
                </a:solidFill>
                <a:latin typeface="Arial"/>
                <a:cs typeface="Arial"/>
              </a:rPr>
              <a:t> </a:t>
            </a:r>
            <a:r>
              <a:rPr lang="en-US" sz="3600" b="1" dirty="0" err="1">
                <a:solidFill>
                  <a:srgbClr val="FFFFFF"/>
                </a:solidFill>
                <a:latin typeface="Arial"/>
                <a:cs typeface="Arial"/>
              </a:rPr>
              <a:t>Gereja</a:t>
            </a:r>
            <a:endParaRPr lang="en-US" sz="3600" dirty="0">
              <a:solidFill>
                <a:srgbClr val="FFFFFF"/>
              </a:solidFill>
              <a:latin typeface="Arial"/>
              <a:cs typeface="Arial"/>
            </a:endParaRPr>
          </a:p>
        </p:txBody>
      </p:sp>
      <p:sp>
        <p:nvSpPr>
          <p:cNvPr id="68613" name="Text Box 6"/>
          <p:cNvSpPr txBox="1">
            <a:spLocks noChangeArrowheads="1"/>
          </p:cNvSpPr>
          <p:nvPr/>
        </p:nvSpPr>
        <p:spPr bwMode="auto">
          <a:xfrm>
            <a:off x="343687" y="1886647"/>
            <a:ext cx="3565299"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00CCFF"/>
                </a:solidFill>
                <a:latin typeface="Arial"/>
                <a:cs typeface="Arial"/>
              </a:rPr>
              <a:t>Pengangkatan</a:t>
            </a:r>
            <a:endParaRPr lang="en-US" sz="3600" dirty="0">
              <a:solidFill>
                <a:srgbClr val="FFFFFF"/>
              </a:solidFill>
              <a:latin typeface="Arial"/>
              <a:cs typeface="Arial"/>
            </a:endParaRPr>
          </a:p>
        </p:txBody>
      </p:sp>
      <p:sp>
        <p:nvSpPr>
          <p:cNvPr id="68614" name="Text Box 7"/>
          <p:cNvSpPr txBox="1">
            <a:spLocks noChangeArrowheads="1"/>
          </p:cNvSpPr>
          <p:nvPr/>
        </p:nvSpPr>
        <p:spPr bwMode="auto">
          <a:xfrm>
            <a:off x="1447801" y="3276604"/>
            <a:ext cx="3180664"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err="1">
                <a:solidFill>
                  <a:srgbClr val="FFFFFF"/>
                </a:solidFill>
                <a:latin typeface="Arial"/>
                <a:cs typeface="Arial"/>
              </a:rPr>
              <a:t>Penganiayaan</a:t>
            </a:r>
            <a:endParaRPr lang="en-US" sz="3600" dirty="0">
              <a:solidFill>
                <a:srgbClr val="000000"/>
              </a:solidFill>
              <a:latin typeface="Arial"/>
              <a:cs typeface="Arial"/>
            </a:endParaRPr>
          </a:p>
        </p:txBody>
      </p:sp>
      <p:sp>
        <p:nvSpPr>
          <p:cNvPr id="68615" name="Text Box 8"/>
          <p:cNvSpPr txBox="1">
            <a:spLocks noChangeArrowheads="1"/>
          </p:cNvSpPr>
          <p:nvPr/>
        </p:nvSpPr>
        <p:spPr bwMode="auto">
          <a:xfrm>
            <a:off x="1905000" y="4267204"/>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en-US" sz="3600" dirty="0" err="1">
                <a:solidFill>
                  <a:srgbClr val="FF66FF"/>
                </a:solidFill>
                <a:latin typeface="Arial"/>
                <a:cs typeface="Arial"/>
              </a:rPr>
              <a:t>tahun</a:t>
            </a:r>
            <a:endParaRPr lang="en-US" sz="3600" dirty="0">
              <a:solidFill>
                <a:srgbClr val="000000"/>
              </a:solidFill>
              <a:latin typeface="Arial"/>
              <a:cs typeface="Arial"/>
            </a:endParaRPr>
          </a:p>
        </p:txBody>
      </p:sp>
      <p:sp>
        <p:nvSpPr>
          <p:cNvPr id="68616" name="Text Box 9"/>
          <p:cNvSpPr txBox="1">
            <a:spLocks noChangeArrowheads="1"/>
          </p:cNvSpPr>
          <p:nvPr/>
        </p:nvSpPr>
        <p:spPr bwMode="auto">
          <a:xfrm>
            <a:off x="4724400" y="3276604"/>
            <a:ext cx="2971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FFFF"/>
                </a:solidFill>
                <a:latin typeface="Arial"/>
                <a:cs typeface="Arial"/>
              </a:rPr>
              <a:t>Milenium</a:t>
            </a:r>
            <a:endParaRPr lang="en-US" sz="3600" dirty="0">
              <a:solidFill>
                <a:srgbClr val="000000"/>
              </a:solidFill>
              <a:latin typeface="Arial"/>
              <a:cs typeface="Arial"/>
            </a:endParaRPr>
          </a:p>
        </p:txBody>
      </p:sp>
      <p:sp>
        <p:nvSpPr>
          <p:cNvPr id="68617" name="Text Box 10"/>
          <p:cNvSpPr txBox="1">
            <a:spLocks noChangeArrowheads="1"/>
          </p:cNvSpPr>
          <p:nvPr/>
        </p:nvSpPr>
        <p:spPr bwMode="auto">
          <a:xfrm>
            <a:off x="4953000" y="4267204"/>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en-US" sz="3600" dirty="0" err="1">
                <a:solidFill>
                  <a:srgbClr val="FF66FF"/>
                </a:solidFill>
                <a:latin typeface="Arial"/>
                <a:cs typeface="Arial"/>
              </a:rPr>
              <a:t>tahun</a:t>
            </a:r>
            <a:endParaRPr lang="en-US" sz="3600" dirty="0">
              <a:solidFill>
                <a:srgbClr val="000000"/>
              </a:solidFill>
              <a:latin typeface="Arial"/>
              <a:cs typeface="Arial"/>
            </a:endParaRPr>
          </a:p>
        </p:txBody>
      </p:sp>
      <p:sp>
        <p:nvSpPr>
          <p:cNvPr id="68618" name="Text Box 11"/>
          <p:cNvSpPr txBox="1">
            <a:spLocks noChangeArrowheads="1"/>
          </p:cNvSpPr>
          <p:nvPr/>
        </p:nvSpPr>
        <p:spPr bwMode="auto">
          <a:xfrm rot="5400000" flipH="1">
            <a:off x="5921012" y="3944038"/>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CC00"/>
                </a:solidFill>
                <a:latin typeface="Arial"/>
                <a:cs typeface="Arial"/>
              </a:rPr>
              <a:t>Kerajaan</a:t>
            </a:r>
            <a:r>
              <a:rPr lang="en-US" sz="3600" b="1" dirty="0">
                <a:solidFill>
                  <a:srgbClr val="FFCC00"/>
                </a:solidFill>
                <a:latin typeface="Arial"/>
                <a:cs typeface="Arial"/>
              </a:rPr>
              <a:t> </a:t>
            </a:r>
            <a:r>
              <a:rPr lang="en-US" sz="3600" b="1" dirty="0" err="1">
                <a:solidFill>
                  <a:srgbClr val="FFCC00"/>
                </a:solidFill>
                <a:latin typeface="Arial"/>
                <a:cs typeface="Arial"/>
              </a:rPr>
              <a:t>Kekal</a:t>
            </a:r>
            <a:endParaRPr lang="en-US" sz="3600" dirty="0">
              <a:solidFill>
                <a:srgbClr val="FFCC00"/>
              </a:solidFill>
              <a:latin typeface="Arial"/>
              <a:cs typeface="Arial"/>
            </a:endParaRPr>
          </a:p>
        </p:txBody>
      </p:sp>
      <p:sp>
        <p:nvSpPr>
          <p:cNvPr id="68619" name="Text Box 12"/>
          <p:cNvSpPr txBox="1">
            <a:spLocks noChangeArrowheads="1"/>
          </p:cNvSpPr>
          <p:nvPr/>
        </p:nvSpPr>
        <p:spPr bwMode="auto">
          <a:xfrm rot="5381629">
            <a:off x="6209655" y="5600709"/>
            <a:ext cx="334264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2800" b="1" dirty="0" err="1">
                <a:solidFill>
                  <a:srgbClr val="FF0066"/>
                </a:solidFill>
                <a:latin typeface="Arial"/>
                <a:cs typeface="Arial"/>
              </a:rPr>
              <a:t>Penghakiman</a:t>
            </a:r>
            <a:endParaRPr lang="en-US" sz="2800" b="1" dirty="0">
              <a:solidFill>
                <a:srgbClr val="000000"/>
              </a:solidFill>
              <a:latin typeface="Arial"/>
              <a:cs typeface="Arial"/>
            </a:endParaRPr>
          </a:p>
        </p:txBody>
      </p:sp>
      <p:sp>
        <p:nvSpPr>
          <p:cNvPr id="68620"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68621" name="Line 14"/>
          <p:cNvSpPr>
            <a:spLocks noChangeShapeType="1"/>
          </p:cNvSpPr>
          <p:nvPr/>
        </p:nvSpPr>
        <p:spPr bwMode="auto">
          <a:xfrm flipV="1">
            <a:off x="1447800" y="3295651"/>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68622" name="Rectangle 15"/>
          <p:cNvSpPr>
            <a:spLocks noGrp="1" noChangeArrowheads="1"/>
          </p:cNvSpPr>
          <p:nvPr>
            <p:ph type="title" idx="4294967295"/>
          </p:nvPr>
        </p:nvSpPr>
        <p:spPr>
          <a:xfrm>
            <a:off x="685800" y="533401"/>
            <a:ext cx="7772400" cy="707886"/>
          </a:xfrm>
          <a:noFill/>
        </p:spPr>
        <p:txBody>
          <a:bodyPr anchor="t">
            <a:spAutoFit/>
          </a:bodyPr>
          <a:lstStyle/>
          <a:p>
            <a:pPr>
              <a:spcBef>
                <a:spcPct val="50000"/>
              </a:spcBef>
            </a:pPr>
            <a:r>
              <a:rPr lang="en-US" altLang="ja-JP" sz="4000" b="1" dirty="0">
                <a:solidFill>
                  <a:srgbClr val="FFFF99"/>
                </a:solidFill>
                <a:ea typeface="ＭＳ Ｐゴシック" charset="0"/>
              </a:rPr>
              <a:t>Pengangkatan </a:t>
            </a:r>
            <a:r>
              <a:rPr lang="ru-RU" altLang="ja-JP" sz="4000" b="1" dirty="0">
                <a:solidFill>
                  <a:srgbClr val="FFFF99"/>
                </a:solidFill>
                <a:ea typeface="ＭＳ Ｐゴシック" charset="0"/>
              </a:rPr>
              <a:t>"</a:t>
            </a:r>
            <a:r>
              <a:rPr lang="en-US" sz="4000" b="1" dirty="0">
                <a:solidFill>
                  <a:srgbClr val="FFFF99"/>
                </a:solidFill>
                <a:ea typeface="ＭＳ Ｐゴシック" charset="0"/>
              </a:rPr>
              <a:t>Pre-</a:t>
            </a:r>
            <a:r>
              <a:rPr lang="en-US" sz="4000" b="1" dirty="0" err="1">
                <a:solidFill>
                  <a:srgbClr val="FFFF99"/>
                </a:solidFill>
                <a:ea typeface="ＭＳ Ｐゴシック" charset="0"/>
              </a:rPr>
              <a:t>Trib</a:t>
            </a:r>
            <a:r>
              <a:rPr lang="ru-RU" sz="4000" b="1" dirty="0">
                <a:solidFill>
                  <a:srgbClr val="FFFF99"/>
                </a:solidFill>
                <a:ea typeface="ＭＳ Ｐゴシック" charset="0"/>
              </a:rPr>
              <a:t>"</a:t>
            </a:r>
            <a:endParaRPr lang="en-US" sz="4000" b="1" dirty="0">
              <a:solidFill>
                <a:srgbClr val="FFFF99"/>
              </a:solidFill>
              <a:ea typeface="ＭＳ Ｐゴシック" charset="0"/>
            </a:endParaRPr>
          </a:p>
        </p:txBody>
      </p:sp>
      <p:sp>
        <p:nvSpPr>
          <p:cNvPr id="68624" name="Text Box 17"/>
          <p:cNvSpPr txBox="1">
            <a:spLocks noChangeArrowheads="1"/>
          </p:cNvSpPr>
          <p:nvPr/>
        </p:nvSpPr>
        <p:spPr bwMode="auto">
          <a:xfrm>
            <a:off x="3055253" y="1295403"/>
            <a:ext cx="3136683"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00CCFF"/>
                </a:solidFill>
                <a:latin typeface="Arial"/>
                <a:cs typeface="Arial"/>
              </a:rPr>
              <a:t>Kedatangan</a:t>
            </a:r>
            <a:r>
              <a:rPr lang="en-US" sz="3600" b="1" dirty="0">
                <a:solidFill>
                  <a:srgbClr val="00CCFF"/>
                </a:solidFill>
                <a:latin typeface="Arial"/>
                <a:cs typeface="Arial"/>
              </a:rPr>
              <a:t> </a:t>
            </a:r>
            <a:r>
              <a:rPr lang="en-US" sz="3600" b="1" dirty="0" err="1">
                <a:solidFill>
                  <a:srgbClr val="00CCFF"/>
                </a:solidFill>
                <a:latin typeface="Arial"/>
                <a:cs typeface="Arial"/>
              </a:rPr>
              <a:t>Kedua</a:t>
            </a:r>
            <a:endParaRPr lang="en-US" sz="3600" dirty="0">
              <a:solidFill>
                <a:srgbClr val="000000"/>
              </a:solidFill>
              <a:latin typeface="Arial"/>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68627" name="Text Box 5"/>
          <p:cNvSpPr txBox="1">
            <a:spLocks noChangeArrowheads="1"/>
          </p:cNvSpPr>
          <p:nvPr/>
        </p:nvSpPr>
        <p:spPr bwMode="auto">
          <a:xfrm>
            <a:off x="5568286" y="1295403"/>
            <a:ext cx="3578843" cy="452431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b="1" dirty="0">
                <a:solidFill>
                  <a:srgbClr val="FFFFFF"/>
                </a:solidFill>
                <a:latin typeface="Arial"/>
                <a:cs typeface="Arial"/>
              </a:rPr>
              <a:t>5. </a:t>
            </a:r>
            <a:r>
              <a:rPr lang="en-US" sz="3200" b="1" dirty="0" err="1">
                <a:solidFill>
                  <a:srgbClr val="FFFFFF"/>
                </a:solidFill>
                <a:latin typeface="Arial"/>
                <a:cs typeface="Arial"/>
              </a:rPr>
              <a:t>Gereja</a:t>
            </a:r>
            <a:r>
              <a:rPr lang="en-US" sz="3200" b="1" dirty="0">
                <a:solidFill>
                  <a:srgbClr val="FFFFFF"/>
                </a:solidFill>
                <a:latin typeface="Arial"/>
                <a:cs typeface="Arial"/>
              </a:rPr>
              <a:t> </a:t>
            </a:r>
            <a:r>
              <a:rPr lang="en-SG" sz="3200" b="1" dirty="0" err="1">
                <a:solidFill>
                  <a:srgbClr val="FFFFFF"/>
                </a:solidFill>
                <a:latin typeface="Arial"/>
                <a:cs typeface="Arial"/>
              </a:rPr>
              <a:t>tidak</a:t>
            </a:r>
            <a:r>
              <a:rPr lang="en-SG" sz="3200" b="1" dirty="0">
                <a:solidFill>
                  <a:srgbClr val="FFFFFF"/>
                </a:solidFill>
                <a:latin typeface="Arial"/>
                <a:cs typeface="Arial"/>
              </a:rPr>
              <a:t> </a:t>
            </a:r>
            <a:r>
              <a:rPr lang="en-SG" sz="3200" b="1" dirty="0" err="1">
                <a:solidFill>
                  <a:srgbClr val="FFFFFF"/>
                </a:solidFill>
                <a:latin typeface="Arial"/>
                <a:cs typeface="Arial"/>
              </a:rPr>
              <a:t>akan</a:t>
            </a:r>
            <a:r>
              <a:rPr lang="en-SG" sz="3200" b="1" dirty="0">
                <a:solidFill>
                  <a:srgbClr val="FFFFFF"/>
                </a:solidFill>
                <a:latin typeface="Arial"/>
                <a:cs typeface="Arial"/>
              </a:rPr>
              <a:t> </a:t>
            </a:r>
            <a:r>
              <a:rPr lang="en-SG" sz="3200" b="1" dirty="0" err="1">
                <a:solidFill>
                  <a:srgbClr val="FFFFFF"/>
                </a:solidFill>
                <a:latin typeface="Arial"/>
                <a:cs typeface="Arial"/>
              </a:rPr>
              <a:t>muncul</a:t>
            </a:r>
            <a:r>
              <a:rPr lang="en-SG" sz="3200" b="1" dirty="0">
                <a:solidFill>
                  <a:srgbClr val="FFFFFF"/>
                </a:solidFill>
                <a:latin typeface="Arial"/>
                <a:cs typeface="Arial"/>
              </a:rPr>
              <a:t> </a:t>
            </a:r>
            <a:r>
              <a:rPr lang="en-SG" sz="3200" b="1" dirty="0" err="1">
                <a:solidFill>
                  <a:srgbClr val="FFFFFF"/>
                </a:solidFill>
                <a:latin typeface="Arial"/>
                <a:cs typeface="Arial"/>
              </a:rPr>
              <a:t>dari</a:t>
            </a:r>
            <a:r>
              <a:rPr lang="en-SG" sz="3200" b="1" dirty="0">
                <a:solidFill>
                  <a:srgbClr val="FFFFFF"/>
                </a:solidFill>
                <a:latin typeface="Arial"/>
                <a:cs typeface="Arial"/>
              </a:rPr>
              <a:t> </a:t>
            </a:r>
            <a:r>
              <a:rPr lang="en-SG" sz="3200" b="1" dirty="0" err="1">
                <a:solidFill>
                  <a:srgbClr val="FFFFFF"/>
                </a:solidFill>
                <a:latin typeface="Arial"/>
                <a:cs typeface="Arial"/>
              </a:rPr>
              <a:t>murka</a:t>
            </a:r>
            <a:r>
              <a:rPr lang="en-SG" sz="3200" b="1" dirty="0">
                <a:solidFill>
                  <a:srgbClr val="FFFFFF"/>
                </a:solidFill>
                <a:latin typeface="Arial"/>
                <a:cs typeface="Arial"/>
              </a:rPr>
              <a:t> </a:t>
            </a:r>
            <a:r>
              <a:rPr lang="en-SG" sz="3200" b="1" dirty="0" err="1">
                <a:solidFill>
                  <a:srgbClr val="FFFFFF"/>
                </a:solidFill>
                <a:latin typeface="Arial"/>
                <a:cs typeface="Arial"/>
              </a:rPr>
              <a:t>Tuhan</a:t>
            </a:r>
            <a:r>
              <a:rPr lang="en-US" sz="3200" b="1" dirty="0">
                <a:solidFill>
                  <a:srgbClr val="FFFFFF"/>
                </a:solidFill>
                <a:latin typeface="Arial"/>
                <a:cs typeface="Arial"/>
              </a:rPr>
              <a:t>:</a:t>
            </a:r>
            <a:br>
              <a:rPr lang="en-US" sz="3200" dirty="0">
                <a:solidFill>
                  <a:srgbClr val="FFFFFF"/>
                </a:solidFill>
                <a:latin typeface="Arial"/>
                <a:cs typeface="Arial"/>
              </a:rPr>
            </a:br>
            <a:r>
              <a:rPr lang="en-US" sz="3200" dirty="0">
                <a:solidFill>
                  <a:srgbClr val="FFFFFF"/>
                </a:solidFill>
                <a:latin typeface="Arial"/>
                <a:cs typeface="Arial"/>
              </a:rPr>
              <a:t>• </a:t>
            </a:r>
            <a:r>
              <a:rPr lang="en-US" sz="3200" dirty="0" err="1">
                <a:solidFill>
                  <a:srgbClr val="FFFFFF"/>
                </a:solidFill>
                <a:latin typeface="Arial"/>
                <a:cs typeface="Arial"/>
              </a:rPr>
              <a:t>Yoh</a:t>
            </a:r>
            <a:r>
              <a:rPr lang="en-US" sz="3200" dirty="0">
                <a:solidFill>
                  <a:srgbClr val="FFFFFF"/>
                </a:solidFill>
                <a:latin typeface="Arial"/>
                <a:cs typeface="Arial"/>
              </a:rPr>
              <a:t> 5:24</a:t>
            </a:r>
            <a:br>
              <a:rPr lang="en-US" sz="3200" dirty="0">
                <a:solidFill>
                  <a:srgbClr val="FFFFFF"/>
                </a:solidFill>
                <a:latin typeface="Arial"/>
                <a:cs typeface="Arial"/>
              </a:rPr>
            </a:br>
            <a:r>
              <a:rPr lang="en-US" sz="3200" dirty="0">
                <a:solidFill>
                  <a:srgbClr val="FFFFFF"/>
                </a:solidFill>
                <a:latin typeface="Arial"/>
                <a:cs typeface="Arial"/>
              </a:rPr>
              <a:t>• Rom. 5:9; 8:1</a:t>
            </a:r>
            <a:br>
              <a:rPr lang="en-US" sz="3200" dirty="0">
                <a:solidFill>
                  <a:srgbClr val="FFFFFF"/>
                </a:solidFill>
                <a:latin typeface="Arial"/>
                <a:cs typeface="Arial"/>
              </a:rPr>
            </a:br>
            <a:r>
              <a:rPr lang="en-US" sz="3200" dirty="0">
                <a:solidFill>
                  <a:srgbClr val="FFFFFF"/>
                </a:solidFill>
                <a:latin typeface="Arial"/>
                <a:cs typeface="Arial"/>
              </a:rPr>
              <a:t>• 1 </a:t>
            </a:r>
            <a:r>
              <a:rPr lang="en-US" sz="3200" dirty="0" err="1">
                <a:solidFill>
                  <a:srgbClr val="FFFFFF"/>
                </a:solidFill>
                <a:latin typeface="Arial"/>
                <a:cs typeface="Arial"/>
              </a:rPr>
              <a:t>Tes</a:t>
            </a:r>
            <a:r>
              <a:rPr lang="en-US" sz="3200" dirty="0">
                <a:solidFill>
                  <a:srgbClr val="FFFFFF"/>
                </a:solidFill>
                <a:latin typeface="Arial"/>
                <a:cs typeface="Arial"/>
              </a:rPr>
              <a:t>. 1:10; 5:9</a:t>
            </a:r>
            <a:br>
              <a:rPr lang="en-US" sz="3200" dirty="0">
                <a:solidFill>
                  <a:srgbClr val="FFFFFF"/>
                </a:solidFill>
                <a:latin typeface="Arial"/>
                <a:cs typeface="Arial"/>
              </a:rPr>
            </a:br>
            <a:r>
              <a:rPr lang="en-US" sz="3200" dirty="0">
                <a:solidFill>
                  <a:srgbClr val="FFFFFF"/>
                </a:solidFill>
                <a:latin typeface="Arial"/>
                <a:cs typeface="Arial"/>
              </a:rPr>
              <a:t>• Way. 6:15-17</a:t>
            </a:r>
            <a:br>
              <a:rPr lang="en-US" sz="3200" dirty="0">
                <a:solidFill>
                  <a:srgbClr val="FFFFFF"/>
                </a:solidFill>
                <a:latin typeface="Arial"/>
                <a:cs typeface="Arial"/>
              </a:rPr>
            </a:br>
            <a:r>
              <a:rPr lang="en-US" sz="3200" dirty="0">
                <a:solidFill>
                  <a:srgbClr val="FFFFFF"/>
                </a:solidFill>
                <a:latin typeface="Arial"/>
                <a:cs typeface="Arial"/>
              </a:rPr>
              <a:t>• Way. 11:18</a:t>
            </a:r>
            <a:br>
              <a:rPr lang="en-US" sz="3200" dirty="0">
                <a:solidFill>
                  <a:srgbClr val="FFFFFF"/>
                </a:solidFill>
                <a:latin typeface="Arial"/>
                <a:cs typeface="Arial"/>
              </a:rPr>
            </a:br>
            <a:r>
              <a:rPr lang="en-US" sz="3200" dirty="0">
                <a:solidFill>
                  <a:srgbClr val="FFFFFF"/>
                </a:solidFill>
                <a:latin typeface="Arial"/>
                <a:cs typeface="Arial"/>
              </a:rPr>
              <a:t>• Way. 14:10, 19</a:t>
            </a:r>
            <a:endParaRPr lang="en-US" sz="3200" b="1" dirty="0">
              <a:solidFill>
                <a:srgbClr val="FFFFFF"/>
              </a:solidFill>
              <a:latin typeface="Arial"/>
              <a:cs typeface="Arial"/>
            </a:endParaRPr>
          </a:p>
        </p:txBody>
      </p:sp>
      <p:sp>
        <p:nvSpPr>
          <p:cNvPr id="20" name="Text Box 1041"/>
          <p:cNvSpPr txBox="1">
            <a:spLocks noChangeArrowheads="1"/>
          </p:cNvSpPr>
          <p:nvPr/>
        </p:nvSpPr>
        <p:spPr bwMode="auto">
          <a:xfrm>
            <a:off x="9531425" y="-781048"/>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
        <p:nvSpPr>
          <p:cNvPr id="21" name="Text Box 1041"/>
          <p:cNvSpPr txBox="1">
            <a:spLocks noChangeArrowheads="1"/>
          </p:cNvSpPr>
          <p:nvPr/>
        </p:nvSpPr>
        <p:spPr bwMode="auto">
          <a:xfrm>
            <a:off x="8388424" y="92529"/>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4030634445"/>
      </p:ext>
    </p:extLst>
  </p:cSld>
  <p:clrMapOvr>
    <a:masterClrMapping/>
  </p:clrMapOvr>
  <p:transition spd="med">
    <p:randomBar dir="vert"/>
  </p:transition>
</p:sld>
</file>

<file path=ppt/slides/slide66.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idx="4294967295"/>
          </p:nvPr>
        </p:nvSpPr>
        <p:spPr>
          <a:xfrm>
            <a:off x="685800" y="333375"/>
            <a:ext cx="7772400" cy="874713"/>
          </a:xfrm>
          <a:solidFill>
            <a:schemeClr val="accent2"/>
          </a:solidFill>
        </p:spPr>
        <p:txBody>
          <a:bodyPr/>
          <a:lstStyle/>
          <a:p>
            <a:r>
              <a:rPr lang="en-US">
                <a:solidFill>
                  <a:schemeClr val="bg1"/>
                </a:solidFill>
                <a:latin typeface="Arial" charset="0"/>
                <a:ea typeface="ＭＳ Ｐゴシック" charset="0"/>
                <a:cs typeface="Arial" charset="0"/>
              </a:rPr>
              <a:t>Mengapa Saya Petrib?</a:t>
            </a:r>
          </a:p>
        </p:txBody>
      </p:sp>
      <p:sp>
        <p:nvSpPr>
          <p:cNvPr id="681988" name="Rectangle 4"/>
          <p:cNvSpPr>
            <a:spLocks noChangeArrowheads="1"/>
          </p:cNvSpPr>
          <p:nvPr/>
        </p:nvSpPr>
        <p:spPr bwMode="auto">
          <a:xfrm>
            <a:off x="381000" y="1371600"/>
            <a:ext cx="8496300" cy="1912938"/>
          </a:xfrm>
          <a:prstGeom prst="rect">
            <a:avLst/>
          </a:prstGeom>
          <a:noFill/>
          <a:ln w="9525">
            <a:noFill/>
            <a:miter lim="800000"/>
            <a:headEnd/>
            <a:tailEnd/>
          </a:ln>
        </p:spPr>
        <p:txBody>
          <a:bodyPr/>
          <a:lstStyle/>
          <a:p>
            <a:pPr marL="742950" indent="-742950">
              <a:spcBef>
                <a:spcPct val="20000"/>
              </a:spcBef>
              <a:defRPr/>
            </a:pPr>
            <a:r>
              <a:rPr lang="en-US" sz="2800" dirty="0">
                <a:solidFill>
                  <a:srgbClr val="FFFFFF"/>
                </a:solidFill>
                <a:effectLst>
                  <a:outerShdw blurRad="38100" dist="38100" dir="2700000" algn="tl">
                    <a:srgbClr val="000000"/>
                  </a:outerShdw>
                </a:effectLst>
                <a:latin typeface="Arial" charset="0"/>
                <a:cs typeface="Arial" charset="0"/>
              </a:rPr>
              <a:t>6.	Pengangkatan </a:t>
            </a:r>
            <a:r>
              <a:rPr lang="en-US" sz="2800" dirty="0" err="1">
                <a:solidFill>
                  <a:srgbClr val="FFFFFF"/>
                </a:solidFill>
                <a:effectLst>
                  <a:outerShdw blurRad="38100" dist="38100" dir="2700000" algn="tl">
                    <a:srgbClr val="000000"/>
                  </a:outerShdw>
                </a:effectLst>
                <a:latin typeface="Arial" charset="0"/>
                <a:cs typeface="Arial" charset="0"/>
              </a:rPr>
              <a:t>itu</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iminen</a:t>
            </a:r>
            <a:r>
              <a:rPr lang="en-US" sz="2800" dirty="0">
                <a:solidFill>
                  <a:srgbClr val="FFFFFF"/>
                </a:solidFill>
                <a:effectLst>
                  <a:outerShdw blurRad="38100" dist="38100" dir="2700000" algn="tl">
                    <a:srgbClr val="000000"/>
                  </a:outerShdw>
                </a:effectLst>
                <a:latin typeface="Arial" charset="0"/>
                <a:cs typeface="Arial" charset="0"/>
              </a:rPr>
              <a:t>/</a:t>
            </a:r>
            <a:r>
              <a:rPr lang="en-US" sz="2800" dirty="0" err="1">
                <a:solidFill>
                  <a:srgbClr val="FFFFFF"/>
                </a:solidFill>
                <a:effectLst>
                  <a:outerShdw blurRad="38100" dist="38100" dir="2700000" algn="tl">
                    <a:srgbClr val="000000"/>
                  </a:outerShdw>
                </a:effectLst>
                <a:latin typeface="Arial" charset="0"/>
                <a:cs typeface="Arial" charset="0"/>
              </a:rPr>
              <a:t>bersifat</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dekat</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dapat</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terjadi</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kapan</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saja</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jadi</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itu</a:t>
            </a:r>
            <a:r>
              <a:rPr lang="en-US" sz="2800" dirty="0">
                <a:solidFill>
                  <a:srgbClr val="FFFFFF"/>
                </a:solidFill>
                <a:effectLst>
                  <a:outerShdw blurRad="38100" dist="38100" dir="2700000" algn="tl">
                    <a:srgbClr val="000000"/>
                  </a:outerShdw>
                </a:effectLst>
                <a:latin typeface="Arial" charset="0"/>
                <a:cs typeface="Arial" charset="0"/>
              </a:rPr>
              <a:t> </a:t>
            </a:r>
            <a:r>
              <a:rPr lang="en-US" sz="2800" dirty="0" err="1">
                <a:solidFill>
                  <a:srgbClr val="FFFFFF"/>
                </a:solidFill>
                <a:effectLst>
                  <a:outerShdw blurRad="38100" dist="38100" dir="2700000" algn="tl">
                    <a:srgbClr val="000000"/>
                  </a:outerShdw>
                </a:effectLst>
                <a:latin typeface="Arial" charset="0"/>
                <a:cs typeface="Arial" charset="0"/>
              </a:rPr>
              <a:t>harus</a:t>
            </a:r>
            <a:r>
              <a:rPr lang="en-US" sz="2800" dirty="0">
                <a:solidFill>
                  <a:srgbClr val="FFFFFF"/>
                </a:solidFill>
                <a:effectLst>
                  <a:outerShdw blurRad="38100" dist="38100" dir="2700000" algn="tl">
                    <a:srgbClr val="000000"/>
                  </a:outerShdw>
                </a:effectLst>
                <a:latin typeface="Arial" charset="0"/>
                <a:cs typeface="Arial" charset="0"/>
              </a:rPr>
              <a:t> Pre-</a:t>
            </a:r>
            <a:r>
              <a:rPr lang="en-US" sz="2800" dirty="0" err="1">
                <a:solidFill>
                  <a:srgbClr val="FFFFFF"/>
                </a:solidFill>
                <a:effectLst>
                  <a:outerShdw blurRad="38100" dist="38100" dir="2700000" algn="tl">
                    <a:srgbClr val="000000"/>
                  </a:outerShdw>
                </a:effectLst>
                <a:latin typeface="Arial" charset="0"/>
                <a:cs typeface="Arial" charset="0"/>
              </a:rPr>
              <a:t>Tribulisasi</a:t>
            </a:r>
            <a:r>
              <a:rPr lang="en-US" sz="2800" dirty="0">
                <a:solidFill>
                  <a:srgbClr val="FFFFFF"/>
                </a:solidFill>
                <a:effectLst>
                  <a:outerShdw blurRad="38100" dist="38100" dir="2700000" algn="tl">
                    <a:srgbClr val="000000"/>
                  </a:outerShdw>
                </a:effectLst>
                <a:latin typeface="Arial" charset="0"/>
                <a:cs typeface="Arial" charset="0"/>
              </a:rPr>
              <a:t>:</a:t>
            </a:r>
          </a:p>
        </p:txBody>
      </p:sp>
      <p:sp>
        <p:nvSpPr>
          <p:cNvPr id="75780"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rPr>
              <a:t>209</a:t>
            </a:r>
            <a:endParaRPr lang="en-US" b="1">
              <a:solidFill>
                <a:srgbClr val="000000"/>
              </a:solidFill>
            </a:endParaRPr>
          </a:p>
        </p:txBody>
      </p:sp>
      <p:sp>
        <p:nvSpPr>
          <p:cNvPr id="5" name="Rectangle 4"/>
          <p:cNvSpPr>
            <a:spLocks noChangeArrowheads="1"/>
          </p:cNvSpPr>
          <p:nvPr/>
        </p:nvSpPr>
        <p:spPr bwMode="auto">
          <a:xfrm>
            <a:off x="250825" y="2924175"/>
            <a:ext cx="8675688" cy="990600"/>
          </a:xfrm>
          <a:prstGeom prst="rect">
            <a:avLst/>
          </a:prstGeom>
          <a:noFill/>
          <a:ln w="9525">
            <a:noFill/>
            <a:miter lim="800000"/>
            <a:headEnd/>
            <a:tailEnd/>
          </a:ln>
        </p:spPr>
        <p:txBody>
          <a:bodyPr/>
          <a:lstStyle/>
          <a:p>
            <a:pPr marL="742950" indent="-742950">
              <a:spcBef>
                <a:spcPct val="20000"/>
              </a:spcBef>
            </a:pPr>
            <a:r>
              <a:rPr lang="en-US" sz="2800">
                <a:solidFill>
                  <a:srgbClr val="FFFFFF"/>
                </a:solidFill>
                <a:effectLst>
                  <a:outerShdw blurRad="38100" dist="38100" dir="2700000" algn="tl">
                    <a:srgbClr val="000000"/>
                  </a:outerShdw>
                </a:effectLst>
                <a:latin typeface="Arial" charset="0"/>
                <a:cs typeface="Arial" charset="0"/>
              </a:rPr>
              <a:t>a.	“…hari Tuhan datang seperti pencuri pada malam” (1 Tes. 5:2)</a:t>
            </a:r>
          </a:p>
        </p:txBody>
      </p:sp>
      <p:sp>
        <p:nvSpPr>
          <p:cNvPr id="6" name="Rectangle 5"/>
          <p:cNvSpPr>
            <a:spLocks noChangeArrowheads="1"/>
          </p:cNvSpPr>
          <p:nvPr/>
        </p:nvSpPr>
        <p:spPr bwMode="auto">
          <a:xfrm>
            <a:off x="250825" y="4076700"/>
            <a:ext cx="8697913" cy="1409700"/>
          </a:xfrm>
          <a:prstGeom prst="rect">
            <a:avLst/>
          </a:prstGeom>
          <a:noFill/>
          <a:ln w="9525">
            <a:noFill/>
            <a:miter lim="800000"/>
            <a:headEnd/>
            <a:tailEnd/>
          </a:ln>
        </p:spPr>
        <p:txBody>
          <a:bodyPr/>
          <a:lstStyle/>
          <a:p>
            <a:pPr marL="742950" indent="-742950">
              <a:spcBef>
                <a:spcPct val="20000"/>
              </a:spcBef>
              <a:defRPr/>
            </a:pPr>
            <a:r>
              <a:rPr lang="en-US" sz="2800">
                <a:solidFill>
                  <a:srgbClr val="FFFFFF"/>
                </a:solidFill>
                <a:effectLst>
                  <a:outerShdw blurRad="38100" dist="38100" dir="2700000" algn="tl">
                    <a:srgbClr val="000000"/>
                  </a:outerShdw>
                </a:effectLst>
                <a:latin typeface="Arial" charset="0"/>
                <a:cs typeface="Arial" charset="0"/>
              </a:rPr>
              <a:t> b.	“Aku akan datang kembali dan membawa kamu ke tempat-Ku” (Yoh 14:3) = “Aku akan datang” dlm waktu dekat tanpa tanda-tanda</a:t>
            </a:r>
          </a:p>
        </p:txBody>
      </p:sp>
      <p:sp>
        <p:nvSpPr>
          <p:cNvPr id="7" name="Rectangle 6"/>
          <p:cNvSpPr>
            <a:spLocks noChangeArrowheads="1"/>
          </p:cNvSpPr>
          <p:nvPr/>
        </p:nvSpPr>
        <p:spPr bwMode="auto">
          <a:xfrm>
            <a:off x="323850" y="5661025"/>
            <a:ext cx="8553450" cy="990600"/>
          </a:xfrm>
          <a:prstGeom prst="rect">
            <a:avLst/>
          </a:prstGeom>
          <a:noFill/>
          <a:ln w="9525">
            <a:noFill/>
            <a:miter lim="800000"/>
            <a:headEnd/>
            <a:tailEnd/>
          </a:ln>
        </p:spPr>
        <p:txBody>
          <a:bodyPr/>
          <a:lstStyle/>
          <a:p>
            <a:pPr marL="742950" indent="-742950">
              <a:spcBef>
                <a:spcPct val="20000"/>
              </a:spcBef>
              <a:defRPr/>
            </a:pPr>
            <a:r>
              <a:rPr lang="en-US" sz="2800">
                <a:solidFill>
                  <a:srgbClr val="FFFFFF"/>
                </a:solidFill>
                <a:effectLst>
                  <a:outerShdw blurRad="38100" dist="38100" dir="2700000" algn="tl">
                    <a:srgbClr val="000000"/>
                  </a:outerShdw>
                </a:effectLst>
                <a:latin typeface="Arial" charset="0"/>
                <a:cs typeface="Arial" charset="0"/>
              </a:rPr>
              <a:t>c.	Yak 5:8-9; Tit. 2:13; Ibr. 9:28; 1 Pet. 1:6-7; 1 Yoh 2:28; 3:2-3; Wah 22:10, 12	</a:t>
            </a:r>
          </a:p>
        </p:txBody>
      </p:sp>
    </p:spTree>
    <p:extLst>
      <p:ext uri="{BB962C8B-B14F-4D97-AF65-F5344CB8AC3E}">
        <p14:creationId xmlns:p14="http://schemas.microsoft.com/office/powerpoint/2010/main" val="40796434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dissolve">
                                      <p:cBhvr>
                                        <p:cTn id="12" dur="500"/>
                                        <p:tgtEl>
                                          <p:spTgt spid="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build="p"/>
      <p:bldP spid="7" grpId="0" build="p"/>
    </p:bldLst>
  </p:timing>
</p:sld>
</file>

<file path=ppt/slides/slide6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397786" y="0"/>
            <a:ext cx="8207375" cy="707886"/>
          </a:xfrm>
        </p:spPr>
        <p:txBody>
          <a:bodyPr anchor="t">
            <a:spAutoFit/>
          </a:bodyPr>
          <a:lstStyle/>
          <a:p>
            <a:pPr>
              <a:spcBef>
                <a:spcPct val="50000"/>
              </a:spcBef>
              <a:defRPr/>
            </a:pPr>
            <a:r>
              <a:rPr lang="en-US" sz="4000" b="1" dirty="0" err="1">
                <a:solidFill>
                  <a:srgbClr val="FFFF99"/>
                </a:solidFill>
                <a:effectLst>
                  <a:outerShdw blurRad="38100" dist="38100" dir="2700000" algn="tl">
                    <a:srgbClr val="000000"/>
                  </a:outerShdw>
                </a:effectLst>
                <a:latin typeface="Arial" charset="0"/>
                <a:ea typeface="ＭＳ Ｐゴシック" charset="0"/>
                <a:cs typeface="Arial" charset="0"/>
              </a:rPr>
              <a:t>Tahap-tahap</a:t>
            </a:r>
            <a:r>
              <a:rPr lang="en-US" sz="4000" b="1" dirty="0">
                <a:solidFill>
                  <a:srgbClr val="FFFF99"/>
                </a:solidFill>
                <a:effectLst>
                  <a:outerShdw blurRad="38100" dist="38100" dir="2700000" algn="tl">
                    <a:srgbClr val="000000"/>
                  </a:outerShdw>
                </a:effectLst>
                <a:latin typeface="Arial" charset="0"/>
                <a:ea typeface="ＭＳ Ｐゴシック" charset="0"/>
                <a:cs typeface="Arial" charset="0"/>
              </a:rPr>
              <a:t> </a:t>
            </a:r>
            <a:r>
              <a:rPr lang="en-US" sz="4000" b="1" dirty="0" err="1">
                <a:solidFill>
                  <a:srgbClr val="FFFF99"/>
                </a:solidFill>
                <a:effectLst>
                  <a:outerShdw blurRad="38100" dist="38100" dir="2700000" algn="tl">
                    <a:srgbClr val="000000"/>
                  </a:outerShdw>
                </a:effectLst>
                <a:latin typeface="Arial" charset="0"/>
                <a:ea typeface="ＭＳ Ｐゴシック" charset="0"/>
                <a:cs typeface="Arial" charset="0"/>
              </a:rPr>
              <a:t>Kedatangan</a:t>
            </a:r>
            <a:r>
              <a:rPr lang="en-US" sz="4000" b="1" dirty="0">
                <a:solidFill>
                  <a:srgbClr val="FFFF99"/>
                </a:solidFill>
                <a:effectLst>
                  <a:outerShdw blurRad="38100" dist="38100" dir="2700000" algn="tl">
                    <a:srgbClr val="000000"/>
                  </a:outerShdw>
                </a:effectLst>
                <a:latin typeface="Arial" charset="0"/>
                <a:ea typeface="ＭＳ Ｐゴシック" charset="0"/>
                <a:cs typeface="Arial" charset="0"/>
              </a:rPr>
              <a:t> </a:t>
            </a:r>
            <a:r>
              <a:rPr lang="en-US" sz="4000" b="1" dirty="0" err="1">
                <a:solidFill>
                  <a:srgbClr val="FFFF99"/>
                </a:solidFill>
                <a:effectLst>
                  <a:outerShdw blurRad="38100" dist="38100" dir="2700000" algn="tl">
                    <a:srgbClr val="000000"/>
                  </a:outerShdw>
                </a:effectLst>
                <a:latin typeface="Arial" charset="0"/>
                <a:ea typeface="ＭＳ Ｐゴシック" charset="0"/>
                <a:cs typeface="Arial" charset="0"/>
              </a:rPr>
              <a:t>Kedua</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sp>
        <p:nvSpPr>
          <p:cNvPr id="160771" name="Text Box 16"/>
          <p:cNvSpPr txBox="1">
            <a:spLocks noChangeArrowheads="1"/>
          </p:cNvSpPr>
          <p:nvPr/>
        </p:nvSpPr>
        <p:spPr bwMode="auto">
          <a:xfrm>
            <a:off x="9601202" y="-785810"/>
            <a:ext cx="6463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Times New Roman" charset="0"/>
              </a:rPr>
              <a:t>210</a:t>
            </a:r>
            <a:endParaRPr lang="en-US" b="1">
              <a:solidFill>
                <a:srgbClr val="000000"/>
              </a:solidFill>
              <a:latin typeface="Times New Roman" charset="0"/>
            </a:endParaRPr>
          </a:p>
        </p:txBody>
      </p:sp>
      <p:graphicFrame>
        <p:nvGraphicFramePr>
          <p:cNvPr id="6" name="Table 5"/>
          <p:cNvGraphicFramePr>
            <a:graphicFrameLocks noGrp="1"/>
          </p:cNvGraphicFramePr>
          <p:nvPr>
            <p:extLst>
              <p:ext uri="{D42A27DB-BD31-4B8C-83A1-F6EECF244321}">
                <p14:modId xmlns:p14="http://schemas.microsoft.com/office/powerpoint/2010/main" val="331009500"/>
              </p:ext>
            </p:extLst>
          </p:nvPr>
        </p:nvGraphicFramePr>
        <p:xfrm>
          <a:off x="152400" y="838202"/>
          <a:ext cx="8915400" cy="5980609"/>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400058">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4" marB="45724"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latin typeface="Arial" charset="0"/>
                          <a:ea typeface="ＭＳ Ｐゴシック" charset="0"/>
                          <a:cs typeface="Arial" charset="0"/>
                        </a:rPr>
                        <a:t>Pengangkatan</a:t>
                      </a:r>
                    </a:p>
                  </a:txBody>
                  <a:tcPr marT="45724" marB="45724"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FFFFFF"/>
                          </a:solidFill>
                          <a:effectLst/>
                          <a:latin typeface="Arial" charset="0"/>
                          <a:ea typeface="ＭＳ Ｐゴシック" charset="0"/>
                          <a:cs typeface="Arial" charset="0"/>
                        </a:rPr>
                        <a:t>Penyataan</a:t>
                      </a: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4" marB="45724"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427254">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Pre-</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tribulasi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(Why 3:10)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Post-</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tribulasi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(Why 19:11-21)</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018349">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2</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Kristus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akan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datang</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di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udara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4:16)</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Kristus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akan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datang</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ke</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bumi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kaki-Nya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akan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berpijak</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di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Bkt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Zaitun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(Zak 14:4)</a:t>
                      </a: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008551">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3</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Kedatangan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untuk</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orang kudus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Yoh</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14:1-2; 1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4:15-17)</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Kedatangan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bersama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orang kudus (Mat. 25:31; 1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3:13; Why 19:14)</a:t>
                      </a: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891957">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4</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Orang-orang Kudus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yg</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mati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atau</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hidup</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akan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diangkat</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ru-RU"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pengangkatan</a:t>
                      </a:r>
                      <a:r>
                        <a:rPr kumimoji="0" lang="ru-RU"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dari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bumi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bertemu</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Tuhan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di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udara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diangkat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ke</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surga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4:16-17) </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Orang-orang Kudus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yang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sudah</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ada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di bumi akan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menetap</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di bumi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(tidak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ada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pengangkatan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masuk</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ke</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dalam Kerajaan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Seribu</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Tahun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Kis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15:16; Why 5:10; cf. Mat. 6:10; ps. 24)</a:t>
                      </a: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123444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5</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Menimbulkan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kedamaian dan harapan </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(1 Tes. 4:18)</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Menimbulkan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ketakutan</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dan</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tuduhan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(Mat. 24:27-31;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Luk</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21:20-28; Why 6:15-17)</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 name="Text Box 18"/>
          <p:cNvSpPr txBox="1">
            <a:spLocks noChangeArrowheads="1"/>
          </p:cNvSpPr>
          <p:nvPr/>
        </p:nvSpPr>
        <p:spPr bwMode="auto">
          <a:xfrm>
            <a:off x="8382000" y="7620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210</a:t>
            </a:r>
            <a:endParaRPr lang="en-US" b="1" dirty="0">
              <a:solidFill>
                <a:srgbClr val="000000"/>
              </a:solidFill>
              <a:latin typeface="Arial"/>
              <a:cs typeface="Arial"/>
            </a:endParaRPr>
          </a:p>
        </p:txBody>
      </p:sp>
    </p:spTree>
    <p:extLst>
      <p:ext uri="{BB962C8B-B14F-4D97-AF65-F5344CB8AC3E}">
        <p14:creationId xmlns:p14="http://schemas.microsoft.com/office/powerpoint/2010/main" val="4127888192"/>
      </p:ext>
    </p:extLst>
  </p:cSld>
  <p:clrMapOvr>
    <a:masterClrMapping/>
  </p:clrMapOvr>
  <p:transition spd="med">
    <p:randomBar dir="vert"/>
  </p:transition>
</p:sld>
</file>

<file path=ppt/slides/slide6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407995" y="32658"/>
            <a:ext cx="8278812" cy="707886"/>
          </a:xfrm>
        </p:spPr>
        <p:txBody>
          <a:bodyPr anchor="t">
            <a:spAutoFit/>
          </a:bodyPr>
          <a:lstStyle/>
          <a:p>
            <a:pPr>
              <a:spcBef>
                <a:spcPct val="50000"/>
              </a:spcBef>
              <a:defRPr/>
            </a:pPr>
            <a:r>
              <a:rPr lang="en-US" sz="4000" b="1" dirty="0" err="1">
                <a:solidFill>
                  <a:srgbClr val="FFFF99"/>
                </a:solidFill>
                <a:effectLst>
                  <a:outerShdw blurRad="38100" dist="38100" dir="2700000" algn="tl">
                    <a:srgbClr val="000000"/>
                  </a:outerShdw>
                </a:effectLst>
                <a:latin typeface="Arial" charset="0"/>
                <a:ea typeface="ＭＳ Ｐゴシック" charset="0"/>
                <a:cs typeface="Arial" charset="0"/>
              </a:rPr>
              <a:t>Tahap-tahap</a:t>
            </a:r>
            <a:r>
              <a:rPr lang="en-US" sz="4000" b="1" dirty="0">
                <a:solidFill>
                  <a:srgbClr val="FFFF99"/>
                </a:solidFill>
                <a:effectLst>
                  <a:outerShdw blurRad="38100" dist="38100" dir="2700000" algn="tl">
                    <a:srgbClr val="000000"/>
                  </a:outerShdw>
                </a:effectLst>
                <a:latin typeface="Arial" charset="0"/>
                <a:ea typeface="ＭＳ Ｐゴシック" charset="0"/>
                <a:cs typeface="Arial" charset="0"/>
              </a:rPr>
              <a:t> </a:t>
            </a:r>
            <a:r>
              <a:rPr lang="en-US" sz="4000" b="1" dirty="0" err="1">
                <a:solidFill>
                  <a:srgbClr val="FFFF99"/>
                </a:solidFill>
                <a:effectLst>
                  <a:outerShdw blurRad="38100" dist="38100" dir="2700000" algn="tl">
                    <a:srgbClr val="000000"/>
                  </a:outerShdw>
                </a:effectLst>
                <a:latin typeface="Arial" charset="0"/>
                <a:ea typeface="ＭＳ Ｐゴシック" charset="0"/>
                <a:cs typeface="Arial" charset="0"/>
              </a:rPr>
              <a:t>Kedatangan</a:t>
            </a:r>
            <a:r>
              <a:rPr lang="en-US" sz="4000" b="1" dirty="0">
                <a:solidFill>
                  <a:srgbClr val="FFFF99"/>
                </a:solidFill>
                <a:effectLst>
                  <a:outerShdw blurRad="38100" dist="38100" dir="2700000" algn="tl">
                    <a:srgbClr val="000000"/>
                  </a:outerShdw>
                </a:effectLst>
                <a:latin typeface="Arial" charset="0"/>
                <a:ea typeface="ＭＳ Ｐゴシック" charset="0"/>
                <a:cs typeface="Arial" charset="0"/>
              </a:rPr>
              <a:t> </a:t>
            </a:r>
            <a:r>
              <a:rPr lang="en-US" sz="4000" b="1" dirty="0" err="1">
                <a:solidFill>
                  <a:srgbClr val="FFFF99"/>
                </a:solidFill>
                <a:effectLst>
                  <a:outerShdw blurRad="38100" dist="38100" dir="2700000" algn="tl">
                    <a:srgbClr val="000000"/>
                  </a:outerShdw>
                </a:effectLst>
                <a:latin typeface="Arial" charset="0"/>
                <a:ea typeface="ＭＳ Ｐゴシック" charset="0"/>
                <a:cs typeface="Arial" charset="0"/>
              </a:rPr>
              <a:t>Kedua</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extLst>
              <p:ext uri="{D42A27DB-BD31-4B8C-83A1-F6EECF244321}">
                <p14:modId xmlns:p14="http://schemas.microsoft.com/office/powerpoint/2010/main" val="4111319323"/>
              </p:ext>
            </p:extLst>
          </p:nvPr>
        </p:nvGraphicFramePr>
        <p:xfrm>
          <a:off x="152400" y="838203"/>
          <a:ext cx="8915400" cy="578790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400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latin typeface="Arial" charset="0"/>
                          <a:ea typeface="ＭＳ Ｐゴシック" charset="0"/>
                          <a:cs typeface="Arial" charset="0"/>
                        </a:rPr>
                        <a:t>Pengangkatan</a:t>
                      </a: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FFFFFF"/>
                          </a:solidFill>
                          <a:effectLst/>
                          <a:latin typeface="Arial" charset="0"/>
                          <a:ea typeface="ＭＳ Ｐゴシック" charset="0"/>
                          <a:cs typeface="Arial" charset="0"/>
                        </a:rPr>
                        <a:t>Penyataan</a:t>
                      </a: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3444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6</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Misteri</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kebenaran hanya dinyatakan dalam masa Perjanjian Baru (1 Kor. 15:51)</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Pusat</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di dalam nubuat PL di buat jelas dalam PB (Yr. 30:7; Zak 14:1-3; Mat. 24:30; Kol. 3:4)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4305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7</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Tubuh</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jemaat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kudus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dimuliakan</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(1 Kor. 15:51-58;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Flp</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3:20-21)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dibawa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ke</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surga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selama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tujuh</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tahun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4:17)</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Tubuh orang-orang kudus yang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teraniaya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tinggal</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dalam status </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tidak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abadi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untuk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melanjutkan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hidup</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di dunia pada masa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milenium</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(Mat. 25:31-34)</a:t>
                      </a: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684524">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8</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Iminen</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tidak ada tanda (1 Thess. 4:16)</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Tidak</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iminen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tetapi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didahului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dengan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tanda-tanda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spektakuler</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di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langit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di (Mat. 24:29-31;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Luk</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21:25-28;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Kis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2:19-21; Why 1:7; ps. 6-19)</a:t>
                      </a: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2583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9</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Tujuan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utama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adalah</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membebaskan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orang kudus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dari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dunia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ini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1:10)</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Tujuan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utama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adalah</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menghakimi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orang-orang yang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tidak</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(Mat. 25:31-46)</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62838" name="Text Box 16"/>
          <p:cNvSpPr txBox="1">
            <a:spLocks noChangeArrowheads="1"/>
          </p:cNvSpPr>
          <p:nvPr/>
        </p:nvSpPr>
        <p:spPr bwMode="auto">
          <a:xfrm>
            <a:off x="9601202" y="-785810"/>
            <a:ext cx="6463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Times New Roman" charset="0"/>
              </a:rPr>
              <a:t>210</a:t>
            </a:r>
            <a:endParaRPr lang="en-US" b="1">
              <a:solidFill>
                <a:srgbClr val="000000"/>
              </a:solidFill>
              <a:latin typeface="Times New Roman" charset="0"/>
            </a:endParaRPr>
          </a:p>
        </p:txBody>
      </p:sp>
      <p:sp>
        <p:nvSpPr>
          <p:cNvPr id="5" name="Text Box 18"/>
          <p:cNvSpPr txBox="1">
            <a:spLocks noChangeArrowheads="1"/>
          </p:cNvSpPr>
          <p:nvPr/>
        </p:nvSpPr>
        <p:spPr bwMode="auto">
          <a:xfrm>
            <a:off x="8382000" y="7620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210</a:t>
            </a:r>
            <a:endParaRPr lang="en-US" b="1" dirty="0">
              <a:solidFill>
                <a:srgbClr val="000000"/>
              </a:solidFill>
              <a:latin typeface="Arial"/>
              <a:cs typeface="Arial"/>
            </a:endParaRPr>
          </a:p>
        </p:txBody>
      </p:sp>
    </p:spTree>
    <p:extLst>
      <p:ext uri="{BB962C8B-B14F-4D97-AF65-F5344CB8AC3E}">
        <p14:creationId xmlns:p14="http://schemas.microsoft.com/office/powerpoint/2010/main" val="2302014197"/>
      </p:ext>
    </p:extLst>
  </p:cSld>
  <p:clrMapOvr>
    <a:masterClrMapping/>
  </p:clrMapOvr>
  <p:transition spd="med">
    <p:randomBar dir="vert"/>
  </p:transition>
</p:sld>
</file>

<file path=ppt/slides/slide6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702129" y="0"/>
            <a:ext cx="7772400" cy="646331"/>
          </a:xfrm>
        </p:spPr>
        <p:txBody>
          <a:bodyPr anchor="t">
            <a:spAutoFit/>
          </a:bodyPr>
          <a:lstStyle/>
          <a:p>
            <a:pPr>
              <a:spcBef>
                <a:spcPct val="50000"/>
              </a:spcBef>
              <a:defRPr/>
            </a:pPr>
            <a:r>
              <a:rPr lang="en-US" sz="3600" b="1" dirty="0" err="1">
                <a:solidFill>
                  <a:srgbClr val="FFFF99"/>
                </a:solidFill>
                <a:effectLst>
                  <a:outerShdw blurRad="38100" dist="38100" dir="2700000" algn="tl">
                    <a:srgbClr val="000000"/>
                  </a:outerShdw>
                </a:effectLst>
                <a:latin typeface="Arial" charset="0"/>
                <a:ea typeface="ＭＳ Ｐゴシック" charset="0"/>
                <a:cs typeface="Arial" charset="0"/>
              </a:rPr>
              <a:t>Tahap-tahap</a:t>
            </a:r>
            <a:r>
              <a:rPr lang="en-US" sz="3600" b="1" dirty="0">
                <a:solidFill>
                  <a:srgbClr val="FFFF99"/>
                </a:solidFill>
                <a:effectLst>
                  <a:outerShdw blurRad="38100" dist="38100" dir="2700000" algn="tl">
                    <a:srgbClr val="000000"/>
                  </a:outerShdw>
                </a:effectLst>
                <a:latin typeface="Arial" charset="0"/>
                <a:ea typeface="ＭＳ Ｐゴシック" charset="0"/>
                <a:cs typeface="Arial" charset="0"/>
              </a:rPr>
              <a:t> </a:t>
            </a:r>
            <a:r>
              <a:rPr lang="en-US" sz="3600" b="1" dirty="0" err="1">
                <a:solidFill>
                  <a:srgbClr val="FFFF99"/>
                </a:solidFill>
                <a:effectLst>
                  <a:outerShdw blurRad="38100" dist="38100" dir="2700000" algn="tl">
                    <a:srgbClr val="000000"/>
                  </a:outerShdw>
                </a:effectLst>
                <a:latin typeface="Arial" charset="0"/>
                <a:ea typeface="ＭＳ Ｐゴシック" charset="0"/>
                <a:cs typeface="Arial" charset="0"/>
              </a:rPr>
              <a:t>Kedatangan</a:t>
            </a:r>
            <a:r>
              <a:rPr lang="en-US" sz="3600" b="1" dirty="0">
                <a:solidFill>
                  <a:srgbClr val="FFFF99"/>
                </a:solidFill>
                <a:effectLst>
                  <a:outerShdw blurRad="38100" dist="38100" dir="2700000" algn="tl">
                    <a:srgbClr val="000000"/>
                  </a:outerShdw>
                </a:effectLst>
                <a:latin typeface="Arial" charset="0"/>
                <a:ea typeface="ＭＳ Ｐゴシック" charset="0"/>
                <a:cs typeface="Arial" charset="0"/>
              </a:rPr>
              <a:t> </a:t>
            </a:r>
            <a:r>
              <a:rPr lang="en-US" sz="3600" b="1" dirty="0" err="1">
                <a:solidFill>
                  <a:srgbClr val="FFFF99"/>
                </a:solidFill>
                <a:effectLst>
                  <a:outerShdw blurRad="38100" dist="38100" dir="2700000" algn="tl">
                    <a:srgbClr val="000000"/>
                  </a:outerShdw>
                </a:effectLst>
                <a:latin typeface="Arial" charset="0"/>
                <a:ea typeface="ＭＳ Ｐゴシック" charset="0"/>
                <a:cs typeface="Arial" charset="0"/>
              </a:rPr>
              <a:t>Kedua</a:t>
            </a:r>
            <a:endParaRPr lang="en-US" sz="36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186875516"/>
              </p:ext>
            </p:extLst>
          </p:nvPr>
        </p:nvGraphicFramePr>
        <p:xfrm>
          <a:off x="152400" y="838202"/>
          <a:ext cx="8915402" cy="5955041"/>
        </p:xfrm>
        <a:graphic>
          <a:graphicData uri="http://schemas.openxmlformats.org/drawingml/2006/table">
            <a:tbl>
              <a:tblPr/>
              <a:tblGrid>
                <a:gridCol w="603251">
                  <a:extLst>
                    <a:ext uri="{9D8B030D-6E8A-4147-A177-3AD203B41FA5}">
                      <a16:colId xmlns:a16="http://schemas.microsoft.com/office/drawing/2014/main" val="20000"/>
                    </a:ext>
                  </a:extLst>
                </a:gridCol>
                <a:gridCol w="4103688">
                  <a:extLst>
                    <a:ext uri="{9D8B030D-6E8A-4147-A177-3AD203B41FA5}">
                      <a16:colId xmlns:a16="http://schemas.microsoft.com/office/drawing/2014/main" val="20001"/>
                    </a:ext>
                  </a:extLst>
                </a:gridCol>
                <a:gridCol w="4208463">
                  <a:extLst>
                    <a:ext uri="{9D8B030D-6E8A-4147-A177-3AD203B41FA5}">
                      <a16:colId xmlns:a16="http://schemas.microsoft.com/office/drawing/2014/main" val="20002"/>
                    </a:ext>
                  </a:extLst>
                </a:gridCol>
              </a:tblGrid>
              <a:tr h="400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latin typeface="Arial" charset="0"/>
                          <a:ea typeface="ＭＳ Ｐゴシック" charset="0"/>
                          <a:cs typeface="Arial" charset="0"/>
                        </a:rPr>
                        <a:t>Pengangkatan</a:t>
                      </a: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latin typeface="Arial" charset="0"/>
                          <a:ea typeface="ＭＳ Ｐゴシック" charset="0"/>
                          <a:cs typeface="Arial" charset="0"/>
                        </a:rPr>
                        <a:t>Penyataan</a:t>
                      </a: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216027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Tidak</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terlihat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pribadi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hanya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orang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percaya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yang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dapat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melihat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Kristus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Allah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mengirim</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penyesatan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yang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luar</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biasa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melalui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Antikristus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(2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2:11)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Tampak</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bersifat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umum</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ru-RU"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setiap</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mata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akan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melihat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DIA</a:t>
                      </a:r>
                      <a:r>
                        <a:rPr kumimoji="0" lang="ru-RU"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(Why 1:7)</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85166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11</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Pemenuhan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janji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kepada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Gereja</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di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mana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tidak</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ada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pembedaan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Yahudi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-Gentile (1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4:15; cf.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Yoh</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14:1-3;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Ef</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2:11-16)</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Pemenuhan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janji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dari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Perjanjian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Israel</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yang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dibuat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dalam</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Perjanjian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Lama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Kej</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12:1-3;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Mzm</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89; Yes. 11:11-14; cf. Rom. 11:26-27)</a:t>
                      </a: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2583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12</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Kejahatan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meningkat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(2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2:1-12)</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Kejahatan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ditahan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(2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Tes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1:7;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Mzm</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37:9-10)</a:t>
                      </a: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61722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13</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Gereja</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diangkat (1 Tes. 4:13-18)</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Setan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dilenyapkan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(Why 20:1-3)</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64886" name="Text Box 16"/>
          <p:cNvSpPr txBox="1">
            <a:spLocks noChangeArrowheads="1"/>
          </p:cNvSpPr>
          <p:nvPr/>
        </p:nvSpPr>
        <p:spPr bwMode="auto">
          <a:xfrm>
            <a:off x="9601202" y="-785810"/>
            <a:ext cx="6463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Times New Roman" charset="0"/>
              </a:rPr>
              <a:t>210</a:t>
            </a:r>
            <a:endParaRPr lang="en-US" b="1">
              <a:solidFill>
                <a:srgbClr val="000000"/>
              </a:solidFill>
              <a:latin typeface="Times New Roman" charset="0"/>
            </a:endParaRPr>
          </a:p>
        </p:txBody>
      </p:sp>
      <p:sp>
        <p:nvSpPr>
          <p:cNvPr id="5" name="Text Box 18"/>
          <p:cNvSpPr txBox="1">
            <a:spLocks noChangeArrowheads="1"/>
          </p:cNvSpPr>
          <p:nvPr/>
        </p:nvSpPr>
        <p:spPr bwMode="auto">
          <a:xfrm>
            <a:off x="8382000" y="7620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210</a:t>
            </a:r>
            <a:endParaRPr lang="en-US" b="1" dirty="0">
              <a:solidFill>
                <a:srgbClr val="000000"/>
              </a:solidFill>
              <a:latin typeface="Arial"/>
              <a:cs typeface="Arial"/>
            </a:endParaRPr>
          </a:p>
        </p:txBody>
      </p:sp>
    </p:spTree>
    <p:extLst>
      <p:ext uri="{BB962C8B-B14F-4D97-AF65-F5344CB8AC3E}">
        <p14:creationId xmlns:p14="http://schemas.microsoft.com/office/powerpoint/2010/main" val="1904354183"/>
      </p:ext>
    </p:extLst>
  </p:cSld>
  <p:clrMapOvr>
    <a:masterClrMapping/>
  </p:clrMapOvr>
  <p:transition spd="med">
    <p:randomBar dir="vert"/>
  </p:transition>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14113" name="Rectangle 1032"/>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80"/>
              </a:solidFill>
            </a:endParaRPr>
          </a:p>
        </p:txBody>
      </p:sp>
      <p:pic>
        <p:nvPicPr>
          <p:cNvPr id="1114114" name="Picture 5" descr="ROARING LION-SATAN (Medium)"/>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71450"/>
            <a:ext cx="8001000" cy="668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6354" name="Rectangle 2"/>
          <p:cNvSpPr>
            <a:spLocks noGrp="1" noChangeArrowheads="1"/>
          </p:cNvSpPr>
          <p:nvPr>
            <p:ph type="ctrTitle" idx="4294967295"/>
          </p:nvPr>
        </p:nvSpPr>
        <p:spPr>
          <a:xfrm>
            <a:off x="0" y="0"/>
            <a:ext cx="9144000" cy="914400"/>
          </a:xfrm>
          <a:effectLst>
            <a:outerShdw blurRad="38100" dist="35921" dir="2700000" algn="ctr" rotWithShape="0">
              <a:srgbClr val="000000">
                <a:alpha val="75000"/>
              </a:srgbClr>
            </a:outerShdw>
          </a:effectLst>
        </p:spPr>
        <p:txBody>
          <a:bodyPr/>
          <a:lstStyle/>
          <a:p>
            <a:pPr eaLnBrk="1" hangingPunct="1">
              <a:defRPr/>
            </a:pPr>
            <a:r>
              <a:rPr kumimoji="1" lang="en-US" sz="4800" b="1">
                <a:solidFill>
                  <a:schemeClr val="accent1"/>
                </a:solidFill>
                <a:latin typeface="Trebuchet MS" charset="0"/>
                <a:ea typeface="ＭＳ Ｐゴシック" charset="0"/>
                <a:cs typeface="ＭＳ Ｐゴシック" charset="0"/>
              </a:rPr>
              <a:t>Why Be Watchful?</a:t>
            </a:r>
            <a:endParaRPr kumimoji="1" lang="en-US" sz="4800">
              <a:solidFill>
                <a:schemeClr val="accent1"/>
              </a:solidFill>
              <a:latin typeface="Trebuchet MS" charset="0"/>
              <a:ea typeface="ＭＳ Ｐゴシック" charset="0"/>
              <a:cs typeface="ＭＳ Ｐゴシック" charset="0"/>
            </a:endParaRPr>
          </a:p>
        </p:txBody>
      </p:sp>
      <p:sp>
        <p:nvSpPr>
          <p:cNvPr id="1636355" name="Rectangle 3"/>
          <p:cNvSpPr>
            <a:spLocks noChangeArrowheads="1"/>
          </p:cNvSpPr>
          <p:nvPr/>
        </p:nvSpPr>
        <p:spPr bwMode="auto">
          <a:xfrm>
            <a:off x="0" y="990600"/>
            <a:ext cx="9144000" cy="609600"/>
          </a:xfrm>
          <a:prstGeom prst="rect">
            <a:avLst/>
          </a:prstGeom>
          <a:noFill/>
          <a:ln w="9525">
            <a:noFill/>
            <a:miter lim="800000"/>
            <a:headEnd/>
            <a:tailEnd/>
          </a:ln>
          <a:effectLst>
            <a:outerShdw blurRad="38100" dist="12698" algn="ctr" rotWithShape="0">
              <a:srgbClr val="000000">
                <a:alpha val="75000"/>
              </a:srgbClr>
            </a:outerShdw>
          </a:effectLst>
        </p:spPr>
        <p:txBody>
          <a:bodyPr/>
          <a:lstStyle/>
          <a:p>
            <a:pPr algn="ctr" eaLnBrk="1" hangingPunct="1">
              <a:spcBef>
                <a:spcPct val="20000"/>
              </a:spcBef>
              <a:buClr>
                <a:srgbClr val="000080"/>
              </a:buClr>
              <a:buFont typeface="Wingdings" pitchFamily="-111" charset="2"/>
              <a:buNone/>
              <a:defRPr/>
            </a:pPr>
            <a:r>
              <a:rPr kumimoji="1" lang="en-US" sz="3200" b="1">
                <a:solidFill>
                  <a:srgbClr val="FFFFFF"/>
                </a:solidFill>
                <a:latin typeface="Trebuchet MS" pitchFamily="-111" charset="0"/>
                <a:ea typeface="ＭＳ Ｐゴシック"/>
                <a:cs typeface="ＭＳ Ｐゴシック"/>
              </a:rPr>
              <a:t>Satan is on the loose (1 Pet. 5:8)</a:t>
            </a:r>
          </a:p>
        </p:txBody>
      </p:sp>
      <p:sp>
        <p:nvSpPr>
          <p:cNvPr id="2" name="Rectangle 3"/>
          <p:cNvSpPr>
            <a:spLocks noChangeArrowheads="1"/>
          </p:cNvSpPr>
          <p:nvPr/>
        </p:nvSpPr>
        <p:spPr bwMode="auto">
          <a:xfrm>
            <a:off x="4572000" y="1600200"/>
            <a:ext cx="4419600" cy="2286000"/>
          </a:xfrm>
          <a:prstGeom prst="rect">
            <a:avLst/>
          </a:prstGeom>
          <a:noFill/>
          <a:ln w="9525">
            <a:noFill/>
            <a:miter lim="800000"/>
            <a:headEnd/>
            <a:tailEnd/>
          </a:ln>
          <a:effectLst>
            <a:outerShdw blurRad="38100" dist="35921" dir="2700000" algn="ctr" rotWithShape="0">
              <a:srgbClr val="020000">
                <a:alpha val="75000"/>
              </a:srgbClr>
            </a:outerShdw>
          </a:effectLst>
        </p:spPr>
        <p:txBody>
          <a:bodyPr/>
          <a:lstStyle/>
          <a:p>
            <a:pPr algn="ctr">
              <a:spcBef>
                <a:spcPct val="20000"/>
              </a:spcBef>
              <a:buClr>
                <a:srgbClr val="000080"/>
              </a:buClr>
              <a:buFont typeface="Wingdings" pitchFamily="-111" charset="2"/>
              <a:buNone/>
              <a:defRPr/>
            </a:pPr>
            <a:r>
              <a:rPr lang="en-US" b="1" baseline="30000">
                <a:solidFill>
                  <a:srgbClr val="FFFFFF"/>
                </a:solidFill>
                <a:latin typeface="Arial" pitchFamily="-111" charset="0"/>
                <a:ea typeface="ＭＳ Ｐゴシック"/>
                <a:cs typeface="ＭＳ Ｐゴシック"/>
              </a:rPr>
              <a:t>8</a:t>
            </a:r>
            <a:r>
              <a:rPr lang="en-US" b="1">
                <a:solidFill>
                  <a:srgbClr val="FFFFFF"/>
                </a:solidFill>
                <a:latin typeface="Arial" pitchFamily="-111" charset="0"/>
                <a:ea typeface="ＭＳ Ｐゴシック"/>
                <a:cs typeface="ＭＳ Ｐゴシック"/>
              </a:rPr>
              <a:t>Stay alert! Watch out for your great enemy, the devil. He prowls around like a roaring lion, looking for someone to devour.</a:t>
            </a:r>
          </a:p>
        </p:txBody>
      </p:sp>
      <p:sp>
        <p:nvSpPr>
          <p:cNvPr id="3" name="Rectangle 3"/>
          <p:cNvSpPr>
            <a:spLocks noChangeArrowheads="1"/>
          </p:cNvSpPr>
          <p:nvPr/>
        </p:nvSpPr>
        <p:spPr bwMode="auto">
          <a:xfrm>
            <a:off x="4724400" y="4114800"/>
            <a:ext cx="4419600" cy="2667000"/>
          </a:xfrm>
          <a:prstGeom prst="rect">
            <a:avLst/>
          </a:prstGeom>
          <a:solidFill>
            <a:srgbClr val="020000"/>
          </a:solidFill>
          <a:ln w="9525">
            <a:noFill/>
            <a:miter lim="800000"/>
            <a:headEnd/>
            <a:tailEnd/>
          </a:ln>
          <a:effectLst>
            <a:outerShdw blurRad="38100" dist="35921" dir="2700000" algn="ctr" rotWithShape="0">
              <a:srgbClr val="020000">
                <a:alpha val="75000"/>
              </a:srgbClr>
            </a:outerShdw>
          </a:effectLst>
        </p:spPr>
        <p:txBody>
          <a:bodyPr/>
          <a:lstStyle/>
          <a:p>
            <a:pPr algn="ctr">
              <a:spcBef>
                <a:spcPct val="20000"/>
              </a:spcBef>
              <a:buClr>
                <a:srgbClr val="000080"/>
              </a:buClr>
              <a:buFont typeface="Wingdings" pitchFamily="-111" charset="2"/>
              <a:buNone/>
              <a:defRPr/>
            </a:pPr>
            <a:r>
              <a:rPr lang="en-US" b="1" baseline="30000">
                <a:solidFill>
                  <a:srgbClr val="FFFFFF"/>
                </a:solidFill>
                <a:latin typeface="Arial" pitchFamily="-111" charset="0"/>
                <a:ea typeface="ＭＳ Ｐゴシック"/>
                <a:cs typeface="ＭＳ Ｐゴシック"/>
              </a:rPr>
              <a:t>9</a:t>
            </a:r>
            <a:r>
              <a:rPr lang="en-US" b="1">
                <a:solidFill>
                  <a:srgbClr val="FFFFFF"/>
                </a:solidFill>
                <a:latin typeface="Arial" pitchFamily="-111" charset="0"/>
                <a:ea typeface="ＭＳ Ｐゴシック"/>
                <a:cs typeface="ＭＳ Ｐゴシック"/>
              </a:rPr>
              <a:t>Stand firm against him, and be strong in your faith. Remember that your Christian brothers and sisters all over the world are going through the same kind of suffering you are.</a:t>
            </a:r>
          </a:p>
        </p:txBody>
      </p:sp>
      <p:sp>
        <p:nvSpPr>
          <p:cNvPr id="4" name="Rectangle 3"/>
          <p:cNvSpPr>
            <a:spLocks noChangeArrowheads="1"/>
          </p:cNvSpPr>
          <p:nvPr/>
        </p:nvSpPr>
        <p:spPr bwMode="auto">
          <a:xfrm>
            <a:off x="0" y="3505200"/>
            <a:ext cx="9144000" cy="609600"/>
          </a:xfrm>
          <a:prstGeom prst="rect">
            <a:avLst/>
          </a:prstGeom>
          <a:noFill/>
          <a:ln w="9525">
            <a:noFill/>
            <a:miter lim="800000"/>
            <a:headEnd/>
            <a:tailEnd/>
          </a:ln>
          <a:effectLst>
            <a:outerShdw blurRad="38100" dist="12698" algn="ctr" rotWithShape="0">
              <a:srgbClr val="000000">
                <a:alpha val="75000"/>
              </a:srgbClr>
            </a:outerShdw>
          </a:effectLst>
        </p:spPr>
        <p:txBody>
          <a:bodyPr/>
          <a:lstStyle/>
          <a:p>
            <a:pPr algn="ctr" eaLnBrk="1" hangingPunct="1">
              <a:spcBef>
                <a:spcPct val="20000"/>
              </a:spcBef>
              <a:buClr>
                <a:srgbClr val="000080"/>
              </a:buClr>
              <a:buFont typeface="Wingdings" pitchFamily="-111" charset="2"/>
              <a:buNone/>
              <a:defRPr/>
            </a:pPr>
            <a:r>
              <a:rPr kumimoji="1" lang="en-US" sz="3200" b="1">
                <a:solidFill>
                  <a:srgbClr val="FFFFFF"/>
                </a:solidFill>
                <a:latin typeface="Trebuchet MS" pitchFamily="-111" charset="0"/>
                <a:ea typeface="ＭＳ Ｐゴシック"/>
                <a:cs typeface="ＭＳ Ｐゴシック"/>
              </a:rPr>
              <a:t>Others are succeeding over Satan (1 Pet. 5:9)</a:t>
            </a:r>
          </a:p>
        </p:txBody>
      </p:sp>
      <p:sp>
        <p:nvSpPr>
          <p:cNvPr id="10" name="Text Box 37"/>
          <p:cNvSpPr txBox="1">
            <a:spLocks noChangeArrowheads="1"/>
          </p:cNvSpPr>
          <p:nvPr/>
        </p:nvSpPr>
        <p:spPr bwMode="auto">
          <a:xfrm>
            <a:off x="8413782" y="64606"/>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Arial" charset="0"/>
              </a:rPr>
              <a:t>422</a:t>
            </a:r>
          </a:p>
        </p:txBody>
      </p:sp>
    </p:spTree>
    <p:extLst>
      <p:ext uri="{BB962C8B-B14F-4D97-AF65-F5344CB8AC3E}">
        <p14:creationId xmlns:p14="http://schemas.microsoft.com/office/powerpoint/2010/main" val="15934474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1636355">
                                            <p:txEl>
                                              <p:pRg st="0" end="0"/>
                                            </p:txEl>
                                          </p:spTgt>
                                        </p:tgtEl>
                                        <p:attrNameLst>
                                          <p:attrName>style.visibility</p:attrName>
                                        </p:attrNameLst>
                                      </p:cBhvr>
                                      <p:to>
                                        <p:strVal val="visible"/>
                                      </p:to>
                                    </p:set>
                                    <p:animEffect transition="in" filter="dissolve">
                                      <p:cBhvr>
                                        <p:cTn id="7" dur="500"/>
                                        <p:tgtEl>
                                          <p:spTgt spid="1636355">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xEl>
                                              <p:pRg st="0" end="0"/>
                                            </p:txEl>
                                          </p:spTgt>
                                        </p:tgtEl>
                                        <p:attrNameLst>
                                          <p:attrName>style.visibility</p:attrName>
                                        </p:attrNameLst>
                                      </p:cBhvr>
                                      <p:to>
                                        <p:strVal val="visible"/>
                                      </p:to>
                                    </p:set>
                                    <p:animEffect transition="in" filter="dissolve">
                                      <p:cBhvr>
                                        <p:cTn id="10" dur="500"/>
                                        <p:tgtEl>
                                          <p:spTgt spid="2">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dissolve">
                                      <p:cBhvr>
                                        <p:cTn id="15" dur="500"/>
                                        <p:tgtEl>
                                          <p:spTgt spid="4">
                                            <p:txEl>
                                              <p:pRg st="0" end="0"/>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3">
                                            <p:bg/>
                                          </p:spTgt>
                                        </p:tgtEl>
                                        <p:attrNameLst>
                                          <p:attrName>style.visibility</p:attrName>
                                        </p:attrNameLst>
                                      </p:cBhvr>
                                      <p:to>
                                        <p:strVal val="visible"/>
                                      </p:to>
                                    </p:set>
                                    <p:animEffect transition="in" filter="dissolve">
                                      <p:cBhvr>
                                        <p:cTn id="18" dur="500"/>
                                        <p:tgtEl>
                                          <p:spTgt spid="3">
                                            <p:bg/>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Effect transition="in" filter="dissolve">
                                      <p:cBhvr>
                                        <p:cTn id="2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6355" grpId="0" build="p"/>
      <p:bldP spid="2" grpId="0" build="p"/>
      <p:bldP spid="3" grpId="0" build="p" animBg="1"/>
      <p:bldP spid="4"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461879" y="0"/>
            <a:ext cx="8089007" cy="707886"/>
          </a:xfrm>
        </p:spPr>
        <p:txBody>
          <a:bodyPr wrap="square" anchor="t">
            <a:spAutoFit/>
          </a:bodyPr>
          <a:lstStyle/>
          <a:p>
            <a:pPr>
              <a:spcBef>
                <a:spcPct val="50000"/>
              </a:spcBef>
              <a:defRPr/>
            </a:pPr>
            <a:r>
              <a:rPr lang="en-US" sz="4000" b="1" dirty="0" err="1">
                <a:solidFill>
                  <a:srgbClr val="FFFF99"/>
                </a:solidFill>
                <a:effectLst>
                  <a:outerShdw blurRad="38100" dist="38100" dir="2700000" algn="tl">
                    <a:srgbClr val="000000"/>
                  </a:outerShdw>
                </a:effectLst>
                <a:latin typeface="Arial" charset="0"/>
                <a:ea typeface="ＭＳ Ｐゴシック" charset="0"/>
                <a:cs typeface="Arial" charset="0"/>
              </a:rPr>
              <a:t>Tahap-tahap</a:t>
            </a:r>
            <a:r>
              <a:rPr lang="en-US" sz="4000" b="1" dirty="0">
                <a:solidFill>
                  <a:srgbClr val="FFFF99"/>
                </a:solidFill>
                <a:effectLst>
                  <a:outerShdw blurRad="38100" dist="38100" dir="2700000" algn="tl">
                    <a:srgbClr val="000000"/>
                  </a:outerShdw>
                </a:effectLst>
                <a:latin typeface="Arial" charset="0"/>
                <a:ea typeface="ＭＳ Ｐゴシック" charset="0"/>
                <a:cs typeface="Arial" charset="0"/>
              </a:rPr>
              <a:t> </a:t>
            </a:r>
            <a:r>
              <a:rPr lang="en-US" sz="4000" b="1" dirty="0" err="1">
                <a:solidFill>
                  <a:srgbClr val="FFFF99"/>
                </a:solidFill>
                <a:effectLst>
                  <a:outerShdw blurRad="38100" dist="38100" dir="2700000" algn="tl">
                    <a:srgbClr val="000000"/>
                  </a:outerShdw>
                </a:effectLst>
                <a:latin typeface="Arial" charset="0"/>
                <a:ea typeface="ＭＳ Ｐゴシック" charset="0"/>
                <a:cs typeface="Arial" charset="0"/>
              </a:rPr>
              <a:t>Kedatangan</a:t>
            </a:r>
            <a:r>
              <a:rPr lang="en-US" sz="4000" b="1" dirty="0">
                <a:solidFill>
                  <a:srgbClr val="FFFF99"/>
                </a:solidFill>
                <a:effectLst>
                  <a:outerShdw blurRad="38100" dist="38100" dir="2700000" algn="tl">
                    <a:srgbClr val="000000"/>
                  </a:outerShdw>
                </a:effectLst>
                <a:latin typeface="Arial" charset="0"/>
                <a:ea typeface="ＭＳ Ｐゴシック" charset="0"/>
                <a:cs typeface="Arial" charset="0"/>
              </a:rPr>
              <a:t> </a:t>
            </a:r>
            <a:r>
              <a:rPr lang="en-US" sz="4000" b="1" dirty="0" err="1">
                <a:solidFill>
                  <a:srgbClr val="FFFF99"/>
                </a:solidFill>
                <a:effectLst>
                  <a:outerShdw blurRad="38100" dist="38100" dir="2700000" algn="tl">
                    <a:srgbClr val="000000"/>
                  </a:outerShdw>
                </a:effectLst>
                <a:latin typeface="Arial" charset="0"/>
                <a:ea typeface="ＭＳ Ｐゴシック" charset="0"/>
                <a:cs typeface="Arial" charset="0"/>
              </a:rPr>
              <a:t>Kedua</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extLst>
              <p:ext uri="{D42A27DB-BD31-4B8C-83A1-F6EECF244321}">
                <p14:modId xmlns:p14="http://schemas.microsoft.com/office/powerpoint/2010/main" val="4090077285"/>
              </p:ext>
            </p:extLst>
          </p:nvPr>
        </p:nvGraphicFramePr>
        <p:xfrm>
          <a:off x="152400" y="838201"/>
          <a:ext cx="8915402" cy="5318958"/>
        </p:xfrm>
        <a:graphic>
          <a:graphicData uri="http://schemas.openxmlformats.org/drawingml/2006/table">
            <a:tbl>
              <a:tblPr/>
              <a:tblGrid>
                <a:gridCol w="603251">
                  <a:extLst>
                    <a:ext uri="{9D8B030D-6E8A-4147-A177-3AD203B41FA5}">
                      <a16:colId xmlns:a16="http://schemas.microsoft.com/office/drawing/2014/main" val="20000"/>
                    </a:ext>
                  </a:extLst>
                </a:gridCol>
                <a:gridCol w="4032251">
                  <a:extLst>
                    <a:ext uri="{9D8B030D-6E8A-4147-A177-3AD203B41FA5}">
                      <a16:colId xmlns:a16="http://schemas.microsoft.com/office/drawing/2014/main" val="20001"/>
                    </a:ext>
                  </a:extLst>
                </a:gridCol>
                <a:gridCol w="4279900">
                  <a:extLst>
                    <a:ext uri="{9D8B030D-6E8A-4147-A177-3AD203B41FA5}">
                      <a16:colId xmlns:a16="http://schemas.microsoft.com/office/drawing/2014/main" val="20002"/>
                    </a:ext>
                  </a:extLst>
                </a:gridCol>
              </a:tblGrid>
              <a:tr h="400064">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latin typeface="Arial" charset="0"/>
                          <a:ea typeface="ＭＳ Ｐゴシック" charset="0"/>
                          <a:cs typeface="Arial" charset="0"/>
                        </a:rPr>
                        <a:t>Pengangkatan</a:t>
                      </a:r>
                    </a:p>
                  </a:txBody>
                  <a:tcPr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latin typeface="Arial" charset="0"/>
                          <a:ea typeface="ＭＳ Ｐゴシック" charset="0"/>
                          <a:cs typeface="Arial" charset="0"/>
                        </a:rPr>
                        <a:t>Penyataan</a:t>
                      </a:r>
                    </a:p>
                  </a:txBody>
                  <a:tcPr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3444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14</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Kristus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dipandang</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sebagai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Kepala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Gereja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segala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sesuatu</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Efe</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1:10, 22; 4:15;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Kol</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1:18; 2:10)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Kristus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sebagai</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Mesias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utk</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Israel (Zak. 14:3-4; cf.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Kis</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1:6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dengan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ay. 11)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24184">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15</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Penghakiman Tahta Kristus utk </a:t>
                      </a:r>
                      <a:r>
                        <a:rPr kumimoji="0" lang="en-US" sz="2000" b="1" i="0" u="sng" strike="noStrike" cap="none" normalizeH="0" baseline="0">
                          <a:ln>
                            <a:noFill/>
                          </a:ln>
                          <a:solidFill>
                            <a:srgbClr val="000000"/>
                          </a:solidFill>
                          <a:effectLst/>
                          <a:latin typeface="Arial" charset="0"/>
                          <a:ea typeface="ＭＳ Ｐゴシック" charset="0"/>
                          <a:cs typeface="Times New Roman" charset="0"/>
                        </a:rPr>
                        <a:t>orang percaya</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(2 Kor. 5:10; 1 Kor. 3:13)  </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Penghakiman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untuk</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Israel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dan</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orang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tidak</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percaya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Yeh</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20:34-38; Mat. 25; Zak. 14:4; cf.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hal</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160)</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2583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16</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Tuhan</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sudah dekat (Flp. 4:5)</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sng" strike="noStrike" cap="none" normalizeH="0" baseline="0">
                          <a:ln>
                            <a:noFill/>
                          </a:ln>
                          <a:solidFill>
                            <a:srgbClr val="000000"/>
                          </a:solidFill>
                          <a:effectLst/>
                          <a:latin typeface="Arial" charset="0"/>
                          <a:ea typeface="ＭＳ Ｐゴシック" charset="0"/>
                          <a:cs typeface="Times New Roman" charset="0"/>
                        </a:rPr>
                        <a:t>Kerajaan Surga </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sudah dekat (Mat. 24:14)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23444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17</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Sifat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dasar</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selanjutnya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hancur</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(Why 6–16)</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Sifat</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dasar</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err="1">
                          <a:ln>
                            <a:noFill/>
                          </a:ln>
                          <a:solidFill>
                            <a:srgbClr val="000000"/>
                          </a:solidFill>
                          <a:effectLst/>
                          <a:latin typeface="Arial" charset="0"/>
                          <a:ea typeface="ＭＳ Ｐゴシック" charset="0"/>
                          <a:cs typeface="Times New Roman" charset="0"/>
                        </a:rPr>
                        <a:t>selanjutnya</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sng" strike="noStrike" cap="none" normalizeH="0" baseline="0" dirty="0" err="1">
                          <a:ln>
                            <a:noFill/>
                          </a:ln>
                          <a:solidFill>
                            <a:srgbClr val="000000"/>
                          </a:solidFill>
                          <a:effectLst/>
                          <a:latin typeface="Arial" charset="0"/>
                          <a:ea typeface="ＭＳ Ｐゴシック" charset="0"/>
                          <a:cs typeface="Times New Roman" charset="0"/>
                        </a:rPr>
                        <a:t>dipulihkan</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(Rom. 8:19-22; Yes. 11:6-9; 35:9; 65:25)</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66934" name="Text Box 16"/>
          <p:cNvSpPr txBox="1">
            <a:spLocks noChangeArrowheads="1"/>
          </p:cNvSpPr>
          <p:nvPr/>
        </p:nvSpPr>
        <p:spPr bwMode="auto">
          <a:xfrm>
            <a:off x="9601202" y="-785810"/>
            <a:ext cx="6463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Times New Roman" charset="0"/>
              </a:rPr>
              <a:t>210</a:t>
            </a:r>
            <a:endParaRPr lang="en-US" b="1">
              <a:solidFill>
                <a:srgbClr val="000000"/>
              </a:solidFill>
              <a:latin typeface="Times New Roman" charset="0"/>
            </a:endParaRPr>
          </a:p>
        </p:txBody>
      </p:sp>
      <p:sp>
        <p:nvSpPr>
          <p:cNvPr id="5" name="Text Box 18"/>
          <p:cNvSpPr txBox="1">
            <a:spLocks noChangeArrowheads="1"/>
          </p:cNvSpPr>
          <p:nvPr/>
        </p:nvSpPr>
        <p:spPr bwMode="auto">
          <a:xfrm>
            <a:off x="8382000" y="7620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210</a:t>
            </a:r>
            <a:endParaRPr lang="en-US" b="1" dirty="0">
              <a:solidFill>
                <a:srgbClr val="000000"/>
              </a:solidFill>
              <a:latin typeface="Arial"/>
              <a:cs typeface="Arial"/>
            </a:endParaRPr>
          </a:p>
        </p:txBody>
      </p:sp>
    </p:spTree>
    <p:extLst>
      <p:ext uri="{BB962C8B-B14F-4D97-AF65-F5344CB8AC3E}">
        <p14:creationId xmlns:p14="http://schemas.microsoft.com/office/powerpoint/2010/main" val="2965985272"/>
      </p:ext>
    </p:extLst>
  </p:cSld>
  <p:clrMapOvr>
    <a:masterClrMapping/>
  </p:clrMapOvr>
  <p:transition spd="med">
    <p:randomBar dir="vert"/>
  </p:transition>
</p:sld>
</file>

<file path=ppt/slides/slide7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0178"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179" name="Line 1027"/>
          <p:cNvSpPr>
            <a:spLocks noChangeShapeType="1"/>
          </p:cNvSpPr>
          <p:nvPr/>
        </p:nvSpPr>
        <p:spPr bwMode="auto">
          <a:xfrm>
            <a:off x="4535488"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180" name="Text Box 1028"/>
          <p:cNvSpPr txBox="1">
            <a:spLocks noChangeArrowheads="1"/>
          </p:cNvSpPr>
          <p:nvPr/>
        </p:nvSpPr>
        <p:spPr bwMode="auto">
          <a:xfrm rot="-5400000">
            <a:off x="-678655" y="3746395"/>
            <a:ext cx="3125787" cy="646331"/>
          </a:xfrm>
          <a:prstGeom prst="rect">
            <a:avLst/>
          </a:prstGeom>
          <a:noFill/>
          <a:ln w="38100">
            <a:noFill/>
            <a:miter lim="800000"/>
            <a:headEnd/>
            <a:tailEnd/>
          </a:ln>
          <a:effectLst>
            <a:outerShdw blurRad="63500" dist="35921" dir="2700000" algn="ctr" rotWithShape="0">
              <a:srgbClr val="000000">
                <a:alpha val="74998"/>
              </a:srgbClr>
            </a:outerShdw>
          </a:effectLst>
        </p:spPr>
        <p:txBody>
          <a:bodyPr>
            <a:spAutoFit/>
          </a:bodyPr>
          <a:lstStyle/>
          <a:p>
            <a:pPr algn="ctr">
              <a:spcBef>
                <a:spcPct val="50000"/>
              </a:spcBef>
              <a:defRPr/>
            </a:pPr>
            <a:r>
              <a:rPr lang="en-US" sz="3600" b="1" dirty="0" err="1">
                <a:solidFill>
                  <a:srgbClr val="FFFFFF"/>
                </a:solidFill>
                <a:latin typeface="Arial"/>
                <a:cs typeface="Arial"/>
              </a:rPr>
              <a:t>Masa</a:t>
            </a:r>
            <a:r>
              <a:rPr lang="en-US" sz="3600" b="1" dirty="0">
                <a:solidFill>
                  <a:srgbClr val="FFFFFF"/>
                </a:solidFill>
                <a:latin typeface="Arial"/>
                <a:cs typeface="Arial"/>
              </a:rPr>
              <a:t> </a:t>
            </a:r>
            <a:r>
              <a:rPr lang="en-US" sz="3600" b="1" dirty="0" err="1">
                <a:solidFill>
                  <a:srgbClr val="FFFFFF"/>
                </a:solidFill>
                <a:latin typeface="Arial"/>
                <a:cs typeface="Arial"/>
              </a:rPr>
              <a:t>Gereja</a:t>
            </a:r>
            <a:endParaRPr lang="en-US" sz="3600" b="1" dirty="0">
              <a:solidFill>
                <a:srgbClr val="FFFFFF"/>
              </a:solidFill>
              <a:latin typeface="Arial"/>
              <a:cs typeface="Arial"/>
            </a:endParaRPr>
          </a:p>
        </p:txBody>
      </p:sp>
      <p:sp>
        <p:nvSpPr>
          <p:cNvPr id="50181" name="Text Box 1029"/>
          <p:cNvSpPr txBox="1">
            <a:spLocks noChangeArrowheads="1"/>
          </p:cNvSpPr>
          <p:nvPr/>
        </p:nvSpPr>
        <p:spPr bwMode="auto">
          <a:xfrm>
            <a:off x="2503715" y="1257303"/>
            <a:ext cx="2982687"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00"/>
                </a:solidFill>
                <a:latin typeface="Arial"/>
                <a:cs typeface="Arial"/>
              </a:rPr>
              <a:t>Kedatangan</a:t>
            </a:r>
            <a:r>
              <a:rPr lang="en-US" sz="3600" b="1" dirty="0">
                <a:solidFill>
                  <a:srgbClr val="FFFF00"/>
                </a:solidFill>
                <a:latin typeface="Arial"/>
                <a:cs typeface="Arial"/>
              </a:rPr>
              <a:t> </a:t>
            </a:r>
            <a:r>
              <a:rPr lang="en-US" sz="3600" b="1" dirty="0" err="1">
                <a:solidFill>
                  <a:srgbClr val="FFFF00"/>
                </a:solidFill>
                <a:latin typeface="Arial"/>
                <a:cs typeface="Arial"/>
              </a:rPr>
              <a:t>Kedua</a:t>
            </a:r>
            <a:endParaRPr lang="en-US" sz="3600" b="1" dirty="0">
              <a:solidFill>
                <a:srgbClr val="FFFF00"/>
              </a:solidFill>
              <a:latin typeface="Arial"/>
              <a:cs typeface="Arial"/>
            </a:endParaRPr>
          </a:p>
        </p:txBody>
      </p:sp>
      <p:sp>
        <p:nvSpPr>
          <p:cNvPr id="50182" name="Text Box 1030"/>
          <p:cNvSpPr txBox="1">
            <a:spLocks noChangeArrowheads="1"/>
          </p:cNvSpPr>
          <p:nvPr/>
        </p:nvSpPr>
        <p:spPr bwMode="auto">
          <a:xfrm>
            <a:off x="1233934" y="3276604"/>
            <a:ext cx="3283635"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Arial"/>
                <a:cs typeface="Arial"/>
              </a:rPr>
              <a:t>Penganiayaan</a:t>
            </a:r>
            <a:endParaRPr lang="en-US" sz="3600" b="1" dirty="0">
              <a:solidFill>
                <a:srgbClr val="000000"/>
              </a:solidFill>
              <a:latin typeface="Arial"/>
              <a:cs typeface="Arial"/>
            </a:endParaRPr>
          </a:p>
        </p:txBody>
      </p:sp>
      <p:sp>
        <p:nvSpPr>
          <p:cNvPr id="50183" name="Text Box 1031"/>
          <p:cNvSpPr txBox="1">
            <a:spLocks noChangeArrowheads="1"/>
          </p:cNvSpPr>
          <p:nvPr/>
        </p:nvSpPr>
        <p:spPr bwMode="auto">
          <a:xfrm>
            <a:off x="1905000" y="4267204"/>
            <a:ext cx="2362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FF00"/>
                </a:solidFill>
                <a:latin typeface="Arial"/>
                <a:cs typeface="Arial"/>
              </a:rPr>
              <a:t>7 </a:t>
            </a:r>
            <a:r>
              <a:rPr lang="en-US" sz="3600" b="1" dirty="0" err="1">
                <a:solidFill>
                  <a:srgbClr val="FFFF00"/>
                </a:solidFill>
                <a:latin typeface="Arial"/>
                <a:cs typeface="Arial"/>
              </a:rPr>
              <a:t>tahun</a:t>
            </a:r>
            <a:endParaRPr lang="en-US" sz="3600" b="1" dirty="0">
              <a:solidFill>
                <a:srgbClr val="FFFF00"/>
              </a:solidFill>
              <a:latin typeface="Arial"/>
              <a:cs typeface="Arial"/>
            </a:endParaRPr>
          </a:p>
        </p:txBody>
      </p:sp>
      <p:sp>
        <p:nvSpPr>
          <p:cNvPr id="50184" name="Text Box 1032"/>
          <p:cNvSpPr txBox="1">
            <a:spLocks noChangeArrowheads="1"/>
          </p:cNvSpPr>
          <p:nvPr/>
        </p:nvSpPr>
        <p:spPr bwMode="auto">
          <a:xfrm>
            <a:off x="4724400" y="3276604"/>
            <a:ext cx="29718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FFFF"/>
                </a:solidFill>
                <a:latin typeface="Arial"/>
                <a:cs typeface="Arial"/>
              </a:rPr>
              <a:t>Milenium</a:t>
            </a:r>
            <a:endParaRPr lang="en-US" sz="3600" b="1" dirty="0">
              <a:solidFill>
                <a:srgbClr val="000000"/>
              </a:solidFill>
              <a:latin typeface="Arial"/>
              <a:cs typeface="Arial"/>
            </a:endParaRPr>
          </a:p>
        </p:txBody>
      </p:sp>
      <p:sp>
        <p:nvSpPr>
          <p:cNvPr id="50185" name="Text Box 1033"/>
          <p:cNvSpPr txBox="1">
            <a:spLocks noChangeArrowheads="1"/>
          </p:cNvSpPr>
          <p:nvPr/>
        </p:nvSpPr>
        <p:spPr bwMode="auto">
          <a:xfrm>
            <a:off x="4953000" y="4267204"/>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FF00"/>
                </a:solidFill>
                <a:latin typeface="Arial"/>
                <a:cs typeface="Arial"/>
              </a:rPr>
              <a:t>1000 </a:t>
            </a:r>
            <a:r>
              <a:rPr lang="en-US" sz="3600" b="1" dirty="0" err="1">
                <a:solidFill>
                  <a:srgbClr val="FFFF00"/>
                </a:solidFill>
                <a:latin typeface="Arial"/>
                <a:cs typeface="Arial"/>
              </a:rPr>
              <a:t>tahun</a:t>
            </a:r>
            <a:endParaRPr lang="en-US" sz="3600" b="1" dirty="0">
              <a:solidFill>
                <a:srgbClr val="FFFF00"/>
              </a:solidFill>
              <a:latin typeface="Arial"/>
              <a:cs typeface="Arial"/>
            </a:endParaRPr>
          </a:p>
        </p:txBody>
      </p:sp>
      <p:sp>
        <p:nvSpPr>
          <p:cNvPr id="50186" name="Text Box 1034"/>
          <p:cNvSpPr txBox="1">
            <a:spLocks noChangeArrowheads="1"/>
          </p:cNvSpPr>
          <p:nvPr/>
        </p:nvSpPr>
        <p:spPr bwMode="auto">
          <a:xfrm rot="5400000" flipH="1">
            <a:off x="5989060" y="3866457"/>
            <a:ext cx="4951413"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50000"/>
              </a:spcBef>
              <a:defRPr/>
            </a:pPr>
            <a:r>
              <a:rPr lang="en-US" sz="3600" b="1" dirty="0" err="1">
                <a:solidFill>
                  <a:srgbClr val="FFCC00"/>
                </a:solidFill>
                <a:latin typeface="Arial"/>
                <a:cs typeface="Arial"/>
              </a:rPr>
              <a:t>Kerajaan</a:t>
            </a:r>
            <a:r>
              <a:rPr lang="en-US" sz="3600" b="1" dirty="0">
                <a:solidFill>
                  <a:srgbClr val="FFCC00"/>
                </a:solidFill>
                <a:latin typeface="Arial"/>
                <a:cs typeface="Arial"/>
              </a:rPr>
              <a:t> </a:t>
            </a:r>
            <a:r>
              <a:rPr lang="en-US" sz="3600" b="1" dirty="0" err="1">
                <a:solidFill>
                  <a:srgbClr val="FFCC00"/>
                </a:solidFill>
                <a:latin typeface="Arial"/>
                <a:cs typeface="Arial"/>
              </a:rPr>
              <a:t>Kekal</a:t>
            </a:r>
            <a:endParaRPr lang="en-US" sz="3600" b="1" dirty="0">
              <a:solidFill>
                <a:srgbClr val="FFCC00"/>
              </a:solidFill>
              <a:latin typeface="Arial"/>
              <a:cs typeface="Arial"/>
            </a:endParaRPr>
          </a:p>
        </p:txBody>
      </p:sp>
      <p:sp>
        <p:nvSpPr>
          <p:cNvPr id="50187" name="Text Box 1035"/>
          <p:cNvSpPr txBox="1">
            <a:spLocks noChangeArrowheads="1"/>
          </p:cNvSpPr>
          <p:nvPr/>
        </p:nvSpPr>
        <p:spPr bwMode="auto">
          <a:xfrm rot="5381629">
            <a:off x="6343548" y="5592819"/>
            <a:ext cx="3295331" cy="52322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2800" b="1" dirty="0" err="1">
                <a:solidFill>
                  <a:srgbClr val="FFFF00"/>
                </a:solidFill>
                <a:latin typeface="Arial"/>
                <a:cs typeface="Arial"/>
              </a:rPr>
              <a:t>Penghakiman</a:t>
            </a:r>
            <a:endParaRPr lang="en-US" sz="2800" b="1" dirty="0">
              <a:solidFill>
                <a:srgbClr val="FFFF00"/>
              </a:solidFill>
              <a:latin typeface="Arial"/>
              <a:cs typeface="Arial"/>
            </a:endParaRPr>
          </a:p>
        </p:txBody>
      </p:sp>
      <p:sp>
        <p:nvSpPr>
          <p:cNvPr id="50188" name="Text Box 1036"/>
          <p:cNvSpPr txBox="1">
            <a:spLocks noChangeArrowheads="1"/>
          </p:cNvSpPr>
          <p:nvPr/>
        </p:nvSpPr>
        <p:spPr bwMode="auto">
          <a:xfrm>
            <a:off x="5334000" y="1257301"/>
            <a:ext cx="2438400" cy="1128258"/>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50000"/>
              </a:spcBef>
              <a:defRPr/>
            </a:pPr>
            <a:r>
              <a:rPr lang="en-US" sz="3600" b="1" i="1" dirty="0">
                <a:solidFill>
                  <a:srgbClr val="FFFF00"/>
                </a:solidFill>
                <a:latin typeface="Arial"/>
                <a:cs typeface="Arial"/>
              </a:rPr>
              <a:t>Advent</a:t>
            </a:r>
          </a:p>
          <a:p>
            <a:pPr>
              <a:lnSpc>
                <a:spcPct val="0"/>
              </a:lnSpc>
              <a:spcBef>
                <a:spcPct val="35000"/>
              </a:spcBef>
              <a:defRPr/>
            </a:pPr>
            <a:r>
              <a:rPr lang="en-US" sz="3600" b="1" i="1" dirty="0">
                <a:solidFill>
                  <a:srgbClr val="FFFF00"/>
                </a:solidFill>
                <a:latin typeface="Arial"/>
                <a:cs typeface="Arial"/>
              </a:rPr>
              <a:t>=</a:t>
            </a:r>
          </a:p>
          <a:p>
            <a:pPr algn="ctr">
              <a:lnSpc>
                <a:spcPct val="0"/>
              </a:lnSpc>
              <a:spcBef>
                <a:spcPct val="50000"/>
              </a:spcBef>
              <a:defRPr/>
            </a:pPr>
            <a:r>
              <a:rPr lang="en-US" sz="3600" b="1" i="1" dirty="0" err="1">
                <a:solidFill>
                  <a:srgbClr val="FFFF00"/>
                </a:solidFill>
                <a:latin typeface="Arial"/>
                <a:cs typeface="Arial"/>
              </a:rPr>
              <a:t>Kedua</a:t>
            </a:r>
            <a:endParaRPr lang="en-US" sz="3600" b="1" i="1" dirty="0">
              <a:solidFill>
                <a:srgbClr val="FFFF00"/>
              </a:solidFill>
              <a:latin typeface="Arial"/>
              <a:cs typeface="Arial"/>
            </a:endParaRPr>
          </a:p>
        </p:txBody>
      </p:sp>
      <p:sp>
        <p:nvSpPr>
          <p:cNvPr id="50189" name="Rectangle 1037"/>
          <p:cNvSpPr>
            <a:spLocks noGrp="1" noChangeArrowheads="1"/>
          </p:cNvSpPr>
          <p:nvPr>
            <p:ph type="title" idx="4294967295"/>
          </p:nvPr>
        </p:nvSpPr>
        <p:spPr>
          <a:xfrm>
            <a:off x="685800"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sz="4000" b="1" dirty="0" err="1">
                <a:solidFill>
                  <a:srgbClr val="FFFFFF"/>
                </a:solidFill>
                <a:ea typeface="ＭＳ Ｐゴシック" charset="-128"/>
              </a:rPr>
              <a:t>Premilenialisme</a:t>
            </a:r>
            <a:endParaRPr lang="en-US" sz="4000" b="1" dirty="0">
              <a:solidFill>
                <a:srgbClr val="FFFFFF"/>
              </a:solidFill>
              <a:ea typeface="ＭＳ Ｐゴシック" charset="-128"/>
            </a:endParaRPr>
          </a:p>
        </p:txBody>
      </p:sp>
      <p:sp>
        <p:nvSpPr>
          <p:cNvPr id="15" name="Text Box 7"/>
          <p:cNvSpPr txBox="1">
            <a:spLocks noChangeArrowheads="1"/>
          </p:cNvSpPr>
          <p:nvPr/>
        </p:nvSpPr>
        <p:spPr bwMode="auto">
          <a:xfrm rot="20751823">
            <a:off x="619456" y="4723705"/>
            <a:ext cx="5365245" cy="156966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dirty="0">
                <a:solidFill>
                  <a:srgbClr val="FFFFFF"/>
                </a:solidFill>
                <a:latin typeface="Arial"/>
                <a:cs typeface="Arial"/>
              </a:rPr>
              <a:t>SELURUH 5 PANDANGAN PENGANGKATAN ADALAH PREMILLENNIAL</a:t>
            </a:r>
            <a:endParaRPr lang="en-US" sz="3200" b="1" dirty="0">
              <a:solidFill>
                <a:srgbClr val="000000"/>
              </a:solidFill>
              <a:latin typeface="Arial"/>
              <a:cs typeface="Arial"/>
            </a:endParaRPr>
          </a:p>
        </p:txBody>
      </p:sp>
      <p:sp>
        <p:nvSpPr>
          <p:cNvPr id="16" name="Text Box 1041"/>
          <p:cNvSpPr txBox="1">
            <a:spLocks noChangeArrowheads="1"/>
          </p:cNvSpPr>
          <p:nvPr/>
        </p:nvSpPr>
        <p:spPr bwMode="auto">
          <a:xfrm>
            <a:off x="9434213" y="-779525"/>
            <a:ext cx="69923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dirty="0">
                <a:solidFill>
                  <a:srgbClr val="FFFFFF"/>
                </a:solidFill>
                <a:latin typeface="Arial"/>
                <a:cs typeface="Arial"/>
              </a:rPr>
              <a:t>208</a:t>
            </a:r>
          </a:p>
          <a:p>
            <a:pPr algn="r"/>
            <a:r>
              <a:rPr lang="en-US" b="1" dirty="0">
                <a:solidFill>
                  <a:srgbClr val="FFFFFF"/>
                </a:solidFill>
                <a:latin typeface="Arial"/>
                <a:cs typeface="Arial"/>
              </a:rPr>
              <a:t>433</a:t>
            </a:r>
            <a:endParaRPr lang="en-US" b="1" dirty="0">
              <a:solidFill>
                <a:srgbClr val="000000"/>
              </a:solidFill>
              <a:latin typeface="Arial"/>
              <a:cs typeface="Arial"/>
            </a:endParaRPr>
          </a:p>
        </p:txBody>
      </p:sp>
      <p:sp>
        <p:nvSpPr>
          <p:cNvPr id="17" name="Text Box 1041"/>
          <p:cNvSpPr txBox="1">
            <a:spLocks noChangeArrowheads="1"/>
          </p:cNvSpPr>
          <p:nvPr/>
        </p:nvSpPr>
        <p:spPr bwMode="auto">
          <a:xfrm>
            <a:off x="8288356" y="77723"/>
            <a:ext cx="70208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dirty="0">
                <a:solidFill>
                  <a:srgbClr val="FFFFFF"/>
                </a:solidFill>
                <a:latin typeface="Arial"/>
                <a:cs typeface="Arial"/>
              </a:rPr>
              <a:t>208</a:t>
            </a:r>
          </a:p>
          <a:p>
            <a:pPr algn="r"/>
            <a:r>
              <a:rPr lang="en-US" b="1" dirty="0">
                <a:solidFill>
                  <a:srgbClr val="FFFFFF"/>
                </a:solidFill>
                <a:latin typeface="Arial"/>
                <a:cs typeface="Arial"/>
              </a:rPr>
              <a:t>433</a:t>
            </a:r>
            <a:endParaRPr lang="en-US" b="1" dirty="0">
              <a:solidFill>
                <a:srgbClr val="000000"/>
              </a:solidFill>
              <a:latin typeface="Arial"/>
              <a:cs typeface="Arial"/>
            </a:endParaRPr>
          </a:p>
        </p:txBody>
      </p:sp>
    </p:spTree>
    <p:extLst>
      <p:ext uri="{BB962C8B-B14F-4D97-AF65-F5344CB8AC3E}">
        <p14:creationId xmlns:p14="http://schemas.microsoft.com/office/powerpoint/2010/main" val="13406671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0-#ppt_w/2"/>
                                          </p:val>
                                        </p:tav>
                                        <p:tav tm="100000">
                                          <p:val>
                                            <p:strVal val="#ppt_x"/>
                                          </p:val>
                                        </p:tav>
                                      </p:tavLst>
                                    </p:anim>
                                    <p:anim calcmode="lin" valueType="num">
                                      <p:cBhvr additive="base">
                                        <p:cTn id="8" dur="500" fill="hold"/>
                                        <p:tgtEl>
                                          <p:spTgt spid="5018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50178"/>
                                        </p:tgtEl>
                                        <p:attrNameLst>
                                          <p:attrName>style.visibility</p:attrName>
                                        </p:attrNameLst>
                                      </p:cBhvr>
                                      <p:to>
                                        <p:strVal val="visible"/>
                                      </p:to>
                                    </p:set>
                                    <p:animEffect transition="in" filter="wipe(left)">
                                      <p:cBhvr>
                                        <p:cTn id="12" dur="500"/>
                                        <p:tgtEl>
                                          <p:spTgt spid="50178"/>
                                        </p:tgtEl>
                                      </p:cBhvr>
                                    </p:animEffect>
                                  </p:childTnLst>
                                </p:cTn>
                              </p:par>
                            </p:childTnLst>
                          </p:cTn>
                        </p:par>
                        <p:par>
                          <p:cTn id="13" fill="hold" nodeType="afterGroup">
                            <p:stCondLst>
                              <p:cond delay="3000"/>
                            </p:stCondLst>
                            <p:childTnLst>
                              <p:par>
                                <p:cTn id="14" presetID="17" presetClass="entr" presetSubtype="8" fill="hold" grpId="0" nodeType="afterEffect">
                                  <p:stCondLst>
                                    <p:cond delay="1000"/>
                                  </p:stCondLst>
                                  <p:childTnLst>
                                    <p:set>
                                      <p:cBhvr>
                                        <p:cTn id="15" dur="1" fill="hold">
                                          <p:stCondLst>
                                            <p:cond delay="0"/>
                                          </p:stCondLst>
                                        </p:cTn>
                                        <p:tgtEl>
                                          <p:spTgt spid="50183"/>
                                        </p:tgtEl>
                                        <p:attrNameLst>
                                          <p:attrName>style.visibility</p:attrName>
                                        </p:attrNameLst>
                                      </p:cBhvr>
                                      <p:to>
                                        <p:strVal val="visible"/>
                                      </p:to>
                                    </p:set>
                                    <p:anim calcmode="lin" valueType="num">
                                      <p:cBhvr>
                                        <p:cTn id="16" dur="500" fill="hold"/>
                                        <p:tgtEl>
                                          <p:spTgt spid="50183"/>
                                        </p:tgtEl>
                                        <p:attrNameLst>
                                          <p:attrName>ppt_x</p:attrName>
                                        </p:attrNameLst>
                                      </p:cBhvr>
                                      <p:tavLst>
                                        <p:tav tm="0">
                                          <p:val>
                                            <p:strVal val="#ppt_x-#ppt_w/2"/>
                                          </p:val>
                                        </p:tav>
                                        <p:tav tm="100000">
                                          <p:val>
                                            <p:strVal val="#ppt_x"/>
                                          </p:val>
                                        </p:tav>
                                      </p:tavLst>
                                    </p:anim>
                                    <p:anim calcmode="lin" valueType="num">
                                      <p:cBhvr>
                                        <p:cTn id="17" dur="500" fill="hold"/>
                                        <p:tgtEl>
                                          <p:spTgt spid="50183"/>
                                        </p:tgtEl>
                                        <p:attrNameLst>
                                          <p:attrName>ppt_y</p:attrName>
                                        </p:attrNameLst>
                                      </p:cBhvr>
                                      <p:tavLst>
                                        <p:tav tm="0">
                                          <p:val>
                                            <p:strVal val="#ppt_y"/>
                                          </p:val>
                                        </p:tav>
                                        <p:tav tm="100000">
                                          <p:val>
                                            <p:strVal val="#ppt_y"/>
                                          </p:val>
                                        </p:tav>
                                      </p:tavLst>
                                    </p:anim>
                                    <p:anim calcmode="lin" valueType="num">
                                      <p:cBhvr>
                                        <p:cTn id="18" dur="500" fill="hold"/>
                                        <p:tgtEl>
                                          <p:spTgt spid="50183"/>
                                        </p:tgtEl>
                                        <p:attrNameLst>
                                          <p:attrName>ppt_w</p:attrName>
                                        </p:attrNameLst>
                                      </p:cBhvr>
                                      <p:tavLst>
                                        <p:tav tm="0">
                                          <p:val>
                                            <p:fltVal val="0"/>
                                          </p:val>
                                        </p:tav>
                                        <p:tav tm="100000">
                                          <p:val>
                                            <p:strVal val="#ppt_w"/>
                                          </p:val>
                                        </p:tav>
                                      </p:tavLst>
                                    </p:anim>
                                    <p:anim calcmode="lin" valueType="num">
                                      <p:cBhvr>
                                        <p:cTn id="19" dur="500" fill="hold"/>
                                        <p:tgtEl>
                                          <p:spTgt spid="50183"/>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4500"/>
                            </p:stCondLst>
                            <p:childTnLst>
                              <p:par>
                                <p:cTn id="21" presetID="17" presetClass="entr" presetSubtype="10" fill="hold" grpId="0" nodeType="afterEffect">
                                  <p:stCondLst>
                                    <p:cond delay="1000"/>
                                  </p:stCondLst>
                                  <p:childTnLst>
                                    <p:set>
                                      <p:cBhvr>
                                        <p:cTn id="22" dur="1" fill="hold">
                                          <p:stCondLst>
                                            <p:cond delay="0"/>
                                          </p:stCondLst>
                                        </p:cTn>
                                        <p:tgtEl>
                                          <p:spTgt spid="50182"/>
                                        </p:tgtEl>
                                        <p:attrNameLst>
                                          <p:attrName>style.visibility</p:attrName>
                                        </p:attrNameLst>
                                      </p:cBhvr>
                                      <p:to>
                                        <p:strVal val="visible"/>
                                      </p:to>
                                    </p:set>
                                    <p:anim calcmode="lin" valueType="num">
                                      <p:cBhvr>
                                        <p:cTn id="23" dur="500" fill="hold"/>
                                        <p:tgtEl>
                                          <p:spTgt spid="50182"/>
                                        </p:tgtEl>
                                        <p:attrNameLst>
                                          <p:attrName>ppt_w</p:attrName>
                                        </p:attrNameLst>
                                      </p:cBhvr>
                                      <p:tavLst>
                                        <p:tav tm="0">
                                          <p:val>
                                            <p:fltVal val="0"/>
                                          </p:val>
                                        </p:tav>
                                        <p:tav tm="100000">
                                          <p:val>
                                            <p:strVal val="#ppt_w"/>
                                          </p:val>
                                        </p:tav>
                                      </p:tavLst>
                                    </p:anim>
                                    <p:anim calcmode="lin" valueType="num">
                                      <p:cBhvr>
                                        <p:cTn id="24" dur="500" fill="hold"/>
                                        <p:tgtEl>
                                          <p:spTgt spid="5018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6000"/>
                            </p:stCondLst>
                            <p:childTnLst>
                              <p:par>
                                <p:cTn id="26" presetID="2" presetClass="entr" presetSubtype="1" fill="hold" grpId="0" nodeType="afterEffect">
                                  <p:stCondLst>
                                    <p:cond delay="6000"/>
                                  </p:stCondLst>
                                  <p:childTnLst>
                                    <p:set>
                                      <p:cBhvr>
                                        <p:cTn id="27" dur="1" fill="hold">
                                          <p:stCondLst>
                                            <p:cond delay="0"/>
                                          </p:stCondLst>
                                        </p:cTn>
                                        <p:tgtEl>
                                          <p:spTgt spid="50181"/>
                                        </p:tgtEl>
                                        <p:attrNameLst>
                                          <p:attrName>style.visibility</p:attrName>
                                        </p:attrNameLst>
                                      </p:cBhvr>
                                      <p:to>
                                        <p:strVal val="visible"/>
                                      </p:to>
                                    </p:set>
                                    <p:anim calcmode="lin" valueType="num">
                                      <p:cBhvr additive="base">
                                        <p:cTn id="28" dur="500" fill="hold"/>
                                        <p:tgtEl>
                                          <p:spTgt spid="50181"/>
                                        </p:tgtEl>
                                        <p:attrNameLst>
                                          <p:attrName>ppt_x</p:attrName>
                                        </p:attrNameLst>
                                      </p:cBhvr>
                                      <p:tavLst>
                                        <p:tav tm="0">
                                          <p:val>
                                            <p:strVal val="#ppt_x"/>
                                          </p:val>
                                        </p:tav>
                                        <p:tav tm="100000">
                                          <p:val>
                                            <p:strVal val="#ppt_x"/>
                                          </p:val>
                                        </p:tav>
                                      </p:tavLst>
                                    </p:anim>
                                    <p:anim calcmode="lin" valueType="num">
                                      <p:cBhvr additive="base">
                                        <p:cTn id="29" dur="500" fill="hold"/>
                                        <p:tgtEl>
                                          <p:spTgt spid="5018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50179"/>
                                        </p:tgtEl>
                                        <p:attrNameLst>
                                          <p:attrName>style.visibility</p:attrName>
                                        </p:attrNameLst>
                                      </p:cBhvr>
                                      <p:to>
                                        <p:strVal val="visible"/>
                                      </p:to>
                                    </p:set>
                                    <p:anim calcmode="lin" valueType="num">
                                      <p:cBhvr additive="base">
                                        <p:cTn id="33" dur="500" fill="hold"/>
                                        <p:tgtEl>
                                          <p:spTgt spid="50179"/>
                                        </p:tgtEl>
                                        <p:attrNameLst>
                                          <p:attrName>ppt_x</p:attrName>
                                        </p:attrNameLst>
                                      </p:cBhvr>
                                      <p:tavLst>
                                        <p:tav tm="0">
                                          <p:val>
                                            <p:strVal val="#ppt_x"/>
                                          </p:val>
                                        </p:tav>
                                        <p:tav tm="100000">
                                          <p:val>
                                            <p:strVal val="#ppt_x"/>
                                          </p:val>
                                        </p:tav>
                                      </p:tavLst>
                                    </p:anim>
                                    <p:anim calcmode="lin" valueType="num">
                                      <p:cBhvr additive="base">
                                        <p:cTn id="34" dur="500" fill="hold"/>
                                        <p:tgtEl>
                                          <p:spTgt spid="50179"/>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17" presetClass="entr" presetSubtype="10" fill="hold" grpId="0" nodeType="afterEffect">
                                  <p:stCondLst>
                                    <p:cond delay="3000"/>
                                  </p:stCondLst>
                                  <p:childTnLst>
                                    <p:set>
                                      <p:cBhvr>
                                        <p:cTn id="37" dur="1" fill="hold">
                                          <p:stCondLst>
                                            <p:cond delay="0"/>
                                          </p:stCondLst>
                                        </p:cTn>
                                        <p:tgtEl>
                                          <p:spTgt spid="50185"/>
                                        </p:tgtEl>
                                        <p:attrNameLst>
                                          <p:attrName>style.visibility</p:attrName>
                                        </p:attrNameLst>
                                      </p:cBhvr>
                                      <p:to>
                                        <p:strVal val="visible"/>
                                      </p:to>
                                    </p:set>
                                    <p:anim calcmode="lin" valueType="num">
                                      <p:cBhvr>
                                        <p:cTn id="38" dur="500" fill="hold"/>
                                        <p:tgtEl>
                                          <p:spTgt spid="50185"/>
                                        </p:tgtEl>
                                        <p:attrNameLst>
                                          <p:attrName>ppt_w</p:attrName>
                                        </p:attrNameLst>
                                      </p:cBhvr>
                                      <p:tavLst>
                                        <p:tav tm="0">
                                          <p:val>
                                            <p:fltVal val="0"/>
                                          </p:val>
                                        </p:tav>
                                        <p:tav tm="100000">
                                          <p:val>
                                            <p:strVal val="#ppt_w"/>
                                          </p:val>
                                        </p:tav>
                                      </p:tavLst>
                                    </p:anim>
                                    <p:anim calcmode="lin" valueType="num">
                                      <p:cBhvr>
                                        <p:cTn id="39" dur="500" fill="hold"/>
                                        <p:tgtEl>
                                          <p:spTgt spid="50185"/>
                                        </p:tgtEl>
                                        <p:attrNameLst>
                                          <p:attrName>ppt_h</p:attrName>
                                        </p:attrNameLst>
                                      </p:cBhvr>
                                      <p:tavLst>
                                        <p:tav tm="0">
                                          <p:val>
                                            <p:strVal val="#ppt_h"/>
                                          </p:val>
                                        </p:tav>
                                        <p:tav tm="100000">
                                          <p:val>
                                            <p:strVal val="#ppt_h"/>
                                          </p:val>
                                        </p:tav>
                                      </p:tavLst>
                                    </p:anim>
                                  </p:childTnLst>
                                </p:cTn>
                              </p:par>
                            </p:childTnLst>
                          </p:cTn>
                        </p:par>
                        <p:par>
                          <p:cTn id="40" fill="hold" nodeType="afterGroup">
                            <p:stCondLst>
                              <p:cond delay="16500"/>
                            </p:stCondLst>
                            <p:childTnLst>
                              <p:par>
                                <p:cTn id="41" presetID="17" presetClass="entr" presetSubtype="10" fill="hold" grpId="0" nodeType="afterEffect">
                                  <p:stCondLst>
                                    <p:cond delay="4000"/>
                                  </p:stCondLst>
                                  <p:childTnLst>
                                    <p:set>
                                      <p:cBhvr>
                                        <p:cTn id="42" dur="1" fill="hold">
                                          <p:stCondLst>
                                            <p:cond delay="0"/>
                                          </p:stCondLst>
                                        </p:cTn>
                                        <p:tgtEl>
                                          <p:spTgt spid="50184"/>
                                        </p:tgtEl>
                                        <p:attrNameLst>
                                          <p:attrName>style.visibility</p:attrName>
                                        </p:attrNameLst>
                                      </p:cBhvr>
                                      <p:to>
                                        <p:strVal val="visible"/>
                                      </p:to>
                                    </p:set>
                                    <p:anim calcmode="lin" valueType="num">
                                      <p:cBhvr>
                                        <p:cTn id="43" dur="500" fill="hold"/>
                                        <p:tgtEl>
                                          <p:spTgt spid="50184"/>
                                        </p:tgtEl>
                                        <p:attrNameLst>
                                          <p:attrName>ppt_w</p:attrName>
                                        </p:attrNameLst>
                                      </p:cBhvr>
                                      <p:tavLst>
                                        <p:tav tm="0">
                                          <p:val>
                                            <p:fltVal val="0"/>
                                          </p:val>
                                        </p:tav>
                                        <p:tav tm="100000">
                                          <p:val>
                                            <p:strVal val="#ppt_w"/>
                                          </p:val>
                                        </p:tav>
                                      </p:tavLst>
                                    </p:anim>
                                    <p:anim calcmode="lin" valueType="num">
                                      <p:cBhvr>
                                        <p:cTn id="44" dur="500" fill="hold"/>
                                        <p:tgtEl>
                                          <p:spTgt spid="50184"/>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21000"/>
                            </p:stCondLst>
                            <p:childTnLst>
                              <p:par>
                                <p:cTn id="46" presetID="2" presetClass="entr" presetSubtype="4" fill="hold" grpId="0" nodeType="afterEffect">
                                  <p:stCondLst>
                                    <p:cond delay="3000"/>
                                  </p:stCondLst>
                                  <p:childTnLst>
                                    <p:set>
                                      <p:cBhvr>
                                        <p:cTn id="47" dur="1" fill="hold">
                                          <p:stCondLst>
                                            <p:cond delay="0"/>
                                          </p:stCondLst>
                                        </p:cTn>
                                        <p:tgtEl>
                                          <p:spTgt spid="50187"/>
                                        </p:tgtEl>
                                        <p:attrNameLst>
                                          <p:attrName>style.visibility</p:attrName>
                                        </p:attrNameLst>
                                      </p:cBhvr>
                                      <p:to>
                                        <p:strVal val="visible"/>
                                      </p:to>
                                    </p:set>
                                    <p:anim calcmode="lin" valueType="num">
                                      <p:cBhvr additive="base">
                                        <p:cTn id="48" dur="500" fill="hold"/>
                                        <p:tgtEl>
                                          <p:spTgt spid="50187"/>
                                        </p:tgtEl>
                                        <p:attrNameLst>
                                          <p:attrName>ppt_x</p:attrName>
                                        </p:attrNameLst>
                                      </p:cBhvr>
                                      <p:tavLst>
                                        <p:tav tm="0">
                                          <p:val>
                                            <p:strVal val="#ppt_x"/>
                                          </p:val>
                                        </p:tav>
                                        <p:tav tm="100000">
                                          <p:val>
                                            <p:strVal val="#ppt_x"/>
                                          </p:val>
                                        </p:tav>
                                      </p:tavLst>
                                    </p:anim>
                                    <p:anim calcmode="lin" valueType="num">
                                      <p:cBhvr additive="base">
                                        <p:cTn id="49" dur="500" fill="hold"/>
                                        <p:tgtEl>
                                          <p:spTgt spid="50187"/>
                                        </p:tgtEl>
                                        <p:attrNameLst>
                                          <p:attrName>ppt_y</p:attrName>
                                        </p:attrNameLst>
                                      </p:cBhvr>
                                      <p:tavLst>
                                        <p:tav tm="0">
                                          <p:val>
                                            <p:strVal val="1+#ppt_h/2"/>
                                          </p:val>
                                        </p:tav>
                                        <p:tav tm="100000">
                                          <p:val>
                                            <p:strVal val="#ppt_y"/>
                                          </p:val>
                                        </p:tav>
                                      </p:tavLst>
                                    </p:anim>
                                  </p:childTnLst>
                                </p:cTn>
                              </p:par>
                            </p:childTnLst>
                          </p:cTn>
                        </p:par>
                        <p:par>
                          <p:cTn id="50" fill="hold" nodeType="afterGroup">
                            <p:stCondLst>
                              <p:cond delay="24500"/>
                            </p:stCondLst>
                            <p:childTnLst>
                              <p:par>
                                <p:cTn id="51" presetID="2" presetClass="entr" presetSubtype="2" fill="hold" grpId="0" nodeType="afterEffect">
                                  <p:stCondLst>
                                    <p:cond delay="2000"/>
                                  </p:stCondLst>
                                  <p:childTnLst>
                                    <p:set>
                                      <p:cBhvr>
                                        <p:cTn id="52" dur="1" fill="hold">
                                          <p:stCondLst>
                                            <p:cond delay="0"/>
                                          </p:stCondLst>
                                        </p:cTn>
                                        <p:tgtEl>
                                          <p:spTgt spid="50186"/>
                                        </p:tgtEl>
                                        <p:attrNameLst>
                                          <p:attrName>style.visibility</p:attrName>
                                        </p:attrNameLst>
                                      </p:cBhvr>
                                      <p:to>
                                        <p:strVal val="visible"/>
                                      </p:to>
                                    </p:set>
                                    <p:anim calcmode="lin" valueType="num">
                                      <p:cBhvr additive="base">
                                        <p:cTn id="53" dur="500" fill="hold"/>
                                        <p:tgtEl>
                                          <p:spTgt spid="50186"/>
                                        </p:tgtEl>
                                        <p:attrNameLst>
                                          <p:attrName>ppt_x</p:attrName>
                                        </p:attrNameLst>
                                      </p:cBhvr>
                                      <p:tavLst>
                                        <p:tav tm="0">
                                          <p:val>
                                            <p:strVal val="1+#ppt_w/2"/>
                                          </p:val>
                                        </p:tav>
                                        <p:tav tm="100000">
                                          <p:val>
                                            <p:strVal val="#ppt_x"/>
                                          </p:val>
                                        </p:tav>
                                      </p:tavLst>
                                    </p:anim>
                                    <p:anim calcmode="lin" valueType="num">
                                      <p:cBhvr additive="base">
                                        <p:cTn id="54" dur="500" fill="hold"/>
                                        <p:tgtEl>
                                          <p:spTgt spid="50186"/>
                                        </p:tgtEl>
                                        <p:attrNameLst>
                                          <p:attrName>ppt_y</p:attrName>
                                        </p:attrNameLst>
                                      </p:cBhvr>
                                      <p:tavLst>
                                        <p:tav tm="0">
                                          <p:val>
                                            <p:strVal val="#ppt_y"/>
                                          </p:val>
                                        </p:tav>
                                        <p:tav tm="100000">
                                          <p:val>
                                            <p:strVal val="#ppt_y"/>
                                          </p:val>
                                        </p:tav>
                                      </p:tavLst>
                                    </p:anim>
                                  </p:childTnLst>
                                </p:cTn>
                              </p:par>
                            </p:childTnLst>
                          </p:cTn>
                        </p:par>
                        <p:par>
                          <p:cTn id="55" fill="hold" nodeType="afterGroup">
                            <p:stCondLst>
                              <p:cond delay="27000"/>
                            </p:stCondLst>
                            <p:childTnLst>
                              <p:par>
                                <p:cTn id="56" presetID="7" presetClass="entr" presetSubtype="1" fill="hold" grpId="0" nodeType="afterEffect">
                                  <p:stCondLst>
                                    <p:cond delay="1000"/>
                                  </p:stCondLst>
                                  <p:childTnLst>
                                    <p:set>
                                      <p:cBhvr>
                                        <p:cTn id="57" dur="1" fill="hold">
                                          <p:stCondLst>
                                            <p:cond delay="0"/>
                                          </p:stCondLst>
                                        </p:cTn>
                                        <p:tgtEl>
                                          <p:spTgt spid="50188"/>
                                        </p:tgtEl>
                                        <p:attrNameLst>
                                          <p:attrName>style.visibility</p:attrName>
                                        </p:attrNameLst>
                                      </p:cBhvr>
                                      <p:to>
                                        <p:strVal val="visible"/>
                                      </p:to>
                                    </p:set>
                                    <p:anim calcmode="lin" valueType="num">
                                      <p:cBhvr additive="base">
                                        <p:cTn id="58" dur="5000" fill="hold"/>
                                        <p:tgtEl>
                                          <p:spTgt spid="50188"/>
                                        </p:tgtEl>
                                        <p:attrNameLst>
                                          <p:attrName>ppt_x</p:attrName>
                                        </p:attrNameLst>
                                      </p:cBhvr>
                                      <p:tavLst>
                                        <p:tav tm="0">
                                          <p:val>
                                            <p:strVal val="#ppt_x"/>
                                          </p:val>
                                        </p:tav>
                                        <p:tav tm="100000">
                                          <p:val>
                                            <p:strVal val="#ppt_x"/>
                                          </p:val>
                                        </p:tav>
                                      </p:tavLst>
                                    </p:anim>
                                    <p:anim calcmode="lin" valueType="num">
                                      <p:cBhvr additive="base">
                                        <p:cTn id="59" dur="5000" fill="hold"/>
                                        <p:tgtEl>
                                          <p:spTgt spid="50188"/>
                                        </p:tgtEl>
                                        <p:attrNameLst>
                                          <p:attrName>ppt_y</p:attrName>
                                        </p:attrNameLst>
                                      </p:cBhvr>
                                      <p:tavLst>
                                        <p:tav tm="0">
                                          <p:val>
                                            <p:strVal val="0-#ppt_h/2"/>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wipe(left)">
                                      <p:cBhvr>
                                        <p:cTn id="6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utoUpdateAnimBg="0"/>
      <p:bldP spid="50181" grpId="0" autoUpdateAnimBg="0"/>
      <p:bldP spid="50182" grpId="0"/>
      <p:bldP spid="50183" grpId="0" autoUpdateAnimBg="0"/>
      <p:bldP spid="50184" grpId="0"/>
      <p:bldP spid="50185" grpId="0" autoUpdateAnimBg="0"/>
      <p:bldP spid="50186" grpId="0" autoUpdateAnimBg="0"/>
      <p:bldP spid="50187" grpId="0" autoUpdateAnimBg="0"/>
      <p:bldP spid="50188" grpId="0" autoUpdateAnimBg="0"/>
      <p:bldP spid="1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6896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cs typeface="+mn-cs"/>
            </a:endParaRPr>
          </a:p>
        </p:txBody>
      </p:sp>
      <p:sp>
        <p:nvSpPr>
          <p:cNvPr id="409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cs typeface="+mn-cs"/>
            </a:endParaRPr>
          </a:p>
        </p:txBody>
      </p:sp>
      <p:sp>
        <p:nvSpPr>
          <p:cNvPr id="168964" name="Text Box 4"/>
          <p:cNvSpPr txBox="1">
            <a:spLocks noChangeArrowheads="1"/>
          </p:cNvSpPr>
          <p:nvPr/>
        </p:nvSpPr>
        <p:spPr bwMode="auto">
          <a:xfrm rot="-5400000">
            <a:off x="-673891" y="3721967"/>
            <a:ext cx="3116263"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4000" b="1">
                <a:solidFill>
                  <a:srgbClr val="FFFFFF"/>
                </a:solidFill>
                <a:latin typeface="Times New Roman" charset="0"/>
              </a:rPr>
              <a:t>Masa Gereja</a:t>
            </a:r>
            <a:endParaRPr lang="en-US" sz="4000">
              <a:solidFill>
                <a:srgbClr val="FFFFFF"/>
              </a:solidFill>
              <a:latin typeface="Times New Roman" charset="0"/>
            </a:endParaRPr>
          </a:p>
        </p:txBody>
      </p:sp>
      <p:sp>
        <p:nvSpPr>
          <p:cNvPr id="40965" name="Text Box 5"/>
          <p:cNvSpPr txBox="1">
            <a:spLocks noChangeArrowheads="1"/>
          </p:cNvSpPr>
          <p:nvPr/>
        </p:nvSpPr>
        <p:spPr bwMode="auto">
          <a:xfrm>
            <a:off x="3053435" y="1295403"/>
            <a:ext cx="2955471"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4000" b="1" dirty="0" err="1">
                <a:solidFill>
                  <a:srgbClr val="00CC99">
                    <a:lumMod val="20000"/>
                    <a:lumOff val="80000"/>
                  </a:srgbClr>
                </a:solidFill>
                <a:latin typeface="Times New Roman" charset="0"/>
              </a:rPr>
              <a:t>Kedatangan</a:t>
            </a:r>
            <a:r>
              <a:rPr lang="en-US" sz="4000" b="1" dirty="0">
                <a:solidFill>
                  <a:srgbClr val="00CC99">
                    <a:lumMod val="20000"/>
                    <a:lumOff val="80000"/>
                  </a:srgbClr>
                </a:solidFill>
                <a:latin typeface="Times New Roman" charset="0"/>
              </a:rPr>
              <a:t> </a:t>
            </a:r>
            <a:r>
              <a:rPr lang="en-US" sz="4000" b="1" dirty="0" err="1">
                <a:solidFill>
                  <a:srgbClr val="00CC99">
                    <a:lumMod val="20000"/>
                    <a:lumOff val="80000"/>
                  </a:srgbClr>
                </a:solidFill>
                <a:latin typeface="Times New Roman" charset="0"/>
              </a:rPr>
              <a:t>Kedua</a:t>
            </a:r>
            <a:endParaRPr lang="en-US" sz="4000" dirty="0">
              <a:solidFill>
                <a:srgbClr val="00CC99">
                  <a:lumMod val="20000"/>
                  <a:lumOff val="80000"/>
                </a:srgbClr>
              </a:solidFill>
              <a:latin typeface="Times New Roman" charset="0"/>
            </a:endParaRPr>
          </a:p>
        </p:txBody>
      </p:sp>
      <p:sp>
        <p:nvSpPr>
          <p:cNvPr id="40966" name="Text Box 6"/>
          <p:cNvSpPr txBox="1">
            <a:spLocks noChangeArrowheads="1"/>
          </p:cNvSpPr>
          <p:nvPr/>
        </p:nvSpPr>
        <p:spPr bwMode="auto">
          <a:xfrm>
            <a:off x="755651" y="1812926"/>
            <a:ext cx="2749551"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200" b="1" dirty="0">
                <a:solidFill>
                  <a:srgbClr val="00CC99">
                    <a:lumMod val="20000"/>
                    <a:lumOff val="80000"/>
                  </a:srgbClr>
                </a:solidFill>
                <a:latin typeface="Times New Roman" charset="0"/>
              </a:rPr>
              <a:t>Pengangkatan</a:t>
            </a:r>
            <a:endParaRPr lang="en-US" sz="3200" dirty="0">
              <a:solidFill>
                <a:srgbClr val="00CC99">
                  <a:lumMod val="20000"/>
                  <a:lumOff val="80000"/>
                </a:srgbClr>
              </a:solidFill>
              <a:latin typeface="Times New Roman" charset="0"/>
            </a:endParaRPr>
          </a:p>
        </p:txBody>
      </p:sp>
      <p:sp>
        <p:nvSpPr>
          <p:cNvPr id="40967" name="Text Box 7"/>
          <p:cNvSpPr txBox="1">
            <a:spLocks noChangeArrowheads="1"/>
          </p:cNvSpPr>
          <p:nvPr/>
        </p:nvSpPr>
        <p:spPr bwMode="auto">
          <a:xfrm>
            <a:off x="1828800" y="3276602"/>
            <a:ext cx="2514600" cy="707886"/>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4000">
                <a:solidFill>
                  <a:srgbClr val="FFFFFF"/>
                </a:solidFill>
                <a:latin typeface="Times New Roman" charset="0"/>
              </a:rPr>
              <a:t>Tribulasi</a:t>
            </a:r>
            <a:endParaRPr lang="en-US" sz="4000">
              <a:solidFill>
                <a:srgbClr val="000000"/>
              </a:solidFill>
              <a:latin typeface="Times New Roman" charset="0"/>
            </a:endParaRPr>
          </a:p>
        </p:txBody>
      </p:sp>
      <p:sp>
        <p:nvSpPr>
          <p:cNvPr id="40968" name="Text Box 8"/>
          <p:cNvSpPr txBox="1">
            <a:spLocks noChangeArrowheads="1"/>
          </p:cNvSpPr>
          <p:nvPr/>
        </p:nvSpPr>
        <p:spPr bwMode="auto">
          <a:xfrm>
            <a:off x="1905000" y="4267202"/>
            <a:ext cx="2362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4000" dirty="0">
                <a:solidFill>
                  <a:srgbClr val="CCFFCC"/>
                </a:solidFill>
                <a:latin typeface="Times New Roman" charset="0"/>
              </a:rPr>
              <a:t>7 </a:t>
            </a:r>
            <a:r>
              <a:rPr lang="en-US" sz="4000" dirty="0" err="1">
                <a:solidFill>
                  <a:srgbClr val="CCFFCC"/>
                </a:solidFill>
                <a:latin typeface="Times New Roman" charset="0"/>
              </a:rPr>
              <a:t>tahun</a:t>
            </a:r>
            <a:endParaRPr lang="en-US" sz="4000" dirty="0">
              <a:solidFill>
                <a:srgbClr val="CCFFCC"/>
              </a:solidFill>
              <a:latin typeface="Times New Roman" charset="0"/>
            </a:endParaRPr>
          </a:p>
        </p:txBody>
      </p:sp>
      <p:sp>
        <p:nvSpPr>
          <p:cNvPr id="40969" name="Text Box 9"/>
          <p:cNvSpPr txBox="1">
            <a:spLocks noChangeArrowheads="1"/>
          </p:cNvSpPr>
          <p:nvPr/>
        </p:nvSpPr>
        <p:spPr bwMode="auto">
          <a:xfrm>
            <a:off x="4724400" y="3276601"/>
            <a:ext cx="2971800" cy="707886"/>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4000" dirty="0">
                <a:solidFill>
                  <a:srgbClr val="FFFFFF"/>
                </a:solidFill>
                <a:latin typeface="Times New Roman" charset="0"/>
              </a:rPr>
              <a:t>Milenium</a:t>
            </a:r>
            <a:endParaRPr lang="en-US" sz="4000" dirty="0">
              <a:solidFill>
                <a:srgbClr val="000000"/>
              </a:solidFill>
              <a:latin typeface="Times New Roman" charset="0"/>
            </a:endParaRPr>
          </a:p>
        </p:txBody>
      </p:sp>
      <p:sp>
        <p:nvSpPr>
          <p:cNvPr id="40970" name="Text Box 10"/>
          <p:cNvSpPr txBox="1">
            <a:spLocks noChangeArrowheads="1"/>
          </p:cNvSpPr>
          <p:nvPr/>
        </p:nvSpPr>
        <p:spPr bwMode="auto">
          <a:xfrm>
            <a:off x="4953000" y="4267203"/>
            <a:ext cx="2743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4000">
                <a:solidFill>
                  <a:srgbClr val="CCFFCC"/>
                </a:solidFill>
                <a:latin typeface="Times New Roman" charset="0"/>
              </a:rPr>
              <a:t>1000 tahun</a:t>
            </a:r>
          </a:p>
        </p:txBody>
      </p:sp>
      <p:sp>
        <p:nvSpPr>
          <p:cNvPr id="40972" name="Text Box 12"/>
          <p:cNvSpPr txBox="1">
            <a:spLocks noChangeArrowheads="1"/>
          </p:cNvSpPr>
          <p:nvPr/>
        </p:nvSpPr>
        <p:spPr bwMode="auto">
          <a:xfrm rot="5400000" flipH="1">
            <a:off x="6020593" y="3863898"/>
            <a:ext cx="4951413"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4000" b="1" dirty="0" err="1">
                <a:solidFill>
                  <a:srgbClr val="FFCC00"/>
                </a:solidFill>
                <a:latin typeface="Times New Roman" charset="0"/>
              </a:rPr>
              <a:t>Kerajaan</a:t>
            </a:r>
            <a:r>
              <a:rPr lang="en-US" sz="4000" b="1" dirty="0">
                <a:solidFill>
                  <a:srgbClr val="FFCC00"/>
                </a:solidFill>
                <a:latin typeface="Times New Roman" charset="0"/>
              </a:rPr>
              <a:t> </a:t>
            </a:r>
            <a:r>
              <a:rPr lang="en-US" sz="4000" b="1" dirty="0" err="1">
                <a:solidFill>
                  <a:srgbClr val="FFCC00"/>
                </a:solidFill>
                <a:latin typeface="Times New Roman" charset="0"/>
              </a:rPr>
              <a:t>Kekal</a:t>
            </a:r>
            <a:endParaRPr lang="en-US" sz="4000" dirty="0">
              <a:solidFill>
                <a:srgbClr val="FFCC00"/>
              </a:solidFill>
              <a:latin typeface="Times New Roman" charset="0"/>
            </a:endParaRPr>
          </a:p>
        </p:txBody>
      </p:sp>
      <p:sp>
        <p:nvSpPr>
          <p:cNvPr id="40973" name="Text Box 13"/>
          <p:cNvSpPr txBox="1">
            <a:spLocks noChangeArrowheads="1"/>
          </p:cNvSpPr>
          <p:nvPr/>
        </p:nvSpPr>
        <p:spPr bwMode="auto">
          <a:xfrm rot="5381629">
            <a:off x="6621463" y="5186692"/>
            <a:ext cx="25146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sz="2800" b="1">
                <a:solidFill>
                  <a:srgbClr val="CCFFCC"/>
                </a:solidFill>
                <a:latin typeface="Times New Roman" charset="0"/>
              </a:rPr>
              <a:t>Penghakiman</a:t>
            </a:r>
          </a:p>
        </p:txBody>
      </p:sp>
      <p:sp>
        <p:nvSpPr>
          <p:cNvPr id="40974" name="Line 14"/>
          <p:cNvSpPr>
            <a:spLocks noChangeShapeType="1"/>
          </p:cNvSpPr>
          <p:nvPr/>
        </p:nvSpPr>
        <p:spPr bwMode="auto">
          <a:xfrm>
            <a:off x="31257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cs typeface="+mn-cs"/>
            </a:endParaRPr>
          </a:p>
        </p:txBody>
      </p:sp>
      <p:sp>
        <p:nvSpPr>
          <p:cNvPr id="40975" name="Line 15"/>
          <p:cNvSpPr>
            <a:spLocks noChangeShapeType="1"/>
          </p:cNvSpPr>
          <p:nvPr/>
        </p:nvSpPr>
        <p:spPr bwMode="auto">
          <a:xfrm flipV="1">
            <a:off x="3124200" y="3295651"/>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cs typeface="+mn-cs"/>
            </a:endParaRPr>
          </a:p>
        </p:txBody>
      </p:sp>
      <p:sp>
        <p:nvSpPr>
          <p:cNvPr id="40976" name="Rectangle 16"/>
          <p:cNvSpPr>
            <a:spLocks noChangeArrowheads="1"/>
          </p:cNvSpPr>
          <p:nvPr/>
        </p:nvSpPr>
        <p:spPr bwMode="auto">
          <a:xfrm>
            <a:off x="457200" y="2514600"/>
            <a:ext cx="25146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Times New Roman"/>
              <a:cs typeface="+mn-cs"/>
            </a:endParaRPr>
          </a:p>
        </p:txBody>
      </p:sp>
      <p:sp>
        <p:nvSpPr>
          <p:cNvPr id="168976" name="Rectangle 17"/>
          <p:cNvSpPr>
            <a:spLocks noGrp="1" noChangeArrowheads="1"/>
          </p:cNvSpPr>
          <p:nvPr>
            <p:ph type="title" idx="4294967295"/>
          </p:nvPr>
        </p:nvSpPr>
        <p:spPr>
          <a:xfrm>
            <a:off x="762000" y="533401"/>
            <a:ext cx="7772400" cy="769441"/>
          </a:xfrm>
          <a:noFill/>
        </p:spPr>
        <p:txBody>
          <a:bodyPr anchor="t">
            <a:spAutoFit/>
          </a:bodyPr>
          <a:lstStyle/>
          <a:p>
            <a:pPr>
              <a:spcBef>
                <a:spcPct val="50000"/>
              </a:spcBef>
            </a:pPr>
            <a:r>
              <a:rPr lang="en-US" b="1" dirty="0">
                <a:solidFill>
                  <a:srgbClr val="FFFF99"/>
                </a:solidFill>
                <a:latin typeface="Times New Roman" charset="0"/>
                <a:ea typeface="ＭＳ Ｐゴシック" charset="0"/>
                <a:cs typeface="ＭＳ Ｐゴシック" charset="0"/>
              </a:rPr>
              <a:t>Pengangkatan </a:t>
            </a:r>
            <a:r>
              <a:rPr lang="ru-RU" b="1" dirty="0">
                <a:solidFill>
                  <a:srgbClr val="FFFF99"/>
                </a:solidFill>
                <a:latin typeface="Times New Roman" charset="0"/>
                <a:ea typeface="ＭＳ Ｐゴシック" charset="0"/>
                <a:cs typeface="ＭＳ Ｐゴシック" charset="0"/>
              </a:rPr>
              <a:t>"</a:t>
            </a:r>
            <a:r>
              <a:rPr lang="en-US" b="1" dirty="0">
                <a:solidFill>
                  <a:srgbClr val="FFFF99"/>
                </a:solidFill>
                <a:latin typeface="Times New Roman" charset="0"/>
                <a:ea typeface="ＭＳ Ｐゴシック" charset="0"/>
                <a:cs typeface="ＭＳ Ｐゴシック" charset="0"/>
              </a:rPr>
              <a:t>Mid-</a:t>
            </a:r>
            <a:r>
              <a:rPr lang="en-US" b="1" dirty="0" err="1">
                <a:solidFill>
                  <a:srgbClr val="FFFF99"/>
                </a:solidFill>
                <a:latin typeface="Times New Roman" charset="0"/>
                <a:ea typeface="ＭＳ Ｐゴシック" charset="0"/>
                <a:cs typeface="ＭＳ Ｐゴシック" charset="0"/>
              </a:rPr>
              <a:t>Trib</a:t>
            </a:r>
            <a:r>
              <a:rPr lang="ru-RU" b="1" dirty="0">
                <a:solidFill>
                  <a:srgbClr val="FFFF99"/>
                </a:solidFill>
                <a:latin typeface="Times New Roman" charset="0"/>
                <a:ea typeface="ＭＳ Ｐゴシック" charset="0"/>
                <a:cs typeface="ＭＳ Ｐゴシック" charset="0"/>
              </a:rPr>
              <a:t>"</a:t>
            </a:r>
            <a:endParaRPr lang="en-US" b="1" dirty="0">
              <a:solidFill>
                <a:srgbClr val="FFFF99"/>
              </a:solidFill>
              <a:latin typeface="Times New Roman" charset="0"/>
              <a:ea typeface="ＭＳ Ｐゴシック" charset="0"/>
              <a:cs typeface="ＭＳ Ｐゴシック" charset="0"/>
            </a:endParaRPr>
          </a:p>
        </p:txBody>
      </p:sp>
      <p:sp>
        <p:nvSpPr>
          <p:cNvPr id="168977" name="Text Box 18"/>
          <p:cNvSpPr txBox="1">
            <a:spLocks noChangeArrowheads="1"/>
          </p:cNvSpPr>
          <p:nvPr/>
        </p:nvSpPr>
        <p:spPr bwMode="auto">
          <a:xfrm>
            <a:off x="9525002" y="-781049"/>
            <a:ext cx="6463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Times New Roman" charset="0"/>
              </a:rPr>
              <a:t>208</a:t>
            </a:r>
            <a:endParaRPr lang="en-US" b="1">
              <a:solidFill>
                <a:srgbClr val="000000"/>
              </a:solidFill>
              <a:latin typeface="Times New Roman" charset="0"/>
            </a:endParaRPr>
          </a:p>
        </p:txBody>
      </p:sp>
      <p:sp>
        <p:nvSpPr>
          <p:cNvPr id="18" name="Text Box 18"/>
          <p:cNvSpPr txBox="1">
            <a:spLocks noChangeArrowheads="1"/>
          </p:cNvSpPr>
          <p:nvPr/>
        </p:nvSpPr>
        <p:spPr bwMode="auto">
          <a:xfrm>
            <a:off x="8382000"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Tree>
    <p:extLst>
      <p:ext uri="{BB962C8B-B14F-4D97-AF65-F5344CB8AC3E}">
        <p14:creationId xmlns:p14="http://schemas.microsoft.com/office/powerpoint/2010/main" val="35766688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0976"/>
                                        </p:tgtEl>
                                        <p:attrNameLst>
                                          <p:attrName>style.visibility</p:attrName>
                                        </p:attrNameLst>
                                      </p:cBhvr>
                                      <p:to>
                                        <p:strVal val="visible"/>
                                      </p:to>
                                    </p:set>
                                    <p:anim calcmode="lin" valueType="num">
                                      <p:cBhvr additive="base">
                                        <p:cTn id="7" dur="500" fill="hold"/>
                                        <p:tgtEl>
                                          <p:spTgt spid="40976"/>
                                        </p:tgtEl>
                                        <p:attrNameLst>
                                          <p:attrName>ppt_x</p:attrName>
                                        </p:attrNameLst>
                                      </p:cBhvr>
                                      <p:tavLst>
                                        <p:tav tm="0">
                                          <p:val>
                                            <p:strVal val="0-#ppt_w/2"/>
                                          </p:val>
                                        </p:tav>
                                        <p:tav tm="100000">
                                          <p:val>
                                            <p:strVal val="#ppt_x"/>
                                          </p:val>
                                        </p:tav>
                                      </p:tavLst>
                                    </p:anim>
                                    <p:anim calcmode="lin" valueType="num">
                                      <p:cBhvr additive="base">
                                        <p:cTn id="8" dur="500" fill="hold"/>
                                        <p:tgtEl>
                                          <p:spTgt spid="4097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40967"/>
                                        </p:tgtEl>
                                        <p:attrNameLst>
                                          <p:attrName>style.visibility</p:attrName>
                                        </p:attrNameLst>
                                      </p:cBhvr>
                                      <p:to>
                                        <p:strVal val="visible"/>
                                      </p:to>
                                    </p:set>
                                    <p:anim calcmode="lin" valueType="num">
                                      <p:cBhvr>
                                        <p:cTn id="12" dur="500" fill="hold"/>
                                        <p:tgtEl>
                                          <p:spTgt spid="40967"/>
                                        </p:tgtEl>
                                        <p:attrNameLst>
                                          <p:attrName>ppt_w</p:attrName>
                                        </p:attrNameLst>
                                      </p:cBhvr>
                                      <p:tavLst>
                                        <p:tav tm="0">
                                          <p:val>
                                            <p:fltVal val="0"/>
                                          </p:val>
                                        </p:tav>
                                        <p:tav tm="100000">
                                          <p:val>
                                            <p:strVal val="#ppt_w"/>
                                          </p:val>
                                        </p:tav>
                                      </p:tavLst>
                                    </p:anim>
                                    <p:anim calcmode="lin" valueType="num">
                                      <p:cBhvr>
                                        <p:cTn id="13" dur="500" fill="hold"/>
                                        <p:tgtEl>
                                          <p:spTgt spid="4096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40968"/>
                                        </p:tgtEl>
                                        <p:attrNameLst>
                                          <p:attrName>style.visibility</p:attrName>
                                        </p:attrNameLst>
                                      </p:cBhvr>
                                      <p:to>
                                        <p:strVal val="visible"/>
                                      </p:to>
                                    </p:set>
                                    <p:anim calcmode="lin" valueType="num">
                                      <p:cBhvr>
                                        <p:cTn id="17" dur="500" fill="hold"/>
                                        <p:tgtEl>
                                          <p:spTgt spid="40968"/>
                                        </p:tgtEl>
                                        <p:attrNameLst>
                                          <p:attrName>ppt_w</p:attrName>
                                        </p:attrNameLst>
                                      </p:cBhvr>
                                      <p:tavLst>
                                        <p:tav tm="0">
                                          <p:val>
                                            <p:fltVal val="0"/>
                                          </p:val>
                                        </p:tav>
                                        <p:tav tm="100000">
                                          <p:val>
                                            <p:strVal val="#ppt_w"/>
                                          </p:val>
                                        </p:tav>
                                      </p:tavLst>
                                    </p:anim>
                                    <p:anim calcmode="lin" valueType="num">
                                      <p:cBhvr>
                                        <p:cTn id="18" dur="500" fill="hold"/>
                                        <p:tgtEl>
                                          <p:spTgt spid="4096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2000"/>
                                  </p:stCondLst>
                                  <p:childTnLst>
                                    <p:set>
                                      <p:cBhvr>
                                        <p:cTn id="21" dur="1" fill="hold">
                                          <p:stCondLst>
                                            <p:cond delay="0"/>
                                          </p:stCondLst>
                                        </p:cTn>
                                        <p:tgtEl>
                                          <p:spTgt spid="40966"/>
                                        </p:tgtEl>
                                        <p:attrNameLst>
                                          <p:attrName>style.visibility</p:attrName>
                                        </p:attrNameLst>
                                      </p:cBhvr>
                                      <p:to>
                                        <p:strVal val="visible"/>
                                      </p:to>
                                    </p:set>
                                    <p:animEffect transition="in" filter="box(out)">
                                      <p:cBhvr>
                                        <p:cTn id="22" dur="500"/>
                                        <p:tgtEl>
                                          <p:spTgt spid="40966"/>
                                        </p:tgtEl>
                                      </p:cBhvr>
                                    </p:animEffect>
                                  </p:childTnLst>
                                </p:cTn>
                              </p:par>
                            </p:childTnLst>
                          </p:cTn>
                        </p:par>
                        <p:par>
                          <p:cTn id="23" fill="hold" nodeType="afterGroup">
                            <p:stCondLst>
                              <p:cond delay="6000"/>
                            </p:stCondLst>
                            <p:childTnLst>
                              <p:par>
                                <p:cTn id="24" presetID="2" presetClass="entr" presetSubtype="1" fill="hold" grpId="0" nodeType="afterEffect">
                                  <p:stCondLst>
                                    <p:cond delay="1000"/>
                                  </p:stCondLst>
                                  <p:childTnLst>
                                    <p:set>
                                      <p:cBhvr>
                                        <p:cTn id="25" dur="1" fill="hold">
                                          <p:stCondLst>
                                            <p:cond delay="0"/>
                                          </p:stCondLst>
                                        </p:cTn>
                                        <p:tgtEl>
                                          <p:spTgt spid="40974"/>
                                        </p:tgtEl>
                                        <p:attrNameLst>
                                          <p:attrName>style.visibility</p:attrName>
                                        </p:attrNameLst>
                                      </p:cBhvr>
                                      <p:to>
                                        <p:strVal val="visible"/>
                                      </p:to>
                                    </p:set>
                                    <p:anim calcmode="lin" valueType="num">
                                      <p:cBhvr additive="base">
                                        <p:cTn id="26" dur="500" fill="hold"/>
                                        <p:tgtEl>
                                          <p:spTgt spid="40974"/>
                                        </p:tgtEl>
                                        <p:attrNameLst>
                                          <p:attrName>ppt_x</p:attrName>
                                        </p:attrNameLst>
                                      </p:cBhvr>
                                      <p:tavLst>
                                        <p:tav tm="0">
                                          <p:val>
                                            <p:strVal val="#ppt_x"/>
                                          </p:val>
                                        </p:tav>
                                        <p:tav tm="100000">
                                          <p:val>
                                            <p:strVal val="#ppt_x"/>
                                          </p:val>
                                        </p:tav>
                                      </p:tavLst>
                                    </p:anim>
                                    <p:anim calcmode="lin" valueType="num">
                                      <p:cBhvr additive="base">
                                        <p:cTn id="27" dur="500" fill="hold"/>
                                        <p:tgtEl>
                                          <p:spTgt spid="40974"/>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7500"/>
                            </p:stCondLst>
                            <p:childTnLst>
                              <p:par>
                                <p:cTn id="29" presetID="2" presetClass="entr" presetSubtype="4" fill="hold" grpId="0" nodeType="afterEffect">
                                  <p:stCondLst>
                                    <p:cond delay="0"/>
                                  </p:stCondLst>
                                  <p:childTnLst>
                                    <p:set>
                                      <p:cBhvr>
                                        <p:cTn id="30" dur="1" fill="hold">
                                          <p:stCondLst>
                                            <p:cond delay="0"/>
                                          </p:stCondLst>
                                        </p:cTn>
                                        <p:tgtEl>
                                          <p:spTgt spid="40975"/>
                                        </p:tgtEl>
                                        <p:attrNameLst>
                                          <p:attrName>style.visibility</p:attrName>
                                        </p:attrNameLst>
                                      </p:cBhvr>
                                      <p:to>
                                        <p:strVal val="visible"/>
                                      </p:to>
                                    </p:set>
                                    <p:anim calcmode="lin" valueType="num">
                                      <p:cBhvr additive="base">
                                        <p:cTn id="31" dur="500" fill="hold"/>
                                        <p:tgtEl>
                                          <p:spTgt spid="40975"/>
                                        </p:tgtEl>
                                        <p:attrNameLst>
                                          <p:attrName>ppt_x</p:attrName>
                                        </p:attrNameLst>
                                      </p:cBhvr>
                                      <p:tavLst>
                                        <p:tav tm="0">
                                          <p:val>
                                            <p:strVal val="#ppt_x"/>
                                          </p:val>
                                        </p:tav>
                                        <p:tav tm="100000">
                                          <p:val>
                                            <p:strVal val="#ppt_x"/>
                                          </p:val>
                                        </p:tav>
                                      </p:tavLst>
                                    </p:anim>
                                    <p:anim calcmode="lin" valueType="num">
                                      <p:cBhvr additive="base">
                                        <p:cTn id="32" dur="500" fill="hold"/>
                                        <p:tgtEl>
                                          <p:spTgt spid="40975"/>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8000"/>
                            </p:stCondLst>
                            <p:childTnLst>
                              <p:par>
                                <p:cTn id="34" presetID="2" presetClass="entr" presetSubtype="1" fill="hold" grpId="0" nodeType="afterEffect">
                                  <p:stCondLst>
                                    <p:cond delay="2000"/>
                                  </p:stCondLst>
                                  <p:childTnLst>
                                    <p:set>
                                      <p:cBhvr>
                                        <p:cTn id="35" dur="1" fill="hold">
                                          <p:stCondLst>
                                            <p:cond delay="0"/>
                                          </p:stCondLst>
                                        </p:cTn>
                                        <p:tgtEl>
                                          <p:spTgt spid="40965"/>
                                        </p:tgtEl>
                                        <p:attrNameLst>
                                          <p:attrName>style.visibility</p:attrName>
                                        </p:attrNameLst>
                                      </p:cBhvr>
                                      <p:to>
                                        <p:strVal val="visible"/>
                                      </p:to>
                                    </p:set>
                                    <p:anim calcmode="lin" valueType="num">
                                      <p:cBhvr additive="base">
                                        <p:cTn id="36" dur="500" fill="hold"/>
                                        <p:tgtEl>
                                          <p:spTgt spid="40965"/>
                                        </p:tgtEl>
                                        <p:attrNameLst>
                                          <p:attrName>ppt_x</p:attrName>
                                        </p:attrNameLst>
                                      </p:cBhvr>
                                      <p:tavLst>
                                        <p:tav tm="0">
                                          <p:val>
                                            <p:strVal val="#ppt_x"/>
                                          </p:val>
                                        </p:tav>
                                        <p:tav tm="100000">
                                          <p:val>
                                            <p:strVal val="#ppt_x"/>
                                          </p:val>
                                        </p:tav>
                                      </p:tavLst>
                                    </p:anim>
                                    <p:anim calcmode="lin" valueType="num">
                                      <p:cBhvr additive="base">
                                        <p:cTn id="37" dur="500" fill="hold"/>
                                        <p:tgtEl>
                                          <p:spTgt spid="40965"/>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 presetClass="entr" presetSubtype="1" fill="hold" grpId="0" nodeType="afterEffect">
                                  <p:stCondLst>
                                    <p:cond delay="0"/>
                                  </p:stCondLst>
                                  <p:childTnLst>
                                    <p:set>
                                      <p:cBhvr>
                                        <p:cTn id="40" dur="1" fill="hold">
                                          <p:stCondLst>
                                            <p:cond delay="0"/>
                                          </p:stCondLst>
                                        </p:cTn>
                                        <p:tgtEl>
                                          <p:spTgt spid="40963"/>
                                        </p:tgtEl>
                                        <p:attrNameLst>
                                          <p:attrName>style.visibility</p:attrName>
                                        </p:attrNameLst>
                                      </p:cBhvr>
                                      <p:to>
                                        <p:strVal val="visible"/>
                                      </p:to>
                                    </p:set>
                                    <p:anim calcmode="lin" valueType="num">
                                      <p:cBhvr additive="base">
                                        <p:cTn id="41" dur="500" fill="hold"/>
                                        <p:tgtEl>
                                          <p:spTgt spid="40963"/>
                                        </p:tgtEl>
                                        <p:attrNameLst>
                                          <p:attrName>ppt_x</p:attrName>
                                        </p:attrNameLst>
                                      </p:cBhvr>
                                      <p:tavLst>
                                        <p:tav tm="0">
                                          <p:val>
                                            <p:strVal val="#ppt_x"/>
                                          </p:val>
                                        </p:tav>
                                        <p:tav tm="100000">
                                          <p:val>
                                            <p:strVal val="#ppt_x"/>
                                          </p:val>
                                        </p:tav>
                                      </p:tavLst>
                                    </p:anim>
                                    <p:anim calcmode="lin" valueType="num">
                                      <p:cBhvr additive="base">
                                        <p:cTn id="42" dur="500" fill="hold"/>
                                        <p:tgtEl>
                                          <p:spTgt spid="40963"/>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1000"/>
                            </p:stCondLst>
                            <p:childTnLst>
                              <p:par>
                                <p:cTn id="44" presetID="23" presetClass="entr" presetSubtype="16" fill="hold" grpId="0" nodeType="afterEffect">
                                  <p:stCondLst>
                                    <p:cond delay="1000"/>
                                  </p:stCondLst>
                                  <p:childTnLst>
                                    <p:set>
                                      <p:cBhvr>
                                        <p:cTn id="45" dur="1" fill="hold">
                                          <p:stCondLst>
                                            <p:cond delay="0"/>
                                          </p:stCondLst>
                                        </p:cTn>
                                        <p:tgtEl>
                                          <p:spTgt spid="40969"/>
                                        </p:tgtEl>
                                        <p:attrNameLst>
                                          <p:attrName>style.visibility</p:attrName>
                                        </p:attrNameLst>
                                      </p:cBhvr>
                                      <p:to>
                                        <p:strVal val="visible"/>
                                      </p:to>
                                    </p:set>
                                    <p:anim calcmode="lin" valueType="num">
                                      <p:cBhvr>
                                        <p:cTn id="46" dur="500" fill="hold"/>
                                        <p:tgtEl>
                                          <p:spTgt spid="40969"/>
                                        </p:tgtEl>
                                        <p:attrNameLst>
                                          <p:attrName>ppt_w</p:attrName>
                                        </p:attrNameLst>
                                      </p:cBhvr>
                                      <p:tavLst>
                                        <p:tav tm="0">
                                          <p:val>
                                            <p:fltVal val="0"/>
                                          </p:val>
                                        </p:tav>
                                        <p:tav tm="100000">
                                          <p:val>
                                            <p:strVal val="#ppt_w"/>
                                          </p:val>
                                        </p:tav>
                                      </p:tavLst>
                                    </p:anim>
                                    <p:anim calcmode="lin" valueType="num">
                                      <p:cBhvr>
                                        <p:cTn id="47" dur="500" fill="hold"/>
                                        <p:tgtEl>
                                          <p:spTgt spid="40969"/>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3" presetClass="entr" presetSubtype="16" fill="hold" grpId="0" nodeType="afterEffect">
                                  <p:stCondLst>
                                    <p:cond delay="0"/>
                                  </p:stCondLst>
                                  <p:childTnLst>
                                    <p:set>
                                      <p:cBhvr>
                                        <p:cTn id="50" dur="1" fill="hold">
                                          <p:stCondLst>
                                            <p:cond delay="0"/>
                                          </p:stCondLst>
                                        </p:cTn>
                                        <p:tgtEl>
                                          <p:spTgt spid="40970"/>
                                        </p:tgtEl>
                                        <p:attrNameLst>
                                          <p:attrName>style.visibility</p:attrName>
                                        </p:attrNameLst>
                                      </p:cBhvr>
                                      <p:to>
                                        <p:strVal val="visible"/>
                                      </p:to>
                                    </p:set>
                                    <p:anim calcmode="lin" valueType="num">
                                      <p:cBhvr>
                                        <p:cTn id="51" dur="500" fill="hold"/>
                                        <p:tgtEl>
                                          <p:spTgt spid="40970"/>
                                        </p:tgtEl>
                                        <p:attrNameLst>
                                          <p:attrName>ppt_w</p:attrName>
                                        </p:attrNameLst>
                                      </p:cBhvr>
                                      <p:tavLst>
                                        <p:tav tm="0">
                                          <p:val>
                                            <p:fltVal val="0"/>
                                          </p:val>
                                        </p:tav>
                                        <p:tav tm="100000">
                                          <p:val>
                                            <p:strVal val="#ppt_w"/>
                                          </p:val>
                                        </p:tav>
                                      </p:tavLst>
                                    </p:anim>
                                    <p:anim calcmode="lin" valueType="num">
                                      <p:cBhvr>
                                        <p:cTn id="52" dur="500" fill="hold"/>
                                        <p:tgtEl>
                                          <p:spTgt spid="4097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0"/>
                            </p:stCondLst>
                            <p:childTnLst>
                              <p:par>
                                <p:cTn id="54" presetID="2" presetClass="entr" presetSubtype="4" fill="hold" grpId="0" nodeType="afterEffect">
                                  <p:stCondLst>
                                    <p:cond delay="1000"/>
                                  </p:stCondLst>
                                  <p:childTnLst>
                                    <p:set>
                                      <p:cBhvr>
                                        <p:cTn id="55" dur="1" fill="hold">
                                          <p:stCondLst>
                                            <p:cond delay="0"/>
                                          </p:stCondLst>
                                        </p:cTn>
                                        <p:tgtEl>
                                          <p:spTgt spid="40973"/>
                                        </p:tgtEl>
                                        <p:attrNameLst>
                                          <p:attrName>style.visibility</p:attrName>
                                        </p:attrNameLst>
                                      </p:cBhvr>
                                      <p:to>
                                        <p:strVal val="visible"/>
                                      </p:to>
                                    </p:set>
                                    <p:anim calcmode="lin" valueType="num">
                                      <p:cBhvr additive="base">
                                        <p:cTn id="56" dur="500" fill="hold"/>
                                        <p:tgtEl>
                                          <p:spTgt spid="40973"/>
                                        </p:tgtEl>
                                        <p:attrNameLst>
                                          <p:attrName>ppt_x</p:attrName>
                                        </p:attrNameLst>
                                      </p:cBhvr>
                                      <p:tavLst>
                                        <p:tav tm="0">
                                          <p:val>
                                            <p:strVal val="#ppt_x"/>
                                          </p:val>
                                        </p:tav>
                                        <p:tav tm="100000">
                                          <p:val>
                                            <p:strVal val="#ppt_x"/>
                                          </p:val>
                                        </p:tav>
                                      </p:tavLst>
                                    </p:anim>
                                    <p:anim calcmode="lin" valueType="num">
                                      <p:cBhvr additive="base">
                                        <p:cTn id="57" dur="500" fill="hold"/>
                                        <p:tgtEl>
                                          <p:spTgt spid="40973"/>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4500"/>
                            </p:stCondLst>
                            <p:childTnLst>
                              <p:par>
                                <p:cTn id="59" presetID="2" presetClass="entr" presetSubtype="2" fill="hold" grpId="0" nodeType="afterEffect">
                                  <p:stCondLst>
                                    <p:cond delay="1000"/>
                                  </p:stCondLst>
                                  <p:childTnLst>
                                    <p:set>
                                      <p:cBhvr>
                                        <p:cTn id="60" dur="1" fill="hold">
                                          <p:stCondLst>
                                            <p:cond delay="0"/>
                                          </p:stCondLst>
                                        </p:cTn>
                                        <p:tgtEl>
                                          <p:spTgt spid="40972"/>
                                        </p:tgtEl>
                                        <p:attrNameLst>
                                          <p:attrName>style.visibility</p:attrName>
                                        </p:attrNameLst>
                                      </p:cBhvr>
                                      <p:to>
                                        <p:strVal val="visible"/>
                                      </p:to>
                                    </p:set>
                                    <p:anim calcmode="lin" valueType="num">
                                      <p:cBhvr additive="base">
                                        <p:cTn id="61" dur="500" fill="hold"/>
                                        <p:tgtEl>
                                          <p:spTgt spid="40972"/>
                                        </p:tgtEl>
                                        <p:attrNameLst>
                                          <p:attrName>ppt_x</p:attrName>
                                        </p:attrNameLst>
                                      </p:cBhvr>
                                      <p:tavLst>
                                        <p:tav tm="0">
                                          <p:val>
                                            <p:strVal val="1+#ppt_w/2"/>
                                          </p:val>
                                        </p:tav>
                                        <p:tav tm="100000">
                                          <p:val>
                                            <p:strVal val="#ppt_x"/>
                                          </p:val>
                                        </p:tav>
                                      </p:tavLst>
                                    </p:anim>
                                    <p:anim calcmode="lin" valueType="num">
                                      <p:cBhvr additive="base">
                                        <p:cTn id="62" dur="500" fill="hold"/>
                                        <p:tgtEl>
                                          <p:spTgt spid="409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5" grpId="0" autoUpdateAnimBg="0"/>
      <p:bldP spid="40966" grpId="0" autoUpdateAnimBg="0"/>
      <p:bldP spid="40967" grpId="0"/>
      <p:bldP spid="40968" grpId="0" autoUpdateAnimBg="0"/>
      <p:bldP spid="40969" grpId="0"/>
      <p:bldP spid="40970" grpId="0" autoUpdateAnimBg="0"/>
      <p:bldP spid="40972" grpId="0" autoUpdateAnimBg="0"/>
      <p:bldP spid="40973" grpId="0" autoUpdateAnimBg="0"/>
      <p:bldP spid="40974" grpId="0" animBg="1"/>
      <p:bldP spid="40975" grpId="0" animBg="1"/>
      <p:bldP spid="4097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90114"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39939"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90116" name="Text Box 4"/>
          <p:cNvSpPr txBox="1">
            <a:spLocks noChangeArrowheads="1"/>
          </p:cNvSpPr>
          <p:nvPr/>
        </p:nvSpPr>
        <p:spPr bwMode="auto">
          <a:xfrm rot="-5400000">
            <a:off x="-677068" y="3721894"/>
            <a:ext cx="3119437"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FFFFFF"/>
                </a:solidFill>
              </a:rPr>
              <a:t>Masa Gereja</a:t>
            </a:r>
            <a:endParaRPr lang="en-US" sz="4000">
              <a:solidFill>
                <a:srgbClr val="FFFFFF"/>
              </a:solidFill>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39943" name="Text Box 7"/>
          <p:cNvSpPr txBox="1">
            <a:spLocks noChangeArrowheads="1"/>
          </p:cNvSpPr>
          <p:nvPr/>
        </p:nvSpPr>
        <p:spPr bwMode="auto">
          <a:xfrm>
            <a:off x="4343400" y="1295400"/>
            <a:ext cx="20574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00CCFF"/>
                </a:solidFill>
              </a:rPr>
              <a:t>Kedtgn Kedua</a:t>
            </a:r>
            <a:endParaRPr lang="en-US" sz="4000">
              <a:solidFill>
                <a:srgbClr val="000000"/>
              </a:solidFill>
            </a:endParaRPr>
          </a:p>
        </p:txBody>
      </p:sp>
      <p:sp>
        <p:nvSpPr>
          <p:cNvPr id="39944" name="Text Box 8"/>
          <p:cNvSpPr txBox="1">
            <a:spLocks noChangeArrowheads="1"/>
          </p:cNvSpPr>
          <p:nvPr/>
        </p:nvSpPr>
        <p:spPr bwMode="auto">
          <a:xfrm>
            <a:off x="1042988" y="1905000"/>
            <a:ext cx="3452812"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dirty="0">
                <a:solidFill>
                  <a:srgbClr val="00CCFF"/>
                </a:solidFill>
              </a:rPr>
              <a:t>Pengangkatan</a:t>
            </a:r>
            <a:endParaRPr lang="en-US" sz="4000" dirty="0">
              <a:solidFill>
                <a:srgbClr val="FFFFFF"/>
              </a:solidFill>
            </a:endParaRPr>
          </a:p>
        </p:txBody>
      </p:sp>
      <p:sp>
        <p:nvSpPr>
          <p:cNvPr id="39945" name="Text Box 9"/>
          <p:cNvSpPr txBox="1">
            <a:spLocks noChangeArrowheads="1"/>
          </p:cNvSpPr>
          <p:nvPr/>
        </p:nvSpPr>
        <p:spPr bwMode="auto">
          <a:xfrm>
            <a:off x="1828800" y="3276600"/>
            <a:ext cx="2514600" cy="711200"/>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FFFF"/>
                </a:solidFill>
              </a:rPr>
              <a:t>Tribulasi</a:t>
            </a:r>
            <a:endParaRPr lang="en-US" sz="4000">
              <a:solidFill>
                <a:srgbClr val="000000"/>
              </a:solidFill>
            </a:endParaRPr>
          </a:p>
        </p:txBody>
      </p:sp>
      <p:sp>
        <p:nvSpPr>
          <p:cNvPr id="39946" name="Text Box 10"/>
          <p:cNvSpPr txBox="1">
            <a:spLocks noChangeArrowheads="1"/>
          </p:cNvSpPr>
          <p:nvPr/>
        </p:nvSpPr>
        <p:spPr bwMode="auto">
          <a:xfrm>
            <a:off x="1905000" y="4267200"/>
            <a:ext cx="2362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66FF"/>
                </a:solidFill>
              </a:rPr>
              <a:t>7 tahun</a:t>
            </a:r>
            <a:endParaRPr lang="en-US" sz="4000">
              <a:solidFill>
                <a:srgbClr val="000000"/>
              </a:solidFill>
            </a:endParaRPr>
          </a:p>
        </p:txBody>
      </p:sp>
      <p:sp>
        <p:nvSpPr>
          <p:cNvPr id="39947" name="Text Box 11"/>
          <p:cNvSpPr txBox="1">
            <a:spLocks noChangeArrowheads="1"/>
          </p:cNvSpPr>
          <p:nvPr/>
        </p:nvSpPr>
        <p:spPr bwMode="auto">
          <a:xfrm>
            <a:off x="4724400" y="3276600"/>
            <a:ext cx="2971800" cy="711200"/>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dirty="0">
                <a:solidFill>
                  <a:srgbClr val="FFFFFF"/>
                </a:solidFill>
              </a:rPr>
              <a:t>Milenium</a:t>
            </a:r>
            <a:endParaRPr lang="en-US" sz="4000" dirty="0">
              <a:solidFill>
                <a:srgbClr val="000000"/>
              </a:solidFill>
            </a:endParaRPr>
          </a:p>
        </p:txBody>
      </p:sp>
      <p:sp>
        <p:nvSpPr>
          <p:cNvPr id="39948" name="Text Box 12"/>
          <p:cNvSpPr txBox="1">
            <a:spLocks noChangeArrowheads="1"/>
          </p:cNvSpPr>
          <p:nvPr/>
        </p:nvSpPr>
        <p:spPr bwMode="auto">
          <a:xfrm>
            <a:off x="4953000" y="4267200"/>
            <a:ext cx="2743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66FF"/>
                </a:solidFill>
              </a:rPr>
              <a:t>1000 tahun</a:t>
            </a:r>
            <a:endParaRPr lang="en-US" sz="4000">
              <a:solidFill>
                <a:srgbClr val="000000"/>
              </a:solidFill>
            </a:endParaRPr>
          </a:p>
        </p:txBody>
      </p:sp>
      <p:sp>
        <p:nvSpPr>
          <p:cNvPr id="39950" name="Text Box 14"/>
          <p:cNvSpPr txBox="1">
            <a:spLocks noChangeArrowheads="1"/>
          </p:cNvSpPr>
          <p:nvPr/>
        </p:nvSpPr>
        <p:spPr bwMode="auto">
          <a:xfrm rot="5400000" flipH="1">
            <a:off x="5865019" y="3883819"/>
            <a:ext cx="495141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FFCC00"/>
                </a:solidFill>
              </a:rPr>
              <a:t>Kerajaan Kekal</a:t>
            </a:r>
            <a:endParaRPr lang="en-US" sz="4000">
              <a:solidFill>
                <a:srgbClr val="FFCC00"/>
              </a:solidFill>
            </a:endParaRPr>
          </a:p>
        </p:txBody>
      </p:sp>
      <p:sp>
        <p:nvSpPr>
          <p:cNvPr id="39951" name="Text Box 15"/>
          <p:cNvSpPr txBox="1">
            <a:spLocks noChangeArrowheads="1"/>
          </p:cNvSpPr>
          <p:nvPr/>
        </p:nvSpPr>
        <p:spPr bwMode="auto">
          <a:xfrm rot="5381629">
            <a:off x="6545263" y="5232400"/>
            <a:ext cx="2667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b="1">
                <a:solidFill>
                  <a:srgbClr val="FF0066"/>
                </a:solidFill>
              </a:rPr>
              <a:t>Penghakiman</a:t>
            </a:r>
            <a:endParaRPr lang="en-US" sz="3200" b="1">
              <a:solidFill>
                <a:srgbClr val="000000"/>
              </a:solidFill>
            </a:endParaRP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Times New Roman" charset="0"/>
            </a:endParaRPr>
          </a:p>
        </p:txBody>
      </p:sp>
      <p:sp>
        <p:nvSpPr>
          <p:cNvPr id="90128" name="Rectangle 17"/>
          <p:cNvSpPr>
            <a:spLocks noGrp="1" noChangeArrowheads="1"/>
          </p:cNvSpPr>
          <p:nvPr>
            <p:ph type="title" idx="4294967295"/>
          </p:nvPr>
        </p:nvSpPr>
        <p:spPr>
          <a:xfrm>
            <a:off x="685800" y="533400"/>
            <a:ext cx="7772400" cy="762000"/>
          </a:xfrm>
          <a:noFill/>
        </p:spPr>
        <p:txBody>
          <a:bodyPr anchor="t">
            <a:spAutoFit/>
          </a:bodyPr>
          <a:lstStyle/>
          <a:p>
            <a:pPr>
              <a:spcBef>
                <a:spcPct val="50000"/>
              </a:spcBef>
            </a:pPr>
            <a:r>
              <a:rPr lang="en-US" b="1" dirty="0">
                <a:solidFill>
                  <a:srgbClr val="FFFF99"/>
                </a:solidFill>
                <a:latin typeface="Times New Roman" charset="0"/>
                <a:ea typeface="ＭＳ Ｐゴシック" charset="0"/>
                <a:cs typeface="ＭＳ Ｐゴシック" charset="0"/>
              </a:rPr>
              <a:t>Pengangkatan “Post-Trib”</a:t>
            </a:r>
          </a:p>
        </p:txBody>
      </p:sp>
      <p:sp>
        <p:nvSpPr>
          <p:cNvPr id="90129"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rPr>
              <a:t>208</a:t>
            </a:r>
            <a:endParaRPr lang="en-US" b="1">
              <a:solidFill>
                <a:srgbClr val="000000"/>
              </a:solidFill>
            </a:endParaRPr>
          </a:p>
        </p:txBody>
      </p:sp>
    </p:spTree>
    <p:extLst>
      <p:ext uri="{BB962C8B-B14F-4D97-AF65-F5344CB8AC3E}">
        <p14:creationId xmlns:p14="http://schemas.microsoft.com/office/powerpoint/2010/main" val="36415085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39945"/>
                                        </p:tgtEl>
                                        <p:attrNameLst>
                                          <p:attrName>style.visibility</p:attrName>
                                        </p:attrNameLst>
                                      </p:cBhvr>
                                      <p:to>
                                        <p:strVal val="visible"/>
                                      </p:to>
                                    </p:set>
                                    <p:anim calcmode="lin" valueType="num">
                                      <p:cBhvr>
                                        <p:cTn id="12" dur="500" fill="hold"/>
                                        <p:tgtEl>
                                          <p:spTgt spid="39945"/>
                                        </p:tgtEl>
                                        <p:attrNameLst>
                                          <p:attrName>ppt_w</p:attrName>
                                        </p:attrNameLst>
                                      </p:cBhvr>
                                      <p:tavLst>
                                        <p:tav tm="0">
                                          <p:val>
                                            <p:fltVal val="0"/>
                                          </p:val>
                                        </p:tav>
                                        <p:tav tm="100000">
                                          <p:val>
                                            <p:strVal val="#ppt_w"/>
                                          </p:val>
                                        </p:tav>
                                      </p:tavLst>
                                    </p:anim>
                                    <p:anim calcmode="lin" valueType="num">
                                      <p:cBhvr>
                                        <p:cTn id="13" dur="500" fill="hold"/>
                                        <p:tgtEl>
                                          <p:spTgt spid="3994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39946"/>
                                        </p:tgtEl>
                                        <p:attrNameLst>
                                          <p:attrName>style.visibility</p:attrName>
                                        </p:attrNameLst>
                                      </p:cBhvr>
                                      <p:to>
                                        <p:strVal val="visible"/>
                                      </p:to>
                                    </p:set>
                                    <p:anim calcmode="lin" valueType="num">
                                      <p:cBhvr>
                                        <p:cTn id="17" dur="500" fill="hold"/>
                                        <p:tgtEl>
                                          <p:spTgt spid="39946"/>
                                        </p:tgtEl>
                                        <p:attrNameLst>
                                          <p:attrName>ppt_w</p:attrName>
                                        </p:attrNameLst>
                                      </p:cBhvr>
                                      <p:tavLst>
                                        <p:tav tm="0">
                                          <p:val>
                                            <p:fltVal val="0"/>
                                          </p:val>
                                        </p:tav>
                                        <p:tav tm="100000">
                                          <p:val>
                                            <p:strVal val="#ppt_w"/>
                                          </p:val>
                                        </p:tav>
                                      </p:tavLst>
                                    </p:anim>
                                    <p:anim calcmode="lin" valueType="num">
                                      <p:cBhvr>
                                        <p:cTn id="18" dur="500" fill="hold"/>
                                        <p:tgtEl>
                                          <p:spTgt spid="3994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5000"/>
                                  </p:stCondLst>
                                  <p:childTnLst>
                                    <p:set>
                                      <p:cBhvr>
                                        <p:cTn id="21" dur="1" fill="hold">
                                          <p:stCondLst>
                                            <p:cond delay="0"/>
                                          </p:stCondLst>
                                        </p:cTn>
                                        <p:tgtEl>
                                          <p:spTgt spid="39944"/>
                                        </p:tgtEl>
                                        <p:attrNameLst>
                                          <p:attrName>style.visibility</p:attrName>
                                        </p:attrNameLst>
                                      </p:cBhvr>
                                      <p:to>
                                        <p:strVal val="visible"/>
                                      </p:to>
                                    </p:set>
                                    <p:animEffect transition="in" filter="box(out)">
                                      <p:cBhvr>
                                        <p:cTn id="22" dur="500"/>
                                        <p:tgtEl>
                                          <p:spTgt spid="39944"/>
                                        </p:tgtEl>
                                      </p:cBhvr>
                                    </p:animEffect>
                                  </p:childTnLst>
                                </p:cTn>
                              </p:par>
                            </p:childTnLst>
                          </p:cTn>
                        </p:par>
                        <p:par>
                          <p:cTn id="23" fill="hold" nodeType="afterGroup">
                            <p:stCondLst>
                              <p:cond delay="9000"/>
                            </p:stCondLst>
                            <p:childTnLst>
                              <p:par>
                                <p:cTn id="24" presetID="2" presetClass="entr" presetSubtype="1" fill="hold" grpId="0" nodeType="afterEffect">
                                  <p:stCondLst>
                                    <p:cond delay="1000"/>
                                  </p:stCondLst>
                                  <p:childTnLst>
                                    <p:set>
                                      <p:cBhvr>
                                        <p:cTn id="25" dur="1" fill="hold">
                                          <p:stCondLst>
                                            <p:cond delay="0"/>
                                          </p:stCondLst>
                                        </p:cTn>
                                        <p:tgtEl>
                                          <p:spTgt spid="39941"/>
                                        </p:tgtEl>
                                        <p:attrNameLst>
                                          <p:attrName>style.visibility</p:attrName>
                                        </p:attrNameLst>
                                      </p:cBhvr>
                                      <p:to>
                                        <p:strVal val="visible"/>
                                      </p:to>
                                    </p:set>
                                    <p:anim calcmode="lin" valueType="num">
                                      <p:cBhvr additive="base">
                                        <p:cTn id="26" dur="500" fill="hold"/>
                                        <p:tgtEl>
                                          <p:spTgt spid="39941"/>
                                        </p:tgtEl>
                                        <p:attrNameLst>
                                          <p:attrName>ppt_x</p:attrName>
                                        </p:attrNameLst>
                                      </p:cBhvr>
                                      <p:tavLst>
                                        <p:tav tm="0">
                                          <p:val>
                                            <p:strVal val="#ppt_x"/>
                                          </p:val>
                                        </p:tav>
                                        <p:tav tm="100000">
                                          <p:val>
                                            <p:strVal val="#ppt_x"/>
                                          </p:val>
                                        </p:tav>
                                      </p:tavLst>
                                    </p:anim>
                                    <p:anim calcmode="lin" valueType="num">
                                      <p:cBhvr additive="base">
                                        <p:cTn id="27" dur="500" fill="hold"/>
                                        <p:tgtEl>
                                          <p:spTgt spid="39941"/>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10500"/>
                            </p:stCondLst>
                            <p:childTnLst>
                              <p:par>
                                <p:cTn id="29" presetID="2" presetClass="entr" presetSubtype="4" fill="hold" grpId="0" nodeType="afterEffect">
                                  <p:stCondLst>
                                    <p:cond delay="0"/>
                                  </p:stCondLst>
                                  <p:childTnLst>
                                    <p:set>
                                      <p:cBhvr>
                                        <p:cTn id="30" dur="1" fill="hold">
                                          <p:stCondLst>
                                            <p:cond delay="0"/>
                                          </p:stCondLst>
                                        </p:cTn>
                                        <p:tgtEl>
                                          <p:spTgt spid="39942"/>
                                        </p:tgtEl>
                                        <p:attrNameLst>
                                          <p:attrName>style.visibility</p:attrName>
                                        </p:attrNameLst>
                                      </p:cBhvr>
                                      <p:to>
                                        <p:strVal val="visible"/>
                                      </p:to>
                                    </p:set>
                                    <p:anim calcmode="lin" valueType="num">
                                      <p:cBhvr additive="base">
                                        <p:cTn id="31" dur="500" fill="hold"/>
                                        <p:tgtEl>
                                          <p:spTgt spid="39942"/>
                                        </p:tgtEl>
                                        <p:attrNameLst>
                                          <p:attrName>ppt_x</p:attrName>
                                        </p:attrNameLst>
                                      </p:cBhvr>
                                      <p:tavLst>
                                        <p:tav tm="0">
                                          <p:val>
                                            <p:strVal val="#ppt_x"/>
                                          </p:val>
                                        </p:tav>
                                        <p:tav tm="100000">
                                          <p:val>
                                            <p:strVal val="#ppt_x"/>
                                          </p:val>
                                        </p:tav>
                                      </p:tavLst>
                                    </p:anim>
                                    <p:anim calcmode="lin" valueType="num">
                                      <p:cBhvr additive="base">
                                        <p:cTn id="32" dur="500" fill="hold"/>
                                        <p:tgtEl>
                                          <p:spTgt spid="39942"/>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11000"/>
                            </p:stCondLst>
                            <p:childTnLst>
                              <p:par>
                                <p:cTn id="34" presetID="2" presetClass="entr" presetSubtype="1" fill="hold" grpId="0" nodeType="afterEffect">
                                  <p:stCondLst>
                                    <p:cond delay="2000"/>
                                  </p:stCondLst>
                                  <p:childTnLst>
                                    <p:set>
                                      <p:cBhvr>
                                        <p:cTn id="35" dur="1" fill="hold">
                                          <p:stCondLst>
                                            <p:cond delay="0"/>
                                          </p:stCondLst>
                                        </p:cTn>
                                        <p:tgtEl>
                                          <p:spTgt spid="39943"/>
                                        </p:tgtEl>
                                        <p:attrNameLst>
                                          <p:attrName>style.visibility</p:attrName>
                                        </p:attrNameLst>
                                      </p:cBhvr>
                                      <p:to>
                                        <p:strVal val="visible"/>
                                      </p:to>
                                    </p:set>
                                    <p:anim calcmode="lin" valueType="num">
                                      <p:cBhvr additive="base">
                                        <p:cTn id="36" dur="500" fill="hold"/>
                                        <p:tgtEl>
                                          <p:spTgt spid="39943"/>
                                        </p:tgtEl>
                                        <p:attrNameLst>
                                          <p:attrName>ppt_x</p:attrName>
                                        </p:attrNameLst>
                                      </p:cBhvr>
                                      <p:tavLst>
                                        <p:tav tm="0">
                                          <p:val>
                                            <p:strVal val="#ppt_x"/>
                                          </p:val>
                                        </p:tav>
                                        <p:tav tm="100000">
                                          <p:val>
                                            <p:strVal val="#ppt_x"/>
                                          </p:val>
                                        </p:tav>
                                      </p:tavLst>
                                    </p:anim>
                                    <p:anim calcmode="lin" valueType="num">
                                      <p:cBhvr additive="base">
                                        <p:cTn id="37" dur="500" fill="hold"/>
                                        <p:tgtEl>
                                          <p:spTgt spid="39943"/>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3500"/>
                            </p:stCondLst>
                            <p:childTnLst>
                              <p:par>
                                <p:cTn id="39" presetID="2" presetClass="entr" presetSubtype="1" fill="hold" grpId="0" nodeType="afterEffect">
                                  <p:stCondLst>
                                    <p:cond delay="0"/>
                                  </p:stCondLst>
                                  <p:childTnLst>
                                    <p:set>
                                      <p:cBhvr>
                                        <p:cTn id="40" dur="1" fill="hold">
                                          <p:stCondLst>
                                            <p:cond delay="0"/>
                                          </p:stCondLst>
                                        </p:cTn>
                                        <p:tgtEl>
                                          <p:spTgt spid="39939"/>
                                        </p:tgtEl>
                                        <p:attrNameLst>
                                          <p:attrName>style.visibility</p:attrName>
                                        </p:attrNameLst>
                                      </p:cBhvr>
                                      <p:to>
                                        <p:strVal val="visible"/>
                                      </p:to>
                                    </p:set>
                                    <p:anim calcmode="lin" valueType="num">
                                      <p:cBhvr additive="base">
                                        <p:cTn id="41" dur="500" fill="hold"/>
                                        <p:tgtEl>
                                          <p:spTgt spid="39939"/>
                                        </p:tgtEl>
                                        <p:attrNameLst>
                                          <p:attrName>ppt_x</p:attrName>
                                        </p:attrNameLst>
                                      </p:cBhvr>
                                      <p:tavLst>
                                        <p:tav tm="0">
                                          <p:val>
                                            <p:strVal val="#ppt_x"/>
                                          </p:val>
                                        </p:tav>
                                        <p:tav tm="100000">
                                          <p:val>
                                            <p:strVal val="#ppt_x"/>
                                          </p:val>
                                        </p:tav>
                                      </p:tavLst>
                                    </p:anim>
                                    <p:anim calcmode="lin" valueType="num">
                                      <p:cBhvr additive="base">
                                        <p:cTn id="42" dur="500" fill="hold"/>
                                        <p:tgtEl>
                                          <p:spTgt spid="39939"/>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4000"/>
                            </p:stCondLst>
                            <p:childTnLst>
                              <p:par>
                                <p:cTn id="44" presetID="23" presetClass="entr" presetSubtype="16" fill="hold" grpId="0" nodeType="afterEffect">
                                  <p:stCondLst>
                                    <p:cond delay="1000"/>
                                  </p:stCondLst>
                                  <p:childTnLst>
                                    <p:set>
                                      <p:cBhvr>
                                        <p:cTn id="45" dur="1" fill="hold">
                                          <p:stCondLst>
                                            <p:cond delay="0"/>
                                          </p:stCondLst>
                                        </p:cTn>
                                        <p:tgtEl>
                                          <p:spTgt spid="39947"/>
                                        </p:tgtEl>
                                        <p:attrNameLst>
                                          <p:attrName>style.visibility</p:attrName>
                                        </p:attrNameLst>
                                      </p:cBhvr>
                                      <p:to>
                                        <p:strVal val="visible"/>
                                      </p:to>
                                    </p:set>
                                    <p:anim calcmode="lin" valueType="num">
                                      <p:cBhvr>
                                        <p:cTn id="46" dur="500" fill="hold"/>
                                        <p:tgtEl>
                                          <p:spTgt spid="39947"/>
                                        </p:tgtEl>
                                        <p:attrNameLst>
                                          <p:attrName>ppt_w</p:attrName>
                                        </p:attrNameLst>
                                      </p:cBhvr>
                                      <p:tavLst>
                                        <p:tav tm="0">
                                          <p:val>
                                            <p:fltVal val="0"/>
                                          </p:val>
                                        </p:tav>
                                        <p:tav tm="100000">
                                          <p:val>
                                            <p:strVal val="#ppt_w"/>
                                          </p:val>
                                        </p:tav>
                                      </p:tavLst>
                                    </p:anim>
                                    <p:anim calcmode="lin" valueType="num">
                                      <p:cBhvr>
                                        <p:cTn id="47" dur="500" fill="hold"/>
                                        <p:tgtEl>
                                          <p:spTgt spid="39947"/>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5500"/>
                            </p:stCondLst>
                            <p:childTnLst>
                              <p:par>
                                <p:cTn id="49" presetID="23" presetClass="entr" presetSubtype="16" fill="hold" grpId="0" nodeType="afterEffect">
                                  <p:stCondLst>
                                    <p:cond delay="0"/>
                                  </p:stCondLst>
                                  <p:childTnLst>
                                    <p:set>
                                      <p:cBhvr>
                                        <p:cTn id="50" dur="1" fill="hold">
                                          <p:stCondLst>
                                            <p:cond delay="0"/>
                                          </p:stCondLst>
                                        </p:cTn>
                                        <p:tgtEl>
                                          <p:spTgt spid="39948"/>
                                        </p:tgtEl>
                                        <p:attrNameLst>
                                          <p:attrName>style.visibility</p:attrName>
                                        </p:attrNameLst>
                                      </p:cBhvr>
                                      <p:to>
                                        <p:strVal val="visible"/>
                                      </p:to>
                                    </p:set>
                                    <p:anim calcmode="lin" valueType="num">
                                      <p:cBhvr>
                                        <p:cTn id="51" dur="500" fill="hold"/>
                                        <p:tgtEl>
                                          <p:spTgt spid="39948"/>
                                        </p:tgtEl>
                                        <p:attrNameLst>
                                          <p:attrName>ppt_w</p:attrName>
                                        </p:attrNameLst>
                                      </p:cBhvr>
                                      <p:tavLst>
                                        <p:tav tm="0">
                                          <p:val>
                                            <p:fltVal val="0"/>
                                          </p:val>
                                        </p:tav>
                                        <p:tav tm="100000">
                                          <p:val>
                                            <p:strVal val="#ppt_w"/>
                                          </p:val>
                                        </p:tav>
                                      </p:tavLst>
                                    </p:anim>
                                    <p:anim calcmode="lin" valueType="num">
                                      <p:cBhvr>
                                        <p:cTn id="52" dur="500" fill="hold"/>
                                        <p:tgtEl>
                                          <p:spTgt spid="39948"/>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6000"/>
                            </p:stCondLst>
                            <p:childTnLst>
                              <p:par>
                                <p:cTn id="54" presetID="2" presetClass="entr" presetSubtype="4" fill="hold" grpId="0" nodeType="afterEffect">
                                  <p:stCondLst>
                                    <p:cond delay="1000"/>
                                  </p:stCondLst>
                                  <p:childTnLst>
                                    <p:set>
                                      <p:cBhvr>
                                        <p:cTn id="55" dur="1" fill="hold">
                                          <p:stCondLst>
                                            <p:cond delay="0"/>
                                          </p:stCondLst>
                                        </p:cTn>
                                        <p:tgtEl>
                                          <p:spTgt spid="39951"/>
                                        </p:tgtEl>
                                        <p:attrNameLst>
                                          <p:attrName>style.visibility</p:attrName>
                                        </p:attrNameLst>
                                      </p:cBhvr>
                                      <p:to>
                                        <p:strVal val="visible"/>
                                      </p:to>
                                    </p:set>
                                    <p:anim calcmode="lin" valueType="num">
                                      <p:cBhvr additive="base">
                                        <p:cTn id="56" dur="500" fill="hold"/>
                                        <p:tgtEl>
                                          <p:spTgt spid="39951"/>
                                        </p:tgtEl>
                                        <p:attrNameLst>
                                          <p:attrName>ppt_x</p:attrName>
                                        </p:attrNameLst>
                                      </p:cBhvr>
                                      <p:tavLst>
                                        <p:tav tm="0">
                                          <p:val>
                                            <p:strVal val="#ppt_x"/>
                                          </p:val>
                                        </p:tav>
                                        <p:tav tm="100000">
                                          <p:val>
                                            <p:strVal val="#ppt_x"/>
                                          </p:val>
                                        </p:tav>
                                      </p:tavLst>
                                    </p:anim>
                                    <p:anim calcmode="lin" valueType="num">
                                      <p:cBhvr additive="base">
                                        <p:cTn id="57" dur="500" fill="hold"/>
                                        <p:tgtEl>
                                          <p:spTgt spid="39951"/>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7500"/>
                            </p:stCondLst>
                            <p:childTnLst>
                              <p:par>
                                <p:cTn id="59" presetID="2" presetClass="entr" presetSubtype="2" fill="hold" grpId="0" nodeType="afterEffect">
                                  <p:stCondLst>
                                    <p:cond delay="1000"/>
                                  </p:stCondLst>
                                  <p:childTnLst>
                                    <p:set>
                                      <p:cBhvr>
                                        <p:cTn id="60" dur="1" fill="hold">
                                          <p:stCondLst>
                                            <p:cond delay="0"/>
                                          </p:stCondLst>
                                        </p:cTn>
                                        <p:tgtEl>
                                          <p:spTgt spid="39950"/>
                                        </p:tgtEl>
                                        <p:attrNameLst>
                                          <p:attrName>style.visibility</p:attrName>
                                        </p:attrNameLst>
                                      </p:cBhvr>
                                      <p:to>
                                        <p:strVal val="visible"/>
                                      </p:to>
                                    </p:set>
                                    <p:anim calcmode="lin" valueType="num">
                                      <p:cBhvr additive="base">
                                        <p:cTn id="61" dur="500" fill="hold"/>
                                        <p:tgtEl>
                                          <p:spTgt spid="39950"/>
                                        </p:tgtEl>
                                        <p:attrNameLst>
                                          <p:attrName>ppt_x</p:attrName>
                                        </p:attrNameLst>
                                      </p:cBhvr>
                                      <p:tavLst>
                                        <p:tav tm="0">
                                          <p:val>
                                            <p:strVal val="1+#ppt_w/2"/>
                                          </p:val>
                                        </p:tav>
                                        <p:tav tm="100000">
                                          <p:val>
                                            <p:strVal val="#ppt_x"/>
                                          </p:val>
                                        </p:tav>
                                      </p:tavLst>
                                    </p:anim>
                                    <p:anim calcmode="lin" valueType="num">
                                      <p:cBhvr additive="base">
                                        <p:cTn id="62" dur="500" fill="hold"/>
                                        <p:tgtEl>
                                          <p:spTgt spid="399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43" grpId="0" autoUpdateAnimBg="0"/>
      <p:bldP spid="39944" grpId="0" autoUpdateAnimBg="0"/>
      <p:bldP spid="39945" grpId="0" animBg="1" autoUpdateAnimBg="0"/>
      <p:bldP spid="39946" grpId="0" autoUpdateAnimBg="0"/>
      <p:bldP spid="39947" grpId="0" animBg="1" autoUpdateAnimBg="0"/>
      <p:bldP spid="39948" grpId="0" autoUpdateAnimBg="0"/>
      <p:bldP spid="39950" grpId="0" autoUpdateAnimBg="0"/>
      <p:bldP spid="39951" grpId="0" autoUpdateAnimBg="0"/>
      <p:bldP spid="3995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a:xfrm>
            <a:off x="684213" y="260350"/>
            <a:ext cx="7772400" cy="874713"/>
          </a:xfrm>
          <a:solidFill>
            <a:schemeClr val="accent2"/>
          </a:solidFill>
        </p:spPr>
        <p:txBody>
          <a:bodyPr/>
          <a:lstStyle/>
          <a:p>
            <a:r>
              <a:rPr lang="en-US">
                <a:solidFill>
                  <a:schemeClr val="bg1"/>
                </a:solidFill>
                <a:latin typeface="Arial" charset="0"/>
                <a:ea typeface="ＭＳ Ｐゴシック" charset="0"/>
                <a:cs typeface="Arial" charset="0"/>
              </a:rPr>
              <a:t>Mengapa Saya Pretrib?</a:t>
            </a:r>
            <a:endParaRPr lang="en-US" i="1">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95288" y="1196975"/>
            <a:ext cx="8497887" cy="1871663"/>
          </a:xfrm>
          <a:prstGeom prst="rect">
            <a:avLst/>
          </a:prstGeom>
          <a:noFill/>
          <a:ln w="9525">
            <a:noFill/>
            <a:miter lim="800000"/>
            <a:headEnd/>
            <a:tailEnd/>
          </a:ln>
        </p:spPr>
        <p:txBody>
          <a:bodyPr/>
          <a:lstStyle/>
          <a:p>
            <a:pPr marL="742950" indent="-742950">
              <a:spcBef>
                <a:spcPct val="20000"/>
              </a:spcBef>
              <a:defRPr/>
            </a:pPr>
            <a:r>
              <a:rPr lang="en-US" sz="3200">
                <a:solidFill>
                  <a:srgbClr val="FFFFFF"/>
                </a:solidFill>
                <a:effectLst>
                  <a:outerShdw blurRad="38100" dist="38100" dir="2700000" algn="tl">
                    <a:srgbClr val="000000"/>
                  </a:outerShdw>
                </a:effectLst>
                <a:latin typeface="Arial" charset="0"/>
                <a:cs typeface="Arial" charset="0"/>
              </a:rPr>
              <a:t>8.	Jika post-trib, maka domba baru akan dipisahkan dari kambing (Mat. 25:31-46).</a:t>
            </a:r>
          </a:p>
        </p:txBody>
      </p:sp>
      <p:sp>
        <p:nvSpPr>
          <p:cNvPr id="92164"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rPr>
              <a:t>209</a:t>
            </a:r>
            <a:endParaRPr lang="en-US" b="1">
              <a:solidFill>
                <a:srgbClr val="000000"/>
              </a:solidFill>
            </a:endParaRPr>
          </a:p>
        </p:txBody>
      </p:sp>
      <p:sp>
        <p:nvSpPr>
          <p:cNvPr id="5" name="Rectangle 4"/>
          <p:cNvSpPr>
            <a:spLocks noChangeArrowheads="1"/>
          </p:cNvSpPr>
          <p:nvPr/>
        </p:nvSpPr>
        <p:spPr bwMode="auto">
          <a:xfrm>
            <a:off x="395288" y="2565400"/>
            <a:ext cx="8458200" cy="3733800"/>
          </a:xfrm>
          <a:prstGeom prst="rect">
            <a:avLst/>
          </a:prstGeom>
          <a:noFill/>
          <a:ln w="9525">
            <a:noFill/>
            <a:miter lim="800000"/>
            <a:headEnd/>
            <a:tailEnd/>
          </a:ln>
        </p:spPr>
        <p:txBody>
          <a:bodyPr/>
          <a:lstStyle/>
          <a:p>
            <a:pPr marL="742950" indent="-742950">
              <a:spcBef>
                <a:spcPct val="20000"/>
              </a:spcBef>
              <a:defRPr/>
            </a:pPr>
            <a:r>
              <a:rPr lang="en-US" sz="3200">
                <a:solidFill>
                  <a:srgbClr val="FFFFFF"/>
                </a:solidFill>
                <a:effectLst>
                  <a:outerShdw blurRad="38100" dist="38100" dir="2700000" algn="tl">
                    <a:srgbClr val="000000"/>
                  </a:outerShdw>
                </a:effectLst>
                <a:latin typeface="Arial" charset="0"/>
                <a:cs typeface="Arial" charset="0"/>
              </a:rPr>
              <a:t>9.	Beberapa orang dalam Kerajaan 1000 tahun akan mati (Yes. 65:20), tetapi seorang post-trib percaya tubuh kemuliaan utk semua orang percaya; oleh karena itu, beberapa orang harus percaya Kristus dalam masa Sengsara/Aniaya dan masuk ke dalam Kerajaan dengan tubuh fana mereka.</a:t>
            </a:r>
          </a:p>
        </p:txBody>
      </p:sp>
    </p:spTree>
    <p:extLst>
      <p:ext uri="{BB962C8B-B14F-4D97-AF65-F5344CB8AC3E}">
        <p14:creationId xmlns:p14="http://schemas.microsoft.com/office/powerpoint/2010/main" val="39308538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7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88066"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4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88068" name="Text Box 1028"/>
          <p:cNvSpPr txBox="1">
            <a:spLocks noChangeArrowheads="1"/>
          </p:cNvSpPr>
          <p:nvPr/>
        </p:nvSpPr>
        <p:spPr bwMode="auto">
          <a:xfrm rot="-5400000">
            <a:off x="-677068" y="3721894"/>
            <a:ext cx="3119437"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FFFFFF"/>
                </a:solidFill>
              </a:rPr>
              <a:t>Masa Gereja</a:t>
            </a:r>
            <a:endParaRPr lang="en-US" sz="4000">
              <a:solidFill>
                <a:srgbClr val="FFFFFF"/>
              </a:solidFill>
            </a:endParaRPr>
          </a:p>
        </p:txBody>
      </p:sp>
      <p:sp>
        <p:nvSpPr>
          <p:cNvPr id="236549" name="Line 1029"/>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50" name="Line 1030"/>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51" name="Text Box 1031"/>
          <p:cNvSpPr txBox="1">
            <a:spLocks noChangeArrowheads="1"/>
          </p:cNvSpPr>
          <p:nvPr/>
        </p:nvSpPr>
        <p:spPr bwMode="auto">
          <a:xfrm>
            <a:off x="4343400" y="1295400"/>
            <a:ext cx="20574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00CCFF"/>
                </a:solidFill>
              </a:rPr>
              <a:t>Kedtgn Kedua</a:t>
            </a:r>
            <a:endParaRPr lang="en-US" sz="4000">
              <a:solidFill>
                <a:srgbClr val="000000"/>
              </a:solidFill>
            </a:endParaRPr>
          </a:p>
        </p:txBody>
      </p:sp>
      <p:sp>
        <p:nvSpPr>
          <p:cNvPr id="236552" name="Text Box 1032"/>
          <p:cNvSpPr txBox="1">
            <a:spLocks noChangeArrowheads="1"/>
          </p:cNvSpPr>
          <p:nvPr/>
        </p:nvSpPr>
        <p:spPr bwMode="auto">
          <a:xfrm>
            <a:off x="1187450" y="1905000"/>
            <a:ext cx="330835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200" b="1" dirty="0">
                <a:solidFill>
                  <a:srgbClr val="00CCFF"/>
                </a:solidFill>
              </a:rPr>
              <a:t>Pengangkatan</a:t>
            </a:r>
            <a:endParaRPr lang="en-US" sz="3200" dirty="0">
              <a:solidFill>
                <a:srgbClr val="FFFFFF"/>
              </a:solidFill>
            </a:endParaRPr>
          </a:p>
        </p:txBody>
      </p:sp>
      <p:sp>
        <p:nvSpPr>
          <p:cNvPr id="236553" name="Text Box 1033"/>
          <p:cNvSpPr txBox="1">
            <a:spLocks noChangeArrowheads="1"/>
          </p:cNvSpPr>
          <p:nvPr/>
        </p:nvSpPr>
        <p:spPr bwMode="auto">
          <a:xfrm>
            <a:off x="1828800" y="3276600"/>
            <a:ext cx="2514600" cy="711200"/>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FFFF"/>
                </a:solidFill>
              </a:rPr>
              <a:t>Tribulasi</a:t>
            </a:r>
            <a:endParaRPr lang="en-US" sz="4000">
              <a:solidFill>
                <a:srgbClr val="000000"/>
              </a:solidFill>
            </a:endParaRPr>
          </a:p>
        </p:txBody>
      </p:sp>
      <p:sp>
        <p:nvSpPr>
          <p:cNvPr id="236554" name="Text Box 1034"/>
          <p:cNvSpPr txBox="1">
            <a:spLocks noChangeArrowheads="1"/>
          </p:cNvSpPr>
          <p:nvPr/>
        </p:nvSpPr>
        <p:spPr bwMode="auto">
          <a:xfrm>
            <a:off x="1905000" y="4267200"/>
            <a:ext cx="2362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66FF"/>
                </a:solidFill>
              </a:rPr>
              <a:t>7 tahun</a:t>
            </a:r>
            <a:endParaRPr lang="en-US" sz="4000">
              <a:solidFill>
                <a:srgbClr val="000000"/>
              </a:solidFill>
            </a:endParaRPr>
          </a:p>
        </p:txBody>
      </p:sp>
      <p:sp>
        <p:nvSpPr>
          <p:cNvPr id="236555" name="Text Box 1035"/>
          <p:cNvSpPr txBox="1">
            <a:spLocks noChangeArrowheads="1"/>
          </p:cNvSpPr>
          <p:nvPr/>
        </p:nvSpPr>
        <p:spPr bwMode="auto">
          <a:xfrm>
            <a:off x="4724400" y="3276600"/>
            <a:ext cx="2971800" cy="711200"/>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dirty="0">
                <a:solidFill>
                  <a:srgbClr val="FFFFFF"/>
                </a:solidFill>
              </a:rPr>
              <a:t>Milenium</a:t>
            </a:r>
            <a:endParaRPr lang="en-US" sz="4000" dirty="0">
              <a:solidFill>
                <a:srgbClr val="000000"/>
              </a:solidFill>
            </a:endParaRPr>
          </a:p>
        </p:txBody>
      </p:sp>
      <p:sp>
        <p:nvSpPr>
          <p:cNvPr id="236556" name="Text Box 1036"/>
          <p:cNvSpPr txBox="1">
            <a:spLocks noChangeArrowheads="1"/>
          </p:cNvSpPr>
          <p:nvPr/>
        </p:nvSpPr>
        <p:spPr bwMode="auto">
          <a:xfrm>
            <a:off x="4953000" y="4267200"/>
            <a:ext cx="2743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66FF"/>
                </a:solidFill>
              </a:rPr>
              <a:t>1000 tahun</a:t>
            </a:r>
            <a:endParaRPr lang="en-US" sz="4000">
              <a:solidFill>
                <a:srgbClr val="000000"/>
              </a:solidFill>
            </a:endParaRPr>
          </a:p>
        </p:txBody>
      </p:sp>
      <p:sp>
        <p:nvSpPr>
          <p:cNvPr id="236557" name="Text Box 1037"/>
          <p:cNvSpPr txBox="1">
            <a:spLocks noChangeArrowheads="1"/>
          </p:cNvSpPr>
          <p:nvPr/>
        </p:nvSpPr>
        <p:spPr bwMode="auto">
          <a:xfrm rot="5400000" flipH="1">
            <a:off x="5865019" y="3883819"/>
            <a:ext cx="495141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FFCC00"/>
                </a:solidFill>
              </a:rPr>
              <a:t>Kerajaan Kekal</a:t>
            </a:r>
            <a:endParaRPr lang="en-US" sz="4000">
              <a:solidFill>
                <a:srgbClr val="FFCC00"/>
              </a:solidFill>
            </a:endParaRPr>
          </a:p>
        </p:txBody>
      </p:sp>
      <p:sp>
        <p:nvSpPr>
          <p:cNvPr id="236558" name="Text Box 1038"/>
          <p:cNvSpPr txBox="1">
            <a:spLocks noChangeArrowheads="1"/>
          </p:cNvSpPr>
          <p:nvPr/>
        </p:nvSpPr>
        <p:spPr bwMode="auto">
          <a:xfrm rot="5381629">
            <a:off x="6473825" y="5281613"/>
            <a:ext cx="2844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b="1">
                <a:solidFill>
                  <a:srgbClr val="FF0066"/>
                </a:solidFill>
              </a:rPr>
              <a:t>Penghakiman</a:t>
            </a:r>
            <a:endParaRPr lang="en-US" sz="3200" b="1">
              <a:solidFill>
                <a:srgbClr val="000000"/>
              </a:solidFill>
            </a:endParaRPr>
          </a:p>
        </p:txBody>
      </p:sp>
      <p:sp>
        <p:nvSpPr>
          <p:cNvPr id="236559" name="Rectangle 1039"/>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Times New Roman" charset="0"/>
            </a:endParaRPr>
          </a:p>
        </p:txBody>
      </p:sp>
      <p:sp>
        <p:nvSpPr>
          <p:cNvPr id="88080" name="Rectangle 1040"/>
          <p:cNvSpPr>
            <a:spLocks noGrp="1" noChangeArrowheads="1"/>
          </p:cNvSpPr>
          <p:nvPr>
            <p:ph type="title" idx="4294967295"/>
          </p:nvPr>
        </p:nvSpPr>
        <p:spPr>
          <a:xfrm>
            <a:off x="685800" y="533400"/>
            <a:ext cx="7772400" cy="769938"/>
          </a:xfrm>
          <a:noFill/>
        </p:spPr>
        <p:txBody>
          <a:bodyPr anchor="t">
            <a:spAutoFit/>
          </a:bodyPr>
          <a:lstStyle/>
          <a:p>
            <a:pPr>
              <a:spcBef>
                <a:spcPct val="50000"/>
              </a:spcBef>
            </a:pPr>
            <a:r>
              <a:rPr lang="en-US" b="1" dirty="0">
                <a:solidFill>
                  <a:srgbClr val="FFFF99"/>
                </a:solidFill>
                <a:latin typeface="Times New Roman" charset="0"/>
                <a:ea typeface="ＭＳ Ｐゴシック" charset="0"/>
                <a:cs typeface="ＭＳ Ｐゴシック" charset="0"/>
              </a:rPr>
              <a:t>Pengangkatan “</a:t>
            </a:r>
            <a:r>
              <a:rPr lang="en-US" b="1" dirty="0" err="1">
                <a:solidFill>
                  <a:srgbClr val="FFFF99"/>
                </a:solidFill>
                <a:latin typeface="Times New Roman" charset="0"/>
                <a:ea typeface="ＭＳ Ｐゴシック" charset="0"/>
                <a:cs typeface="ＭＳ Ｐゴシック" charset="0"/>
              </a:rPr>
              <a:t>Parsial</a:t>
            </a:r>
            <a:r>
              <a:rPr lang="en-US" b="1" dirty="0">
                <a:solidFill>
                  <a:srgbClr val="FFFF99"/>
                </a:solidFill>
                <a:latin typeface="Times New Roman" charset="0"/>
                <a:ea typeface="ＭＳ Ｐゴシック" charset="0"/>
                <a:cs typeface="ＭＳ Ｐゴシック" charset="0"/>
              </a:rPr>
              <a:t>”</a:t>
            </a:r>
          </a:p>
        </p:txBody>
      </p:sp>
      <p:sp>
        <p:nvSpPr>
          <p:cNvPr id="236561" name="Line 1041"/>
          <p:cNvSpPr>
            <a:spLocks noChangeShapeType="1"/>
          </p:cNvSpPr>
          <p:nvPr/>
        </p:nvSpPr>
        <p:spPr bwMode="auto">
          <a:xfrm>
            <a:off x="14493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62" name="Line 1042"/>
          <p:cNvSpPr>
            <a:spLocks noChangeShapeType="1"/>
          </p:cNvSpPr>
          <p:nvPr/>
        </p:nvSpPr>
        <p:spPr bwMode="auto">
          <a:xfrm flipV="1">
            <a:off x="14478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63" name="Line 1043"/>
          <p:cNvSpPr>
            <a:spLocks noChangeShapeType="1"/>
          </p:cNvSpPr>
          <p:nvPr/>
        </p:nvSpPr>
        <p:spPr bwMode="auto">
          <a:xfrm>
            <a:off x="21351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64" name="Line 1044"/>
          <p:cNvSpPr>
            <a:spLocks noChangeShapeType="1"/>
          </p:cNvSpPr>
          <p:nvPr/>
        </p:nvSpPr>
        <p:spPr bwMode="auto">
          <a:xfrm flipV="1">
            <a:off x="21336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65" name="Line 1045"/>
          <p:cNvSpPr>
            <a:spLocks noChangeShapeType="1"/>
          </p:cNvSpPr>
          <p:nvPr/>
        </p:nvSpPr>
        <p:spPr bwMode="auto">
          <a:xfrm>
            <a:off x="27447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66" name="Line 1046"/>
          <p:cNvSpPr>
            <a:spLocks noChangeShapeType="1"/>
          </p:cNvSpPr>
          <p:nvPr/>
        </p:nvSpPr>
        <p:spPr bwMode="auto">
          <a:xfrm flipV="1">
            <a:off x="27432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67" name="Line 1047"/>
          <p:cNvSpPr>
            <a:spLocks noChangeShapeType="1"/>
          </p:cNvSpPr>
          <p:nvPr/>
        </p:nvSpPr>
        <p:spPr bwMode="auto">
          <a:xfrm>
            <a:off x="34305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68" name="Line 1048"/>
          <p:cNvSpPr>
            <a:spLocks noChangeShapeType="1"/>
          </p:cNvSpPr>
          <p:nvPr/>
        </p:nvSpPr>
        <p:spPr bwMode="auto">
          <a:xfrm flipV="1">
            <a:off x="34290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69" name="Line 1049"/>
          <p:cNvSpPr>
            <a:spLocks noChangeShapeType="1"/>
          </p:cNvSpPr>
          <p:nvPr/>
        </p:nvSpPr>
        <p:spPr bwMode="auto">
          <a:xfrm>
            <a:off x="7773988" y="24955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6570" name="Line 1050"/>
          <p:cNvSpPr>
            <a:spLocks noChangeShapeType="1"/>
          </p:cNvSpPr>
          <p:nvPr/>
        </p:nvSpPr>
        <p:spPr bwMode="auto">
          <a:xfrm flipV="1">
            <a:off x="7772400" y="3276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88091"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rPr>
              <a:t>208</a:t>
            </a:r>
            <a:endParaRPr lang="en-US" b="1">
              <a:solidFill>
                <a:srgbClr val="000000"/>
              </a:solidFill>
            </a:endParaRPr>
          </a:p>
        </p:txBody>
      </p:sp>
    </p:spTree>
    <p:extLst>
      <p:ext uri="{BB962C8B-B14F-4D97-AF65-F5344CB8AC3E}">
        <p14:creationId xmlns:p14="http://schemas.microsoft.com/office/powerpoint/2010/main" val="27192859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6559"/>
                                        </p:tgtEl>
                                        <p:attrNameLst>
                                          <p:attrName>style.visibility</p:attrName>
                                        </p:attrNameLst>
                                      </p:cBhvr>
                                      <p:to>
                                        <p:strVal val="visible"/>
                                      </p:to>
                                    </p:set>
                                    <p:anim calcmode="lin" valueType="num">
                                      <p:cBhvr additive="base">
                                        <p:cTn id="7" dur="500" fill="hold"/>
                                        <p:tgtEl>
                                          <p:spTgt spid="236559"/>
                                        </p:tgtEl>
                                        <p:attrNameLst>
                                          <p:attrName>ppt_x</p:attrName>
                                        </p:attrNameLst>
                                      </p:cBhvr>
                                      <p:tavLst>
                                        <p:tav tm="0">
                                          <p:val>
                                            <p:strVal val="0-#ppt_w/2"/>
                                          </p:val>
                                        </p:tav>
                                        <p:tav tm="100000">
                                          <p:val>
                                            <p:strVal val="#ppt_x"/>
                                          </p:val>
                                        </p:tav>
                                      </p:tavLst>
                                    </p:anim>
                                    <p:anim calcmode="lin" valueType="num">
                                      <p:cBhvr additive="base">
                                        <p:cTn id="8" dur="500" fill="hold"/>
                                        <p:tgtEl>
                                          <p:spTgt spid="23655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236553"/>
                                        </p:tgtEl>
                                        <p:attrNameLst>
                                          <p:attrName>style.visibility</p:attrName>
                                        </p:attrNameLst>
                                      </p:cBhvr>
                                      <p:to>
                                        <p:strVal val="visible"/>
                                      </p:to>
                                    </p:set>
                                    <p:anim calcmode="lin" valueType="num">
                                      <p:cBhvr>
                                        <p:cTn id="12" dur="500" fill="hold"/>
                                        <p:tgtEl>
                                          <p:spTgt spid="236553"/>
                                        </p:tgtEl>
                                        <p:attrNameLst>
                                          <p:attrName>ppt_w</p:attrName>
                                        </p:attrNameLst>
                                      </p:cBhvr>
                                      <p:tavLst>
                                        <p:tav tm="0">
                                          <p:val>
                                            <p:fltVal val="0"/>
                                          </p:val>
                                        </p:tav>
                                        <p:tav tm="100000">
                                          <p:val>
                                            <p:strVal val="#ppt_w"/>
                                          </p:val>
                                        </p:tav>
                                      </p:tavLst>
                                    </p:anim>
                                    <p:anim calcmode="lin" valueType="num">
                                      <p:cBhvr>
                                        <p:cTn id="13" dur="500" fill="hold"/>
                                        <p:tgtEl>
                                          <p:spTgt spid="23655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236554"/>
                                        </p:tgtEl>
                                        <p:attrNameLst>
                                          <p:attrName>style.visibility</p:attrName>
                                        </p:attrNameLst>
                                      </p:cBhvr>
                                      <p:to>
                                        <p:strVal val="visible"/>
                                      </p:to>
                                    </p:set>
                                    <p:anim calcmode="lin" valueType="num">
                                      <p:cBhvr>
                                        <p:cTn id="17" dur="500" fill="hold"/>
                                        <p:tgtEl>
                                          <p:spTgt spid="236554"/>
                                        </p:tgtEl>
                                        <p:attrNameLst>
                                          <p:attrName>ppt_w</p:attrName>
                                        </p:attrNameLst>
                                      </p:cBhvr>
                                      <p:tavLst>
                                        <p:tav tm="0">
                                          <p:val>
                                            <p:fltVal val="0"/>
                                          </p:val>
                                        </p:tav>
                                        <p:tav tm="100000">
                                          <p:val>
                                            <p:strVal val="#ppt_w"/>
                                          </p:val>
                                        </p:tav>
                                      </p:tavLst>
                                    </p:anim>
                                    <p:anim calcmode="lin" valueType="num">
                                      <p:cBhvr>
                                        <p:cTn id="18" dur="500" fill="hold"/>
                                        <p:tgtEl>
                                          <p:spTgt spid="236554"/>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5000"/>
                                  </p:stCondLst>
                                  <p:childTnLst>
                                    <p:set>
                                      <p:cBhvr>
                                        <p:cTn id="21" dur="1" fill="hold">
                                          <p:stCondLst>
                                            <p:cond delay="0"/>
                                          </p:stCondLst>
                                        </p:cTn>
                                        <p:tgtEl>
                                          <p:spTgt spid="236552"/>
                                        </p:tgtEl>
                                        <p:attrNameLst>
                                          <p:attrName>style.visibility</p:attrName>
                                        </p:attrNameLst>
                                      </p:cBhvr>
                                      <p:to>
                                        <p:strVal val="visible"/>
                                      </p:to>
                                    </p:set>
                                    <p:animEffect transition="in" filter="box(out)">
                                      <p:cBhvr>
                                        <p:cTn id="22" dur="500"/>
                                        <p:tgtEl>
                                          <p:spTgt spid="236552"/>
                                        </p:tgtEl>
                                      </p:cBhvr>
                                    </p:animEffect>
                                  </p:childTnLst>
                                </p:cTn>
                              </p:par>
                            </p:childTnLst>
                          </p:cTn>
                        </p:par>
                        <p:par>
                          <p:cTn id="23" fill="hold" nodeType="afterGroup">
                            <p:stCondLst>
                              <p:cond delay="9000"/>
                            </p:stCondLst>
                            <p:childTnLst>
                              <p:par>
                                <p:cTn id="24" presetID="2" presetClass="entr" presetSubtype="1" fill="hold" grpId="0" nodeType="afterEffect">
                                  <p:stCondLst>
                                    <p:cond delay="1000"/>
                                  </p:stCondLst>
                                  <p:childTnLst>
                                    <p:set>
                                      <p:cBhvr>
                                        <p:cTn id="25" dur="1" fill="hold">
                                          <p:stCondLst>
                                            <p:cond delay="0"/>
                                          </p:stCondLst>
                                        </p:cTn>
                                        <p:tgtEl>
                                          <p:spTgt spid="236549"/>
                                        </p:tgtEl>
                                        <p:attrNameLst>
                                          <p:attrName>style.visibility</p:attrName>
                                        </p:attrNameLst>
                                      </p:cBhvr>
                                      <p:to>
                                        <p:strVal val="visible"/>
                                      </p:to>
                                    </p:set>
                                    <p:anim calcmode="lin" valueType="num">
                                      <p:cBhvr additive="base">
                                        <p:cTn id="26" dur="500" fill="hold"/>
                                        <p:tgtEl>
                                          <p:spTgt spid="236549"/>
                                        </p:tgtEl>
                                        <p:attrNameLst>
                                          <p:attrName>ppt_x</p:attrName>
                                        </p:attrNameLst>
                                      </p:cBhvr>
                                      <p:tavLst>
                                        <p:tav tm="0">
                                          <p:val>
                                            <p:strVal val="#ppt_x"/>
                                          </p:val>
                                        </p:tav>
                                        <p:tav tm="100000">
                                          <p:val>
                                            <p:strVal val="#ppt_x"/>
                                          </p:val>
                                        </p:tav>
                                      </p:tavLst>
                                    </p:anim>
                                    <p:anim calcmode="lin" valueType="num">
                                      <p:cBhvr additive="base">
                                        <p:cTn id="27" dur="500" fill="hold"/>
                                        <p:tgtEl>
                                          <p:spTgt spid="236549"/>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10500"/>
                            </p:stCondLst>
                            <p:childTnLst>
                              <p:par>
                                <p:cTn id="29" presetID="2" presetClass="entr" presetSubtype="4" fill="hold" grpId="0" nodeType="afterEffect">
                                  <p:stCondLst>
                                    <p:cond delay="0"/>
                                  </p:stCondLst>
                                  <p:childTnLst>
                                    <p:set>
                                      <p:cBhvr>
                                        <p:cTn id="30" dur="1" fill="hold">
                                          <p:stCondLst>
                                            <p:cond delay="0"/>
                                          </p:stCondLst>
                                        </p:cTn>
                                        <p:tgtEl>
                                          <p:spTgt spid="236550"/>
                                        </p:tgtEl>
                                        <p:attrNameLst>
                                          <p:attrName>style.visibility</p:attrName>
                                        </p:attrNameLst>
                                      </p:cBhvr>
                                      <p:to>
                                        <p:strVal val="visible"/>
                                      </p:to>
                                    </p:set>
                                    <p:anim calcmode="lin" valueType="num">
                                      <p:cBhvr additive="base">
                                        <p:cTn id="31" dur="500" fill="hold"/>
                                        <p:tgtEl>
                                          <p:spTgt spid="236550"/>
                                        </p:tgtEl>
                                        <p:attrNameLst>
                                          <p:attrName>ppt_x</p:attrName>
                                        </p:attrNameLst>
                                      </p:cBhvr>
                                      <p:tavLst>
                                        <p:tav tm="0">
                                          <p:val>
                                            <p:strVal val="#ppt_x"/>
                                          </p:val>
                                        </p:tav>
                                        <p:tav tm="100000">
                                          <p:val>
                                            <p:strVal val="#ppt_x"/>
                                          </p:val>
                                        </p:tav>
                                      </p:tavLst>
                                    </p:anim>
                                    <p:anim calcmode="lin" valueType="num">
                                      <p:cBhvr additive="base">
                                        <p:cTn id="32" dur="500" fill="hold"/>
                                        <p:tgtEl>
                                          <p:spTgt spid="236550"/>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11000"/>
                            </p:stCondLst>
                            <p:childTnLst>
                              <p:par>
                                <p:cTn id="34" presetID="2" presetClass="entr" presetSubtype="1" fill="hold" grpId="0" nodeType="afterEffect">
                                  <p:stCondLst>
                                    <p:cond delay="2000"/>
                                  </p:stCondLst>
                                  <p:childTnLst>
                                    <p:set>
                                      <p:cBhvr>
                                        <p:cTn id="35" dur="1" fill="hold">
                                          <p:stCondLst>
                                            <p:cond delay="0"/>
                                          </p:stCondLst>
                                        </p:cTn>
                                        <p:tgtEl>
                                          <p:spTgt spid="236551"/>
                                        </p:tgtEl>
                                        <p:attrNameLst>
                                          <p:attrName>style.visibility</p:attrName>
                                        </p:attrNameLst>
                                      </p:cBhvr>
                                      <p:to>
                                        <p:strVal val="visible"/>
                                      </p:to>
                                    </p:set>
                                    <p:anim calcmode="lin" valueType="num">
                                      <p:cBhvr additive="base">
                                        <p:cTn id="36" dur="500" fill="hold"/>
                                        <p:tgtEl>
                                          <p:spTgt spid="236551"/>
                                        </p:tgtEl>
                                        <p:attrNameLst>
                                          <p:attrName>ppt_x</p:attrName>
                                        </p:attrNameLst>
                                      </p:cBhvr>
                                      <p:tavLst>
                                        <p:tav tm="0">
                                          <p:val>
                                            <p:strVal val="#ppt_x"/>
                                          </p:val>
                                        </p:tav>
                                        <p:tav tm="100000">
                                          <p:val>
                                            <p:strVal val="#ppt_x"/>
                                          </p:val>
                                        </p:tav>
                                      </p:tavLst>
                                    </p:anim>
                                    <p:anim calcmode="lin" valueType="num">
                                      <p:cBhvr additive="base">
                                        <p:cTn id="37" dur="500" fill="hold"/>
                                        <p:tgtEl>
                                          <p:spTgt spid="236551"/>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3500"/>
                            </p:stCondLst>
                            <p:childTnLst>
                              <p:par>
                                <p:cTn id="39" presetID="2" presetClass="entr" presetSubtype="1" fill="hold" grpId="0" nodeType="afterEffect">
                                  <p:stCondLst>
                                    <p:cond delay="0"/>
                                  </p:stCondLst>
                                  <p:childTnLst>
                                    <p:set>
                                      <p:cBhvr>
                                        <p:cTn id="40" dur="1" fill="hold">
                                          <p:stCondLst>
                                            <p:cond delay="0"/>
                                          </p:stCondLst>
                                        </p:cTn>
                                        <p:tgtEl>
                                          <p:spTgt spid="236547"/>
                                        </p:tgtEl>
                                        <p:attrNameLst>
                                          <p:attrName>style.visibility</p:attrName>
                                        </p:attrNameLst>
                                      </p:cBhvr>
                                      <p:to>
                                        <p:strVal val="visible"/>
                                      </p:to>
                                    </p:set>
                                    <p:anim calcmode="lin" valueType="num">
                                      <p:cBhvr additive="base">
                                        <p:cTn id="41" dur="500" fill="hold"/>
                                        <p:tgtEl>
                                          <p:spTgt spid="236547"/>
                                        </p:tgtEl>
                                        <p:attrNameLst>
                                          <p:attrName>ppt_x</p:attrName>
                                        </p:attrNameLst>
                                      </p:cBhvr>
                                      <p:tavLst>
                                        <p:tav tm="0">
                                          <p:val>
                                            <p:strVal val="#ppt_x"/>
                                          </p:val>
                                        </p:tav>
                                        <p:tav tm="100000">
                                          <p:val>
                                            <p:strVal val="#ppt_x"/>
                                          </p:val>
                                        </p:tav>
                                      </p:tavLst>
                                    </p:anim>
                                    <p:anim calcmode="lin" valueType="num">
                                      <p:cBhvr additive="base">
                                        <p:cTn id="42" dur="500" fill="hold"/>
                                        <p:tgtEl>
                                          <p:spTgt spid="236547"/>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4000"/>
                            </p:stCondLst>
                            <p:childTnLst>
                              <p:par>
                                <p:cTn id="44" presetID="23" presetClass="entr" presetSubtype="16" fill="hold" grpId="0" nodeType="afterEffect">
                                  <p:stCondLst>
                                    <p:cond delay="1000"/>
                                  </p:stCondLst>
                                  <p:childTnLst>
                                    <p:set>
                                      <p:cBhvr>
                                        <p:cTn id="45" dur="1" fill="hold">
                                          <p:stCondLst>
                                            <p:cond delay="0"/>
                                          </p:stCondLst>
                                        </p:cTn>
                                        <p:tgtEl>
                                          <p:spTgt spid="236555"/>
                                        </p:tgtEl>
                                        <p:attrNameLst>
                                          <p:attrName>style.visibility</p:attrName>
                                        </p:attrNameLst>
                                      </p:cBhvr>
                                      <p:to>
                                        <p:strVal val="visible"/>
                                      </p:to>
                                    </p:set>
                                    <p:anim calcmode="lin" valueType="num">
                                      <p:cBhvr>
                                        <p:cTn id="46" dur="500" fill="hold"/>
                                        <p:tgtEl>
                                          <p:spTgt spid="236555"/>
                                        </p:tgtEl>
                                        <p:attrNameLst>
                                          <p:attrName>ppt_w</p:attrName>
                                        </p:attrNameLst>
                                      </p:cBhvr>
                                      <p:tavLst>
                                        <p:tav tm="0">
                                          <p:val>
                                            <p:fltVal val="0"/>
                                          </p:val>
                                        </p:tav>
                                        <p:tav tm="100000">
                                          <p:val>
                                            <p:strVal val="#ppt_w"/>
                                          </p:val>
                                        </p:tav>
                                      </p:tavLst>
                                    </p:anim>
                                    <p:anim calcmode="lin" valueType="num">
                                      <p:cBhvr>
                                        <p:cTn id="47" dur="500" fill="hold"/>
                                        <p:tgtEl>
                                          <p:spTgt spid="236555"/>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5500"/>
                            </p:stCondLst>
                            <p:childTnLst>
                              <p:par>
                                <p:cTn id="49" presetID="23" presetClass="entr" presetSubtype="16" fill="hold" grpId="0" nodeType="afterEffect">
                                  <p:stCondLst>
                                    <p:cond delay="0"/>
                                  </p:stCondLst>
                                  <p:childTnLst>
                                    <p:set>
                                      <p:cBhvr>
                                        <p:cTn id="50" dur="1" fill="hold">
                                          <p:stCondLst>
                                            <p:cond delay="0"/>
                                          </p:stCondLst>
                                        </p:cTn>
                                        <p:tgtEl>
                                          <p:spTgt spid="236556"/>
                                        </p:tgtEl>
                                        <p:attrNameLst>
                                          <p:attrName>style.visibility</p:attrName>
                                        </p:attrNameLst>
                                      </p:cBhvr>
                                      <p:to>
                                        <p:strVal val="visible"/>
                                      </p:to>
                                    </p:set>
                                    <p:anim calcmode="lin" valueType="num">
                                      <p:cBhvr>
                                        <p:cTn id="51" dur="500" fill="hold"/>
                                        <p:tgtEl>
                                          <p:spTgt spid="236556"/>
                                        </p:tgtEl>
                                        <p:attrNameLst>
                                          <p:attrName>ppt_w</p:attrName>
                                        </p:attrNameLst>
                                      </p:cBhvr>
                                      <p:tavLst>
                                        <p:tav tm="0">
                                          <p:val>
                                            <p:fltVal val="0"/>
                                          </p:val>
                                        </p:tav>
                                        <p:tav tm="100000">
                                          <p:val>
                                            <p:strVal val="#ppt_w"/>
                                          </p:val>
                                        </p:tav>
                                      </p:tavLst>
                                    </p:anim>
                                    <p:anim calcmode="lin" valueType="num">
                                      <p:cBhvr>
                                        <p:cTn id="52" dur="500" fill="hold"/>
                                        <p:tgtEl>
                                          <p:spTgt spid="236556"/>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6000"/>
                            </p:stCondLst>
                            <p:childTnLst>
                              <p:par>
                                <p:cTn id="54" presetID="2" presetClass="entr" presetSubtype="4" fill="hold" grpId="0" nodeType="afterEffect">
                                  <p:stCondLst>
                                    <p:cond delay="1000"/>
                                  </p:stCondLst>
                                  <p:childTnLst>
                                    <p:set>
                                      <p:cBhvr>
                                        <p:cTn id="55" dur="1" fill="hold">
                                          <p:stCondLst>
                                            <p:cond delay="0"/>
                                          </p:stCondLst>
                                        </p:cTn>
                                        <p:tgtEl>
                                          <p:spTgt spid="236558"/>
                                        </p:tgtEl>
                                        <p:attrNameLst>
                                          <p:attrName>style.visibility</p:attrName>
                                        </p:attrNameLst>
                                      </p:cBhvr>
                                      <p:to>
                                        <p:strVal val="visible"/>
                                      </p:to>
                                    </p:set>
                                    <p:anim calcmode="lin" valueType="num">
                                      <p:cBhvr additive="base">
                                        <p:cTn id="56" dur="500" fill="hold"/>
                                        <p:tgtEl>
                                          <p:spTgt spid="236558"/>
                                        </p:tgtEl>
                                        <p:attrNameLst>
                                          <p:attrName>ppt_x</p:attrName>
                                        </p:attrNameLst>
                                      </p:cBhvr>
                                      <p:tavLst>
                                        <p:tav tm="0">
                                          <p:val>
                                            <p:strVal val="#ppt_x"/>
                                          </p:val>
                                        </p:tav>
                                        <p:tav tm="100000">
                                          <p:val>
                                            <p:strVal val="#ppt_x"/>
                                          </p:val>
                                        </p:tav>
                                      </p:tavLst>
                                    </p:anim>
                                    <p:anim calcmode="lin" valueType="num">
                                      <p:cBhvr additive="base">
                                        <p:cTn id="57" dur="500" fill="hold"/>
                                        <p:tgtEl>
                                          <p:spTgt spid="236558"/>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7500"/>
                            </p:stCondLst>
                            <p:childTnLst>
                              <p:par>
                                <p:cTn id="59" presetID="2" presetClass="entr" presetSubtype="2" fill="hold" grpId="0" nodeType="afterEffect">
                                  <p:stCondLst>
                                    <p:cond delay="1000"/>
                                  </p:stCondLst>
                                  <p:childTnLst>
                                    <p:set>
                                      <p:cBhvr>
                                        <p:cTn id="60" dur="1" fill="hold">
                                          <p:stCondLst>
                                            <p:cond delay="0"/>
                                          </p:stCondLst>
                                        </p:cTn>
                                        <p:tgtEl>
                                          <p:spTgt spid="236557"/>
                                        </p:tgtEl>
                                        <p:attrNameLst>
                                          <p:attrName>style.visibility</p:attrName>
                                        </p:attrNameLst>
                                      </p:cBhvr>
                                      <p:to>
                                        <p:strVal val="visible"/>
                                      </p:to>
                                    </p:set>
                                    <p:anim calcmode="lin" valueType="num">
                                      <p:cBhvr additive="base">
                                        <p:cTn id="61" dur="500" fill="hold"/>
                                        <p:tgtEl>
                                          <p:spTgt spid="236557"/>
                                        </p:tgtEl>
                                        <p:attrNameLst>
                                          <p:attrName>ppt_x</p:attrName>
                                        </p:attrNameLst>
                                      </p:cBhvr>
                                      <p:tavLst>
                                        <p:tav tm="0">
                                          <p:val>
                                            <p:strVal val="1+#ppt_w/2"/>
                                          </p:val>
                                        </p:tav>
                                        <p:tav tm="100000">
                                          <p:val>
                                            <p:strVal val="#ppt_x"/>
                                          </p:val>
                                        </p:tav>
                                      </p:tavLst>
                                    </p:anim>
                                    <p:anim calcmode="lin" valueType="num">
                                      <p:cBhvr additive="base">
                                        <p:cTn id="62" dur="500" fill="hold"/>
                                        <p:tgtEl>
                                          <p:spTgt spid="236557"/>
                                        </p:tgtEl>
                                        <p:attrNameLst>
                                          <p:attrName>ppt_y</p:attrName>
                                        </p:attrNameLst>
                                      </p:cBhvr>
                                      <p:tavLst>
                                        <p:tav tm="0">
                                          <p:val>
                                            <p:strVal val="#ppt_y"/>
                                          </p:val>
                                        </p:tav>
                                        <p:tav tm="100000">
                                          <p:val>
                                            <p:strVal val="#ppt_y"/>
                                          </p:val>
                                        </p:tav>
                                      </p:tavLst>
                                    </p:anim>
                                  </p:childTnLst>
                                </p:cTn>
                              </p:par>
                            </p:childTnLst>
                          </p:cTn>
                        </p:par>
                        <p:par>
                          <p:cTn id="63" fill="hold" nodeType="afterGroup">
                            <p:stCondLst>
                              <p:cond delay="19000"/>
                            </p:stCondLst>
                            <p:childTnLst>
                              <p:par>
                                <p:cTn id="64" presetID="2" presetClass="entr" presetSubtype="1" fill="hold" grpId="0" nodeType="afterEffect">
                                  <p:stCondLst>
                                    <p:cond delay="1000"/>
                                  </p:stCondLst>
                                  <p:childTnLst>
                                    <p:set>
                                      <p:cBhvr>
                                        <p:cTn id="65" dur="1" fill="hold">
                                          <p:stCondLst>
                                            <p:cond delay="0"/>
                                          </p:stCondLst>
                                        </p:cTn>
                                        <p:tgtEl>
                                          <p:spTgt spid="236561"/>
                                        </p:tgtEl>
                                        <p:attrNameLst>
                                          <p:attrName>style.visibility</p:attrName>
                                        </p:attrNameLst>
                                      </p:cBhvr>
                                      <p:to>
                                        <p:strVal val="visible"/>
                                      </p:to>
                                    </p:set>
                                    <p:anim calcmode="lin" valueType="num">
                                      <p:cBhvr additive="base">
                                        <p:cTn id="66" dur="500" fill="hold"/>
                                        <p:tgtEl>
                                          <p:spTgt spid="236561"/>
                                        </p:tgtEl>
                                        <p:attrNameLst>
                                          <p:attrName>ppt_x</p:attrName>
                                        </p:attrNameLst>
                                      </p:cBhvr>
                                      <p:tavLst>
                                        <p:tav tm="0">
                                          <p:val>
                                            <p:strVal val="#ppt_x"/>
                                          </p:val>
                                        </p:tav>
                                        <p:tav tm="100000">
                                          <p:val>
                                            <p:strVal val="#ppt_x"/>
                                          </p:val>
                                        </p:tav>
                                      </p:tavLst>
                                    </p:anim>
                                    <p:anim calcmode="lin" valueType="num">
                                      <p:cBhvr additive="base">
                                        <p:cTn id="67" dur="500" fill="hold"/>
                                        <p:tgtEl>
                                          <p:spTgt spid="236561"/>
                                        </p:tgtEl>
                                        <p:attrNameLst>
                                          <p:attrName>ppt_y</p:attrName>
                                        </p:attrNameLst>
                                      </p:cBhvr>
                                      <p:tavLst>
                                        <p:tav tm="0">
                                          <p:val>
                                            <p:strVal val="0-#ppt_h/2"/>
                                          </p:val>
                                        </p:tav>
                                        <p:tav tm="100000">
                                          <p:val>
                                            <p:strVal val="#ppt_y"/>
                                          </p:val>
                                        </p:tav>
                                      </p:tavLst>
                                    </p:anim>
                                  </p:childTnLst>
                                </p:cTn>
                              </p:par>
                            </p:childTnLst>
                          </p:cTn>
                        </p:par>
                        <p:par>
                          <p:cTn id="68" fill="hold" nodeType="afterGroup">
                            <p:stCondLst>
                              <p:cond delay="20500"/>
                            </p:stCondLst>
                            <p:childTnLst>
                              <p:par>
                                <p:cTn id="69" presetID="2" presetClass="entr" presetSubtype="4" fill="hold" grpId="0" nodeType="afterEffect">
                                  <p:stCondLst>
                                    <p:cond delay="0"/>
                                  </p:stCondLst>
                                  <p:childTnLst>
                                    <p:set>
                                      <p:cBhvr>
                                        <p:cTn id="70" dur="1" fill="hold">
                                          <p:stCondLst>
                                            <p:cond delay="0"/>
                                          </p:stCondLst>
                                        </p:cTn>
                                        <p:tgtEl>
                                          <p:spTgt spid="236562"/>
                                        </p:tgtEl>
                                        <p:attrNameLst>
                                          <p:attrName>style.visibility</p:attrName>
                                        </p:attrNameLst>
                                      </p:cBhvr>
                                      <p:to>
                                        <p:strVal val="visible"/>
                                      </p:to>
                                    </p:set>
                                    <p:anim calcmode="lin" valueType="num">
                                      <p:cBhvr additive="base">
                                        <p:cTn id="71" dur="500" fill="hold"/>
                                        <p:tgtEl>
                                          <p:spTgt spid="236562"/>
                                        </p:tgtEl>
                                        <p:attrNameLst>
                                          <p:attrName>ppt_x</p:attrName>
                                        </p:attrNameLst>
                                      </p:cBhvr>
                                      <p:tavLst>
                                        <p:tav tm="0">
                                          <p:val>
                                            <p:strVal val="#ppt_x"/>
                                          </p:val>
                                        </p:tav>
                                        <p:tav tm="100000">
                                          <p:val>
                                            <p:strVal val="#ppt_x"/>
                                          </p:val>
                                        </p:tav>
                                      </p:tavLst>
                                    </p:anim>
                                    <p:anim calcmode="lin" valueType="num">
                                      <p:cBhvr additive="base">
                                        <p:cTn id="72" dur="500" fill="hold"/>
                                        <p:tgtEl>
                                          <p:spTgt spid="236562"/>
                                        </p:tgtEl>
                                        <p:attrNameLst>
                                          <p:attrName>ppt_y</p:attrName>
                                        </p:attrNameLst>
                                      </p:cBhvr>
                                      <p:tavLst>
                                        <p:tav tm="0">
                                          <p:val>
                                            <p:strVal val="1+#ppt_h/2"/>
                                          </p:val>
                                        </p:tav>
                                        <p:tav tm="100000">
                                          <p:val>
                                            <p:strVal val="#ppt_y"/>
                                          </p:val>
                                        </p:tav>
                                      </p:tavLst>
                                    </p:anim>
                                  </p:childTnLst>
                                </p:cTn>
                              </p:par>
                            </p:childTnLst>
                          </p:cTn>
                        </p:par>
                        <p:par>
                          <p:cTn id="73" fill="hold" nodeType="afterGroup">
                            <p:stCondLst>
                              <p:cond delay="21000"/>
                            </p:stCondLst>
                            <p:childTnLst>
                              <p:par>
                                <p:cTn id="74" presetID="2" presetClass="entr" presetSubtype="1" fill="hold" grpId="0" nodeType="afterEffect">
                                  <p:stCondLst>
                                    <p:cond delay="1000"/>
                                  </p:stCondLst>
                                  <p:childTnLst>
                                    <p:set>
                                      <p:cBhvr>
                                        <p:cTn id="75" dur="1" fill="hold">
                                          <p:stCondLst>
                                            <p:cond delay="0"/>
                                          </p:stCondLst>
                                        </p:cTn>
                                        <p:tgtEl>
                                          <p:spTgt spid="236563"/>
                                        </p:tgtEl>
                                        <p:attrNameLst>
                                          <p:attrName>style.visibility</p:attrName>
                                        </p:attrNameLst>
                                      </p:cBhvr>
                                      <p:to>
                                        <p:strVal val="visible"/>
                                      </p:to>
                                    </p:set>
                                    <p:anim calcmode="lin" valueType="num">
                                      <p:cBhvr additive="base">
                                        <p:cTn id="76" dur="500" fill="hold"/>
                                        <p:tgtEl>
                                          <p:spTgt spid="236563"/>
                                        </p:tgtEl>
                                        <p:attrNameLst>
                                          <p:attrName>ppt_x</p:attrName>
                                        </p:attrNameLst>
                                      </p:cBhvr>
                                      <p:tavLst>
                                        <p:tav tm="0">
                                          <p:val>
                                            <p:strVal val="#ppt_x"/>
                                          </p:val>
                                        </p:tav>
                                        <p:tav tm="100000">
                                          <p:val>
                                            <p:strVal val="#ppt_x"/>
                                          </p:val>
                                        </p:tav>
                                      </p:tavLst>
                                    </p:anim>
                                    <p:anim calcmode="lin" valueType="num">
                                      <p:cBhvr additive="base">
                                        <p:cTn id="77" dur="500" fill="hold"/>
                                        <p:tgtEl>
                                          <p:spTgt spid="236563"/>
                                        </p:tgtEl>
                                        <p:attrNameLst>
                                          <p:attrName>ppt_y</p:attrName>
                                        </p:attrNameLst>
                                      </p:cBhvr>
                                      <p:tavLst>
                                        <p:tav tm="0">
                                          <p:val>
                                            <p:strVal val="0-#ppt_h/2"/>
                                          </p:val>
                                        </p:tav>
                                        <p:tav tm="100000">
                                          <p:val>
                                            <p:strVal val="#ppt_y"/>
                                          </p:val>
                                        </p:tav>
                                      </p:tavLst>
                                    </p:anim>
                                  </p:childTnLst>
                                </p:cTn>
                              </p:par>
                            </p:childTnLst>
                          </p:cTn>
                        </p:par>
                        <p:par>
                          <p:cTn id="78" fill="hold" nodeType="afterGroup">
                            <p:stCondLst>
                              <p:cond delay="22500"/>
                            </p:stCondLst>
                            <p:childTnLst>
                              <p:par>
                                <p:cTn id="79" presetID="2" presetClass="entr" presetSubtype="4" fill="hold" grpId="0" nodeType="afterEffect">
                                  <p:stCondLst>
                                    <p:cond delay="0"/>
                                  </p:stCondLst>
                                  <p:childTnLst>
                                    <p:set>
                                      <p:cBhvr>
                                        <p:cTn id="80" dur="1" fill="hold">
                                          <p:stCondLst>
                                            <p:cond delay="0"/>
                                          </p:stCondLst>
                                        </p:cTn>
                                        <p:tgtEl>
                                          <p:spTgt spid="236564"/>
                                        </p:tgtEl>
                                        <p:attrNameLst>
                                          <p:attrName>style.visibility</p:attrName>
                                        </p:attrNameLst>
                                      </p:cBhvr>
                                      <p:to>
                                        <p:strVal val="visible"/>
                                      </p:to>
                                    </p:set>
                                    <p:anim calcmode="lin" valueType="num">
                                      <p:cBhvr additive="base">
                                        <p:cTn id="81" dur="500" fill="hold"/>
                                        <p:tgtEl>
                                          <p:spTgt spid="236564"/>
                                        </p:tgtEl>
                                        <p:attrNameLst>
                                          <p:attrName>ppt_x</p:attrName>
                                        </p:attrNameLst>
                                      </p:cBhvr>
                                      <p:tavLst>
                                        <p:tav tm="0">
                                          <p:val>
                                            <p:strVal val="#ppt_x"/>
                                          </p:val>
                                        </p:tav>
                                        <p:tav tm="100000">
                                          <p:val>
                                            <p:strVal val="#ppt_x"/>
                                          </p:val>
                                        </p:tav>
                                      </p:tavLst>
                                    </p:anim>
                                    <p:anim calcmode="lin" valueType="num">
                                      <p:cBhvr additive="base">
                                        <p:cTn id="82" dur="500" fill="hold"/>
                                        <p:tgtEl>
                                          <p:spTgt spid="236564"/>
                                        </p:tgtEl>
                                        <p:attrNameLst>
                                          <p:attrName>ppt_y</p:attrName>
                                        </p:attrNameLst>
                                      </p:cBhvr>
                                      <p:tavLst>
                                        <p:tav tm="0">
                                          <p:val>
                                            <p:strVal val="1+#ppt_h/2"/>
                                          </p:val>
                                        </p:tav>
                                        <p:tav tm="100000">
                                          <p:val>
                                            <p:strVal val="#ppt_y"/>
                                          </p:val>
                                        </p:tav>
                                      </p:tavLst>
                                    </p:anim>
                                  </p:childTnLst>
                                </p:cTn>
                              </p:par>
                            </p:childTnLst>
                          </p:cTn>
                        </p:par>
                        <p:par>
                          <p:cTn id="83" fill="hold" nodeType="afterGroup">
                            <p:stCondLst>
                              <p:cond delay="23000"/>
                            </p:stCondLst>
                            <p:childTnLst>
                              <p:par>
                                <p:cTn id="84" presetID="2" presetClass="entr" presetSubtype="1" fill="hold" grpId="0" nodeType="afterEffect">
                                  <p:stCondLst>
                                    <p:cond delay="1000"/>
                                  </p:stCondLst>
                                  <p:childTnLst>
                                    <p:set>
                                      <p:cBhvr>
                                        <p:cTn id="85" dur="1" fill="hold">
                                          <p:stCondLst>
                                            <p:cond delay="0"/>
                                          </p:stCondLst>
                                        </p:cTn>
                                        <p:tgtEl>
                                          <p:spTgt spid="236565"/>
                                        </p:tgtEl>
                                        <p:attrNameLst>
                                          <p:attrName>style.visibility</p:attrName>
                                        </p:attrNameLst>
                                      </p:cBhvr>
                                      <p:to>
                                        <p:strVal val="visible"/>
                                      </p:to>
                                    </p:set>
                                    <p:anim calcmode="lin" valueType="num">
                                      <p:cBhvr additive="base">
                                        <p:cTn id="86" dur="500" fill="hold"/>
                                        <p:tgtEl>
                                          <p:spTgt spid="236565"/>
                                        </p:tgtEl>
                                        <p:attrNameLst>
                                          <p:attrName>ppt_x</p:attrName>
                                        </p:attrNameLst>
                                      </p:cBhvr>
                                      <p:tavLst>
                                        <p:tav tm="0">
                                          <p:val>
                                            <p:strVal val="#ppt_x"/>
                                          </p:val>
                                        </p:tav>
                                        <p:tav tm="100000">
                                          <p:val>
                                            <p:strVal val="#ppt_x"/>
                                          </p:val>
                                        </p:tav>
                                      </p:tavLst>
                                    </p:anim>
                                    <p:anim calcmode="lin" valueType="num">
                                      <p:cBhvr additive="base">
                                        <p:cTn id="87" dur="500" fill="hold"/>
                                        <p:tgtEl>
                                          <p:spTgt spid="236565"/>
                                        </p:tgtEl>
                                        <p:attrNameLst>
                                          <p:attrName>ppt_y</p:attrName>
                                        </p:attrNameLst>
                                      </p:cBhvr>
                                      <p:tavLst>
                                        <p:tav tm="0">
                                          <p:val>
                                            <p:strVal val="0-#ppt_h/2"/>
                                          </p:val>
                                        </p:tav>
                                        <p:tav tm="100000">
                                          <p:val>
                                            <p:strVal val="#ppt_y"/>
                                          </p:val>
                                        </p:tav>
                                      </p:tavLst>
                                    </p:anim>
                                  </p:childTnLst>
                                </p:cTn>
                              </p:par>
                            </p:childTnLst>
                          </p:cTn>
                        </p:par>
                        <p:par>
                          <p:cTn id="88" fill="hold" nodeType="afterGroup">
                            <p:stCondLst>
                              <p:cond delay="24500"/>
                            </p:stCondLst>
                            <p:childTnLst>
                              <p:par>
                                <p:cTn id="89" presetID="2" presetClass="entr" presetSubtype="4" fill="hold" grpId="0" nodeType="afterEffect">
                                  <p:stCondLst>
                                    <p:cond delay="0"/>
                                  </p:stCondLst>
                                  <p:childTnLst>
                                    <p:set>
                                      <p:cBhvr>
                                        <p:cTn id="90" dur="1" fill="hold">
                                          <p:stCondLst>
                                            <p:cond delay="0"/>
                                          </p:stCondLst>
                                        </p:cTn>
                                        <p:tgtEl>
                                          <p:spTgt spid="236566"/>
                                        </p:tgtEl>
                                        <p:attrNameLst>
                                          <p:attrName>style.visibility</p:attrName>
                                        </p:attrNameLst>
                                      </p:cBhvr>
                                      <p:to>
                                        <p:strVal val="visible"/>
                                      </p:to>
                                    </p:set>
                                    <p:anim calcmode="lin" valueType="num">
                                      <p:cBhvr additive="base">
                                        <p:cTn id="91" dur="500" fill="hold"/>
                                        <p:tgtEl>
                                          <p:spTgt spid="236566"/>
                                        </p:tgtEl>
                                        <p:attrNameLst>
                                          <p:attrName>ppt_x</p:attrName>
                                        </p:attrNameLst>
                                      </p:cBhvr>
                                      <p:tavLst>
                                        <p:tav tm="0">
                                          <p:val>
                                            <p:strVal val="#ppt_x"/>
                                          </p:val>
                                        </p:tav>
                                        <p:tav tm="100000">
                                          <p:val>
                                            <p:strVal val="#ppt_x"/>
                                          </p:val>
                                        </p:tav>
                                      </p:tavLst>
                                    </p:anim>
                                    <p:anim calcmode="lin" valueType="num">
                                      <p:cBhvr additive="base">
                                        <p:cTn id="92" dur="500" fill="hold"/>
                                        <p:tgtEl>
                                          <p:spTgt spid="236566"/>
                                        </p:tgtEl>
                                        <p:attrNameLst>
                                          <p:attrName>ppt_y</p:attrName>
                                        </p:attrNameLst>
                                      </p:cBhvr>
                                      <p:tavLst>
                                        <p:tav tm="0">
                                          <p:val>
                                            <p:strVal val="1+#ppt_h/2"/>
                                          </p:val>
                                        </p:tav>
                                        <p:tav tm="100000">
                                          <p:val>
                                            <p:strVal val="#ppt_y"/>
                                          </p:val>
                                        </p:tav>
                                      </p:tavLst>
                                    </p:anim>
                                  </p:childTnLst>
                                </p:cTn>
                              </p:par>
                            </p:childTnLst>
                          </p:cTn>
                        </p:par>
                        <p:par>
                          <p:cTn id="93" fill="hold" nodeType="afterGroup">
                            <p:stCondLst>
                              <p:cond delay="25000"/>
                            </p:stCondLst>
                            <p:childTnLst>
                              <p:par>
                                <p:cTn id="94" presetID="2" presetClass="entr" presetSubtype="1" fill="hold" grpId="0" nodeType="afterEffect">
                                  <p:stCondLst>
                                    <p:cond delay="1000"/>
                                  </p:stCondLst>
                                  <p:childTnLst>
                                    <p:set>
                                      <p:cBhvr>
                                        <p:cTn id="95" dur="1" fill="hold">
                                          <p:stCondLst>
                                            <p:cond delay="0"/>
                                          </p:stCondLst>
                                        </p:cTn>
                                        <p:tgtEl>
                                          <p:spTgt spid="236567"/>
                                        </p:tgtEl>
                                        <p:attrNameLst>
                                          <p:attrName>style.visibility</p:attrName>
                                        </p:attrNameLst>
                                      </p:cBhvr>
                                      <p:to>
                                        <p:strVal val="visible"/>
                                      </p:to>
                                    </p:set>
                                    <p:anim calcmode="lin" valueType="num">
                                      <p:cBhvr additive="base">
                                        <p:cTn id="96" dur="500" fill="hold"/>
                                        <p:tgtEl>
                                          <p:spTgt spid="236567"/>
                                        </p:tgtEl>
                                        <p:attrNameLst>
                                          <p:attrName>ppt_x</p:attrName>
                                        </p:attrNameLst>
                                      </p:cBhvr>
                                      <p:tavLst>
                                        <p:tav tm="0">
                                          <p:val>
                                            <p:strVal val="#ppt_x"/>
                                          </p:val>
                                        </p:tav>
                                        <p:tav tm="100000">
                                          <p:val>
                                            <p:strVal val="#ppt_x"/>
                                          </p:val>
                                        </p:tav>
                                      </p:tavLst>
                                    </p:anim>
                                    <p:anim calcmode="lin" valueType="num">
                                      <p:cBhvr additive="base">
                                        <p:cTn id="97" dur="500" fill="hold"/>
                                        <p:tgtEl>
                                          <p:spTgt spid="236567"/>
                                        </p:tgtEl>
                                        <p:attrNameLst>
                                          <p:attrName>ppt_y</p:attrName>
                                        </p:attrNameLst>
                                      </p:cBhvr>
                                      <p:tavLst>
                                        <p:tav tm="0">
                                          <p:val>
                                            <p:strVal val="0-#ppt_h/2"/>
                                          </p:val>
                                        </p:tav>
                                        <p:tav tm="100000">
                                          <p:val>
                                            <p:strVal val="#ppt_y"/>
                                          </p:val>
                                        </p:tav>
                                      </p:tavLst>
                                    </p:anim>
                                  </p:childTnLst>
                                </p:cTn>
                              </p:par>
                            </p:childTnLst>
                          </p:cTn>
                        </p:par>
                        <p:par>
                          <p:cTn id="98" fill="hold" nodeType="afterGroup">
                            <p:stCondLst>
                              <p:cond delay="26500"/>
                            </p:stCondLst>
                            <p:childTnLst>
                              <p:par>
                                <p:cTn id="99" presetID="2" presetClass="entr" presetSubtype="4" fill="hold" grpId="0" nodeType="afterEffect">
                                  <p:stCondLst>
                                    <p:cond delay="0"/>
                                  </p:stCondLst>
                                  <p:childTnLst>
                                    <p:set>
                                      <p:cBhvr>
                                        <p:cTn id="100" dur="1" fill="hold">
                                          <p:stCondLst>
                                            <p:cond delay="0"/>
                                          </p:stCondLst>
                                        </p:cTn>
                                        <p:tgtEl>
                                          <p:spTgt spid="236568"/>
                                        </p:tgtEl>
                                        <p:attrNameLst>
                                          <p:attrName>style.visibility</p:attrName>
                                        </p:attrNameLst>
                                      </p:cBhvr>
                                      <p:to>
                                        <p:strVal val="visible"/>
                                      </p:to>
                                    </p:set>
                                    <p:anim calcmode="lin" valueType="num">
                                      <p:cBhvr additive="base">
                                        <p:cTn id="101" dur="500" fill="hold"/>
                                        <p:tgtEl>
                                          <p:spTgt spid="236568"/>
                                        </p:tgtEl>
                                        <p:attrNameLst>
                                          <p:attrName>ppt_x</p:attrName>
                                        </p:attrNameLst>
                                      </p:cBhvr>
                                      <p:tavLst>
                                        <p:tav tm="0">
                                          <p:val>
                                            <p:strVal val="#ppt_x"/>
                                          </p:val>
                                        </p:tav>
                                        <p:tav tm="100000">
                                          <p:val>
                                            <p:strVal val="#ppt_x"/>
                                          </p:val>
                                        </p:tav>
                                      </p:tavLst>
                                    </p:anim>
                                    <p:anim calcmode="lin" valueType="num">
                                      <p:cBhvr additive="base">
                                        <p:cTn id="102" dur="500" fill="hold"/>
                                        <p:tgtEl>
                                          <p:spTgt spid="236568"/>
                                        </p:tgtEl>
                                        <p:attrNameLst>
                                          <p:attrName>ppt_y</p:attrName>
                                        </p:attrNameLst>
                                      </p:cBhvr>
                                      <p:tavLst>
                                        <p:tav tm="0">
                                          <p:val>
                                            <p:strVal val="1+#ppt_h/2"/>
                                          </p:val>
                                        </p:tav>
                                        <p:tav tm="100000">
                                          <p:val>
                                            <p:strVal val="#ppt_y"/>
                                          </p:val>
                                        </p:tav>
                                      </p:tavLst>
                                    </p:anim>
                                  </p:childTnLst>
                                </p:cTn>
                              </p:par>
                            </p:childTnLst>
                          </p:cTn>
                        </p:par>
                        <p:par>
                          <p:cTn id="103" fill="hold" nodeType="afterGroup">
                            <p:stCondLst>
                              <p:cond delay="27000"/>
                            </p:stCondLst>
                            <p:childTnLst>
                              <p:par>
                                <p:cTn id="104" presetID="2" presetClass="entr" presetSubtype="1" fill="hold" grpId="0" nodeType="afterEffect">
                                  <p:stCondLst>
                                    <p:cond delay="1000"/>
                                  </p:stCondLst>
                                  <p:childTnLst>
                                    <p:set>
                                      <p:cBhvr>
                                        <p:cTn id="105" dur="1" fill="hold">
                                          <p:stCondLst>
                                            <p:cond delay="0"/>
                                          </p:stCondLst>
                                        </p:cTn>
                                        <p:tgtEl>
                                          <p:spTgt spid="236569"/>
                                        </p:tgtEl>
                                        <p:attrNameLst>
                                          <p:attrName>style.visibility</p:attrName>
                                        </p:attrNameLst>
                                      </p:cBhvr>
                                      <p:to>
                                        <p:strVal val="visible"/>
                                      </p:to>
                                    </p:set>
                                    <p:anim calcmode="lin" valueType="num">
                                      <p:cBhvr additive="base">
                                        <p:cTn id="106" dur="500" fill="hold"/>
                                        <p:tgtEl>
                                          <p:spTgt spid="236569"/>
                                        </p:tgtEl>
                                        <p:attrNameLst>
                                          <p:attrName>ppt_x</p:attrName>
                                        </p:attrNameLst>
                                      </p:cBhvr>
                                      <p:tavLst>
                                        <p:tav tm="0">
                                          <p:val>
                                            <p:strVal val="#ppt_x"/>
                                          </p:val>
                                        </p:tav>
                                        <p:tav tm="100000">
                                          <p:val>
                                            <p:strVal val="#ppt_x"/>
                                          </p:val>
                                        </p:tav>
                                      </p:tavLst>
                                    </p:anim>
                                    <p:anim calcmode="lin" valueType="num">
                                      <p:cBhvr additive="base">
                                        <p:cTn id="107" dur="500" fill="hold"/>
                                        <p:tgtEl>
                                          <p:spTgt spid="236569"/>
                                        </p:tgtEl>
                                        <p:attrNameLst>
                                          <p:attrName>ppt_y</p:attrName>
                                        </p:attrNameLst>
                                      </p:cBhvr>
                                      <p:tavLst>
                                        <p:tav tm="0">
                                          <p:val>
                                            <p:strVal val="0-#ppt_h/2"/>
                                          </p:val>
                                        </p:tav>
                                        <p:tav tm="100000">
                                          <p:val>
                                            <p:strVal val="#ppt_y"/>
                                          </p:val>
                                        </p:tav>
                                      </p:tavLst>
                                    </p:anim>
                                  </p:childTnLst>
                                </p:cTn>
                              </p:par>
                            </p:childTnLst>
                          </p:cTn>
                        </p:par>
                        <p:par>
                          <p:cTn id="108" fill="hold" nodeType="afterGroup">
                            <p:stCondLst>
                              <p:cond delay="28500"/>
                            </p:stCondLst>
                            <p:childTnLst>
                              <p:par>
                                <p:cTn id="109" presetID="2" presetClass="entr" presetSubtype="4" fill="hold" grpId="0" nodeType="afterEffect">
                                  <p:stCondLst>
                                    <p:cond delay="0"/>
                                  </p:stCondLst>
                                  <p:childTnLst>
                                    <p:set>
                                      <p:cBhvr>
                                        <p:cTn id="110" dur="1" fill="hold">
                                          <p:stCondLst>
                                            <p:cond delay="0"/>
                                          </p:stCondLst>
                                        </p:cTn>
                                        <p:tgtEl>
                                          <p:spTgt spid="236570"/>
                                        </p:tgtEl>
                                        <p:attrNameLst>
                                          <p:attrName>style.visibility</p:attrName>
                                        </p:attrNameLst>
                                      </p:cBhvr>
                                      <p:to>
                                        <p:strVal val="visible"/>
                                      </p:to>
                                    </p:set>
                                    <p:anim calcmode="lin" valueType="num">
                                      <p:cBhvr additive="base">
                                        <p:cTn id="111" dur="500" fill="hold"/>
                                        <p:tgtEl>
                                          <p:spTgt spid="236570"/>
                                        </p:tgtEl>
                                        <p:attrNameLst>
                                          <p:attrName>ppt_x</p:attrName>
                                        </p:attrNameLst>
                                      </p:cBhvr>
                                      <p:tavLst>
                                        <p:tav tm="0">
                                          <p:val>
                                            <p:strVal val="#ppt_x"/>
                                          </p:val>
                                        </p:tav>
                                        <p:tav tm="100000">
                                          <p:val>
                                            <p:strVal val="#ppt_x"/>
                                          </p:val>
                                        </p:tav>
                                      </p:tavLst>
                                    </p:anim>
                                    <p:anim calcmode="lin" valueType="num">
                                      <p:cBhvr additive="base">
                                        <p:cTn id="112" dur="500" fill="hold"/>
                                        <p:tgtEl>
                                          <p:spTgt spid="2365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7" grpId="0" animBg="1"/>
      <p:bldP spid="236549" grpId="0" animBg="1"/>
      <p:bldP spid="236550" grpId="0" animBg="1"/>
      <p:bldP spid="236551" grpId="0" autoUpdateAnimBg="0"/>
      <p:bldP spid="236552" grpId="0" autoUpdateAnimBg="0"/>
      <p:bldP spid="236553" grpId="0" animBg="1" autoUpdateAnimBg="0"/>
      <p:bldP spid="236554" grpId="0" autoUpdateAnimBg="0"/>
      <p:bldP spid="236555" grpId="0" animBg="1" autoUpdateAnimBg="0"/>
      <p:bldP spid="236556" grpId="0" autoUpdateAnimBg="0"/>
      <p:bldP spid="236557" grpId="0" autoUpdateAnimBg="0"/>
      <p:bldP spid="236558" grpId="0" autoUpdateAnimBg="0"/>
      <p:bldP spid="236559" grpId="0" animBg="1"/>
      <p:bldP spid="236561" grpId="0" animBg="1"/>
      <p:bldP spid="236562" grpId="0" animBg="1"/>
      <p:bldP spid="236563" grpId="0" animBg="1"/>
      <p:bldP spid="236564" grpId="0" animBg="1"/>
      <p:bldP spid="236565" grpId="0" animBg="1"/>
      <p:bldP spid="236566" grpId="0" animBg="1"/>
      <p:bldP spid="236567" grpId="0" animBg="1"/>
      <p:bldP spid="236568" grpId="0" animBg="1"/>
      <p:bldP spid="236569" grpId="0" animBg="1"/>
      <p:bldP spid="23657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94210" name="Line 1026"/>
          <p:cNvSpPr>
            <a:spLocks noChangeShapeType="1"/>
          </p:cNvSpPr>
          <p:nvPr/>
        </p:nvSpPr>
        <p:spPr bwMode="auto">
          <a:xfrm>
            <a:off x="1143000" y="4114800"/>
            <a:ext cx="70104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4499"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94212" name="Text Box 1028"/>
          <p:cNvSpPr txBox="1">
            <a:spLocks noChangeArrowheads="1"/>
          </p:cNvSpPr>
          <p:nvPr/>
        </p:nvSpPr>
        <p:spPr bwMode="auto">
          <a:xfrm rot="-5400000">
            <a:off x="-676274" y="3722687"/>
            <a:ext cx="311785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FFFFFF"/>
                </a:solidFill>
              </a:rPr>
              <a:t>Masa Gereja</a:t>
            </a:r>
            <a:endParaRPr lang="en-US" sz="4000">
              <a:solidFill>
                <a:srgbClr val="FFFFFF"/>
              </a:solidFill>
            </a:endParaRPr>
          </a:p>
        </p:txBody>
      </p:sp>
      <p:sp>
        <p:nvSpPr>
          <p:cNvPr id="234503" name="Text Box 1031"/>
          <p:cNvSpPr txBox="1">
            <a:spLocks noChangeArrowheads="1"/>
          </p:cNvSpPr>
          <p:nvPr/>
        </p:nvSpPr>
        <p:spPr bwMode="auto">
          <a:xfrm>
            <a:off x="4343400" y="1295400"/>
            <a:ext cx="20574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00CCFF"/>
                </a:solidFill>
              </a:rPr>
              <a:t>Kedtgn Kedua</a:t>
            </a:r>
            <a:endParaRPr lang="en-US" sz="4000">
              <a:solidFill>
                <a:srgbClr val="000000"/>
              </a:solidFill>
            </a:endParaRPr>
          </a:p>
        </p:txBody>
      </p:sp>
      <p:sp>
        <p:nvSpPr>
          <p:cNvPr id="234504" name="Text Box 1032"/>
          <p:cNvSpPr txBox="1">
            <a:spLocks noChangeArrowheads="1"/>
          </p:cNvSpPr>
          <p:nvPr/>
        </p:nvSpPr>
        <p:spPr bwMode="auto">
          <a:xfrm>
            <a:off x="1403350" y="1412875"/>
            <a:ext cx="3048000" cy="954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800" b="1">
                <a:solidFill>
                  <a:srgbClr val="00CCFF"/>
                </a:solidFill>
              </a:rPr>
              <a:t>PengangkatanPra-Murka</a:t>
            </a:r>
            <a:endParaRPr lang="en-US" sz="2800">
              <a:solidFill>
                <a:srgbClr val="FFFFFF"/>
              </a:solidFill>
            </a:endParaRPr>
          </a:p>
        </p:txBody>
      </p:sp>
      <p:sp>
        <p:nvSpPr>
          <p:cNvPr id="234505" name="Text Box 1033"/>
          <p:cNvSpPr txBox="1">
            <a:spLocks noChangeArrowheads="1"/>
          </p:cNvSpPr>
          <p:nvPr/>
        </p:nvSpPr>
        <p:spPr bwMode="auto">
          <a:xfrm>
            <a:off x="2362200" y="2667000"/>
            <a:ext cx="914400" cy="1323975"/>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rPr>
              <a:t>Masa Sengsara Besar</a:t>
            </a:r>
            <a:endParaRPr lang="en-US" sz="2000">
              <a:solidFill>
                <a:srgbClr val="000000"/>
              </a:solidFill>
            </a:endParaRPr>
          </a:p>
        </p:txBody>
      </p:sp>
      <p:sp>
        <p:nvSpPr>
          <p:cNvPr id="234506" name="Text Box 1034"/>
          <p:cNvSpPr txBox="1">
            <a:spLocks noChangeArrowheads="1"/>
          </p:cNvSpPr>
          <p:nvPr/>
        </p:nvSpPr>
        <p:spPr bwMode="auto">
          <a:xfrm>
            <a:off x="1905000" y="5791200"/>
            <a:ext cx="2362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66FF"/>
                </a:solidFill>
              </a:rPr>
              <a:t>7 tahun</a:t>
            </a:r>
            <a:endParaRPr lang="en-US" sz="4000">
              <a:solidFill>
                <a:srgbClr val="000000"/>
              </a:solidFill>
            </a:endParaRPr>
          </a:p>
        </p:txBody>
      </p:sp>
      <p:sp>
        <p:nvSpPr>
          <p:cNvPr id="234507" name="Text Box 1035"/>
          <p:cNvSpPr txBox="1">
            <a:spLocks noChangeArrowheads="1"/>
          </p:cNvSpPr>
          <p:nvPr/>
        </p:nvSpPr>
        <p:spPr bwMode="auto">
          <a:xfrm>
            <a:off x="4724400" y="3276600"/>
            <a:ext cx="2971800" cy="711200"/>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dirty="0">
                <a:solidFill>
                  <a:srgbClr val="FFFFFF"/>
                </a:solidFill>
              </a:rPr>
              <a:t>Milenium</a:t>
            </a:r>
            <a:endParaRPr lang="en-US" sz="4000" dirty="0">
              <a:solidFill>
                <a:srgbClr val="000000"/>
              </a:solidFill>
            </a:endParaRPr>
          </a:p>
        </p:txBody>
      </p:sp>
      <p:sp>
        <p:nvSpPr>
          <p:cNvPr id="234508" name="Text Box 1036"/>
          <p:cNvSpPr txBox="1">
            <a:spLocks noChangeArrowheads="1"/>
          </p:cNvSpPr>
          <p:nvPr/>
        </p:nvSpPr>
        <p:spPr bwMode="auto">
          <a:xfrm>
            <a:off x="4953000" y="4267200"/>
            <a:ext cx="2743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a:solidFill>
                  <a:srgbClr val="FF66FF"/>
                </a:solidFill>
              </a:rPr>
              <a:t>1000 tahun</a:t>
            </a:r>
            <a:endParaRPr lang="en-US" sz="4000">
              <a:solidFill>
                <a:srgbClr val="000000"/>
              </a:solidFill>
            </a:endParaRPr>
          </a:p>
        </p:txBody>
      </p:sp>
      <p:sp>
        <p:nvSpPr>
          <p:cNvPr id="234509" name="Text Box 1037"/>
          <p:cNvSpPr txBox="1">
            <a:spLocks noChangeArrowheads="1"/>
          </p:cNvSpPr>
          <p:nvPr/>
        </p:nvSpPr>
        <p:spPr bwMode="auto">
          <a:xfrm rot="5400000" flipH="1">
            <a:off x="5866607" y="3885406"/>
            <a:ext cx="4951412"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4000" b="1">
                <a:solidFill>
                  <a:srgbClr val="FFCC00"/>
                </a:solidFill>
              </a:rPr>
              <a:t>Kerajaan Kekal</a:t>
            </a:r>
            <a:endParaRPr lang="en-US" sz="4000">
              <a:solidFill>
                <a:srgbClr val="FFCC00"/>
              </a:solidFill>
            </a:endParaRPr>
          </a:p>
        </p:txBody>
      </p:sp>
      <p:sp>
        <p:nvSpPr>
          <p:cNvPr id="234510" name="Text Box 1038"/>
          <p:cNvSpPr txBox="1">
            <a:spLocks noChangeArrowheads="1"/>
          </p:cNvSpPr>
          <p:nvPr/>
        </p:nvSpPr>
        <p:spPr bwMode="auto">
          <a:xfrm rot="5381629">
            <a:off x="6621463" y="5186362"/>
            <a:ext cx="2514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2800" b="1">
                <a:solidFill>
                  <a:srgbClr val="FF0066"/>
                </a:solidFill>
              </a:rPr>
              <a:t>Penghakiman</a:t>
            </a:r>
            <a:endParaRPr lang="en-US" sz="2800" b="1">
              <a:solidFill>
                <a:srgbClr val="000000"/>
              </a:solidFill>
            </a:endParaRPr>
          </a:p>
        </p:txBody>
      </p:sp>
      <p:sp>
        <p:nvSpPr>
          <p:cNvPr id="234511" name="Rectangle 1039"/>
          <p:cNvSpPr>
            <a:spLocks noChangeArrowheads="1"/>
          </p:cNvSpPr>
          <p:nvPr/>
        </p:nvSpPr>
        <p:spPr bwMode="auto">
          <a:xfrm>
            <a:off x="457200" y="2590800"/>
            <a:ext cx="39624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Times New Roman" charset="0"/>
            </a:endParaRPr>
          </a:p>
        </p:txBody>
      </p:sp>
      <p:sp>
        <p:nvSpPr>
          <p:cNvPr id="94222" name="Rectangle 1040"/>
          <p:cNvSpPr>
            <a:spLocks noGrp="1" noChangeArrowheads="1"/>
          </p:cNvSpPr>
          <p:nvPr>
            <p:ph type="title" idx="4294967295"/>
          </p:nvPr>
        </p:nvSpPr>
        <p:spPr>
          <a:xfrm>
            <a:off x="685800" y="533400"/>
            <a:ext cx="7772400" cy="646113"/>
          </a:xfrm>
          <a:noFill/>
        </p:spPr>
        <p:txBody>
          <a:bodyPr anchor="t">
            <a:spAutoFit/>
          </a:bodyPr>
          <a:lstStyle/>
          <a:p>
            <a:pPr>
              <a:spcBef>
                <a:spcPct val="50000"/>
              </a:spcBef>
            </a:pPr>
            <a:r>
              <a:rPr lang="en-US" sz="3600" b="1" dirty="0" err="1">
                <a:solidFill>
                  <a:srgbClr val="FFFF99"/>
                </a:solidFill>
                <a:latin typeface="Times New Roman" charset="0"/>
                <a:ea typeface="ＭＳ Ｐゴシック" charset="0"/>
                <a:cs typeface="ＭＳ Ｐゴシック" charset="0"/>
              </a:rPr>
              <a:t>Pengangkatan“Pra-Murka</a:t>
            </a:r>
            <a:r>
              <a:rPr lang="en-US" sz="3600" b="1" dirty="0">
                <a:solidFill>
                  <a:srgbClr val="FFFF99"/>
                </a:solidFill>
                <a:latin typeface="Times New Roman" charset="0"/>
                <a:ea typeface="ＭＳ Ｐゴシック" charset="0"/>
                <a:cs typeface="ＭＳ Ｐゴシック" charset="0"/>
              </a:rPr>
              <a:t> Besar”</a:t>
            </a:r>
          </a:p>
        </p:txBody>
      </p:sp>
      <p:sp>
        <p:nvSpPr>
          <p:cNvPr id="234519" name="Line 1047"/>
          <p:cNvSpPr>
            <a:spLocks noChangeShapeType="1"/>
          </p:cNvSpPr>
          <p:nvPr/>
        </p:nvSpPr>
        <p:spPr bwMode="auto">
          <a:xfrm>
            <a:off x="3352800"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4520" name="Line 1048"/>
          <p:cNvSpPr>
            <a:spLocks noChangeShapeType="1"/>
          </p:cNvSpPr>
          <p:nvPr/>
        </p:nvSpPr>
        <p:spPr bwMode="auto">
          <a:xfrm flipV="1">
            <a:off x="3351213"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latin typeface="Times New Roman" charset="0"/>
            </a:endParaRPr>
          </a:p>
        </p:txBody>
      </p:sp>
      <p:sp>
        <p:nvSpPr>
          <p:cNvPr id="234524" name="Text Box 1052"/>
          <p:cNvSpPr txBox="1">
            <a:spLocks noChangeArrowheads="1"/>
          </p:cNvSpPr>
          <p:nvPr/>
        </p:nvSpPr>
        <p:spPr bwMode="auto">
          <a:xfrm>
            <a:off x="3429000" y="2514600"/>
            <a:ext cx="914400" cy="1323975"/>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rPr>
              <a:t>Murka Allah</a:t>
            </a:r>
            <a:br>
              <a:rPr lang="en-US" sz="2000">
                <a:solidFill>
                  <a:srgbClr val="FFFFFF"/>
                </a:solidFill>
              </a:rPr>
            </a:br>
            <a:r>
              <a:rPr lang="en-US" sz="2000">
                <a:solidFill>
                  <a:srgbClr val="FFFFFF"/>
                </a:solidFill>
              </a:rPr>
              <a:t>(Hari Tuhan)</a:t>
            </a:r>
            <a:endParaRPr lang="en-US" sz="2000">
              <a:solidFill>
                <a:srgbClr val="000000"/>
              </a:solidFill>
            </a:endParaRPr>
          </a:p>
        </p:txBody>
      </p:sp>
      <p:sp>
        <p:nvSpPr>
          <p:cNvPr id="234525" name="Text Box 1053"/>
          <p:cNvSpPr txBox="1">
            <a:spLocks noChangeArrowheads="1"/>
          </p:cNvSpPr>
          <p:nvPr/>
        </p:nvSpPr>
        <p:spPr bwMode="auto">
          <a:xfrm>
            <a:off x="1219200" y="2667000"/>
            <a:ext cx="914400" cy="1631950"/>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rPr>
              <a:t>Permulaan Masa Sengsara</a:t>
            </a:r>
            <a:endParaRPr lang="en-US" sz="2000">
              <a:solidFill>
                <a:srgbClr val="000000"/>
              </a:solidFill>
            </a:endParaRPr>
          </a:p>
        </p:txBody>
      </p:sp>
      <p:sp>
        <p:nvSpPr>
          <p:cNvPr id="234527" name="Text Box 1055"/>
          <p:cNvSpPr txBox="1">
            <a:spLocks noChangeArrowheads="1"/>
          </p:cNvSpPr>
          <p:nvPr/>
        </p:nvSpPr>
        <p:spPr bwMode="auto">
          <a:xfrm>
            <a:off x="1066800" y="4114800"/>
            <a:ext cx="1219200" cy="1938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rPr>
              <a:t>Karena engkau telah menjaga firman-Ku</a:t>
            </a:r>
            <a:endParaRPr lang="en-US" sz="2000">
              <a:solidFill>
                <a:srgbClr val="000000"/>
              </a:solidFill>
            </a:endParaRPr>
          </a:p>
        </p:txBody>
      </p:sp>
      <p:sp>
        <p:nvSpPr>
          <p:cNvPr id="234528" name="Text Box 1056"/>
          <p:cNvSpPr txBox="1">
            <a:spLocks noChangeArrowheads="1"/>
          </p:cNvSpPr>
          <p:nvPr/>
        </p:nvSpPr>
        <p:spPr bwMode="auto">
          <a:xfrm>
            <a:off x="2133600" y="4114800"/>
            <a:ext cx="1219200" cy="1631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rPr>
              <a:t>Aku akan menjaga engkau dari  masa ini </a:t>
            </a:r>
            <a:endParaRPr lang="en-US" sz="2000">
              <a:solidFill>
                <a:srgbClr val="000000"/>
              </a:solidFill>
            </a:endParaRPr>
          </a:p>
        </p:txBody>
      </p:sp>
      <p:sp>
        <p:nvSpPr>
          <p:cNvPr id="234529" name="Text Box 1057"/>
          <p:cNvSpPr txBox="1">
            <a:spLocks noChangeArrowheads="1"/>
          </p:cNvSpPr>
          <p:nvPr/>
        </p:nvSpPr>
        <p:spPr bwMode="auto">
          <a:xfrm>
            <a:off x="3276600" y="4175125"/>
            <a:ext cx="1219200" cy="1938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rPr>
              <a:t>Murka Allah &amp; Hari Tuhan setelah ujian</a:t>
            </a:r>
            <a:endParaRPr lang="en-US" sz="2000">
              <a:solidFill>
                <a:srgbClr val="000000"/>
              </a:solidFill>
            </a:endParaRPr>
          </a:p>
        </p:txBody>
      </p:sp>
      <p:sp>
        <p:nvSpPr>
          <p:cNvPr id="94230"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rPr>
              <a:t>208</a:t>
            </a:r>
            <a:endParaRPr lang="en-US" b="1">
              <a:solidFill>
                <a:srgbClr val="000000"/>
              </a:solidFill>
            </a:endParaRPr>
          </a:p>
        </p:txBody>
      </p:sp>
    </p:spTree>
    <p:extLst>
      <p:ext uri="{BB962C8B-B14F-4D97-AF65-F5344CB8AC3E}">
        <p14:creationId xmlns:p14="http://schemas.microsoft.com/office/powerpoint/2010/main" val="15932211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4511"/>
                                        </p:tgtEl>
                                        <p:attrNameLst>
                                          <p:attrName>style.visibility</p:attrName>
                                        </p:attrNameLst>
                                      </p:cBhvr>
                                      <p:to>
                                        <p:strVal val="visible"/>
                                      </p:to>
                                    </p:set>
                                    <p:anim calcmode="lin" valueType="num">
                                      <p:cBhvr additive="base">
                                        <p:cTn id="7" dur="500" fill="hold"/>
                                        <p:tgtEl>
                                          <p:spTgt spid="234511"/>
                                        </p:tgtEl>
                                        <p:attrNameLst>
                                          <p:attrName>ppt_x</p:attrName>
                                        </p:attrNameLst>
                                      </p:cBhvr>
                                      <p:tavLst>
                                        <p:tav tm="0">
                                          <p:val>
                                            <p:strVal val="0-#ppt_w/2"/>
                                          </p:val>
                                        </p:tav>
                                        <p:tav tm="100000">
                                          <p:val>
                                            <p:strVal val="#ppt_x"/>
                                          </p:val>
                                        </p:tav>
                                      </p:tavLst>
                                    </p:anim>
                                    <p:anim calcmode="lin" valueType="num">
                                      <p:cBhvr additive="base">
                                        <p:cTn id="8" dur="500" fill="hold"/>
                                        <p:tgtEl>
                                          <p:spTgt spid="2345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0"/>
                                  </p:stCondLst>
                                  <p:childTnLst>
                                    <p:set>
                                      <p:cBhvr>
                                        <p:cTn id="11" dur="1" fill="hold">
                                          <p:stCondLst>
                                            <p:cond delay="0"/>
                                          </p:stCondLst>
                                        </p:cTn>
                                        <p:tgtEl>
                                          <p:spTgt spid="234506"/>
                                        </p:tgtEl>
                                        <p:attrNameLst>
                                          <p:attrName>style.visibility</p:attrName>
                                        </p:attrNameLst>
                                      </p:cBhvr>
                                      <p:to>
                                        <p:strVal val="visible"/>
                                      </p:to>
                                    </p:set>
                                    <p:anim calcmode="lin" valueType="num">
                                      <p:cBhvr>
                                        <p:cTn id="12" dur="500" fill="hold"/>
                                        <p:tgtEl>
                                          <p:spTgt spid="234506"/>
                                        </p:tgtEl>
                                        <p:attrNameLst>
                                          <p:attrName>ppt_w</p:attrName>
                                        </p:attrNameLst>
                                      </p:cBhvr>
                                      <p:tavLst>
                                        <p:tav tm="0">
                                          <p:val>
                                            <p:fltVal val="0"/>
                                          </p:val>
                                        </p:tav>
                                        <p:tav tm="100000">
                                          <p:val>
                                            <p:strVal val="#ppt_w"/>
                                          </p:val>
                                        </p:tav>
                                      </p:tavLst>
                                    </p:anim>
                                    <p:anim calcmode="lin" valueType="num">
                                      <p:cBhvr>
                                        <p:cTn id="13" dur="500" fill="hold"/>
                                        <p:tgtEl>
                                          <p:spTgt spid="234506"/>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234527"/>
                                        </p:tgtEl>
                                        <p:attrNameLst>
                                          <p:attrName>style.visibility</p:attrName>
                                        </p:attrNameLst>
                                      </p:cBhvr>
                                      <p:to>
                                        <p:strVal val="visible"/>
                                      </p:to>
                                    </p:set>
                                    <p:anim calcmode="lin" valueType="num">
                                      <p:cBhvr>
                                        <p:cTn id="18" dur="500" fill="hold"/>
                                        <p:tgtEl>
                                          <p:spTgt spid="234527"/>
                                        </p:tgtEl>
                                        <p:attrNameLst>
                                          <p:attrName>ppt_w</p:attrName>
                                        </p:attrNameLst>
                                      </p:cBhvr>
                                      <p:tavLst>
                                        <p:tav tm="0">
                                          <p:val>
                                            <p:fltVal val="0"/>
                                          </p:val>
                                        </p:tav>
                                        <p:tav tm="100000">
                                          <p:val>
                                            <p:strVal val="#ppt_w"/>
                                          </p:val>
                                        </p:tav>
                                      </p:tavLst>
                                    </p:anim>
                                    <p:anim calcmode="lin" valueType="num">
                                      <p:cBhvr>
                                        <p:cTn id="19" dur="500" fill="hold"/>
                                        <p:tgtEl>
                                          <p:spTgt spid="234527"/>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234525"/>
                                        </p:tgtEl>
                                        <p:attrNameLst>
                                          <p:attrName>style.visibility</p:attrName>
                                        </p:attrNameLst>
                                      </p:cBhvr>
                                      <p:to>
                                        <p:strVal val="visible"/>
                                      </p:to>
                                    </p:set>
                                    <p:anim calcmode="lin" valueType="num">
                                      <p:cBhvr>
                                        <p:cTn id="24" dur="500" fill="hold"/>
                                        <p:tgtEl>
                                          <p:spTgt spid="234525"/>
                                        </p:tgtEl>
                                        <p:attrNameLst>
                                          <p:attrName>ppt_w</p:attrName>
                                        </p:attrNameLst>
                                      </p:cBhvr>
                                      <p:tavLst>
                                        <p:tav tm="0">
                                          <p:val>
                                            <p:fltVal val="0"/>
                                          </p:val>
                                        </p:tav>
                                        <p:tav tm="100000">
                                          <p:val>
                                            <p:strVal val="#ppt_w"/>
                                          </p:val>
                                        </p:tav>
                                      </p:tavLst>
                                    </p:anim>
                                    <p:anim calcmode="lin" valueType="num">
                                      <p:cBhvr>
                                        <p:cTn id="25" dur="500" fill="hold"/>
                                        <p:tgtEl>
                                          <p:spTgt spid="234525"/>
                                        </p:tgtEl>
                                        <p:attrNameLst>
                                          <p:attrName>ppt_h</p:attrName>
                                        </p:attrNameLst>
                                      </p:cBhvr>
                                      <p:tavLst>
                                        <p:tav tm="0">
                                          <p:val>
                                            <p:fltVal val="0"/>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234528"/>
                                        </p:tgtEl>
                                        <p:attrNameLst>
                                          <p:attrName>style.visibility</p:attrName>
                                        </p:attrNameLst>
                                      </p:cBhvr>
                                      <p:to>
                                        <p:strVal val="visible"/>
                                      </p:to>
                                    </p:set>
                                    <p:anim calcmode="lin" valueType="num">
                                      <p:cBhvr>
                                        <p:cTn id="30" dur="500" fill="hold"/>
                                        <p:tgtEl>
                                          <p:spTgt spid="234528"/>
                                        </p:tgtEl>
                                        <p:attrNameLst>
                                          <p:attrName>ppt_w</p:attrName>
                                        </p:attrNameLst>
                                      </p:cBhvr>
                                      <p:tavLst>
                                        <p:tav tm="0">
                                          <p:val>
                                            <p:fltVal val="0"/>
                                          </p:val>
                                        </p:tav>
                                        <p:tav tm="100000">
                                          <p:val>
                                            <p:strVal val="#ppt_w"/>
                                          </p:val>
                                        </p:tav>
                                      </p:tavLst>
                                    </p:anim>
                                    <p:anim calcmode="lin" valueType="num">
                                      <p:cBhvr>
                                        <p:cTn id="31" dur="500" fill="hold"/>
                                        <p:tgtEl>
                                          <p:spTgt spid="234528"/>
                                        </p:tgtEl>
                                        <p:attrNameLst>
                                          <p:attrName>ppt_h</p:attrName>
                                        </p:attrNameLst>
                                      </p:cBhvr>
                                      <p:tavLst>
                                        <p:tav tm="0">
                                          <p:val>
                                            <p:fltVal val="0"/>
                                          </p:val>
                                        </p:tav>
                                        <p:tav tm="100000">
                                          <p:val>
                                            <p:strVal val="#ppt_h"/>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3" presetClass="entr" presetSubtype="16" fill="hold" grpId="0" nodeType="clickEffect">
                                  <p:stCondLst>
                                    <p:cond delay="0"/>
                                  </p:stCondLst>
                                  <p:childTnLst>
                                    <p:set>
                                      <p:cBhvr>
                                        <p:cTn id="35" dur="1" fill="hold">
                                          <p:stCondLst>
                                            <p:cond delay="0"/>
                                          </p:stCondLst>
                                        </p:cTn>
                                        <p:tgtEl>
                                          <p:spTgt spid="234505"/>
                                        </p:tgtEl>
                                        <p:attrNameLst>
                                          <p:attrName>style.visibility</p:attrName>
                                        </p:attrNameLst>
                                      </p:cBhvr>
                                      <p:to>
                                        <p:strVal val="visible"/>
                                      </p:to>
                                    </p:set>
                                    <p:anim calcmode="lin" valueType="num">
                                      <p:cBhvr>
                                        <p:cTn id="36" dur="500" fill="hold"/>
                                        <p:tgtEl>
                                          <p:spTgt spid="234505"/>
                                        </p:tgtEl>
                                        <p:attrNameLst>
                                          <p:attrName>ppt_w</p:attrName>
                                        </p:attrNameLst>
                                      </p:cBhvr>
                                      <p:tavLst>
                                        <p:tav tm="0">
                                          <p:val>
                                            <p:fltVal val="0"/>
                                          </p:val>
                                        </p:tav>
                                        <p:tav tm="100000">
                                          <p:val>
                                            <p:strVal val="#ppt_w"/>
                                          </p:val>
                                        </p:tav>
                                      </p:tavLst>
                                    </p:anim>
                                    <p:anim calcmode="lin" valueType="num">
                                      <p:cBhvr>
                                        <p:cTn id="37" dur="500" fill="hold"/>
                                        <p:tgtEl>
                                          <p:spTgt spid="234505"/>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234504"/>
                                        </p:tgtEl>
                                        <p:attrNameLst>
                                          <p:attrName>style.visibility</p:attrName>
                                        </p:attrNameLst>
                                      </p:cBhvr>
                                      <p:to>
                                        <p:strVal val="visible"/>
                                      </p:to>
                                    </p:set>
                                    <p:animEffect transition="in" filter="box(out)">
                                      <p:cBhvr>
                                        <p:cTn id="42" dur="500"/>
                                        <p:tgtEl>
                                          <p:spTgt spid="234504"/>
                                        </p:tgtEl>
                                      </p:cBhvr>
                                    </p:animEffect>
                                  </p:childTnLst>
                                </p:cTn>
                              </p:par>
                            </p:childTnLst>
                          </p:cTn>
                        </p:par>
                        <p:par>
                          <p:cTn id="43" fill="hold" nodeType="afterGroup">
                            <p:stCondLst>
                              <p:cond delay="500"/>
                            </p:stCondLst>
                            <p:childTnLst>
                              <p:par>
                                <p:cTn id="44" presetID="2" presetClass="entr" presetSubtype="1" fill="hold" grpId="0" nodeType="afterEffect">
                                  <p:stCondLst>
                                    <p:cond delay="1000"/>
                                  </p:stCondLst>
                                  <p:childTnLst>
                                    <p:set>
                                      <p:cBhvr>
                                        <p:cTn id="45" dur="1" fill="hold">
                                          <p:stCondLst>
                                            <p:cond delay="0"/>
                                          </p:stCondLst>
                                        </p:cTn>
                                        <p:tgtEl>
                                          <p:spTgt spid="234519"/>
                                        </p:tgtEl>
                                        <p:attrNameLst>
                                          <p:attrName>style.visibility</p:attrName>
                                        </p:attrNameLst>
                                      </p:cBhvr>
                                      <p:to>
                                        <p:strVal val="visible"/>
                                      </p:to>
                                    </p:set>
                                    <p:anim calcmode="lin" valueType="num">
                                      <p:cBhvr additive="base">
                                        <p:cTn id="46" dur="500" fill="hold"/>
                                        <p:tgtEl>
                                          <p:spTgt spid="234519"/>
                                        </p:tgtEl>
                                        <p:attrNameLst>
                                          <p:attrName>ppt_x</p:attrName>
                                        </p:attrNameLst>
                                      </p:cBhvr>
                                      <p:tavLst>
                                        <p:tav tm="0">
                                          <p:val>
                                            <p:strVal val="#ppt_x"/>
                                          </p:val>
                                        </p:tav>
                                        <p:tav tm="100000">
                                          <p:val>
                                            <p:strVal val="#ppt_x"/>
                                          </p:val>
                                        </p:tav>
                                      </p:tavLst>
                                    </p:anim>
                                    <p:anim calcmode="lin" valueType="num">
                                      <p:cBhvr additive="base">
                                        <p:cTn id="47" dur="500" fill="hold"/>
                                        <p:tgtEl>
                                          <p:spTgt spid="234519"/>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2000"/>
                            </p:stCondLst>
                            <p:childTnLst>
                              <p:par>
                                <p:cTn id="49" presetID="2" presetClass="entr" presetSubtype="4" fill="hold" grpId="0" nodeType="afterEffect">
                                  <p:stCondLst>
                                    <p:cond delay="0"/>
                                  </p:stCondLst>
                                  <p:childTnLst>
                                    <p:set>
                                      <p:cBhvr>
                                        <p:cTn id="50" dur="1" fill="hold">
                                          <p:stCondLst>
                                            <p:cond delay="0"/>
                                          </p:stCondLst>
                                        </p:cTn>
                                        <p:tgtEl>
                                          <p:spTgt spid="234520"/>
                                        </p:tgtEl>
                                        <p:attrNameLst>
                                          <p:attrName>style.visibility</p:attrName>
                                        </p:attrNameLst>
                                      </p:cBhvr>
                                      <p:to>
                                        <p:strVal val="visible"/>
                                      </p:to>
                                    </p:set>
                                    <p:anim calcmode="lin" valueType="num">
                                      <p:cBhvr additive="base">
                                        <p:cTn id="51" dur="500" fill="hold"/>
                                        <p:tgtEl>
                                          <p:spTgt spid="234520"/>
                                        </p:tgtEl>
                                        <p:attrNameLst>
                                          <p:attrName>ppt_x</p:attrName>
                                        </p:attrNameLst>
                                      </p:cBhvr>
                                      <p:tavLst>
                                        <p:tav tm="0">
                                          <p:val>
                                            <p:strVal val="#ppt_x"/>
                                          </p:val>
                                        </p:tav>
                                        <p:tav tm="100000">
                                          <p:val>
                                            <p:strVal val="#ppt_x"/>
                                          </p:val>
                                        </p:tav>
                                      </p:tavLst>
                                    </p:anim>
                                    <p:anim calcmode="lin" valueType="num">
                                      <p:cBhvr additive="base">
                                        <p:cTn id="52" dur="500" fill="hold"/>
                                        <p:tgtEl>
                                          <p:spTgt spid="234520"/>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3" presetClass="entr" presetSubtype="16" fill="hold" grpId="0" nodeType="clickEffect">
                                  <p:stCondLst>
                                    <p:cond delay="0"/>
                                  </p:stCondLst>
                                  <p:childTnLst>
                                    <p:set>
                                      <p:cBhvr>
                                        <p:cTn id="56" dur="1" fill="hold">
                                          <p:stCondLst>
                                            <p:cond delay="0"/>
                                          </p:stCondLst>
                                        </p:cTn>
                                        <p:tgtEl>
                                          <p:spTgt spid="234524"/>
                                        </p:tgtEl>
                                        <p:attrNameLst>
                                          <p:attrName>style.visibility</p:attrName>
                                        </p:attrNameLst>
                                      </p:cBhvr>
                                      <p:to>
                                        <p:strVal val="visible"/>
                                      </p:to>
                                    </p:set>
                                    <p:anim calcmode="lin" valueType="num">
                                      <p:cBhvr>
                                        <p:cTn id="57" dur="500" fill="hold"/>
                                        <p:tgtEl>
                                          <p:spTgt spid="234524"/>
                                        </p:tgtEl>
                                        <p:attrNameLst>
                                          <p:attrName>ppt_w</p:attrName>
                                        </p:attrNameLst>
                                      </p:cBhvr>
                                      <p:tavLst>
                                        <p:tav tm="0">
                                          <p:val>
                                            <p:fltVal val="0"/>
                                          </p:val>
                                        </p:tav>
                                        <p:tav tm="100000">
                                          <p:val>
                                            <p:strVal val="#ppt_w"/>
                                          </p:val>
                                        </p:tav>
                                      </p:tavLst>
                                    </p:anim>
                                    <p:anim calcmode="lin" valueType="num">
                                      <p:cBhvr>
                                        <p:cTn id="58" dur="500" fill="hold"/>
                                        <p:tgtEl>
                                          <p:spTgt spid="234524"/>
                                        </p:tgtEl>
                                        <p:attrNameLst>
                                          <p:attrName>ppt_h</p:attrName>
                                        </p:attrNameLst>
                                      </p:cBhvr>
                                      <p:tavLst>
                                        <p:tav tm="0">
                                          <p:val>
                                            <p:fltVal val="0"/>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3" presetClass="entr" presetSubtype="16" fill="hold" grpId="0" nodeType="clickEffect">
                                  <p:stCondLst>
                                    <p:cond delay="0"/>
                                  </p:stCondLst>
                                  <p:childTnLst>
                                    <p:set>
                                      <p:cBhvr>
                                        <p:cTn id="62" dur="1" fill="hold">
                                          <p:stCondLst>
                                            <p:cond delay="0"/>
                                          </p:stCondLst>
                                        </p:cTn>
                                        <p:tgtEl>
                                          <p:spTgt spid="234529"/>
                                        </p:tgtEl>
                                        <p:attrNameLst>
                                          <p:attrName>style.visibility</p:attrName>
                                        </p:attrNameLst>
                                      </p:cBhvr>
                                      <p:to>
                                        <p:strVal val="visible"/>
                                      </p:to>
                                    </p:set>
                                    <p:anim calcmode="lin" valueType="num">
                                      <p:cBhvr>
                                        <p:cTn id="63" dur="500" fill="hold"/>
                                        <p:tgtEl>
                                          <p:spTgt spid="234529"/>
                                        </p:tgtEl>
                                        <p:attrNameLst>
                                          <p:attrName>ppt_w</p:attrName>
                                        </p:attrNameLst>
                                      </p:cBhvr>
                                      <p:tavLst>
                                        <p:tav tm="0">
                                          <p:val>
                                            <p:fltVal val="0"/>
                                          </p:val>
                                        </p:tav>
                                        <p:tav tm="100000">
                                          <p:val>
                                            <p:strVal val="#ppt_w"/>
                                          </p:val>
                                        </p:tav>
                                      </p:tavLst>
                                    </p:anim>
                                    <p:anim calcmode="lin" valueType="num">
                                      <p:cBhvr>
                                        <p:cTn id="64" dur="500" fill="hold"/>
                                        <p:tgtEl>
                                          <p:spTgt spid="234529"/>
                                        </p:tgtEl>
                                        <p:attrNameLst>
                                          <p:attrName>ppt_h</p:attrName>
                                        </p:attrNameLst>
                                      </p:cBhvr>
                                      <p:tavLst>
                                        <p:tav tm="0">
                                          <p:val>
                                            <p:fltVal val="0"/>
                                          </p:val>
                                        </p:tav>
                                        <p:tav tm="100000">
                                          <p:val>
                                            <p:strVal val="#ppt_h"/>
                                          </p:val>
                                        </p:tav>
                                      </p:tavLst>
                                    </p:anim>
                                  </p:childTnLst>
                                </p:cTn>
                              </p:par>
                            </p:childTnLst>
                          </p:cTn>
                        </p:par>
                        <p:par>
                          <p:cTn id="65" fill="hold" nodeType="afterGroup">
                            <p:stCondLst>
                              <p:cond delay="500"/>
                            </p:stCondLst>
                            <p:childTnLst>
                              <p:par>
                                <p:cTn id="66" presetID="2" presetClass="entr" presetSubtype="1" fill="hold" grpId="0" nodeType="afterEffect">
                                  <p:stCondLst>
                                    <p:cond delay="2000"/>
                                  </p:stCondLst>
                                  <p:childTnLst>
                                    <p:set>
                                      <p:cBhvr>
                                        <p:cTn id="67" dur="1" fill="hold">
                                          <p:stCondLst>
                                            <p:cond delay="0"/>
                                          </p:stCondLst>
                                        </p:cTn>
                                        <p:tgtEl>
                                          <p:spTgt spid="234503"/>
                                        </p:tgtEl>
                                        <p:attrNameLst>
                                          <p:attrName>style.visibility</p:attrName>
                                        </p:attrNameLst>
                                      </p:cBhvr>
                                      <p:to>
                                        <p:strVal val="visible"/>
                                      </p:to>
                                    </p:set>
                                    <p:anim calcmode="lin" valueType="num">
                                      <p:cBhvr additive="base">
                                        <p:cTn id="68" dur="500" fill="hold"/>
                                        <p:tgtEl>
                                          <p:spTgt spid="234503"/>
                                        </p:tgtEl>
                                        <p:attrNameLst>
                                          <p:attrName>ppt_x</p:attrName>
                                        </p:attrNameLst>
                                      </p:cBhvr>
                                      <p:tavLst>
                                        <p:tav tm="0">
                                          <p:val>
                                            <p:strVal val="#ppt_x"/>
                                          </p:val>
                                        </p:tav>
                                        <p:tav tm="100000">
                                          <p:val>
                                            <p:strVal val="#ppt_x"/>
                                          </p:val>
                                        </p:tav>
                                      </p:tavLst>
                                    </p:anim>
                                    <p:anim calcmode="lin" valueType="num">
                                      <p:cBhvr additive="base">
                                        <p:cTn id="69" dur="500" fill="hold"/>
                                        <p:tgtEl>
                                          <p:spTgt spid="234503"/>
                                        </p:tgtEl>
                                        <p:attrNameLst>
                                          <p:attrName>ppt_y</p:attrName>
                                        </p:attrNameLst>
                                      </p:cBhvr>
                                      <p:tavLst>
                                        <p:tav tm="0">
                                          <p:val>
                                            <p:strVal val="0-#ppt_h/2"/>
                                          </p:val>
                                        </p:tav>
                                        <p:tav tm="100000">
                                          <p:val>
                                            <p:strVal val="#ppt_y"/>
                                          </p:val>
                                        </p:tav>
                                      </p:tavLst>
                                    </p:anim>
                                  </p:childTnLst>
                                </p:cTn>
                              </p:par>
                            </p:childTnLst>
                          </p:cTn>
                        </p:par>
                        <p:par>
                          <p:cTn id="70" fill="hold" nodeType="afterGroup">
                            <p:stCondLst>
                              <p:cond delay="3000"/>
                            </p:stCondLst>
                            <p:childTnLst>
                              <p:par>
                                <p:cTn id="71" presetID="2" presetClass="entr" presetSubtype="1" fill="hold" grpId="0" nodeType="afterEffect">
                                  <p:stCondLst>
                                    <p:cond delay="0"/>
                                  </p:stCondLst>
                                  <p:childTnLst>
                                    <p:set>
                                      <p:cBhvr>
                                        <p:cTn id="72" dur="1" fill="hold">
                                          <p:stCondLst>
                                            <p:cond delay="0"/>
                                          </p:stCondLst>
                                        </p:cTn>
                                        <p:tgtEl>
                                          <p:spTgt spid="234499"/>
                                        </p:tgtEl>
                                        <p:attrNameLst>
                                          <p:attrName>style.visibility</p:attrName>
                                        </p:attrNameLst>
                                      </p:cBhvr>
                                      <p:to>
                                        <p:strVal val="visible"/>
                                      </p:to>
                                    </p:set>
                                    <p:anim calcmode="lin" valueType="num">
                                      <p:cBhvr additive="base">
                                        <p:cTn id="73" dur="500" fill="hold"/>
                                        <p:tgtEl>
                                          <p:spTgt spid="234499"/>
                                        </p:tgtEl>
                                        <p:attrNameLst>
                                          <p:attrName>ppt_x</p:attrName>
                                        </p:attrNameLst>
                                      </p:cBhvr>
                                      <p:tavLst>
                                        <p:tav tm="0">
                                          <p:val>
                                            <p:strVal val="#ppt_x"/>
                                          </p:val>
                                        </p:tav>
                                        <p:tav tm="100000">
                                          <p:val>
                                            <p:strVal val="#ppt_x"/>
                                          </p:val>
                                        </p:tav>
                                      </p:tavLst>
                                    </p:anim>
                                    <p:anim calcmode="lin" valueType="num">
                                      <p:cBhvr additive="base">
                                        <p:cTn id="74" dur="500" fill="hold"/>
                                        <p:tgtEl>
                                          <p:spTgt spid="234499"/>
                                        </p:tgtEl>
                                        <p:attrNameLst>
                                          <p:attrName>ppt_y</p:attrName>
                                        </p:attrNameLst>
                                      </p:cBhvr>
                                      <p:tavLst>
                                        <p:tav tm="0">
                                          <p:val>
                                            <p:strVal val="0-#ppt_h/2"/>
                                          </p:val>
                                        </p:tav>
                                        <p:tav tm="100000">
                                          <p:val>
                                            <p:strVal val="#ppt_y"/>
                                          </p:val>
                                        </p:tav>
                                      </p:tavLst>
                                    </p:anim>
                                  </p:childTnLst>
                                </p:cTn>
                              </p:par>
                            </p:childTnLst>
                          </p:cTn>
                        </p:par>
                        <p:par>
                          <p:cTn id="75" fill="hold" nodeType="afterGroup">
                            <p:stCondLst>
                              <p:cond delay="3500"/>
                            </p:stCondLst>
                            <p:childTnLst>
                              <p:par>
                                <p:cTn id="76" presetID="23" presetClass="entr" presetSubtype="16" fill="hold" grpId="0" nodeType="afterEffect">
                                  <p:stCondLst>
                                    <p:cond delay="1000"/>
                                  </p:stCondLst>
                                  <p:childTnLst>
                                    <p:set>
                                      <p:cBhvr>
                                        <p:cTn id="77" dur="1" fill="hold">
                                          <p:stCondLst>
                                            <p:cond delay="0"/>
                                          </p:stCondLst>
                                        </p:cTn>
                                        <p:tgtEl>
                                          <p:spTgt spid="234507"/>
                                        </p:tgtEl>
                                        <p:attrNameLst>
                                          <p:attrName>style.visibility</p:attrName>
                                        </p:attrNameLst>
                                      </p:cBhvr>
                                      <p:to>
                                        <p:strVal val="visible"/>
                                      </p:to>
                                    </p:set>
                                    <p:anim calcmode="lin" valueType="num">
                                      <p:cBhvr>
                                        <p:cTn id="78" dur="500" fill="hold"/>
                                        <p:tgtEl>
                                          <p:spTgt spid="234507"/>
                                        </p:tgtEl>
                                        <p:attrNameLst>
                                          <p:attrName>ppt_w</p:attrName>
                                        </p:attrNameLst>
                                      </p:cBhvr>
                                      <p:tavLst>
                                        <p:tav tm="0">
                                          <p:val>
                                            <p:fltVal val="0"/>
                                          </p:val>
                                        </p:tav>
                                        <p:tav tm="100000">
                                          <p:val>
                                            <p:strVal val="#ppt_w"/>
                                          </p:val>
                                        </p:tav>
                                      </p:tavLst>
                                    </p:anim>
                                    <p:anim calcmode="lin" valueType="num">
                                      <p:cBhvr>
                                        <p:cTn id="79" dur="500" fill="hold"/>
                                        <p:tgtEl>
                                          <p:spTgt spid="234507"/>
                                        </p:tgtEl>
                                        <p:attrNameLst>
                                          <p:attrName>ppt_h</p:attrName>
                                        </p:attrNameLst>
                                      </p:cBhvr>
                                      <p:tavLst>
                                        <p:tav tm="0">
                                          <p:val>
                                            <p:fltVal val="0"/>
                                          </p:val>
                                        </p:tav>
                                        <p:tav tm="100000">
                                          <p:val>
                                            <p:strVal val="#ppt_h"/>
                                          </p:val>
                                        </p:tav>
                                      </p:tavLst>
                                    </p:anim>
                                  </p:childTnLst>
                                </p:cTn>
                              </p:par>
                            </p:childTnLst>
                          </p:cTn>
                        </p:par>
                        <p:par>
                          <p:cTn id="80" fill="hold" nodeType="afterGroup">
                            <p:stCondLst>
                              <p:cond delay="5000"/>
                            </p:stCondLst>
                            <p:childTnLst>
                              <p:par>
                                <p:cTn id="81" presetID="23" presetClass="entr" presetSubtype="16" fill="hold" grpId="0" nodeType="afterEffect">
                                  <p:stCondLst>
                                    <p:cond delay="0"/>
                                  </p:stCondLst>
                                  <p:childTnLst>
                                    <p:set>
                                      <p:cBhvr>
                                        <p:cTn id="82" dur="1" fill="hold">
                                          <p:stCondLst>
                                            <p:cond delay="0"/>
                                          </p:stCondLst>
                                        </p:cTn>
                                        <p:tgtEl>
                                          <p:spTgt spid="234508"/>
                                        </p:tgtEl>
                                        <p:attrNameLst>
                                          <p:attrName>style.visibility</p:attrName>
                                        </p:attrNameLst>
                                      </p:cBhvr>
                                      <p:to>
                                        <p:strVal val="visible"/>
                                      </p:to>
                                    </p:set>
                                    <p:anim calcmode="lin" valueType="num">
                                      <p:cBhvr>
                                        <p:cTn id="83" dur="500" fill="hold"/>
                                        <p:tgtEl>
                                          <p:spTgt spid="234508"/>
                                        </p:tgtEl>
                                        <p:attrNameLst>
                                          <p:attrName>ppt_w</p:attrName>
                                        </p:attrNameLst>
                                      </p:cBhvr>
                                      <p:tavLst>
                                        <p:tav tm="0">
                                          <p:val>
                                            <p:fltVal val="0"/>
                                          </p:val>
                                        </p:tav>
                                        <p:tav tm="100000">
                                          <p:val>
                                            <p:strVal val="#ppt_w"/>
                                          </p:val>
                                        </p:tav>
                                      </p:tavLst>
                                    </p:anim>
                                    <p:anim calcmode="lin" valueType="num">
                                      <p:cBhvr>
                                        <p:cTn id="84" dur="500" fill="hold"/>
                                        <p:tgtEl>
                                          <p:spTgt spid="234508"/>
                                        </p:tgtEl>
                                        <p:attrNameLst>
                                          <p:attrName>ppt_h</p:attrName>
                                        </p:attrNameLst>
                                      </p:cBhvr>
                                      <p:tavLst>
                                        <p:tav tm="0">
                                          <p:val>
                                            <p:fltVal val="0"/>
                                          </p:val>
                                        </p:tav>
                                        <p:tav tm="100000">
                                          <p:val>
                                            <p:strVal val="#ppt_h"/>
                                          </p:val>
                                        </p:tav>
                                      </p:tavLst>
                                    </p:anim>
                                  </p:childTnLst>
                                </p:cTn>
                              </p:par>
                            </p:childTnLst>
                          </p:cTn>
                        </p:par>
                        <p:par>
                          <p:cTn id="85" fill="hold" nodeType="afterGroup">
                            <p:stCondLst>
                              <p:cond delay="5500"/>
                            </p:stCondLst>
                            <p:childTnLst>
                              <p:par>
                                <p:cTn id="86" presetID="2" presetClass="entr" presetSubtype="4" fill="hold" grpId="0" nodeType="afterEffect">
                                  <p:stCondLst>
                                    <p:cond delay="1000"/>
                                  </p:stCondLst>
                                  <p:childTnLst>
                                    <p:set>
                                      <p:cBhvr>
                                        <p:cTn id="87" dur="1" fill="hold">
                                          <p:stCondLst>
                                            <p:cond delay="0"/>
                                          </p:stCondLst>
                                        </p:cTn>
                                        <p:tgtEl>
                                          <p:spTgt spid="234510"/>
                                        </p:tgtEl>
                                        <p:attrNameLst>
                                          <p:attrName>style.visibility</p:attrName>
                                        </p:attrNameLst>
                                      </p:cBhvr>
                                      <p:to>
                                        <p:strVal val="visible"/>
                                      </p:to>
                                    </p:set>
                                    <p:anim calcmode="lin" valueType="num">
                                      <p:cBhvr additive="base">
                                        <p:cTn id="88" dur="500" fill="hold"/>
                                        <p:tgtEl>
                                          <p:spTgt spid="234510"/>
                                        </p:tgtEl>
                                        <p:attrNameLst>
                                          <p:attrName>ppt_x</p:attrName>
                                        </p:attrNameLst>
                                      </p:cBhvr>
                                      <p:tavLst>
                                        <p:tav tm="0">
                                          <p:val>
                                            <p:strVal val="#ppt_x"/>
                                          </p:val>
                                        </p:tav>
                                        <p:tav tm="100000">
                                          <p:val>
                                            <p:strVal val="#ppt_x"/>
                                          </p:val>
                                        </p:tav>
                                      </p:tavLst>
                                    </p:anim>
                                    <p:anim calcmode="lin" valueType="num">
                                      <p:cBhvr additive="base">
                                        <p:cTn id="89" dur="500" fill="hold"/>
                                        <p:tgtEl>
                                          <p:spTgt spid="234510"/>
                                        </p:tgtEl>
                                        <p:attrNameLst>
                                          <p:attrName>ppt_y</p:attrName>
                                        </p:attrNameLst>
                                      </p:cBhvr>
                                      <p:tavLst>
                                        <p:tav tm="0">
                                          <p:val>
                                            <p:strVal val="1+#ppt_h/2"/>
                                          </p:val>
                                        </p:tav>
                                        <p:tav tm="100000">
                                          <p:val>
                                            <p:strVal val="#ppt_y"/>
                                          </p:val>
                                        </p:tav>
                                      </p:tavLst>
                                    </p:anim>
                                  </p:childTnLst>
                                </p:cTn>
                              </p:par>
                            </p:childTnLst>
                          </p:cTn>
                        </p:par>
                        <p:par>
                          <p:cTn id="90" fill="hold" nodeType="afterGroup">
                            <p:stCondLst>
                              <p:cond delay="7000"/>
                            </p:stCondLst>
                            <p:childTnLst>
                              <p:par>
                                <p:cTn id="91" presetID="2" presetClass="entr" presetSubtype="2" fill="hold" grpId="0" nodeType="afterEffect">
                                  <p:stCondLst>
                                    <p:cond delay="1000"/>
                                  </p:stCondLst>
                                  <p:childTnLst>
                                    <p:set>
                                      <p:cBhvr>
                                        <p:cTn id="92" dur="1" fill="hold">
                                          <p:stCondLst>
                                            <p:cond delay="0"/>
                                          </p:stCondLst>
                                        </p:cTn>
                                        <p:tgtEl>
                                          <p:spTgt spid="234509"/>
                                        </p:tgtEl>
                                        <p:attrNameLst>
                                          <p:attrName>style.visibility</p:attrName>
                                        </p:attrNameLst>
                                      </p:cBhvr>
                                      <p:to>
                                        <p:strVal val="visible"/>
                                      </p:to>
                                    </p:set>
                                    <p:anim calcmode="lin" valueType="num">
                                      <p:cBhvr additive="base">
                                        <p:cTn id="93" dur="500" fill="hold"/>
                                        <p:tgtEl>
                                          <p:spTgt spid="234509"/>
                                        </p:tgtEl>
                                        <p:attrNameLst>
                                          <p:attrName>ppt_x</p:attrName>
                                        </p:attrNameLst>
                                      </p:cBhvr>
                                      <p:tavLst>
                                        <p:tav tm="0">
                                          <p:val>
                                            <p:strVal val="1+#ppt_w/2"/>
                                          </p:val>
                                        </p:tav>
                                        <p:tav tm="100000">
                                          <p:val>
                                            <p:strVal val="#ppt_x"/>
                                          </p:val>
                                        </p:tav>
                                      </p:tavLst>
                                    </p:anim>
                                    <p:anim calcmode="lin" valueType="num">
                                      <p:cBhvr additive="base">
                                        <p:cTn id="94" dur="500" fill="hold"/>
                                        <p:tgtEl>
                                          <p:spTgt spid="2345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99" grpId="0" animBg="1"/>
      <p:bldP spid="234503" grpId="0" autoUpdateAnimBg="0"/>
      <p:bldP spid="234504" grpId="0" autoUpdateAnimBg="0"/>
      <p:bldP spid="234505" grpId="0" animBg="1" autoUpdateAnimBg="0"/>
      <p:bldP spid="234506" grpId="0" autoUpdateAnimBg="0"/>
      <p:bldP spid="234507" grpId="0" animBg="1" autoUpdateAnimBg="0"/>
      <p:bldP spid="234508" grpId="0" autoUpdateAnimBg="0"/>
      <p:bldP spid="234509" grpId="0" autoUpdateAnimBg="0"/>
      <p:bldP spid="234510" grpId="0" autoUpdateAnimBg="0"/>
      <p:bldP spid="234511" grpId="0" animBg="1"/>
      <p:bldP spid="234519" grpId="0" animBg="1"/>
      <p:bldP spid="234520" grpId="0" animBg="1"/>
      <p:bldP spid="234524" grpId="0" animBg="1" autoUpdateAnimBg="0"/>
      <p:bldP spid="234525" grpId="0" animBg="1" autoUpdateAnimBg="0"/>
      <p:bldP spid="234527" grpId="0"/>
      <p:bldP spid="234528" grpId="0"/>
      <p:bldP spid="234529"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05539" name="Rectangle 3"/>
          <p:cNvSpPr>
            <a:spLocks noGrp="1" noChangeArrowheads="1"/>
          </p:cNvSpPr>
          <p:nvPr>
            <p:ph type="title"/>
          </p:nvPr>
        </p:nvSpPr>
        <p:spPr>
          <a:xfrm>
            <a:off x="-152400" y="381000"/>
            <a:ext cx="4648200" cy="838200"/>
          </a:xfrm>
          <a:effectLst>
            <a:outerShdw dist="35921" dir="2700000" algn="ctr" rotWithShape="0">
              <a:srgbClr val="000000"/>
            </a:outerShdw>
          </a:effectLst>
        </p:spPr>
        <p:txBody>
          <a:bodyPr/>
          <a:lstStyle/>
          <a:p>
            <a:pPr eaLnBrk="1" hangingPunct="1">
              <a:defRPr/>
            </a:pPr>
            <a:r>
              <a:rPr lang="en-US" dirty="0" err="1">
                <a:solidFill>
                  <a:schemeClr val="bg1"/>
                </a:solidFill>
                <a:cs typeface="+mj-cs"/>
              </a:rPr>
              <a:t>Yesaya</a:t>
            </a:r>
            <a:r>
              <a:rPr lang="en-US" dirty="0">
                <a:solidFill>
                  <a:schemeClr val="bg1"/>
                </a:solidFill>
                <a:cs typeface="+mj-cs"/>
              </a:rPr>
              <a:t> 11:6-9</a:t>
            </a:r>
          </a:p>
        </p:txBody>
      </p:sp>
      <p:sp>
        <p:nvSpPr>
          <p:cNvPr id="705541" name="Rectangle 5"/>
          <p:cNvSpPr>
            <a:spLocks noChangeArrowheads="1"/>
          </p:cNvSpPr>
          <p:nvPr/>
        </p:nvSpPr>
        <p:spPr bwMode="auto">
          <a:xfrm>
            <a:off x="4495800" y="0"/>
            <a:ext cx="4648200" cy="6934200"/>
          </a:xfrm>
          <a:prstGeom prst="rect">
            <a:avLst/>
          </a:prstGeom>
          <a:solidFill>
            <a:schemeClr val="tx2">
              <a:alpha val="65881"/>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nSpc>
                <a:spcPct val="90000"/>
              </a:lnSpc>
              <a:spcBef>
                <a:spcPct val="20000"/>
              </a:spcBef>
            </a:pPr>
            <a:r>
              <a:rPr lang="en-US" sz="2200" b="1" baseline="30000">
                <a:solidFill>
                  <a:schemeClr val="bg1"/>
                </a:solidFill>
                <a:latin typeface="Arial" charset="0"/>
                <a:ea typeface="Osaka" charset="0"/>
                <a:cs typeface="Osaka" charset="0"/>
              </a:rPr>
              <a:t>6 </a:t>
            </a:r>
            <a:r>
              <a:rPr lang="en-US" sz="2200" b="1">
                <a:solidFill>
                  <a:schemeClr val="bg1"/>
                </a:solidFill>
                <a:latin typeface="Arial" charset="0"/>
                <a:ea typeface="Osaka" charset="0"/>
                <a:cs typeface="Osaka" charset="0"/>
              </a:rPr>
              <a:t>Serigala akan tinggal bersama domba dan macan tutul akan berbaring di samping kambing. Anak lembu dan anak singa akan makan rumput bersama-sama, dan seorang anak kecil akan menggiringnya.</a:t>
            </a:r>
            <a:r>
              <a:rPr lang="en-US" sz="2200" b="1" baseline="30000">
                <a:solidFill>
                  <a:schemeClr val="bg1"/>
                </a:solidFill>
                <a:latin typeface="Arial" charset="0"/>
                <a:ea typeface="Osaka" charset="0"/>
                <a:cs typeface="Osaka" charset="0"/>
              </a:rPr>
              <a:t>7</a:t>
            </a:r>
            <a:r>
              <a:rPr lang="en-US" sz="2200" b="1">
                <a:solidFill>
                  <a:schemeClr val="bg1"/>
                </a:solidFill>
                <a:latin typeface="Arial" charset="0"/>
                <a:ea typeface="Osaka" charset="0"/>
                <a:cs typeface="Osaka" charset="0"/>
              </a:rPr>
              <a:t>Lembu dan beruang akan sama-sama makan rumput dan anaknya akan sama-sama berbaring, sedang singa akan makan jerami seperti lembu.</a:t>
            </a:r>
            <a:r>
              <a:rPr lang="en-US" sz="2200" b="1" baseline="30000">
                <a:solidFill>
                  <a:schemeClr val="bg1"/>
                </a:solidFill>
                <a:latin typeface="Arial" charset="0"/>
                <a:ea typeface="Osaka" charset="0"/>
                <a:cs typeface="Osaka" charset="0"/>
              </a:rPr>
              <a:t>8</a:t>
            </a:r>
            <a:r>
              <a:rPr lang="en-US" sz="2200" b="1">
                <a:solidFill>
                  <a:schemeClr val="bg1"/>
                </a:solidFill>
                <a:latin typeface="Arial" charset="0"/>
                <a:ea typeface="Osaka" charset="0"/>
                <a:cs typeface="Osaka" charset="0"/>
              </a:rPr>
              <a:t>Anak yang menyusu akan bermain-main dekat liang ular tedung dan anak yang cerai susu akan mengulurkan tangannya ke sarang ular beludak.</a:t>
            </a:r>
            <a:r>
              <a:rPr lang="en-US" sz="2200" b="1" baseline="30000">
                <a:solidFill>
                  <a:schemeClr val="bg1"/>
                </a:solidFill>
                <a:latin typeface="Arial" charset="0"/>
                <a:ea typeface="Osaka" charset="0"/>
                <a:cs typeface="Osaka" charset="0"/>
              </a:rPr>
              <a:t>9</a:t>
            </a:r>
            <a:r>
              <a:rPr lang="en-US" sz="2200" b="1">
                <a:solidFill>
                  <a:schemeClr val="bg1"/>
                </a:solidFill>
                <a:latin typeface="Arial" charset="0"/>
                <a:ea typeface="Osaka" charset="0"/>
                <a:cs typeface="Osaka" charset="0"/>
              </a:rPr>
              <a:t>Tidak ada yang akan berbuat jahat atau yang berlaku busuk di seluruh gunung-Ku yang kudus, sebab seluruh bumi penuh dengan pengenalan akan TUHAN, seperti air laut yang menutupi dasarnya. </a:t>
            </a:r>
            <a:endParaRPr lang="en-US" sz="2200">
              <a:ea typeface="Osaka" charset="0"/>
              <a:cs typeface="Osaka" charset="0"/>
            </a:endParaRPr>
          </a:p>
        </p:txBody>
      </p:sp>
    </p:spTree>
    <p:extLst>
      <p:ext uri="{BB962C8B-B14F-4D97-AF65-F5344CB8AC3E}">
        <p14:creationId xmlns:p14="http://schemas.microsoft.com/office/powerpoint/2010/main" val="19623335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705539"/>
                                        </p:tgtEl>
                                        <p:attrNameLst>
                                          <p:attrName>style.visibility</p:attrName>
                                        </p:attrNameLst>
                                      </p:cBhvr>
                                      <p:to>
                                        <p:strVal val="visible"/>
                                      </p:to>
                                    </p:set>
                                    <p:anim calcmode="lin" valueType="num">
                                      <p:cBhvr>
                                        <p:cTn id="7" dur="1000" fill="hold"/>
                                        <p:tgtEl>
                                          <p:spTgt spid="705539"/>
                                        </p:tgtEl>
                                        <p:attrNameLst>
                                          <p:attrName>ppt_x</p:attrName>
                                        </p:attrNameLst>
                                      </p:cBhvr>
                                      <p:tavLst>
                                        <p:tav tm="0">
                                          <p:val>
                                            <p:strVal val="#ppt_x-.2"/>
                                          </p:val>
                                        </p:tav>
                                        <p:tav tm="100000">
                                          <p:val>
                                            <p:strVal val="#ppt_x"/>
                                          </p:val>
                                        </p:tav>
                                      </p:tavLst>
                                    </p:anim>
                                    <p:anim calcmode="lin" valueType="num">
                                      <p:cBhvr>
                                        <p:cTn id="8" dur="1000" fill="hold"/>
                                        <p:tgtEl>
                                          <p:spTgt spid="705539"/>
                                        </p:tgtEl>
                                        <p:attrNameLst>
                                          <p:attrName>ppt_y</p:attrName>
                                        </p:attrNameLst>
                                      </p:cBhvr>
                                      <p:tavLst>
                                        <p:tav tm="0">
                                          <p:val>
                                            <p:strVal val="#ppt_y"/>
                                          </p:val>
                                        </p:tav>
                                        <p:tav tm="100000">
                                          <p:val>
                                            <p:strVal val="#ppt_y"/>
                                          </p:val>
                                        </p:tav>
                                      </p:tavLst>
                                    </p:anim>
                                    <p:animEffect transition="in" filter="wipe(right)" prLst="gradientSize: 0.1">
                                      <p:cBhvr>
                                        <p:cTn id="9" dur="1000"/>
                                        <p:tgtEl>
                                          <p:spTgt spid="70553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705541">
                                            <p:bg/>
                                          </p:spTgt>
                                        </p:tgtEl>
                                        <p:attrNameLst>
                                          <p:attrName>style.visibility</p:attrName>
                                        </p:attrNameLst>
                                      </p:cBhvr>
                                      <p:to>
                                        <p:strVal val="visible"/>
                                      </p:to>
                                    </p:set>
                                    <p:anim calcmode="lin" valueType="num">
                                      <p:cBhvr>
                                        <p:cTn id="14" dur="1000" fill="hold"/>
                                        <p:tgtEl>
                                          <p:spTgt spid="705541">
                                            <p:bg/>
                                          </p:spTgt>
                                        </p:tgtEl>
                                        <p:attrNameLst>
                                          <p:attrName>ppt_x</p:attrName>
                                        </p:attrNameLst>
                                      </p:cBhvr>
                                      <p:tavLst>
                                        <p:tav tm="0">
                                          <p:val>
                                            <p:strVal val="#ppt_x-.2"/>
                                          </p:val>
                                        </p:tav>
                                        <p:tav tm="100000">
                                          <p:val>
                                            <p:strVal val="#ppt_x"/>
                                          </p:val>
                                        </p:tav>
                                      </p:tavLst>
                                    </p:anim>
                                    <p:anim calcmode="lin" valueType="num">
                                      <p:cBhvr>
                                        <p:cTn id="15" dur="1000" fill="hold"/>
                                        <p:tgtEl>
                                          <p:spTgt spid="705541">
                                            <p:bg/>
                                          </p:spTgt>
                                        </p:tgtEl>
                                        <p:attrNameLst>
                                          <p:attrName>ppt_y</p:attrName>
                                        </p:attrNameLst>
                                      </p:cBhvr>
                                      <p:tavLst>
                                        <p:tav tm="0">
                                          <p:val>
                                            <p:strVal val="#ppt_y"/>
                                          </p:val>
                                        </p:tav>
                                        <p:tav tm="100000">
                                          <p:val>
                                            <p:strVal val="#ppt_y"/>
                                          </p:val>
                                        </p:tav>
                                      </p:tavLst>
                                    </p:anim>
                                    <p:animEffect transition="in" filter="wipe(right)" prLst="gradientSize: 0.1">
                                      <p:cBhvr>
                                        <p:cTn id="16" dur="1000"/>
                                        <p:tgtEl>
                                          <p:spTgt spid="705541">
                                            <p:bg/>
                                          </p:spTgt>
                                        </p:tgtEl>
                                      </p:cBhvr>
                                    </p:animEffect>
                                  </p:childTnLst>
                                </p:cTn>
                              </p:par>
                              <p:par>
                                <p:cTn id="17" presetID="29" presetClass="entr" presetSubtype="0" fill="hold" grpId="0" nodeType="withEffect">
                                  <p:stCondLst>
                                    <p:cond delay="0"/>
                                  </p:stCondLst>
                                  <p:childTnLst>
                                    <p:set>
                                      <p:cBhvr>
                                        <p:cTn id="18" dur="1" fill="hold">
                                          <p:stCondLst>
                                            <p:cond delay="0"/>
                                          </p:stCondLst>
                                        </p:cTn>
                                        <p:tgtEl>
                                          <p:spTgt spid="705541">
                                            <p:txEl>
                                              <p:pRg st="0" end="0"/>
                                            </p:txEl>
                                          </p:spTgt>
                                        </p:tgtEl>
                                        <p:attrNameLst>
                                          <p:attrName>style.visibility</p:attrName>
                                        </p:attrNameLst>
                                      </p:cBhvr>
                                      <p:to>
                                        <p:strVal val="visible"/>
                                      </p:to>
                                    </p:set>
                                    <p:anim calcmode="lin" valueType="num">
                                      <p:cBhvr>
                                        <p:cTn id="19" dur="1000" fill="hold"/>
                                        <p:tgtEl>
                                          <p:spTgt spid="705541">
                                            <p:txEl>
                                              <p:pRg st="0" end="0"/>
                                            </p:txEl>
                                          </p:spTgt>
                                        </p:tgtEl>
                                        <p:attrNameLst>
                                          <p:attrName>ppt_x</p:attrName>
                                        </p:attrNameLst>
                                      </p:cBhvr>
                                      <p:tavLst>
                                        <p:tav tm="0">
                                          <p:val>
                                            <p:strVal val="#ppt_x-.2"/>
                                          </p:val>
                                        </p:tav>
                                        <p:tav tm="100000">
                                          <p:val>
                                            <p:strVal val="#ppt_x"/>
                                          </p:val>
                                        </p:tav>
                                      </p:tavLst>
                                    </p:anim>
                                    <p:anim calcmode="lin" valueType="num">
                                      <p:cBhvr>
                                        <p:cTn id="20" dur="1000" fill="hold"/>
                                        <p:tgtEl>
                                          <p:spTgt spid="705541">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21" dur="1000"/>
                                        <p:tgtEl>
                                          <p:spTgt spid="7055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39" grpId="0"/>
      <p:bldP spid="705541" grpId="0" build="p"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026"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61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641027" name="Text Box 2"/>
          <p:cNvSpPr txBox="1">
            <a:spLocks noChangeArrowheads="1"/>
          </p:cNvSpPr>
          <p:nvPr/>
        </p:nvSpPr>
        <p:spPr bwMode="auto">
          <a:xfrm>
            <a:off x="228600" y="0"/>
            <a:ext cx="8229600" cy="9144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5000" rIns="90000" bIns="450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eaLnBrk="1" hangingPunct="1">
              <a:defRPr/>
            </a:pPr>
            <a:r>
              <a:rPr lang="en-US" sz="4400" b="1">
                <a:solidFill>
                  <a:srgbClr val="FFFFFF"/>
                </a:solidFill>
                <a:latin typeface="Arial" charset="0"/>
              </a:rPr>
              <a:t>Bahkan singa pun akan jinak!</a:t>
            </a:r>
          </a:p>
        </p:txBody>
      </p:sp>
    </p:spTree>
    <p:extLst>
      <p:ext uri="{BB962C8B-B14F-4D97-AF65-F5344CB8AC3E}">
        <p14:creationId xmlns:p14="http://schemas.microsoft.com/office/powerpoint/2010/main" val="269865003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850"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48162" name="Text Box 2"/>
          <p:cNvSpPr txBox="1">
            <a:spLocks noChangeArrowheads="1"/>
          </p:cNvSpPr>
          <p:nvPr/>
        </p:nvSpPr>
        <p:spPr bwMode="auto">
          <a:xfrm>
            <a:off x="0" y="0"/>
            <a:ext cx="9144000" cy="990600"/>
          </a:xfrm>
          <a:prstGeom prst="rect">
            <a:avLst/>
          </a:prstGeom>
          <a:solidFill>
            <a:srgbClr val="000000"/>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5000" rIns="90000" bIns="450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r" eaLnBrk="1" hangingPunct="1">
              <a:defRPr/>
            </a:pPr>
            <a:r>
              <a:rPr lang="en-US" sz="4400">
                <a:solidFill>
                  <a:srgbClr val="FFFFFF"/>
                </a:solidFill>
                <a:latin typeface="Arial"/>
                <a:cs typeface="Arial"/>
              </a:rPr>
              <a:t>Roma 8:19-21</a:t>
            </a:r>
          </a:p>
        </p:txBody>
      </p:sp>
      <p:sp>
        <p:nvSpPr>
          <p:cNvPr id="348163" name="Rectangle 3"/>
          <p:cNvSpPr>
            <a:spLocks noChangeArrowheads="1"/>
          </p:cNvSpPr>
          <p:nvPr/>
        </p:nvSpPr>
        <p:spPr bwMode="auto">
          <a:xfrm>
            <a:off x="0" y="0"/>
            <a:ext cx="2895600" cy="6858000"/>
          </a:xfrm>
          <a:prstGeom prst="rect">
            <a:avLst/>
          </a:prstGeom>
          <a:solidFill>
            <a:srgbClr val="000000"/>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5000" rIns="90000" bIns="45000"/>
          <a:lstStyle/>
          <a:p>
            <a:pPr eaLnBrk="1" hangingPunct="1">
              <a:lnSpc>
                <a:spcPct val="90000"/>
              </a:lnSpc>
              <a:spcBef>
                <a:spcPts val="363"/>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ja-JP" altLang="en-US" sz="2600" b="1" dirty="0">
                <a:solidFill>
                  <a:srgbClr val="FFFFFF"/>
                </a:solidFill>
                <a:latin typeface="Arial"/>
                <a:cs typeface="Arial"/>
              </a:rPr>
              <a:t>“</a:t>
            </a:r>
            <a:r>
              <a:rPr lang="en-US" sz="2600" b="1" dirty="0" err="1">
                <a:solidFill>
                  <a:srgbClr val="FFFFFF"/>
                </a:solidFill>
                <a:latin typeface="Arial"/>
                <a:cs typeface="Arial"/>
              </a:rPr>
              <a:t>Sebab</a:t>
            </a:r>
            <a:r>
              <a:rPr lang="en-US" sz="2600" b="1" dirty="0">
                <a:solidFill>
                  <a:srgbClr val="FFFFFF"/>
                </a:solidFill>
                <a:latin typeface="Arial"/>
                <a:cs typeface="Arial"/>
              </a:rPr>
              <a:t> </a:t>
            </a:r>
            <a:r>
              <a:rPr lang="en-US" sz="2600" b="1" dirty="0" err="1">
                <a:solidFill>
                  <a:srgbClr val="FFFFFF"/>
                </a:solidFill>
                <a:latin typeface="Arial"/>
                <a:cs typeface="Arial"/>
              </a:rPr>
              <a:t>dengan</a:t>
            </a:r>
            <a:r>
              <a:rPr lang="en-US" sz="2600" b="1" dirty="0">
                <a:solidFill>
                  <a:srgbClr val="FFFFFF"/>
                </a:solidFill>
                <a:latin typeface="Arial"/>
                <a:cs typeface="Arial"/>
              </a:rPr>
              <a:t> </a:t>
            </a:r>
            <a:r>
              <a:rPr lang="en-US" sz="2600" b="1" dirty="0" err="1">
                <a:solidFill>
                  <a:srgbClr val="FFFFFF"/>
                </a:solidFill>
                <a:latin typeface="Arial"/>
                <a:cs typeface="Arial"/>
              </a:rPr>
              <a:t>sangat</a:t>
            </a:r>
            <a:r>
              <a:rPr lang="en-US" sz="2600" b="1" dirty="0">
                <a:solidFill>
                  <a:srgbClr val="FFFFFF"/>
                </a:solidFill>
                <a:latin typeface="Arial"/>
                <a:cs typeface="Arial"/>
              </a:rPr>
              <a:t> </a:t>
            </a:r>
            <a:r>
              <a:rPr lang="en-US" sz="2600" b="1" dirty="0" err="1">
                <a:solidFill>
                  <a:srgbClr val="FFFFFF"/>
                </a:solidFill>
                <a:latin typeface="Arial"/>
                <a:cs typeface="Arial"/>
              </a:rPr>
              <a:t>rindu</a:t>
            </a:r>
            <a:r>
              <a:rPr lang="en-US" sz="2600" b="1" dirty="0">
                <a:solidFill>
                  <a:srgbClr val="FFFFFF"/>
                </a:solidFill>
                <a:latin typeface="Arial"/>
                <a:cs typeface="Arial"/>
              </a:rPr>
              <a:t> </a:t>
            </a:r>
            <a:r>
              <a:rPr lang="en-US" sz="2600" b="1" dirty="0" err="1">
                <a:solidFill>
                  <a:srgbClr val="FFFFFF"/>
                </a:solidFill>
                <a:latin typeface="Arial"/>
                <a:cs typeface="Arial"/>
              </a:rPr>
              <a:t>seluruh</a:t>
            </a:r>
            <a:r>
              <a:rPr lang="en-US" sz="2600" b="1" dirty="0">
                <a:solidFill>
                  <a:srgbClr val="FFFFFF"/>
                </a:solidFill>
                <a:latin typeface="Arial"/>
                <a:cs typeface="Arial"/>
              </a:rPr>
              <a:t> </a:t>
            </a:r>
            <a:r>
              <a:rPr lang="en-US" sz="2600" b="1" dirty="0" err="1">
                <a:solidFill>
                  <a:srgbClr val="FFFFFF"/>
                </a:solidFill>
                <a:latin typeface="Arial"/>
                <a:cs typeface="Arial"/>
              </a:rPr>
              <a:t>makhluk</a:t>
            </a:r>
            <a:r>
              <a:rPr lang="en-US" sz="2600" b="1" dirty="0">
                <a:solidFill>
                  <a:srgbClr val="FFFFFF"/>
                </a:solidFill>
                <a:latin typeface="Arial"/>
                <a:cs typeface="Arial"/>
              </a:rPr>
              <a:t> </a:t>
            </a:r>
            <a:r>
              <a:rPr lang="en-US" sz="2600" b="1" dirty="0" err="1">
                <a:solidFill>
                  <a:srgbClr val="FFFFFF"/>
                </a:solidFill>
                <a:latin typeface="Arial"/>
                <a:cs typeface="Arial"/>
              </a:rPr>
              <a:t>menantikan</a:t>
            </a:r>
            <a:r>
              <a:rPr lang="en-US" sz="2600" b="1" dirty="0">
                <a:solidFill>
                  <a:srgbClr val="FFFFFF"/>
                </a:solidFill>
                <a:latin typeface="Arial"/>
                <a:cs typeface="Arial"/>
              </a:rPr>
              <a:t> </a:t>
            </a:r>
            <a:r>
              <a:rPr lang="en-US" sz="2600" b="1" dirty="0" err="1">
                <a:solidFill>
                  <a:srgbClr val="FFFFFF"/>
                </a:solidFill>
                <a:latin typeface="Arial"/>
                <a:cs typeface="Arial"/>
              </a:rPr>
              <a:t>saat</a:t>
            </a:r>
            <a:r>
              <a:rPr lang="en-US" sz="2600" b="1" dirty="0">
                <a:solidFill>
                  <a:srgbClr val="FFFFFF"/>
                </a:solidFill>
                <a:latin typeface="Arial"/>
                <a:cs typeface="Arial"/>
              </a:rPr>
              <a:t> </a:t>
            </a:r>
            <a:r>
              <a:rPr lang="en-US" sz="2600" b="1" dirty="0" err="1">
                <a:solidFill>
                  <a:srgbClr val="FFFFFF"/>
                </a:solidFill>
                <a:latin typeface="Arial"/>
                <a:cs typeface="Arial"/>
              </a:rPr>
              <a:t>anak-anak</a:t>
            </a:r>
            <a:r>
              <a:rPr lang="en-US" sz="2600" b="1" dirty="0">
                <a:solidFill>
                  <a:srgbClr val="FFFFFF"/>
                </a:solidFill>
                <a:latin typeface="Arial"/>
                <a:cs typeface="Arial"/>
              </a:rPr>
              <a:t> Allah </a:t>
            </a:r>
            <a:r>
              <a:rPr lang="en-US" sz="2600" b="1" dirty="0" err="1">
                <a:solidFill>
                  <a:srgbClr val="FFFFFF"/>
                </a:solidFill>
                <a:latin typeface="Arial"/>
                <a:cs typeface="Arial"/>
              </a:rPr>
              <a:t>dinyatakan</a:t>
            </a:r>
            <a:r>
              <a:rPr lang="en-US" sz="2600" b="1" dirty="0">
                <a:solidFill>
                  <a:srgbClr val="FFFFFF"/>
                </a:solidFill>
                <a:latin typeface="Arial"/>
                <a:cs typeface="Arial"/>
              </a:rPr>
              <a:t>. . . </a:t>
            </a:r>
            <a:r>
              <a:rPr lang="en-US" sz="2600" b="1" dirty="0" err="1">
                <a:solidFill>
                  <a:srgbClr val="FFFFFF"/>
                </a:solidFill>
                <a:latin typeface="Arial"/>
                <a:cs typeface="Arial"/>
              </a:rPr>
              <a:t>makhluk</a:t>
            </a:r>
            <a:r>
              <a:rPr lang="en-US" sz="2600" b="1" dirty="0">
                <a:solidFill>
                  <a:srgbClr val="FFFFFF"/>
                </a:solidFill>
                <a:latin typeface="Arial"/>
                <a:cs typeface="Arial"/>
              </a:rPr>
              <a:t> </a:t>
            </a:r>
            <a:r>
              <a:rPr lang="en-US" sz="2600" b="1" dirty="0" err="1">
                <a:solidFill>
                  <a:srgbClr val="FFFFFF"/>
                </a:solidFill>
                <a:latin typeface="Arial"/>
                <a:cs typeface="Arial"/>
              </a:rPr>
              <a:t>itu</a:t>
            </a:r>
            <a:r>
              <a:rPr lang="en-US" sz="2600" b="1" dirty="0">
                <a:solidFill>
                  <a:srgbClr val="FFFFFF"/>
                </a:solidFill>
                <a:latin typeface="Arial"/>
                <a:cs typeface="Arial"/>
              </a:rPr>
              <a:t> </a:t>
            </a:r>
            <a:r>
              <a:rPr lang="en-US" sz="2600" b="1" dirty="0" err="1">
                <a:solidFill>
                  <a:srgbClr val="FFFFFF"/>
                </a:solidFill>
                <a:latin typeface="Arial"/>
                <a:cs typeface="Arial"/>
              </a:rPr>
              <a:t>sendiri</a:t>
            </a:r>
            <a:r>
              <a:rPr lang="en-US" sz="2600" b="1" dirty="0">
                <a:solidFill>
                  <a:srgbClr val="FFFFFF"/>
                </a:solidFill>
                <a:latin typeface="Arial"/>
                <a:cs typeface="Arial"/>
              </a:rPr>
              <a:t> </a:t>
            </a:r>
            <a:r>
              <a:rPr lang="en-US" sz="2600" b="1" dirty="0" err="1">
                <a:solidFill>
                  <a:srgbClr val="FFFFFF"/>
                </a:solidFill>
                <a:latin typeface="Arial"/>
                <a:cs typeface="Arial"/>
              </a:rPr>
              <a:t>juga</a:t>
            </a:r>
            <a:r>
              <a:rPr lang="en-US" sz="2600" b="1" dirty="0">
                <a:solidFill>
                  <a:srgbClr val="FFFFFF"/>
                </a:solidFill>
                <a:latin typeface="Arial"/>
                <a:cs typeface="Arial"/>
              </a:rPr>
              <a:t> </a:t>
            </a:r>
            <a:r>
              <a:rPr lang="en-US" sz="2600" b="1" dirty="0" err="1">
                <a:solidFill>
                  <a:srgbClr val="FFFFFF"/>
                </a:solidFill>
                <a:latin typeface="Arial"/>
                <a:cs typeface="Arial"/>
              </a:rPr>
              <a:t>akan</a:t>
            </a:r>
            <a:r>
              <a:rPr lang="en-US" sz="2600" b="1" dirty="0">
                <a:solidFill>
                  <a:srgbClr val="FFFFFF"/>
                </a:solidFill>
                <a:latin typeface="Arial"/>
                <a:cs typeface="Arial"/>
              </a:rPr>
              <a:t> </a:t>
            </a:r>
            <a:r>
              <a:rPr lang="en-US" sz="2600" b="1" dirty="0" err="1">
                <a:solidFill>
                  <a:srgbClr val="FFFFFF"/>
                </a:solidFill>
                <a:latin typeface="Arial"/>
                <a:cs typeface="Arial"/>
              </a:rPr>
              <a:t>dimerdekakan</a:t>
            </a:r>
            <a:r>
              <a:rPr lang="en-US" sz="2600" b="1" dirty="0">
                <a:solidFill>
                  <a:srgbClr val="FFFFFF"/>
                </a:solidFill>
                <a:latin typeface="Arial"/>
                <a:cs typeface="Arial"/>
              </a:rPr>
              <a:t> </a:t>
            </a:r>
            <a:r>
              <a:rPr lang="en-US" sz="2600" b="1" dirty="0" err="1">
                <a:solidFill>
                  <a:srgbClr val="FFFFFF"/>
                </a:solidFill>
                <a:latin typeface="Arial"/>
                <a:cs typeface="Arial"/>
              </a:rPr>
              <a:t>dari</a:t>
            </a:r>
            <a:r>
              <a:rPr lang="en-US" sz="2600" b="1" dirty="0">
                <a:solidFill>
                  <a:srgbClr val="FFFFFF"/>
                </a:solidFill>
                <a:latin typeface="Arial"/>
                <a:cs typeface="Arial"/>
              </a:rPr>
              <a:t> </a:t>
            </a:r>
            <a:r>
              <a:rPr lang="en-US" sz="2600" b="1" dirty="0" err="1">
                <a:solidFill>
                  <a:srgbClr val="FFFFFF"/>
                </a:solidFill>
                <a:latin typeface="Arial"/>
                <a:cs typeface="Arial"/>
              </a:rPr>
              <a:t>perbudakan</a:t>
            </a:r>
            <a:r>
              <a:rPr lang="en-US" sz="2600" b="1" dirty="0">
                <a:solidFill>
                  <a:srgbClr val="FFFFFF"/>
                </a:solidFill>
                <a:latin typeface="Arial"/>
                <a:cs typeface="Arial"/>
              </a:rPr>
              <a:t> </a:t>
            </a:r>
            <a:r>
              <a:rPr lang="en-US" sz="2600" b="1" dirty="0" err="1">
                <a:solidFill>
                  <a:srgbClr val="FFFFFF"/>
                </a:solidFill>
                <a:latin typeface="Arial"/>
                <a:cs typeface="Arial"/>
              </a:rPr>
              <a:t>kebinasaan</a:t>
            </a:r>
            <a:r>
              <a:rPr lang="en-US" sz="2600" b="1" dirty="0">
                <a:solidFill>
                  <a:srgbClr val="FFFFFF"/>
                </a:solidFill>
                <a:latin typeface="Arial"/>
                <a:cs typeface="Arial"/>
              </a:rPr>
              <a:t> </a:t>
            </a:r>
            <a:r>
              <a:rPr lang="en-US" sz="2600" b="1" dirty="0" err="1">
                <a:solidFill>
                  <a:srgbClr val="FFFFFF"/>
                </a:solidFill>
                <a:latin typeface="Arial"/>
                <a:cs typeface="Arial"/>
              </a:rPr>
              <a:t>dan</a:t>
            </a:r>
            <a:r>
              <a:rPr lang="en-US" sz="2600" b="1" dirty="0">
                <a:solidFill>
                  <a:srgbClr val="FFFFFF"/>
                </a:solidFill>
                <a:latin typeface="Arial"/>
                <a:cs typeface="Arial"/>
              </a:rPr>
              <a:t> </a:t>
            </a:r>
            <a:r>
              <a:rPr lang="en-US" sz="2600" b="1" dirty="0" err="1">
                <a:solidFill>
                  <a:srgbClr val="FFFFFF"/>
                </a:solidFill>
                <a:latin typeface="Arial"/>
                <a:cs typeface="Arial"/>
              </a:rPr>
              <a:t>masuk</a:t>
            </a:r>
            <a:r>
              <a:rPr lang="en-US" sz="2600" b="1" dirty="0">
                <a:solidFill>
                  <a:srgbClr val="FFFFFF"/>
                </a:solidFill>
                <a:latin typeface="Arial"/>
                <a:cs typeface="Arial"/>
              </a:rPr>
              <a:t> </a:t>
            </a:r>
            <a:r>
              <a:rPr lang="en-US" sz="2600" b="1" dirty="0" err="1">
                <a:solidFill>
                  <a:srgbClr val="FFFFFF"/>
                </a:solidFill>
                <a:latin typeface="Arial"/>
                <a:cs typeface="Arial"/>
              </a:rPr>
              <a:t>ke</a:t>
            </a:r>
            <a:r>
              <a:rPr lang="en-US" sz="2600" b="1" dirty="0">
                <a:solidFill>
                  <a:srgbClr val="FFFFFF"/>
                </a:solidFill>
                <a:latin typeface="Arial"/>
                <a:cs typeface="Arial"/>
              </a:rPr>
              <a:t> </a:t>
            </a:r>
            <a:r>
              <a:rPr lang="en-US" sz="2600" b="1" dirty="0" err="1">
                <a:solidFill>
                  <a:srgbClr val="FFFFFF"/>
                </a:solidFill>
                <a:latin typeface="Arial"/>
                <a:cs typeface="Arial"/>
              </a:rPr>
              <a:t>dalam</a:t>
            </a:r>
            <a:r>
              <a:rPr lang="en-US" sz="2600" b="1" dirty="0">
                <a:solidFill>
                  <a:srgbClr val="FFFFFF"/>
                </a:solidFill>
                <a:latin typeface="Arial"/>
                <a:cs typeface="Arial"/>
              </a:rPr>
              <a:t> </a:t>
            </a:r>
            <a:r>
              <a:rPr lang="en-US" sz="2600" b="1" dirty="0" err="1">
                <a:solidFill>
                  <a:srgbClr val="FFFFFF"/>
                </a:solidFill>
                <a:latin typeface="Arial"/>
                <a:cs typeface="Arial"/>
              </a:rPr>
              <a:t>kemerdekaan</a:t>
            </a:r>
            <a:r>
              <a:rPr lang="en-US" sz="2600" b="1" dirty="0">
                <a:solidFill>
                  <a:srgbClr val="FFFFFF"/>
                </a:solidFill>
                <a:latin typeface="Arial"/>
                <a:cs typeface="Arial"/>
              </a:rPr>
              <a:t> </a:t>
            </a:r>
            <a:r>
              <a:rPr lang="en-US" sz="2600" b="1" dirty="0" err="1">
                <a:solidFill>
                  <a:srgbClr val="FFFFFF"/>
                </a:solidFill>
                <a:latin typeface="Arial"/>
                <a:cs typeface="Arial"/>
              </a:rPr>
              <a:t>kemuliaan</a:t>
            </a:r>
            <a:r>
              <a:rPr lang="en-US" sz="2600" b="1" dirty="0">
                <a:solidFill>
                  <a:srgbClr val="FFFFFF"/>
                </a:solidFill>
                <a:latin typeface="Arial"/>
                <a:cs typeface="Arial"/>
              </a:rPr>
              <a:t> </a:t>
            </a:r>
            <a:r>
              <a:rPr lang="en-US" sz="2600" b="1" dirty="0" err="1">
                <a:solidFill>
                  <a:srgbClr val="FFFFFF"/>
                </a:solidFill>
                <a:latin typeface="Arial"/>
                <a:cs typeface="Arial"/>
              </a:rPr>
              <a:t>anak-anak</a:t>
            </a:r>
            <a:r>
              <a:rPr lang="en-US" sz="2600" b="1" dirty="0">
                <a:solidFill>
                  <a:srgbClr val="FFFFFF"/>
                </a:solidFill>
                <a:latin typeface="Arial"/>
                <a:cs typeface="Arial"/>
              </a:rPr>
              <a:t> Allah</a:t>
            </a:r>
            <a:r>
              <a:rPr lang="ja-JP" altLang="en-US" sz="2600" b="1" dirty="0">
                <a:solidFill>
                  <a:srgbClr val="FFFFFF"/>
                </a:solidFill>
                <a:latin typeface="Arial"/>
                <a:cs typeface="Arial"/>
              </a:rPr>
              <a:t>”</a:t>
            </a:r>
            <a:endParaRPr lang="en-US" sz="2600" b="1" dirty="0">
              <a:solidFill>
                <a:srgbClr val="FFFFFF"/>
              </a:solidFill>
              <a:latin typeface="Arial"/>
              <a:cs typeface="Arial"/>
            </a:endParaRPr>
          </a:p>
        </p:txBody>
      </p:sp>
    </p:spTree>
    <p:extLst>
      <p:ext uri="{BB962C8B-B14F-4D97-AF65-F5344CB8AC3E}">
        <p14:creationId xmlns:p14="http://schemas.microsoft.com/office/powerpoint/2010/main" val="202342517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34816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fill="hold" nodeType="clickEffect">
                                  <p:stCondLst>
                                    <p:cond delay="0"/>
                                  </p:stCondLst>
                                  <p:childTnLst>
                                    <p:set>
                                      <p:cBhvr additive="repl">
                                        <p:cTn id="10" dur="1" fill="hold">
                                          <p:stCondLst>
                                            <p:cond delay="0"/>
                                          </p:stCondLst>
                                        </p:cTn>
                                        <p:tgtEl>
                                          <p:spTgt spid="348163"/>
                                        </p:tgtEl>
                                        <p:attrNameLst>
                                          <p:attrName>style.visibility</p:attrName>
                                        </p:attrNameLst>
                                      </p:cBhvr>
                                      <p:to>
                                        <p:strVal val="visible"/>
                                      </p:to>
                                    </p:set>
                                  </p:childTnLst>
                                </p:cTn>
                              </p:par>
                              <p:par>
                                <p:cTn id="11" presetID="1" presetClass="entr" fill="hold" nodeType="withEffect">
                                  <p:stCondLst>
                                    <p:cond delay="0"/>
                                  </p:stCondLst>
                                  <p:childTnLst>
                                    <p:set>
                                      <p:cBhvr additive="repl">
                                        <p:cTn id="12" dur="1" fill="hold">
                                          <p:stCondLst>
                                            <p:cond delay="0"/>
                                          </p:stCondLst>
                                        </p:cTn>
                                        <p:tgtEl>
                                          <p:spTgt spid="34816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15137" name="Picture 11" descr="dragonj"/>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02" name="Rectangle 2"/>
          <p:cNvSpPr>
            <a:spLocks noGrp="1" noChangeArrowheads="1"/>
          </p:cNvSpPr>
          <p:nvPr>
            <p:ph type="title" idx="4294967295"/>
          </p:nvPr>
        </p:nvSpPr>
        <p:spPr>
          <a:xfrm>
            <a:off x="0" y="228600"/>
            <a:ext cx="9144000" cy="838200"/>
          </a:xfrm>
          <a:effectLst>
            <a:outerShdw blurRad="63500" dist="35921" dir="2700000" algn="ctr" rotWithShape="0">
              <a:srgbClr val="020000">
                <a:alpha val="74998"/>
              </a:srgbClr>
            </a:outerShdw>
          </a:effectLst>
        </p:spPr>
        <p:txBody>
          <a:bodyPr/>
          <a:lstStyle/>
          <a:p>
            <a:pPr>
              <a:defRPr/>
            </a:pPr>
            <a:r>
              <a:rPr lang="en-US" sz="3600" b="1">
                <a:latin typeface="Arial" charset="0"/>
                <a:ea typeface="ＭＳ Ｐゴシック" charset="0"/>
                <a:cs typeface="ＭＳ Ｐゴシック" charset="0"/>
              </a:rPr>
              <a:t>Does Satan deceive nations now? </a:t>
            </a:r>
            <a:endParaRPr lang="en-US" sz="4000" b="1">
              <a:latin typeface="Arial" charset="0"/>
              <a:ea typeface="ＭＳ Ｐゴシック" charset="0"/>
              <a:cs typeface="ＭＳ Ｐゴシック" charset="0"/>
            </a:endParaRPr>
          </a:p>
        </p:txBody>
      </p:sp>
      <p:sp>
        <p:nvSpPr>
          <p:cNvPr id="512003" name="Rectangle 3"/>
          <p:cNvSpPr>
            <a:spLocks noChangeArrowheads="1"/>
          </p:cNvSpPr>
          <p:nvPr/>
        </p:nvSpPr>
        <p:spPr bwMode="auto">
          <a:xfrm>
            <a:off x="457200" y="1828800"/>
            <a:ext cx="3962400" cy="2382838"/>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sz="1800" b="1" dirty="0">
                <a:solidFill>
                  <a:srgbClr val="FFFF00"/>
                </a:solidFill>
                <a:latin typeface="Arial" charset="0"/>
              </a:rPr>
              <a:t>Satan</a:t>
            </a:r>
            <a:r>
              <a:rPr lang="en-US" sz="1800" b="1" dirty="0">
                <a:solidFill>
                  <a:srgbClr val="FFFFFF"/>
                </a:solidFill>
                <a:latin typeface="Arial" charset="0"/>
              </a:rPr>
              <a:t>, who </a:t>
            </a:r>
            <a:r>
              <a:rPr lang="en-US" sz="1800" b="1" dirty="0">
                <a:solidFill>
                  <a:srgbClr val="FFFF00"/>
                </a:solidFill>
                <a:latin typeface="Arial" charset="0"/>
              </a:rPr>
              <a:t>is the god of this world</a:t>
            </a:r>
            <a:r>
              <a:rPr lang="en-US" sz="1800" b="1" dirty="0">
                <a:solidFill>
                  <a:srgbClr val="FFFFFF"/>
                </a:solidFill>
                <a:latin typeface="Arial" charset="0"/>
              </a:rPr>
              <a:t>, has blinded the minds of those who don</a:t>
            </a:r>
            <a:r>
              <a:rPr lang="fr-FR" altLang="ja-JP" sz="1800" b="1" dirty="0">
                <a:solidFill>
                  <a:srgbClr val="FFFFFF"/>
                </a:solidFill>
                <a:latin typeface="Arial" charset="0"/>
              </a:rPr>
              <a:t>'</a:t>
            </a:r>
            <a:r>
              <a:rPr lang="en-US" altLang="ja-JP" sz="1800" b="1" dirty="0">
                <a:solidFill>
                  <a:srgbClr val="FFFFFF"/>
                </a:solidFill>
                <a:latin typeface="Arial" charset="0"/>
              </a:rPr>
              <a:t>t believe. They are unable to see the glorious light of the Good News. They don</a:t>
            </a:r>
            <a:r>
              <a:rPr lang="fr-FR" altLang="ja-JP" sz="1800" b="1" dirty="0">
                <a:solidFill>
                  <a:srgbClr val="FFFFFF"/>
                </a:solidFill>
                <a:latin typeface="Arial" charset="0"/>
              </a:rPr>
              <a:t>'</a:t>
            </a:r>
            <a:r>
              <a:rPr lang="en-US" altLang="ja-JP" sz="1800" b="1" dirty="0">
                <a:solidFill>
                  <a:srgbClr val="FFFFFF"/>
                </a:solidFill>
                <a:latin typeface="Arial" charset="0"/>
              </a:rPr>
              <a:t>t understand this message about the glory of Christ, who is the exact likeness of God (2 Cor. 4:4).</a:t>
            </a:r>
            <a:endParaRPr lang="en-US" sz="1800" b="1" dirty="0">
              <a:solidFill>
                <a:srgbClr val="FFFFFF"/>
              </a:solidFill>
              <a:latin typeface="Arial" charset="0"/>
            </a:endParaRPr>
          </a:p>
        </p:txBody>
      </p:sp>
      <p:sp>
        <p:nvSpPr>
          <p:cNvPr id="512004" name="Rectangle 4"/>
          <p:cNvSpPr>
            <a:spLocks noChangeArrowheads="1"/>
          </p:cNvSpPr>
          <p:nvPr/>
        </p:nvSpPr>
        <p:spPr bwMode="auto">
          <a:xfrm>
            <a:off x="4724400" y="1828800"/>
            <a:ext cx="4114800" cy="23622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sz="1800" b="1" baseline="30000" dirty="0">
                <a:solidFill>
                  <a:srgbClr val="FFFFFF"/>
                </a:solidFill>
                <a:latin typeface="Arial" charset="0"/>
              </a:rPr>
              <a:t>13</a:t>
            </a:r>
            <a:r>
              <a:rPr lang="en-US" sz="1800" b="1" dirty="0">
                <a:solidFill>
                  <a:srgbClr val="FFFFFF"/>
                </a:solidFill>
                <a:latin typeface="Arial" charset="0"/>
              </a:rPr>
              <a:t>These people are false apostles. They are deceitful workers who disguise themselves as apostles of Christ. </a:t>
            </a:r>
            <a:r>
              <a:rPr lang="en-US" sz="1800" b="1" baseline="30000" dirty="0">
                <a:solidFill>
                  <a:srgbClr val="FFFFFF"/>
                </a:solidFill>
                <a:latin typeface="Arial" charset="0"/>
              </a:rPr>
              <a:t>14</a:t>
            </a:r>
            <a:r>
              <a:rPr lang="en-US" sz="1800" b="1" dirty="0">
                <a:solidFill>
                  <a:srgbClr val="FFFFFF"/>
                </a:solidFill>
                <a:latin typeface="Arial" charset="0"/>
              </a:rPr>
              <a:t>But I am not surprised! Even </a:t>
            </a:r>
            <a:r>
              <a:rPr lang="en-US" sz="1800" b="1" dirty="0">
                <a:solidFill>
                  <a:srgbClr val="FFFF00"/>
                </a:solidFill>
                <a:latin typeface="Arial" charset="0"/>
              </a:rPr>
              <a:t>Satan disguises himself as an angel of light</a:t>
            </a:r>
            <a:r>
              <a:rPr lang="en-US" sz="1800" b="1" dirty="0">
                <a:solidFill>
                  <a:srgbClr val="FFFFFF"/>
                </a:solidFill>
                <a:latin typeface="Arial" charset="0"/>
              </a:rPr>
              <a:t> (2 Cor. 11:13-14).</a:t>
            </a:r>
          </a:p>
        </p:txBody>
      </p:sp>
      <p:sp>
        <p:nvSpPr>
          <p:cNvPr id="512005" name="Rectangle 5"/>
          <p:cNvSpPr>
            <a:spLocks noChangeArrowheads="1"/>
          </p:cNvSpPr>
          <p:nvPr/>
        </p:nvSpPr>
        <p:spPr bwMode="auto">
          <a:xfrm>
            <a:off x="457200" y="4419600"/>
            <a:ext cx="3962400" cy="22860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sz="1800" b="1" dirty="0">
                <a:solidFill>
                  <a:srgbClr val="FFFFFF"/>
                </a:solidFill>
                <a:latin typeface="Arial" charset="0"/>
              </a:rPr>
              <a:t>You used to live in sin, just like the rest of the world, obeying </a:t>
            </a:r>
            <a:r>
              <a:rPr lang="en-US" sz="1800" b="1" dirty="0">
                <a:solidFill>
                  <a:srgbClr val="FFFF00"/>
                </a:solidFill>
                <a:latin typeface="Arial" charset="0"/>
              </a:rPr>
              <a:t>the devil—the commander of the powers in the unseen world. He is the spirit at work in the hearts of those who refuse to obey God.</a:t>
            </a:r>
            <a:r>
              <a:rPr lang="en-US" sz="1800" b="1" dirty="0">
                <a:solidFill>
                  <a:srgbClr val="FFFFFF"/>
                </a:solidFill>
                <a:latin typeface="Arial" charset="0"/>
              </a:rPr>
              <a:t> </a:t>
            </a:r>
            <a:r>
              <a:rPr lang="en-US" sz="1800" b="1" baseline="30000" dirty="0">
                <a:solidFill>
                  <a:srgbClr val="FFFFFF"/>
                </a:solidFill>
                <a:latin typeface="Arial" charset="0"/>
              </a:rPr>
              <a:t>3</a:t>
            </a:r>
            <a:r>
              <a:rPr lang="en-US" sz="1800" b="1" dirty="0">
                <a:solidFill>
                  <a:srgbClr val="FFFFFF"/>
                </a:solidFill>
                <a:latin typeface="Arial" charset="0"/>
              </a:rPr>
              <a:t>All of us used to live that way… </a:t>
            </a:r>
            <a:br>
              <a:rPr lang="en-US" sz="1800" b="1" dirty="0">
                <a:solidFill>
                  <a:srgbClr val="FFFFFF"/>
                </a:solidFill>
                <a:latin typeface="Arial" charset="0"/>
              </a:rPr>
            </a:br>
            <a:r>
              <a:rPr lang="en-US" sz="1800" b="1" dirty="0">
                <a:solidFill>
                  <a:srgbClr val="FFFFFF"/>
                </a:solidFill>
                <a:latin typeface="Arial" charset="0"/>
              </a:rPr>
              <a:t>(Eph. 2:2-3a).</a:t>
            </a:r>
          </a:p>
        </p:txBody>
      </p:sp>
      <p:sp>
        <p:nvSpPr>
          <p:cNvPr id="512006" name="Rectangle 6"/>
          <p:cNvSpPr>
            <a:spLocks noChangeArrowheads="1"/>
          </p:cNvSpPr>
          <p:nvPr/>
        </p:nvSpPr>
        <p:spPr bwMode="auto">
          <a:xfrm>
            <a:off x="4724400" y="4419600"/>
            <a:ext cx="4114800" cy="22860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sz="1800" b="1" dirty="0">
                <a:solidFill>
                  <a:srgbClr val="FFFFFF"/>
                </a:solidFill>
                <a:latin typeface="Arial" charset="0"/>
              </a:rPr>
              <a:t>Then they will come to their senses and escape from the devil</a:t>
            </a:r>
            <a:r>
              <a:rPr lang="fr-FR" altLang="ja-JP" sz="1800" b="1" dirty="0">
                <a:solidFill>
                  <a:srgbClr val="FFFFFF"/>
                </a:solidFill>
                <a:latin typeface="Arial" charset="0"/>
              </a:rPr>
              <a:t>'</a:t>
            </a:r>
            <a:r>
              <a:rPr lang="en-US" altLang="ja-JP" sz="1800" b="1" dirty="0">
                <a:solidFill>
                  <a:srgbClr val="FFFFFF"/>
                </a:solidFill>
                <a:latin typeface="Arial" charset="0"/>
              </a:rPr>
              <a:t>s trap. For </a:t>
            </a:r>
            <a:r>
              <a:rPr lang="en-US" altLang="ja-JP" sz="1800" b="1" dirty="0">
                <a:solidFill>
                  <a:srgbClr val="FFFF00"/>
                </a:solidFill>
                <a:latin typeface="Arial" charset="0"/>
              </a:rPr>
              <a:t>they have been held captive by him to do whatever he wants</a:t>
            </a:r>
            <a:r>
              <a:rPr lang="en-US" altLang="ja-JP" sz="1800" b="1" dirty="0">
                <a:solidFill>
                  <a:srgbClr val="FFFFFF"/>
                </a:solidFill>
                <a:latin typeface="Arial" charset="0"/>
              </a:rPr>
              <a:t> </a:t>
            </a:r>
            <a:br>
              <a:rPr lang="en-US" altLang="ja-JP" sz="1800" b="1" dirty="0">
                <a:solidFill>
                  <a:srgbClr val="FFFFFF"/>
                </a:solidFill>
                <a:latin typeface="Arial" charset="0"/>
              </a:rPr>
            </a:br>
            <a:r>
              <a:rPr lang="en-US" altLang="ja-JP" sz="1800" b="1" dirty="0">
                <a:solidFill>
                  <a:srgbClr val="FFFFFF"/>
                </a:solidFill>
                <a:latin typeface="Arial" charset="0"/>
              </a:rPr>
              <a:t>(2 Tim. 2:26).</a:t>
            </a:r>
            <a:endParaRPr lang="en-US" sz="1800" b="1" dirty="0">
              <a:solidFill>
                <a:srgbClr val="FFFF00"/>
              </a:solidFill>
              <a:latin typeface="Arial" charset="0"/>
            </a:endParaRPr>
          </a:p>
        </p:txBody>
      </p:sp>
      <p:sp>
        <p:nvSpPr>
          <p:cNvPr id="512007" name="Rectangle 7"/>
          <p:cNvSpPr>
            <a:spLocks noChangeArrowheads="1"/>
          </p:cNvSpPr>
          <p:nvPr/>
        </p:nvSpPr>
        <p:spPr bwMode="auto">
          <a:xfrm>
            <a:off x="0" y="990600"/>
            <a:ext cx="9144000" cy="838200"/>
          </a:xfrm>
          <a:prstGeom prst="rect">
            <a:avLst/>
          </a:prstGeom>
          <a:noFill/>
          <a:ln w="9525">
            <a:noFill/>
            <a:miter lim="800000"/>
            <a:headEnd/>
            <a:tailEnd/>
          </a:ln>
          <a:effectLst>
            <a:outerShdw blurRad="63500" dist="35921" dir="2700000" algn="ctr" rotWithShape="0">
              <a:srgbClr val="020000">
                <a:alpha val="74998"/>
              </a:srgbClr>
            </a:outerShdw>
          </a:effectLst>
        </p:spPr>
        <p:txBody>
          <a:bodyPr anchor="ctr"/>
          <a:lstStyle/>
          <a:p>
            <a:pPr algn="ctr">
              <a:defRPr/>
            </a:pPr>
            <a:r>
              <a:rPr lang="en-US" altLang="ja-JP" sz="3600" b="1" dirty="0">
                <a:solidFill>
                  <a:srgbClr val="FFFFFF"/>
                </a:solidFill>
                <a:latin typeface="Arial" charset="0"/>
              </a:rPr>
              <a:t>"Yes" seems the obvious answer…</a:t>
            </a:r>
            <a:endParaRPr lang="en-US" sz="3600" b="1" dirty="0">
              <a:solidFill>
                <a:srgbClr val="000000"/>
              </a:solidFill>
              <a:latin typeface="Arial" charset="0"/>
            </a:endParaRPr>
          </a:p>
        </p:txBody>
      </p:sp>
      <p:sp>
        <p:nvSpPr>
          <p:cNvPr id="512008" name="Text Box 8"/>
          <p:cNvSpPr txBox="1">
            <a:spLocks noChangeArrowheads="1"/>
          </p:cNvSpPr>
          <p:nvPr/>
        </p:nvSpPr>
        <p:spPr bwMode="auto">
          <a:xfrm>
            <a:off x="1905000" y="3505200"/>
            <a:ext cx="5029200" cy="1373188"/>
          </a:xfrm>
          <a:prstGeom prst="rect">
            <a:avLst/>
          </a:prstGeom>
          <a:solidFill>
            <a:srgbClr val="02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800" b="1" dirty="0">
                <a:solidFill>
                  <a:srgbClr val="FFFF00"/>
                </a:solidFill>
                <a:latin typeface="Arial" charset="0"/>
              </a:rPr>
              <a:t>By the way, name a country now that Satan is NOT deceiving right now…</a:t>
            </a:r>
          </a:p>
        </p:txBody>
      </p:sp>
      <p:sp>
        <p:nvSpPr>
          <p:cNvPr id="10"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chemeClr val="bg1"/>
                </a:solidFill>
                <a:latin typeface="Arial" charset="0"/>
                <a:cs typeface="Arial" charset="0"/>
              </a:rPr>
              <a:t>423</a:t>
            </a:r>
          </a:p>
        </p:txBody>
      </p:sp>
    </p:spTree>
    <p:extLst>
      <p:ext uri="{BB962C8B-B14F-4D97-AF65-F5344CB8AC3E}">
        <p14:creationId xmlns:p14="http://schemas.microsoft.com/office/powerpoint/2010/main" val="35075164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200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200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200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200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120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autoUpdateAnimBg="0"/>
      <p:bldP spid="512004" grpId="0" animBg="1" autoUpdateAnimBg="0"/>
      <p:bldP spid="512005" grpId="0" animBg="1" autoUpdateAnimBg="0"/>
      <p:bldP spid="512006" grpId="0" animBg="1" autoUpdateAnimBg="0"/>
      <p:bldP spid="512008" grpId="0" animBg="1"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show="0">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81923" name="Rectangle 3"/>
          <p:cNvSpPr>
            <a:spLocks noChangeArrowheads="1"/>
          </p:cNvSpPr>
          <p:nvPr/>
        </p:nvSpPr>
        <p:spPr bwMode="auto">
          <a:xfrm>
            <a:off x="381000" y="1219200"/>
            <a:ext cx="8667750" cy="528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3200" dirty="0">
                <a:solidFill>
                  <a:srgbClr val="FFFFFF"/>
                </a:solidFill>
                <a:latin typeface="Arial" charset="0"/>
                <a:cs typeface="Arial" charset="0"/>
              </a:rPr>
              <a:t>The best hermeneutic is a normal, literal, historical, and grammatical reading of a text</a:t>
            </a:r>
          </a:p>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3200" dirty="0">
                <a:solidFill>
                  <a:srgbClr val="FFFFFF"/>
                </a:solidFill>
                <a:latin typeface="Arial" charset="0"/>
                <a:cs typeface="Arial" charset="0"/>
              </a:rPr>
              <a:t>Rev. 19 (Christ</a:t>
            </a:r>
            <a:r>
              <a:rPr lang="fr-FR" altLang="ja-JP" sz="3200" dirty="0">
                <a:solidFill>
                  <a:srgbClr val="FFFFFF"/>
                </a:solidFill>
                <a:latin typeface="Arial" charset="0"/>
                <a:cs typeface="Arial" charset="0"/>
              </a:rPr>
              <a:t>'</a:t>
            </a:r>
            <a:r>
              <a:rPr lang="en-GB" altLang="ja-JP" sz="3200" dirty="0">
                <a:solidFill>
                  <a:srgbClr val="FFFFFF"/>
                </a:solidFill>
                <a:latin typeface="Arial" charset="0"/>
                <a:cs typeface="Arial" charset="0"/>
              </a:rPr>
              <a:t>s return) is </a:t>
            </a:r>
            <a:r>
              <a:rPr lang="en-GB" altLang="ja-JP" sz="3200" i="1" dirty="0">
                <a:solidFill>
                  <a:srgbClr val="FFFFFF"/>
                </a:solidFill>
                <a:latin typeface="Arial" charset="0"/>
                <a:cs typeface="Arial" charset="0"/>
              </a:rPr>
              <a:t>before</a:t>
            </a:r>
            <a:r>
              <a:rPr lang="en-GB" altLang="ja-JP" sz="3200" dirty="0">
                <a:solidFill>
                  <a:srgbClr val="FFFFFF"/>
                </a:solidFill>
                <a:latin typeface="Arial" charset="0"/>
                <a:cs typeface="Arial" charset="0"/>
              </a:rPr>
              <a:t> Rev. 20 (Christ</a:t>
            </a:r>
            <a:r>
              <a:rPr lang="fr-FR" altLang="ja-JP" sz="3200" dirty="0">
                <a:solidFill>
                  <a:srgbClr val="FFFFFF"/>
                </a:solidFill>
                <a:latin typeface="Arial" charset="0"/>
                <a:cs typeface="Arial" charset="0"/>
              </a:rPr>
              <a:t>'</a:t>
            </a:r>
            <a:r>
              <a:rPr lang="en-GB" altLang="ja-JP" sz="3200" dirty="0">
                <a:solidFill>
                  <a:srgbClr val="FFFFFF"/>
                </a:solidFill>
                <a:latin typeface="Arial" charset="0"/>
                <a:cs typeface="Arial" charset="0"/>
              </a:rPr>
              <a:t>s rule)</a:t>
            </a:r>
            <a:r>
              <a:rPr lang="en-US" altLang="ja-JP" sz="3200" dirty="0">
                <a:solidFill>
                  <a:srgbClr val="FFFFFF"/>
                </a:solidFill>
                <a:latin typeface="Arial" charset="0"/>
                <a:cs typeface="Arial" charset="0"/>
              </a:rPr>
              <a:t>‏</a:t>
            </a:r>
            <a:endParaRPr lang="en-GB" altLang="ja-JP" sz="3200" dirty="0">
              <a:solidFill>
                <a:srgbClr val="FFFFFF"/>
              </a:solidFill>
              <a:latin typeface="Arial" charset="0"/>
              <a:cs typeface="Arial" charset="0"/>
            </a:endParaRPr>
          </a:p>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3200" dirty="0">
                <a:solidFill>
                  <a:srgbClr val="FFFFFF"/>
                </a:solidFill>
                <a:latin typeface="Arial" charset="0"/>
                <a:cs typeface="Arial" charset="0"/>
              </a:rPr>
              <a:t>Natural way to see the 1000 years (20:1-6)</a:t>
            </a:r>
            <a:r>
              <a:rPr lang="en-US" sz="3200" dirty="0">
                <a:solidFill>
                  <a:srgbClr val="FFFFFF"/>
                </a:solidFill>
                <a:latin typeface="Arial" charset="0"/>
                <a:cs typeface="Arial" charset="0"/>
              </a:rPr>
              <a:t>‏</a:t>
            </a:r>
            <a:endParaRPr lang="en-GB" sz="3200" dirty="0">
              <a:solidFill>
                <a:srgbClr val="FFFFFF"/>
              </a:solidFill>
              <a:latin typeface="Arial" charset="0"/>
              <a:cs typeface="Arial" charset="0"/>
            </a:endParaRPr>
          </a:p>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3200" dirty="0">
                <a:solidFill>
                  <a:srgbClr val="FFFFFF"/>
                </a:solidFill>
                <a:latin typeface="Arial" charset="0"/>
                <a:cs typeface="Arial" charset="0"/>
              </a:rPr>
              <a:t>OT prophets saw a future period which is neither the present age nor heaven</a:t>
            </a:r>
          </a:p>
          <a:p>
            <a:pPr marL="741363" lvl="1" indent="-284163" defTabSz="449263" eaLnBrk="1" hangingPunct="1">
              <a:lnSpc>
                <a:spcPct val="90000"/>
              </a:lnSpc>
              <a:spcBef>
                <a:spcPts val="7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2800" dirty="0">
                <a:solidFill>
                  <a:srgbClr val="FFFFFF"/>
                </a:solidFill>
                <a:latin typeface="Arial" charset="0"/>
                <a:cs typeface="Arial" charset="0"/>
              </a:rPr>
              <a:t>Animal kingdom tamed (Isa. 11:6-9)</a:t>
            </a:r>
            <a:r>
              <a:rPr lang="en-US" sz="2800" dirty="0">
                <a:solidFill>
                  <a:srgbClr val="FFFFFF"/>
                </a:solidFill>
                <a:latin typeface="Arial" charset="0"/>
                <a:cs typeface="Arial" charset="0"/>
              </a:rPr>
              <a:t>‏</a:t>
            </a:r>
            <a:endParaRPr lang="en-GB" sz="2800" dirty="0">
              <a:solidFill>
                <a:srgbClr val="FFFFFF"/>
              </a:solidFill>
              <a:latin typeface="Arial" charset="0"/>
              <a:cs typeface="Arial" charset="0"/>
            </a:endParaRPr>
          </a:p>
          <a:p>
            <a:pPr marL="741363" lvl="1" indent="-284163" defTabSz="449263" eaLnBrk="1" hangingPunct="1">
              <a:lnSpc>
                <a:spcPct val="90000"/>
              </a:lnSpc>
              <a:spcBef>
                <a:spcPts val="700"/>
              </a:spcBef>
              <a:buClr>
                <a:srgbClr val="FFFF00"/>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2800" dirty="0">
                <a:solidFill>
                  <a:srgbClr val="FFFF00"/>
                </a:solidFill>
                <a:latin typeface="Arial" charset="0"/>
                <a:cs typeface="Arial" charset="0"/>
              </a:rPr>
              <a:t>Long life but still death (Isa. 65:20)</a:t>
            </a:r>
            <a:r>
              <a:rPr lang="en-US" sz="2800" dirty="0">
                <a:solidFill>
                  <a:srgbClr val="FFFF00"/>
                </a:solidFill>
                <a:latin typeface="Arial" charset="0"/>
                <a:cs typeface="Arial" charset="0"/>
              </a:rPr>
              <a:t>‏</a:t>
            </a:r>
            <a:endParaRPr lang="en-GB" sz="2800" dirty="0">
              <a:solidFill>
                <a:srgbClr val="FFFF00"/>
              </a:solidFill>
              <a:latin typeface="Arial" charset="0"/>
              <a:cs typeface="Arial" charset="0"/>
            </a:endParaRPr>
          </a:p>
          <a:p>
            <a:pPr marL="741363" lvl="1" indent="-284163" defTabSz="449263" eaLnBrk="1" hangingPunct="1">
              <a:lnSpc>
                <a:spcPct val="90000"/>
              </a:lnSpc>
              <a:spcBef>
                <a:spcPts val="700"/>
              </a:spcBef>
              <a:buClr>
                <a:srgbClr val="FFFF00"/>
              </a:buClr>
              <a:buSzPct val="100000"/>
              <a:buFont typeface="Arial" charset="0"/>
              <a:buNone/>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endParaRPr lang="en-GB" sz="2800" dirty="0">
              <a:solidFill>
                <a:srgbClr val="FFFF00"/>
              </a:solidFill>
              <a:latin typeface="Arial" charset="0"/>
              <a:cs typeface="Arial" charset="0"/>
            </a:endParaRPr>
          </a:p>
        </p:txBody>
      </p:sp>
      <p:sp>
        <p:nvSpPr>
          <p:cNvPr id="2" name="Title 1"/>
          <p:cNvSpPr>
            <a:spLocks noGrp="1"/>
          </p:cNvSpPr>
          <p:nvPr>
            <p:ph type="title" idx="4294967295"/>
          </p:nvPr>
        </p:nvSpPr>
        <p:spPr>
          <a:xfrm>
            <a:off x="617538" y="333375"/>
            <a:ext cx="7770812" cy="863600"/>
          </a:xfrm>
          <a:solidFill>
            <a:srgbClr val="333399"/>
          </a:solidFill>
        </p:spPr>
        <p:txBody>
          <a:bodyPr/>
          <a:lstStyle/>
          <a:p>
            <a:pPr eaLnBrk="1" hangingPunct="1">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GB" kern="1200" dirty="0">
                <a:solidFill>
                  <a:srgbClr val="FFFFFF"/>
                </a:solidFill>
                <a:latin typeface="Arial" charset="0"/>
                <a:ea typeface="ＭＳ Ｐゴシック" charset="0"/>
                <a:cs typeface="Arial" charset="0"/>
              </a:rPr>
              <a:t>Why Am I Premillennial?</a:t>
            </a:r>
            <a:endParaRPr lang="en-US" kern="1200" dirty="0">
              <a:solidFill>
                <a:srgbClr val="FFFFFF"/>
              </a:solidFill>
              <a:latin typeface="Arial" charset="0"/>
              <a:ea typeface="ＭＳ Ｐゴシック" charset="0"/>
              <a:cs typeface="Arial" charset="0"/>
            </a:endParaRPr>
          </a:p>
        </p:txBody>
      </p:sp>
      <p:sp>
        <p:nvSpPr>
          <p:cNvPr id="4" name="Text Box 37"/>
          <p:cNvSpPr txBox="1">
            <a:spLocks noChangeArrowheads="1"/>
          </p:cNvSpPr>
          <p:nvPr/>
        </p:nvSpPr>
        <p:spPr bwMode="auto">
          <a:xfrm>
            <a:off x="8394455"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434</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81923">
                                            <p:txEl>
                                              <p:charRg st="303" end="342"/>
                                            </p:txEl>
                                          </p:spTgt>
                                        </p:tgtEl>
                                        <p:attrNameLst>
                                          <p:attrName>style.visibility</p:attrName>
                                        </p:attrNameLst>
                                      </p:cBhvr>
                                      <p:to>
                                        <p:strVal val="visible"/>
                                      </p:to>
                                    </p:set>
                                    <p:animEffect transition="in" filter="dissolve">
                                      <p:cBhvr additive="repl">
                                        <p:cTn id="7" dur="500"/>
                                        <p:tgtEl>
                                          <p:spTgt spid="81923">
                                            <p:txEl>
                                              <p:charRg st="303" end="34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34945" name="Rectangle 1"/>
          <p:cNvSpPr>
            <a:spLocks noChangeArrowheads="1"/>
          </p:cNvSpPr>
          <p:nvPr/>
        </p:nvSpPr>
        <p:spPr bwMode="auto">
          <a:xfrm>
            <a:off x="0" y="0"/>
            <a:ext cx="9144000" cy="6858000"/>
          </a:xfrm>
          <a:prstGeom prst="rect">
            <a:avLst/>
          </a:prstGeom>
          <a:gradFill rotWithShape="0">
            <a:gsLst>
              <a:gs pos="0">
                <a:srgbClr val="000000"/>
              </a:gs>
              <a:gs pos="100000">
                <a:srgbClr val="000000">
                  <a:alpha val="67000"/>
                </a:srgbClr>
              </a:gs>
            </a:gsLst>
            <a:lin ang="5400000" scaled="1"/>
          </a:gradFill>
          <a:ln w="9360">
            <a:solidFill>
              <a:srgbClr val="000000"/>
            </a:solidFill>
            <a:miter lim="800000"/>
            <a:headEnd/>
            <a:tailEnd/>
          </a:ln>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34946" name="Rectangle 3"/>
          <p:cNvSpPr>
            <a:spLocks noChangeArrowheads="1"/>
          </p:cNvSpPr>
          <p:nvPr/>
        </p:nvSpPr>
        <p:spPr bwMode="auto">
          <a:xfrm>
            <a:off x="3581400" y="2209800"/>
            <a:ext cx="5181600"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defTabSz="449263" eaLnBrk="1" hangingPunct="1">
              <a:spcBef>
                <a:spcPts val="800"/>
              </a:spcBef>
              <a:buClr>
                <a:srgbClr val="D2D2D2"/>
              </a:buClr>
              <a:buSzPct val="100000"/>
              <a:buFont typeface="Wingdings"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3200" dirty="0">
                <a:solidFill>
                  <a:srgbClr val="D2D2D2"/>
                </a:solidFill>
                <a:latin typeface="Arial" charset="0"/>
                <a:cs typeface="Arial" charset="0"/>
              </a:rPr>
              <a:t>NLT Isaiah 65:20 </a:t>
            </a:r>
            <a:r>
              <a:rPr lang="en-GB" altLang="ja-JP" sz="3200" dirty="0">
                <a:solidFill>
                  <a:srgbClr val="D2D2D2"/>
                </a:solidFill>
                <a:latin typeface="Arial" charset="0"/>
                <a:cs typeface="Arial" charset="0"/>
              </a:rPr>
              <a:t>"No longer will babies die when only a few days old. No longer will adults die before they have lived a full life. No longer will people be considered old at one hundred! Only sinners will die that young!"</a:t>
            </a:r>
            <a:endParaRPr lang="en-GB" sz="3200" dirty="0">
              <a:solidFill>
                <a:srgbClr val="D2D2D2"/>
              </a:solidFill>
              <a:latin typeface="Arial" charset="0"/>
              <a:cs typeface="Arial" charset="0"/>
            </a:endParaRPr>
          </a:p>
        </p:txBody>
      </p:sp>
      <p:sp>
        <p:nvSpPr>
          <p:cNvPr id="2" name="Title 1"/>
          <p:cNvSpPr>
            <a:spLocks noGrp="1"/>
          </p:cNvSpPr>
          <p:nvPr>
            <p:ph type="title" idx="4294967295"/>
          </p:nvPr>
        </p:nvSpPr>
        <p:spPr>
          <a:xfrm>
            <a:off x="1979613" y="476250"/>
            <a:ext cx="6607175" cy="1446213"/>
          </a:xfrm>
        </p:spPr>
        <p:txBody>
          <a:bodyPr/>
          <a:lstStyle/>
          <a:p>
            <a:pPr eaLnBrk="1" hangingPunct="1">
              <a:defRPr/>
            </a:pPr>
            <a:r>
              <a:rPr lang="en-GB" sz="4000" kern="1200" dirty="0">
                <a:solidFill>
                  <a:srgbClr val="D2D2D2"/>
                </a:solidFill>
                <a:latin typeface="Arial"/>
                <a:ea typeface="ＭＳ Ｐゴシック"/>
                <a:cs typeface="Arial"/>
              </a:rPr>
              <a:t>Incredibly Long Life (</a:t>
            </a:r>
            <a:r>
              <a:rPr lang="en-GB" sz="3600" kern="1200" dirty="0">
                <a:solidFill>
                  <a:srgbClr val="D2D2D2"/>
                </a:solidFill>
                <a:latin typeface="Arial"/>
                <a:ea typeface="ＭＳ Ｐゴシック"/>
                <a:cs typeface="Arial"/>
              </a:rPr>
              <a:t>NLT</a:t>
            </a:r>
            <a:r>
              <a:rPr lang="en-GB" sz="4000" kern="1200" dirty="0">
                <a:solidFill>
                  <a:srgbClr val="D2D2D2"/>
                </a:solidFill>
                <a:latin typeface="Arial"/>
                <a:ea typeface="ＭＳ Ｐゴシック"/>
                <a:cs typeface="Arial"/>
              </a:rPr>
              <a:t>)!</a:t>
            </a:r>
            <a:endParaRPr lang="en-US" sz="3600" dirty="0"/>
          </a:p>
        </p:txBody>
      </p:sp>
      <p:sp>
        <p:nvSpPr>
          <p:cNvPr id="5" name="Text Box 37"/>
          <p:cNvSpPr txBox="1">
            <a:spLocks noChangeArrowheads="1"/>
          </p:cNvSpPr>
          <p:nvPr/>
        </p:nvSpPr>
        <p:spPr bwMode="auto">
          <a:xfrm>
            <a:off x="8394455"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434</a:t>
            </a: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23681" name="Rectangle 6"/>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pic>
        <p:nvPicPr>
          <p:cNvPr id="1223682" name="Picture 5" descr="ascension"/>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33600" y="3175"/>
            <a:ext cx="5414963" cy="6854825"/>
          </a:xfrm>
          <a:prstGeom prst="rect">
            <a:avLst/>
          </a:prstGeom>
          <a:noFill/>
          <a:ln w="57150">
            <a:solidFill>
              <a:srgbClr val="00CCFF"/>
            </a:solidFill>
            <a:miter lim="800000"/>
            <a:headEnd/>
            <a:tailEnd/>
          </a:ln>
          <a:extLst>
            <a:ext uri="{909E8E84-426E-40dd-AFC4-6F175D3DCCD1}">
              <a14:hiddenFill xmlns="" xmlns:a14="http://schemas.microsoft.com/office/drawing/2010/main">
                <a:solidFill>
                  <a:srgbClr val="FFFFFF"/>
                </a:solidFill>
              </a14:hiddenFill>
            </a:ext>
          </a:extLst>
        </p:spPr>
      </p:pic>
      <p:sp>
        <p:nvSpPr>
          <p:cNvPr id="1223683" name="Title 3"/>
          <p:cNvSpPr>
            <a:spLocks noGrp="1"/>
          </p:cNvSpPr>
          <p:nvPr>
            <p:ph type="title" idx="4294967295"/>
          </p:nvPr>
        </p:nvSpPr>
        <p:spPr>
          <a:xfrm>
            <a:off x="2149293" y="4528781"/>
            <a:ext cx="5399017" cy="2209800"/>
          </a:xfrm>
        </p:spPr>
        <p:txBody>
          <a:bodyPr/>
          <a:lstStyle/>
          <a:p>
            <a:r>
              <a:rPr lang="en-US" sz="3600" b="1" dirty="0">
                <a:solidFill>
                  <a:schemeClr val="tx1"/>
                </a:solidFill>
                <a:latin typeface="Arial" charset="0"/>
                <a:ea typeface="ＭＳ Ｐゴシック" charset="0"/>
              </a:rPr>
              <a:t>But those born before the Millennium will get perfect bodies!</a:t>
            </a:r>
          </a:p>
        </p:txBody>
      </p:sp>
      <p:sp>
        <p:nvSpPr>
          <p:cNvPr id="5" name="Text Box 37"/>
          <p:cNvSpPr txBox="1">
            <a:spLocks noChangeArrowheads="1"/>
          </p:cNvSpPr>
          <p:nvPr/>
        </p:nvSpPr>
        <p:spPr bwMode="auto">
          <a:xfrm>
            <a:off x="8427020" y="-10856"/>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434</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show="0">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1236994" name="Text Box 1"/>
          <p:cNvSpPr txBox="1">
            <a:spLocks noChangeArrowheads="1"/>
          </p:cNvSpPr>
          <p:nvPr/>
        </p:nvSpPr>
        <p:spPr bwMode="auto">
          <a:xfrm>
            <a:off x="685800" y="333375"/>
            <a:ext cx="7772400" cy="874713"/>
          </a:xfrm>
          <a:prstGeom prst="rect">
            <a:avLst/>
          </a:prstGeom>
          <a:solidFill>
            <a:srgbClr val="333399"/>
          </a:solidFill>
          <a:ln>
            <a:noFill/>
          </a:ln>
          <a:extLst>
            <a:ext uri="{91240B29-F687-4f45-9708-019B960494DF}">
              <a14:hiddenLine xmlns="" xmlns:a14="http://schemas.microsoft.com/office/drawing/2010/main" w="9525">
                <a:solidFill>
                  <a:srgbClr val="000000"/>
                </a:solidFill>
                <a:round/>
                <a:headEnd/>
                <a:tailEnd/>
              </a14:hiddenLine>
            </a:ext>
          </a:extLst>
        </p:spPr>
        <p:txBody>
          <a:bodyPr anchor="ct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2pPr>
            <a:lvl3pPr marL="1143000" indent="-22860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3pPr>
            <a:lvl4pPr marL="1600200" indent="-22860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4pPr>
            <a:lvl5pPr marL="2057400" indent="-228600"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tx1"/>
                </a:solidFill>
                <a:latin typeface="Comic Sans MS" charset="0"/>
                <a:ea typeface="ＭＳ Ｐゴシック" charset="0"/>
              </a:defRPr>
            </a:lvl9pPr>
          </a:lstStyle>
          <a:p>
            <a:pPr algn="ctr" eaLnBrk="1" hangingPunct="1">
              <a:buClr>
                <a:srgbClr val="FFFFFF"/>
              </a:buClr>
              <a:buSzPct val="100000"/>
              <a:buFont typeface="Arial" charset="0"/>
              <a:buNone/>
            </a:pPr>
            <a:r>
              <a:rPr lang="en-GB" sz="4400">
                <a:solidFill>
                  <a:srgbClr val="FFFFFF"/>
                </a:solidFill>
                <a:latin typeface="Arial" charset="0"/>
                <a:cs typeface="Arial" charset="0"/>
              </a:rPr>
              <a:t>Why Am I Premillennial?</a:t>
            </a:r>
          </a:p>
        </p:txBody>
      </p:sp>
      <p:sp>
        <p:nvSpPr>
          <p:cNvPr id="84994" name="Rectangle 2"/>
          <p:cNvSpPr>
            <a:spLocks noChangeArrowheads="1"/>
          </p:cNvSpPr>
          <p:nvPr/>
        </p:nvSpPr>
        <p:spPr bwMode="auto">
          <a:xfrm>
            <a:off x="476250" y="1371600"/>
            <a:ext cx="8667750" cy="4505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3200" dirty="0">
                <a:solidFill>
                  <a:srgbClr val="FFFFFF"/>
                </a:solidFill>
                <a:latin typeface="Arial" charset="0"/>
                <a:cs typeface="Arial" charset="0"/>
              </a:rPr>
              <a:t>The best hermeneutic is a normal, literal, historical, and grammatical reading of a text</a:t>
            </a:r>
          </a:p>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3200" dirty="0">
                <a:solidFill>
                  <a:srgbClr val="FFFFFF"/>
                </a:solidFill>
                <a:latin typeface="Arial" charset="0"/>
                <a:cs typeface="Arial" charset="0"/>
              </a:rPr>
              <a:t>Rev. 19 (Christ</a:t>
            </a:r>
            <a:r>
              <a:rPr lang="fr-FR" altLang="ja-JP" sz="3200" dirty="0">
                <a:solidFill>
                  <a:srgbClr val="FFFFFF"/>
                </a:solidFill>
                <a:latin typeface="Arial" charset="0"/>
                <a:cs typeface="Arial" charset="0"/>
              </a:rPr>
              <a:t>'</a:t>
            </a:r>
            <a:r>
              <a:rPr lang="en-GB" altLang="ja-JP" sz="3200" dirty="0">
                <a:solidFill>
                  <a:srgbClr val="FFFFFF"/>
                </a:solidFill>
                <a:latin typeface="Arial" charset="0"/>
                <a:cs typeface="Arial" charset="0"/>
              </a:rPr>
              <a:t>s return) is </a:t>
            </a:r>
            <a:r>
              <a:rPr lang="en-GB" altLang="ja-JP" sz="3200" i="1" dirty="0">
                <a:solidFill>
                  <a:srgbClr val="FFFFFF"/>
                </a:solidFill>
                <a:latin typeface="Arial" charset="0"/>
                <a:cs typeface="Arial" charset="0"/>
              </a:rPr>
              <a:t>before</a:t>
            </a:r>
            <a:r>
              <a:rPr lang="en-GB" altLang="ja-JP" sz="3200" dirty="0">
                <a:solidFill>
                  <a:srgbClr val="FFFFFF"/>
                </a:solidFill>
                <a:latin typeface="Arial" charset="0"/>
                <a:cs typeface="Arial" charset="0"/>
              </a:rPr>
              <a:t> Rev. 20 (Christ</a:t>
            </a:r>
            <a:r>
              <a:rPr lang="fr-FR" altLang="ja-JP" sz="3200" dirty="0">
                <a:solidFill>
                  <a:srgbClr val="FFFFFF"/>
                </a:solidFill>
                <a:latin typeface="Arial" charset="0"/>
                <a:cs typeface="Arial" charset="0"/>
              </a:rPr>
              <a:t>'</a:t>
            </a:r>
            <a:r>
              <a:rPr lang="en-GB" altLang="ja-JP" sz="3200" dirty="0">
                <a:solidFill>
                  <a:srgbClr val="FFFFFF"/>
                </a:solidFill>
                <a:latin typeface="Arial" charset="0"/>
                <a:cs typeface="Arial" charset="0"/>
              </a:rPr>
              <a:t>s rule)</a:t>
            </a:r>
          </a:p>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3200" dirty="0">
                <a:solidFill>
                  <a:srgbClr val="FFFFFF"/>
                </a:solidFill>
                <a:latin typeface="Arial" charset="0"/>
                <a:cs typeface="Arial" charset="0"/>
              </a:rPr>
              <a:t>Natural way to see the 1000 years (20:1-6)</a:t>
            </a:r>
          </a:p>
          <a:p>
            <a:pPr marL="341313" indent="-341313" defTabSz="449263" eaLnBrk="1" hangingPunct="1">
              <a:lnSpc>
                <a:spcPct val="90000"/>
              </a:lnSpc>
              <a:spcBef>
                <a:spcPts val="8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3200" dirty="0">
                <a:solidFill>
                  <a:srgbClr val="FFFFFF"/>
                </a:solidFill>
                <a:latin typeface="Arial" charset="0"/>
                <a:cs typeface="Arial" charset="0"/>
              </a:rPr>
              <a:t>OT prophets saw a future period which is neither the present age nor heaven</a:t>
            </a:r>
          </a:p>
          <a:p>
            <a:pPr marL="741363" lvl="1" indent="-284163" defTabSz="449263" eaLnBrk="1" hangingPunct="1">
              <a:lnSpc>
                <a:spcPct val="90000"/>
              </a:lnSpc>
              <a:spcBef>
                <a:spcPts val="7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2800" dirty="0">
                <a:solidFill>
                  <a:srgbClr val="FFFFFF"/>
                </a:solidFill>
                <a:latin typeface="Arial" charset="0"/>
                <a:cs typeface="Arial" charset="0"/>
              </a:rPr>
              <a:t>Animal kingdom tamed (Isa. 11:6-9)</a:t>
            </a:r>
          </a:p>
          <a:p>
            <a:pPr marL="741363" lvl="1" indent="-284163" defTabSz="449263" eaLnBrk="1" hangingPunct="1">
              <a:lnSpc>
                <a:spcPct val="90000"/>
              </a:lnSpc>
              <a:spcBef>
                <a:spcPts val="700"/>
              </a:spcBef>
              <a:buClr>
                <a:srgbClr val="FFFFFF"/>
              </a:buClr>
              <a:buSzPct val="100000"/>
              <a:buFont typeface="Arial" charset="0"/>
              <a:buChar char="–"/>
              <a:tabLst>
                <a:tab pos="341313" algn="l"/>
                <a:tab pos="798513" algn="l"/>
                <a:tab pos="1255713" algn="l"/>
                <a:tab pos="1712913" algn="l"/>
                <a:tab pos="2170113" algn="l"/>
                <a:tab pos="2627313" algn="l"/>
                <a:tab pos="3084513" algn="l"/>
                <a:tab pos="3541713" algn="l"/>
                <a:tab pos="3998913" algn="l"/>
                <a:tab pos="4456113" algn="l"/>
                <a:tab pos="4913313" algn="l"/>
                <a:tab pos="5370513" algn="l"/>
                <a:tab pos="5827713" algn="l"/>
                <a:tab pos="6284913" algn="l"/>
                <a:tab pos="6742113" algn="l"/>
                <a:tab pos="7199313" algn="l"/>
                <a:tab pos="7656513" algn="l"/>
                <a:tab pos="8113713" algn="l"/>
                <a:tab pos="8570913" algn="l"/>
                <a:tab pos="9028113" algn="l"/>
                <a:tab pos="9485313" algn="l"/>
              </a:tabLst>
            </a:pPr>
            <a:r>
              <a:rPr lang="en-GB" sz="2800" dirty="0">
                <a:solidFill>
                  <a:srgbClr val="FFFFFF"/>
                </a:solidFill>
                <a:latin typeface="Arial" charset="0"/>
                <a:cs typeface="Arial" charset="0"/>
              </a:rPr>
              <a:t>Long life but still death (Isa. 65:20)</a:t>
            </a:r>
            <a:endParaRPr lang="en-GB" sz="2800" dirty="0">
              <a:solidFill>
                <a:srgbClr val="FFFF00"/>
              </a:solidFill>
              <a:latin typeface="Arial" charset="0"/>
              <a:cs typeface="Arial" charset="0"/>
            </a:endParaRPr>
          </a:p>
        </p:txBody>
      </p:sp>
      <p:sp>
        <p:nvSpPr>
          <p:cNvPr id="2" name="Title 1"/>
          <p:cNvSpPr>
            <a:spLocks noGrp="1"/>
          </p:cNvSpPr>
          <p:nvPr>
            <p:ph type="title" idx="4294967295"/>
          </p:nvPr>
        </p:nvSpPr>
        <p:spPr>
          <a:xfrm>
            <a:off x="900113" y="5689600"/>
            <a:ext cx="7770812" cy="1141413"/>
          </a:xfrm>
        </p:spPr>
        <p:txBody>
          <a:bodyPr/>
          <a:lstStyle/>
          <a:p>
            <a:pPr marL="354013" indent="-354013" algn="l" eaLnBrk="1" hangingPunct="1">
              <a:defRPr/>
            </a:pPr>
            <a:r>
              <a:rPr lang="en-GB" sz="2800" kern="1200" dirty="0">
                <a:solidFill>
                  <a:srgbClr val="FFFF00"/>
                </a:solidFill>
                <a:latin typeface="Arial"/>
                <a:ea typeface="ＭＳ Ｐゴシック"/>
                <a:cs typeface="Arial"/>
              </a:rPr>
              <a:t>– Yearly observances after Messiah</a:t>
            </a:r>
            <a:r>
              <a:rPr lang="fr-FR" sz="2800" kern="1200" dirty="0">
                <a:solidFill>
                  <a:srgbClr val="FFFF00"/>
                </a:solidFill>
                <a:latin typeface="Arial"/>
                <a:ea typeface="ＭＳ Ｐゴシック"/>
                <a:cs typeface="Arial"/>
              </a:rPr>
              <a:t>'</a:t>
            </a:r>
            <a:r>
              <a:rPr lang="en-GB" sz="2800" kern="1200" dirty="0">
                <a:solidFill>
                  <a:srgbClr val="FFFF00"/>
                </a:solidFill>
                <a:latin typeface="Arial"/>
                <a:ea typeface="ＭＳ Ｐゴシック"/>
                <a:cs typeface="Arial"/>
              </a:rPr>
              <a:t>s return (Zech. 14:15-17)</a:t>
            </a:r>
            <a:endParaRPr lang="en-US" dirty="0"/>
          </a:p>
        </p:txBody>
      </p:sp>
      <p:sp>
        <p:nvSpPr>
          <p:cNvPr id="5" name="Text Box 37"/>
          <p:cNvSpPr txBox="1">
            <a:spLocks noChangeArrowheads="1"/>
          </p:cNvSpPr>
          <p:nvPr/>
        </p:nvSpPr>
        <p:spPr bwMode="auto">
          <a:xfrm>
            <a:off x="8394455"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434</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84994">
                                            <p:txEl>
                                              <p:charRg st="342" end="342"/>
                                            </p:txEl>
                                          </p:spTgt>
                                        </p:tgtEl>
                                        <p:attrNameLst>
                                          <p:attrName>style.visibility</p:attrName>
                                        </p:attrNameLst>
                                      </p:cBhvr>
                                      <p:to>
                                        <p:strVal val="visible"/>
                                      </p:to>
                                    </p:set>
                                    <p:animEffect transition="in" filter="dissolve">
                                      <p:cBhvr additive="repl">
                                        <p:cTn id="7" dur="500"/>
                                        <p:tgtEl>
                                          <p:spTgt spid="84994">
                                            <p:txEl>
                                              <p:charRg st="342" end="34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390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1239042" name="AutoShape 3"/>
          <p:cNvSpPr>
            <a:spLocks noChangeArrowheads="1"/>
          </p:cNvSpPr>
          <p:nvPr/>
        </p:nvSpPr>
        <p:spPr bwMode="auto">
          <a:xfrm>
            <a:off x="5181600" y="908050"/>
            <a:ext cx="1035050" cy="2070100"/>
          </a:xfrm>
          <a:prstGeom prst="star4">
            <a:avLst>
              <a:gd name="adj" fmla="val 12500"/>
            </a:avLst>
          </a:prstGeom>
          <a:solidFill>
            <a:srgbClr val="FF0000"/>
          </a:solidFill>
          <a:ln>
            <a:noFill/>
          </a:ln>
          <a:effectLst>
            <a:outerShdw dist="17819" dir="2700000" algn="ctr" rotWithShape="0">
              <a:srgbClr val="000514">
                <a:alpha val="50026"/>
              </a:srgbClr>
            </a:outerShdw>
          </a:effectLst>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39043" name="Line 4"/>
          <p:cNvSpPr>
            <a:spLocks noChangeShapeType="1"/>
          </p:cNvSpPr>
          <p:nvPr/>
        </p:nvSpPr>
        <p:spPr bwMode="auto">
          <a:xfrm flipH="1">
            <a:off x="5027613" y="2362200"/>
            <a:ext cx="307975" cy="609600"/>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 xmlns:a14="http://schemas.microsoft.com/office/drawing/2010/main">
                <a:noFill/>
              </a14:hiddenFill>
            </a:ext>
          </a:extLst>
        </p:spPr>
        <p:txBody>
          <a:bodyPr/>
          <a:lstStyle/>
          <a:p>
            <a:endParaRPr lang="en-US"/>
          </a:p>
        </p:txBody>
      </p:sp>
      <p:sp>
        <p:nvSpPr>
          <p:cNvPr id="1239044" name="Line 5"/>
          <p:cNvSpPr>
            <a:spLocks noChangeShapeType="1"/>
          </p:cNvSpPr>
          <p:nvPr/>
        </p:nvSpPr>
        <p:spPr bwMode="auto">
          <a:xfrm flipH="1" flipV="1">
            <a:off x="4951413" y="1674813"/>
            <a:ext cx="384175" cy="155575"/>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 xmlns:a14="http://schemas.microsoft.com/office/drawing/2010/main">
                <a:noFill/>
              </a14:hiddenFill>
            </a:ext>
          </a:extLst>
        </p:spPr>
        <p:txBody>
          <a:bodyPr/>
          <a:lstStyle/>
          <a:p>
            <a:endParaRPr lang="en-US"/>
          </a:p>
        </p:txBody>
      </p:sp>
      <p:sp>
        <p:nvSpPr>
          <p:cNvPr id="1239045" name="Line 6"/>
          <p:cNvSpPr>
            <a:spLocks noChangeShapeType="1"/>
          </p:cNvSpPr>
          <p:nvPr/>
        </p:nvSpPr>
        <p:spPr bwMode="auto">
          <a:xfrm flipV="1">
            <a:off x="6330950" y="1685925"/>
            <a:ext cx="762000" cy="79375"/>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 xmlns:a14="http://schemas.microsoft.com/office/drawing/2010/main">
                <a:noFill/>
              </a14:hiddenFill>
            </a:ext>
          </a:extLst>
        </p:spPr>
        <p:txBody>
          <a:bodyPr/>
          <a:lstStyle/>
          <a:p>
            <a:endParaRPr lang="en-US"/>
          </a:p>
        </p:txBody>
      </p:sp>
      <p:sp>
        <p:nvSpPr>
          <p:cNvPr id="1239046" name="Line 7"/>
          <p:cNvSpPr>
            <a:spLocks noChangeShapeType="1"/>
          </p:cNvSpPr>
          <p:nvPr/>
        </p:nvSpPr>
        <p:spPr bwMode="auto">
          <a:xfrm>
            <a:off x="6286500" y="2133600"/>
            <a:ext cx="1828800" cy="1752600"/>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 xmlns:a14="http://schemas.microsoft.com/office/drawing/2010/main">
                <a:noFill/>
              </a14:hiddenFill>
            </a:ext>
          </a:extLst>
        </p:spPr>
        <p:txBody>
          <a:bodyPr/>
          <a:lstStyle/>
          <a:p>
            <a:endParaRPr lang="en-US"/>
          </a:p>
        </p:txBody>
      </p:sp>
      <p:sp>
        <p:nvSpPr>
          <p:cNvPr id="1239047" name="Line 8"/>
          <p:cNvSpPr>
            <a:spLocks noChangeShapeType="1"/>
          </p:cNvSpPr>
          <p:nvPr/>
        </p:nvSpPr>
        <p:spPr bwMode="auto">
          <a:xfrm flipH="1">
            <a:off x="3579813" y="2133600"/>
            <a:ext cx="1603375" cy="1447800"/>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 xmlns:a14="http://schemas.microsoft.com/office/drawing/2010/main">
                <a:noFill/>
              </a14:hiddenFill>
            </a:ext>
          </a:extLst>
        </p:spPr>
        <p:txBody>
          <a:bodyPr/>
          <a:lstStyle/>
          <a:p>
            <a:endParaRPr lang="en-US"/>
          </a:p>
        </p:txBody>
      </p:sp>
      <p:sp>
        <p:nvSpPr>
          <p:cNvPr id="1239048" name="Line 9"/>
          <p:cNvSpPr>
            <a:spLocks noChangeShapeType="1"/>
          </p:cNvSpPr>
          <p:nvPr/>
        </p:nvSpPr>
        <p:spPr bwMode="auto">
          <a:xfrm flipH="1">
            <a:off x="2894013" y="1981200"/>
            <a:ext cx="2212975" cy="1588"/>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 xmlns:a14="http://schemas.microsoft.com/office/drawing/2010/main">
                <a:noFill/>
              </a14:hiddenFill>
            </a:ext>
          </a:extLst>
        </p:spPr>
        <p:txBody>
          <a:bodyPr/>
          <a:lstStyle/>
          <a:p>
            <a:endParaRPr lang="en-US"/>
          </a:p>
        </p:txBody>
      </p:sp>
      <p:sp>
        <p:nvSpPr>
          <p:cNvPr id="1239049" name="Line 10"/>
          <p:cNvSpPr>
            <a:spLocks noChangeShapeType="1"/>
          </p:cNvSpPr>
          <p:nvPr/>
        </p:nvSpPr>
        <p:spPr bwMode="auto">
          <a:xfrm>
            <a:off x="6332538" y="1916113"/>
            <a:ext cx="1524000" cy="381000"/>
          </a:xfrm>
          <a:prstGeom prst="line">
            <a:avLst/>
          </a:prstGeom>
          <a:noFill/>
          <a:ln w="57240">
            <a:solidFill>
              <a:srgbClr val="FF0000"/>
            </a:solidFill>
            <a:miter lim="800000"/>
            <a:headEnd/>
            <a:tailEnd type="triangle" w="med" len="med"/>
          </a:ln>
          <a:effectLst>
            <a:outerShdw dist="17819" dir="2700000" algn="ctr" rotWithShape="0">
              <a:srgbClr val="000514">
                <a:alpha val="50026"/>
              </a:srgbClr>
            </a:outerShdw>
          </a:effectLst>
          <a:extLst>
            <a:ext uri="{909E8E84-426E-40dd-AFC4-6F175D3DCCD1}">
              <a14:hiddenFill xmlns="" xmlns:a14="http://schemas.microsoft.com/office/drawing/2010/main">
                <a:noFill/>
              </a14:hiddenFill>
            </a:ext>
          </a:extLst>
        </p:spPr>
        <p:txBody>
          <a:bodyPr/>
          <a:lstStyle/>
          <a:p>
            <a:endParaRPr lang="en-US"/>
          </a:p>
        </p:txBody>
      </p:sp>
      <p:sp>
        <p:nvSpPr>
          <p:cNvPr id="1239050" name="Text Box 11"/>
          <p:cNvSpPr txBox="1">
            <a:spLocks noChangeArrowheads="1"/>
          </p:cNvSpPr>
          <p:nvPr/>
        </p:nvSpPr>
        <p:spPr bwMode="auto">
          <a:xfrm>
            <a:off x="152400" y="4383088"/>
            <a:ext cx="7467600" cy="1571625"/>
          </a:xfrm>
          <a:prstGeom prst="rect">
            <a:avLst/>
          </a:prstGeom>
          <a:solidFill>
            <a:srgbClr val="003399"/>
          </a:solidFill>
          <a:ln w="9360">
            <a:solidFill>
              <a:srgbClr val="000514"/>
            </a:solidFill>
            <a:miter lim="800000"/>
            <a:headEnd/>
            <a:tailEnd/>
          </a:ln>
        </p:spPr>
        <p:txBody>
          <a:bodyPr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FFFFFF"/>
              </a:buClr>
              <a:buSzPct val="100000"/>
              <a:buFont typeface="Arial" charset="0"/>
              <a:buNone/>
            </a:pPr>
            <a:r>
              <a:rPr lang="en-US" altLang="ja-JP" sz="3200" dirty="0">
                <a:solidFill>
                  <a:srgbClr val="FFFFFF"/>
                </a:solidFill>
                <a:latin typeface="Arial" charset="0"/>
                <a:cs typeface="Arial" charset="0"/>
              </a:rPr>
              <a:t>"</a:t>
            </a:r>
            <a:r>
              <a:rPr lang="en-GB" altLang="ja-JP" sz="3200" dirty="0">
                <a:solidFill>
                  <a:srgbClr val="FFFFFF"/>
                </a:solidFill>
                <a:latin typeface="Arial" charset="0"/>
                <a:cs typeface="Arial" charset="0"/>
              </a:rPr>
              <a:t>The law will go out from Zion, </a:t>
            </a:r>
          </a:p>
          <a:p>
            <a:pPr algn="r" eaLnBrk="1" hangingPunct="1">
              <a:buClr>
                <a:srgbClr val="FFFFFF"/>
              </a:buClr>
              <a:buSzPct val="100000"/>
              <a:buFont typeface="Arial" charset="0"/>
              <a:buNone/>
            </a:pPr>
            <a:r>
              <a:rPr lang="en-GB" sz="3200" dirty="0">
                <a:solidFill>
                  <a:srgbClr val="FFFFFF"/>
                </a:solidFill>
                <a:latin typeface="Arial" charset="0"/>
                <a:cs typeface="Arial" charset="0"/>
              </a:rPr>
              <a:t>the word of the L</a:t>
            </a:r>
            <a:r>
              <a:rPr lang="en-GB" sz="2800" dirty="0">
                <a:solidFill>
                  <a:srgbClr val="FFFFFF"/>
                </a:solidFill>
                <a:latin typeface="Arial" charset="0"/>
                <a:cs typeface="Arial" charset="0"/>
              </a:rPr>
              <a:t>ORD</a:t>
            </a:r>
            <a:r>
              <a:rPr lang="en-GB" sz="3200" dirty="0">
                <a:solidFill>
                  <a:srgbClr val="FFFFFF"/>
                </a:solidFill>
                <a:latin typeface="Arial" charset="0"/>
                <a:cs typeface="Arial" charset="0"/>
              </a:rPr>
              <a:t> from Jerusalem</a:t>
            </a:r>
            <a:r>
              <a:rPr lang="en-GB" altLang="ja-JP" sz="3200" dirty="0">
                <a:solidFill>
                  <a:srgbClr val="FFFFFF"/>
                </a:solidFill>
                <a:latin typeface="Arial" charset="0"/>
                <a:cs typeface="Arial" charset="0"/>
              </a:rPr>
              <a:t>"</a:t>
            </a:r>
          </a:p>
          <a:p>
            <a:pPr algn="r" eaLnBrk="1" hangingPunct="1">
              <a:buClr>
                <a:srgbClr val="FFFFFF"/>
              </a:buClr>
              <a:buSzPct val="100000"/>
              <a:buFont typeface="Arial" charset="0"/>
              <a:buNone/>
            </a:pPr>
            <a:r>
              <a:rPr lang="en-GB" sz="3200" dirty="0">
                <a:solidFill>
                  <a:srgbClr val="FFFFFF"/>
                </a:solidFill>
                <a:latin typeface="Arial" charset="0"/>
                <a:cs typeface="Arial" charset="0"/>
              </a:rPr>
              <a:t>--Isaiah 2:3</a:t>
            </a:r>
          </a:p>
        </p:txBody>
      </p:sp>
      <p:sp>
        <p:nvSpPr>
          <p:cNvPr id="2" name="Title 1"/>
          <p:cNvSpPr>
            <a:spLocks noGrp="1"/>
          </p:cNvSpPr>
          <p:nvPr>
            <p:ph type="title" idx="4294967295"/>
          </p:nvPr>
        </p:nvSpPr>
        <p:spPr>
          <a:xfrm>
            <a:off x="107950" y="115888"/>
            <a:ext cx="7343775" cy="936625"/>
          </a:xfrm>
          <a:solidFill>
            <a:srgbClr val="003399"/>
          </a:solidFill>
          <a:ln w="9360">
            <a:solidFill>
              <a:srgbClr val="000514"/>
            </a:solidFill>
            <a:miter lim="800000"/>
            <a:headEnd/>
            <a:tailEnd/>
          </a:ln>
        </p:spPr>
        <p:txBody>
          <a:bodyPr/>
          <a:lstStyle/>
          <a:p>
            <a:pPr eaLnBrk="1" hangingPunct="1">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GB" sz="4000" kern="1200" dirty="0">
                <a:effectLst>
                  <a:outerShdw blurRad="38100" dist="38100" dir="2700000" algn="tl">
                    <a:srgbClr val="000000"/>
                  </a:outerShdw>
                </a:effectLst>
                <a:latin typeface="Arial" charset="0"/>
                <a:ea typeface="ＭＳ Ｐゴシック" charset="0"/>
                <a:cs typeface="Arial" charset="0"/>
              </a:rPr>
              <a:t>Millennial Jerusalem</a:t>
            </a:r>
            <a:endParaRPr lang="en-US" sz="4000" kern="1200" dirty="0">
              <a:effectLst>
                <a:outerShdw blurRad="38100" dist="38100" dir="2700000" algn="tl">
                  <a:srgbClr val="000000"/>
                </a:outerShdw>
              </a:effectLst>
              <a:latin typeface="Arial" charset="0"/>
              <a:ea typeface="ＭＳ Ｐゴシック" charset="0"/>
              <a:cs typeface="Arial" charset="0"/>
            </a:endParaRPr>
          </a:p>
        </p:txBody>
      </p:sp>
      <p:sp>
        <p:nvSpPr>
          <p:cNvPr id="13" name="Text Box 37"/>
          <p:cNvSpPr txBox="1">
            <a:spLocks noChangeArrowheads="1"/>
          </p:cNvSpPr>
          <p:nvPr/>
        </p:nvSpPr>
        <p:spPr bwMode="auto">
          <a:xfrm>
            <a:off x="8394455"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000090"/>
                </a:solidFill>
                <a:latin typeface="Arial" charset="0"/>
                <a:cs typeface="Arial" charset="0"/>
              </a:rPr>
              <a:t>434</a:t>
            </a:r>
          </a:p>
        </p:txBody>
      </p:sp>
    </p:spTree>
  </p:cSld>
  <p:clrMapOvr>
    <a:masterClrMapping/>
  </p:clrMapOvr>
  <p:transition>
    <p:fade thruBlk="1"/>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1874"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91875" name="Text Box 2"/>
          <p:cNvSpPr txBox="1">
            <a:spLocks noChangeArrowheads="1"/>
          </p:cNvSpPr>
          <p:nvPr/>
        </p:nvSpPr>
        <p:spPr bwMode="auto">
          <a:xfrm>
            <a:off x="685800" y="152400"/>
            <a:ext cx="7772400" cy="11874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5000" rIns="90000" bIns="450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ctr" eaLnBrk="1" hangingPunct="1">
              <a:defRPr/>
            </a:pPr>
            <a:r>
              <a:rPr lang="en-US" sz="3600">
                <a:solidFill>
                  <a:srgbClr val="000000"/>
                </a:solidFill>
                <a:latin typeface="Arial" charset="0"/>
              </a:rPr>
              <a:t>Ciptaan yang dibebaskan akan membawa…</a:t>
            </a:r>
          </a:p>
        </p:txBody>
      </p:sp>
    </p:spTree>
    <p:extLst>
      <p:ext uri="{BB962C8B-B14F-4D97-AF65-F5344CB8AC3E}">
        <p14:creationId xmlns:p14="http://schemas.microsoft.com/office/powerpoint/2010/main" val="2205097543"/>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898"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92899" name="Text Box 2"/>
          <p:cNvSpPr txBox="1">
            <a:spLocks noChangeArrowheads="1"/>
          </p:cNvSpPr>
          <p:nvPr/>
        </p:nvSpPr>
        <p:spPr bwMode="auto">
          <a:xfrm>
            <a:off x="0" y="609600"/>
            <a:ext cx="7772400" cy="1143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5000" rIns="90000" bIns="450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defRPr/>
            </a:pPr>
            <a:r>
              <a:rPr lang="en-US" sz="3600">
                <a:solidFill>
                  <a:srgbClr val="000000"/>
                </a:solidFill>
                <a:latin typeface="Arial" charset="0"/>
              </a:rPr>
              <a:t>…bumi yang sepenuhnya baru!</a:t>
            </a:r>
          </a:p>
        </p:txBody>
      </p:sp>
    </p:spTree>
    <p:extLst>
      <p:ext uri="{BB962C8B-B14F-4D97-AF65-F5344CB8AC3E}">
        <p14:creationId xmlns:p14="http://schemas.microsoft.com/office/powerpoint/2010/main" val="852469353"/>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show="0">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656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665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66564"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66565" name="Text Box 6"/>
          <p:cNvSpPr txBox="1">
            <a:spLocks noChangeArrowheads="1"/>
          </p:cNvSpPr>
          <p:nvPr/>
        </p:nvSpPr>
        <p:spPr bwMode="auto">
          <a:xfrm>
            <a:off x="1295400" y="1905000"/>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a:solidFill>
                  <a:srgbClr val="00CCFF"/>
                </a:solidFill>
                <a:latin typeface="Arial"/>
                <a:cs typeface="Arial"/>
              </a:rPr>
              <a:t>Rapture</a:t>
            </a:r>
            <a:endParaRPr lang="en-US" sz="3600">
              <a:solidFill>
                <a:srgbClr val="FFFFFF"/>
              </a:solidFill>
              <a:latin typeface="Arial"/>
              <a:cs typeface="Arial"/>
            </a:endParaRPr>
          </a:p>
        </p:txBody>
      </p:sp>
      <p:sp>
        <p:nvSpPr>
          <p:cNvPr id="66566" name="Text Box 7"/>
          <p:cNvSpPr txBox="1">
            <a:spLocks noChangeArrowheads="1"/>
          </p:cNvSpPr>
          <p:nvPr/>
        </p:nvSpPr>
        <p:spPr bwMode="auto">
          <a:xfrm>
            <a:off x="1828800" y="3276600"/>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a:solidFill>
                  <a:srgbClr val="FFFFFF"/>
                </a:solidFill>
                <a:latin typeface="Arial"/>
                <a:cs typeface="Arial"/>
              </a:rPr>
              <a:t>Tribulation</a:t>
            </a:r>
            <a:endParaRPr lang="en-US" sz="3600">
              <a:solidFill>
                <a:srgbClr val="000000"/>
              </a:solidFill>
              <a:latin typeface="Arial"/>
              <a:cs typeface="Arial"/>
            </a:endParaRPr>
          </a:p>
        </p:txBody>
      </p:sp>
      <p:sp>
        <p:nvSpPr>
          <p:cNvPr id="66567" name="Text Box 8"/>
          <p:cNvSpPr txBox="1">
            <a:spLocks noChangeArrowheads="1"/>
          </p:cNvSpPr>
          <p:nvPr/>
        </p:nvSpPr>
        <p:spPr bwMode="auto">
          <a:xfrm>
            <a:off x="1905000" y="42105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years</a:t>
            </a:r>
            <a:endParaRPr lang="en-US" sz="3600" dirty="0">
              <a:solidFill>
                <a:srgbClr val="000000"/>
              </a:solidFill>
              <a:latin typeface="Arial"/>
              <a:cs typeface="Arial"/>
            </a:endParaRPr>
          </a:p>
        </p:txBody>
      </p:sp>
      <p:sp>
        <p:nvSpPr>
          <p:cNvPr id="66568" name="Text Box 9"/>
          <p:cNvSpPr txBox="1">
            <a:spLocks noChangeArrowheads="1"/>
          </p:cNvSpPr>
          <p:nvPr/>
        </p:nvSpPr>
        <p:spPr bwMode="auto">
          <a:xfrm>
            <a:off x="4724400" y="3276600"/>
            <a:ext cx="2971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FFFF"/>
                </a:solidFill>
                <a:latin typeface="Arial"/>
                <a:cs typeface="Arial"/>
              </a:rPr>
              <a:t>Millennium</a:t>
            </a:r>
            <a:endParaRPr lang="en-US" sz="3600" dirty="0">
              <a:solidFill>
                <a:srgbClr val="000000"/>
              </a:solidFill>
              <a:latin typeface="Arial"/>
              <a:cs typeface="Arial"/>
            </a:endParaRPr>
          </a:p>
        </p:txBody>
      </p:sp>
      <p:sp>
        <p:nvSpPr>
          <p:cNvPr id="66569" name="Text Box 10"/>
          <p:cNvSpPr txBox="1">
            <a:spLocks noChangeArrowheads="1"/>
          </p:cNvSpPr>
          <p:nvPr/>
        </p:nvSpPr>
        <p:spPr bwMode="auto">
          <a:xfrm>
            <a:off x="4953000" y="42105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a:solidFill>
                  <a:srgbClr val="FF66FF"/>
                </a:solidFill>
                <a:latin typeface="Arial"/>
                <a:cs typeface="Arial"/>
              </a:rPr>
              <a:t>1000 years</a:t>
            </a:r>
            <a:endParaRPr lang="en-US" sz="3600">
              <a:solidFill>
                <a:srgbClr val="000000"/>
              </a:solidFill>
              <a:latin typeface="Arial"/>
              <a:cs typeface="Arial"/>
            </a:endParaRPr>
          </a:p>
        </p:txBody>
      </p:sp>
      <p:sp>
        <p:nvSpPr>
          <p:cNvPr id="66570"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66571"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600" b="1">
                <a:solidFill>
                  <a:srgbClr val="FF0066"/>
                </a:solidFill>
                <a:latin typeface="Arial"/>
                <a:cs typeface="Arial"/>
              </a:rPr>
              <a:t>Judgment</a:t>
            </a:r>
            <a:endParaRPr lang="en-US" sz="3600" b="1">
              <a:solidFill>
                <a:srgbClr val="000000"/>
              </a:solidFill>
              <a:latin typeface="Arial"/>
              <a:cs typeface="Arial"/>
            </a:endParaRPr>
          </a:p>
        </p:txBody>
      </p:sp>
      <p:sp>
        <p:nvSpPr>
          <p:cNvPr id="66572"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66573"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66574" name="Rectangle 15"/>
          <p:cNvSpPr>
            <a:spLocks noGrp="1" noChangeArrowheads="1"/>
          </p:cNvSpPr>
          <p:nvPr>
            <p:ph type="title" idx="4294967295"/>
          </p:nvPr>
        </p:nvSpPr>
        <p:spPr>
          <a:xfrm>
            <a:off x="-1" y="0"/>
            <a:ext cx="8344289" cy="1077218"/>
          </a:xfrm>
          <a:noFill/>
        </p:spPr>
        <p:txBody>
          <a:bodyPr wrap="square" anchor="t">
            <a:spAutoFit/>
          </a:bodyPr>
          <a:lstStyle/>
          <a:p>
            <a:pPr>
              <a:spcBef>
                <a:spcPct val="50000"/>
              </a:spcBef>
            </a:pPr>
            <a:r>
              <a:rPr lang="en-US" altLang="ja-JP" sz="3200" b="1" dirty="0">
                <a:solidFill>
                  <a:srgbClr val="FFFF99"/>
                </a:solidFill>
                <a:latin typeface="Arial"/>
                <a:ea typeface="ＭＳ Ｐゴシック" charset="0"/>
                <a:cs typeface="Arial"/>
              </a:rPr>
              <a:t>A "</a:t>
            </a:r>
            <a:r>
              <a:rPr lang="en-US" sz="3200" b="1" dirty="0">
                <a:solidFill>
                  <a:srgbClr val="FFFF99"/>
                </a:solidFill>
                <a:latin typeface="Arial"/>
                <a:ea typeface="ＭＳ Ｐゴシック" charset="0"/>
                <a:cs typeface="Arial"/>
              </a:rPr>
              <a:t>Pre-Trib</a:t>
            </a:r>
            <a:r>
              <a:rPr lang="en-US" altLang="ja-JP" sz="3200" b="1" dirty="0">
                <a:solidFill>
                  <a:srgbClr val="FFFF99"/>
                </a:solidFill>
                <a:latin typeface="Arial"/>
                <a:ea typeface="ＭＳ Ｐゴシック" charset="0"/>
                <a:cs typeface="Arial"/>
              </a:rPr>
              <a:t>"</a:t>
            </a:r>
            <a:r>
              <a:rPr lang="en-US" sz="3200" b="1" dirty="0">
                <a:solidFill>
                  <a:srgbClr val="FFFF99"/>
                </a:solidFill>
                <a:latin typeface="Arial"/>
                <a:ea typeface="ＭＳ Ｐゴシック" charset="0"/>
                <a:cs typeface="Arial"/>
              </a:rPr>
              <a:t> Rapture explains how the Millennium will have both babies &amp; death</a:t>
            </a:r>
          </a:p>
        </p:txBody>
      </p:sp>
      <p:sp>
        <p:nvSpPr>
          <p:cNvPr id="66576"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20" name="Right Arrow 19"/>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52240" name="Text Box 5"/>
          <p:cNvSpPr txBox="1">
            <a:spLocks noChangeArrowheads="1"/>
          </p:cNvSpPr>
          <p:nvPr/>
        </p:nvSpPr>
        <p:spPr bwMode="auto">
          <a:xfrm>
            <a:off x="-1" y="4856172"/>
            <a:ext cx="4237427" cy="193899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dirty="0">
                <a:solidFill>
                  <a:srgbClr val="FFFFFF"/>
                </a:solidFill>
                <a:latin typeface="Arial"/>
                <a:cs typeface="Arial"/>
              </a:rPr>
              <a:t>At the Rapture, believers will go to heaven and unbelievers remain on earth—the Tribulation will start 0% Christian.</a:t>
            </a:r>
            <a:endParaRPr lang="en-US" dirty="0">
              <a:solidFill>
                <a:srgbClr val="FFFFFF"/>
              </a:solidFill>
              <a:latin typeface="Arial"/>
              <a:cs typeface="Arial"/>
            </a:endParaRPr>
          </a:p>
        </p:txBody>
      </p:sp>
      <p:sp>
        <p:nvSpPr>
          <p:cNvPr id="21" name="Text Box 5"/>
          <p:cNvSpPr txBox="1">
            <a:spLocks noChangeArrowheads="1"/>
          </p:cNvSpPr>
          <p:nvPr/>
        </p:nvSpPr>
        <p:spPr bwMode="auto">
          <a:xfrm>
            <a:off x="4403600" y="4838031"/>
            <a:ext cx="4740399" cy="193899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dirty="0">
                <a:solidFill>
                  <a:srgbClr val="FFFFFF"/>
                </a:solidFill>
                <a:latin typeface="Arial"/>
                <a:cs typeface="Arial"/>
              </a:rPr>
              <a:t>After the Tribulation, believers on earth will enter the Millennium in their mortal bodies—the Millennium will start 100% Christian.</a:t>
            </a:r>
            <a:endParaRPr lang="en-US" dirty="0">
              <a:solidFill>
                <a:srgbClr val="FFFFFF"/>
              </a:solidFill>
              <a:latin typeface="Arial"/>
              <a:cs typeface="Arial"/>
            </a:endParaRPr>
          </a:p>
        </p:txBody>
      </p:sp>
      <p:sp>
        <p:nvSpPr>
          <p:cNvPr id="22" name="Curved Down Arrow 21"/>
          <p:cNvSpPr>
            <a:spLocks noChangeArrowheads="1"/>
          </p:cNvSpPr>
          <p:nvPr/>
        </p:nvSpPr>
        <p:spPr bwMode="auto">
          <a:xfrm rot="10800000" flipH="1" flipV="1">
            <a:off x="661088"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3"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435</a:t>
            </a:r>
            <a:endParaRPr lang="en-US" b="1" dirty="0">
              <a:solidFill>
                <a:srgbClr val="000000"/>
              </a:solidFill>
              <a:latin typeface="Arial"/>
              <a:cs typeface="Arial"/>
            </a:endParaRPr>
          </a:p>
        </p:txBody>
      </p:sp>
      <p:sp>
        <p:nvSpPr>
          <p:cNvPr id="24" name="Right Arrow 23"/>
          <p:cNvSpPr>
            <a:spLocks noChangeArrowheads="1"/>
          </p:cNvSpPr>
          <p:nvPr/>
        </p:nvSpPr>
        <p:spPr bwMode="auto">
          <a:xfrm>
            <a:off x="5543064" y="1157971"/>
            <a:ext cx="818999"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5" name="Text Box 9"/>
          <p:cNvSpPr txBox="1">
            <a:spLocks noChangeArrowheads="1"/>
          </p:cNvSpPr>
          <p:nvPr/>
        </p:nvSpPr>
        <p:spPr bwMode="auto">
          <a:xfrm>
            <a:off x="6433276" y="1199318"/>
            <a:ext cx="229527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2800" dirty="0">
                <a:solidFill>
                  <a:srgbClr val="FFFFFF"/>
                </a:solidFill>
                <a:latin typeface="Arial"/>
                <a:cs typeface="Arial"/>
              </a:rPr>
              <a:t>Christians</a:t>
            </a:r>
            <a:endParaRPr lang="en-US" sz="2800" dirty="0">
              <a:solidFill>
                <a:srgbClr val="000000"/>
              </a:solidFill>
              <a:latin typeface="Arial"/>
              <a:cs typeface="Arial"/>
            </a:endParaRPr>
          </a:p>
        </p:txBody>
      </p:sp>
      <p:sp>
        <p:nvSpPr>
          <p:cNvPr id="26" name="Curved Down Arrow 25"/>
          <p:cNvSpPr>
            <a:spLocks noChangeArrowheads="1"/>
          </p:cNvSpPr>
          <p:nvPr/>
        </p:nvSpPr>
        <p:spPr bwMode="auto">
          <a:xfrm rot="10800000" flipH="1" flipV="1">
            <a:off x="5566818" y="1922971"/>
            <a:ext cx="974395" cy="415582"/>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7" name="Text Box 9"/>
          <p:cNvSpPr txBox="1">
            <a:spLocks noChangeArrowheads="1"/>
          </p:cNvSpPr>
          <p:nvPr/>
        </p:nvSpPr>
        <p:spPr bwMode="auto">
          <a:xfrm>
            <a:off x="6433277" y="1804697"/>
            <a:ext cx="2295273"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2800" dirty="0">
                <a:solidFill>
                  <a:srgbClr val="FFFFFF"/>
                </a:solidFill>
                <a:latin typeface="Arial"/>
                <a:cs typeface="Arial"/>
              </a:rPr>
              <a:t>Those remaining </a:t>
            </a:r>
            <a:endParaRPr lang="en-US" sz="2800" dirty="0">
              <a:solidFill>
                <a:srgbClr val="000000"/>
              </a:solidFill>
              <a:latin typeface="Arial"/>
              <a:cs typeface="Arial"/>
            </a:endParaRPr>
          </a:p>
        </p:txBody>
      </p:sp>
      <p:sp>
        <p:nvSpPr>
          <p:cNvPr id="28" name="Curved Down Arrow 27"/>
          <p:cNvSpPr>
            <a:spLocks noChangeArrowheads="1"/>
          </p:cNvSpPr>
          <p:nvPr/>
        </p:nvSpPr>
        <p:spPr bwMode="auto">
          <a:xfrm rot="10800000" flipH="1" flipV="1">
            <a:off x="4150734"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cs typeface="Arial"/>
            </a:endParaRPr>
          </a:p>
        </p:txBody>
      </p:sp>
    </p:spTree>
    <p:extLst>
      <p:ext uri="{BB962C8B-B14F-4D97-AF65-F5344CB8AC3E}">
        <p14:creationId xmlns:p14="http://schemas.microsoft.com/office/powerpoint/2010/main" val="13021596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2240"/>
                                        </p:tgtEl>
                                        <p:attrNameLst>
                                          <p:attrName>style.visibility</p:attrName>
                                        </p:attrNameLst>
                                      </p:cBhvr>
                                      <p:to>
                                        <p:strVal val="visible"/>
                                      </p:to>
                                    </p:set>
                                  </p:childTnLst>
                                </p:cTn>
                              </p:par>
                            </p:childTnLst>
                          </p:cTn>
                        </p:par>
                      </p:childTnLst>
                    </p:cTn>
                  </p:par>
                  <p:par>
                    <p:cTn id="22" fill="hold">
                      <p:stCondLst>
                        <p:cond delay="indefinite"/>
                      </p:stCondLst>
                      <p:childTnLst>
                        <p:par>
                          <p:cTn id="23" fill="hold" nodeType="after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52240" grpId="0" animBg="1"/>
      <p:bldP spid="21" grpId="0" animBg="1"/>
      <p:bldP spid="22" grpId="0" animBg="1"/>
      <p:bldP spid="28" grpId="0" animBg="1"/>
    </p:bldLst>
  </p:timing>
</p:sld>
</file>

<file path=ppt/slides/slide88.xml><?xml version="1.0" encoding="utf-8"?>
<p:sld xmlns:a="http://schemas.openxmlformats.org/drawingml/2006/main" xmlns:r="http://schemas.openxmlformats.org/officeDocument/2006/relationships" xmlns:p="http://schemas.openxmlformats.org/presentationml/2006/main" show="0">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872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39939" name="Line 3"/>
          <p:cNvSpPr>
            <a:spLocks noChangeShapeType="1"/>
          </p:cNvSpPr>
          <p:nvPr/>
        </p:nvSpPr>
        <p:spPr bwMode="auto">
          <a:xfrm>
            <a:off x="4567630" y="3285549"/>
            <a:ext cx="4370" cy="724476"/>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158724" name="Text Box 4"/>
          <p:cNvSpPr txBox="1">
            <a:spLocks noChangeArrowheads="1"/>
          </p:cNvSpPr>
          <p:nvPr/>
        </p:nvSpPr>
        <p:spPr bwMode="auto">
          <a:xfrm rot="16200000">
            <a:off x="-677068" y="3749566"/>
            <a:ext cx="311943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39943" name="Text Box 7"/>
          <p:cNvSpPr txBox="1">
            <a:spLocks noChangeArrowheads="1"/>
          </p:cNvSpPr>
          <p:nvPr/>
        </p:nvSpPr>
        <p:spPr bwMode="auto">
          <a:xfrm>
            <a:off x="43434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39944" name="Text Box 8"/>
          <p:cNvSpPr txBox="1">
            <a:spLocks noChangeArrowheads="1"/>
          </p:cNvSpPr>
          <p:nvPr/>
        </p:nvSpPr>
        <p:spPr bwMode="auto">
          <a:xfrm>
            <a:off x="2286000" y="1905000"/>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a:solidFill>
                  <a:srgbClr val="00CCFF"/>
                </a:solidFill>
                <a:latin typeface="Arial"/>
                <a:cs typeface="Arial"/>
              </a:rPr>
              <a:t>Rapture</a:t>
            </a:r>
            <a:endParaRPr lang="en-US" sz="3600">
              <a:solidFill>
                <a:srgbClr val="FFFFFF"/>
              </a:solidFill>
              <a:latin typeface="Arial"/>
              <a:cs typeface="Arial"/>
            </a:endParaRPr>
          </a:p>
        </p:txBody>
      </p:sp>
      <p:sp>
        <p:nvSpPr>
          <p:cNvPr id="39945" name="Text Box 9"/>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FFFF"/>
                </a:solidFill>
                <a:latin typeface="Arial"/>
                <a:cs typeface="Arial"/>
              </a:rPr>
              <a:t>Tribulation</a:t>
            </a:r>
            <a:endParaRPr lang="en-US" sz="3600" dirty="0">
              <a:solidFill>
                <a:srgbClr val="000000"/>
              </a:solidFill>
              <a:latin typeface="Arial"/>
              <a:cs typeface="Arial"/>
            </a:endParaRPr>
          </a:p>
        </p:txBody>
      </p:sp>
      <p:sp>
        <p:nvSpPr>
          <p:cNvPr id="39946" name="Text Box 10"/>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a:solidFill>
                  <a:srgbClr val="FF66FF"/>
                </a:solidFill>
                <a:latin typeface="Arial"/>
                <a:cs typeface="Arial"/>
              </a:rPr>
              <a:t>7 years</a:t>
            </a:r>
            <a:endParaRPr lang="en-US" sz="3600">
              <a:solidFill>
                <a:srgbClr val="000000"/>
              </a:solidFill>
              <a:latin typeface="Arial"/>
              <a:cs typeface="Arial"/>
            </a:endParaRPr>
          </a:p>
        </p:txBody>
      </p:sp>
      <p:sp>
        <p:nvSpPr>
          <p:cNvPr id="39947" name="Text Box 11"/>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a:solidFill>
                  <a:srgbClr val="FFFFFF"/>
                </a:solidFill>
                <a:latin typeface="Arial"/>
                <a:cs typeface="Arial"/>
              </a:rPr>
              <a:t>Millennium</a:t>
            </a:r>
            <a:endParaRPr lang="en-US" sz="3600">
              <a:solidFill>
                <a:srgbClr val="000000"/>
              </a:solidFill>
              <a:latin typeface="Arial"/>
              <a:cs typeface="Arial"/>
            </a:endParaRPr>
          </a:p>
        </p:txBody>
      </p:sp>
      <p:sp>
        <p:nvSpPr>
          <p:cNvPr id="39948" name="Text Box 12"/>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a:solidFill>
                  <a:srgbClr val="FF66FF"/>
                </a:solidFill>
                <a:latin typeface="Arial"/>
                <a:cs typeface="Arial"/>
              </a:rPr>
              <a:t>1000 years</a:t>
            </a:r>
            <a:endParaRPr lang="en-US" sz="3600">
              <a:solidFill>
                <a:srgbClr val="000000"/>
              </a:solidFill>
              <a:latin typeface="Arial"/>
              <a:cs typeface="Arial"/>
            </a:endParaRPr>
          </a:p>
        </p:txBody>
      </p:sp>
      <p:sp>
        <p:nvSpPr>
          <p:cNvPr id="39950" name="Text Box 14"/>
          <p:cNvSpPr txBox="1">
            <a:spLocks noChangeArrowheads="1"/>
          </p:cNvSpPr>
          <p:nvPr/>
        </p:nvSpPr>
        <p:spPr bwMode="auto">
          <a:xfrm rot="5400000" flipH="1">
            <a:off x="5865019" y="3911491"/>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39951" name="Text Box 15"/>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600" b="1">
                <a:solidFill>
                  <a:srgbClr val="FF0066"/>
                </a:solidFill>
                <a:latin typeface="Arial"/>
                <a:cs typeface="Arial"/>
              </a:rPr>
              <a:t>Judgment</a:t>
            </a:r>
            <a:endParaRPr lang="en-US" sz="3600" b="1">
              <a:solidFill>
                <a:srgbClr val="000000"/>
              </a:solidFill>
              <a:latin typeface="Arial"/>
              <a:cs typeface="Arial"/>
            </a:endParaRP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2000">
              <a:solidFill>
                <a:srgbClr val="000000"/>
              </a:solidFill>
              <a:latin typeface="Arial"/>
              <a:cs typeface="Arial"/>
            </a:endParaRPr>
          </a:p>
        </p:txBody>
      </p:sp>
      <p:sp>
        <p:nvSpPr>
          <p:cNvPr id="158736" name="Rectangle 17"/>
          <p:cNvSpPr>
            <a:spLocks noGrp="1" noChangeArrowheads="1"/>
          </p:cNvSpPr>
          <p:nvPr>
            <p:ph type="title" idx="4294967295"/>
          </p:nvPr>
        </p:nvSpPr>
        <p:spPr>
          <a:xfrm>
            <a:off x="0" y="0"/>
            <a:ext cx="8156483" cy="1077218"/>
          </a:xfrm>
          <a:noFill/>
          <a:ln>
            <a:noFill/>
          </a:ln>
        </p:spPr>
        <p:txBody>
          <a:bodyPr vert="horz" wrap="square" lIns="91440" tIns="45720" rIns="91440" bIns="45720" numCol="1" anchor="t" anchorCtr="0" compatLnSpc="1">
            <a:prstTxWarp prst="textNoShape">
              <a:avLst/>
            </a:prstTxWarp>
            <a:spAutoFit/>
          </a:bodyPr>
          <a:lstStyle/>
          <a:p>
            <a:pPr>
              <a:spcBef>
                <a:spcPct val="50000"/>
              </a:spcBef>
            </a:pPr>
            <a:r>
              <a:rPr lang="en-US" sz="3200" b="1" dirty="0">
                <a:solidFill>
                  <a:srgbClr val="FFFF99"/>
                </a:solidFill>
                <a:ea typeface="ＭＳ Ｐゴシック" charset="0"/>
              </a:rPr>
              <a:t>A "Post-Trib" Rapture cannot explain how to have mortals in the Millennium</a:t>
            </a:r>
          </a:p>
        </p:txBody>
      </p:sp>
      <p:sp>
        <p:nvSpPr>
          <p:cNvPr id="18"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4582308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39945"/>
                                        </p:tgtEl>
                                        <p:attrNameLst>
                                          <p:attrName>style.visibility</p:attrName>
                                        </p:attrNameLst>
                                      </p:cBhvr>
                                      <p:to>
                                        <p:strVal val="visible"/>
                                      </p:to>
                                    </p:set>
                                    <p:anim calcmode="lin" valueType="num">
                                      <p:cBhvr>
                                        <p:cTn id="12" dur="500" fill="hold"/>
                                        <p:tgtEl>
                                          <p:spTgt spid="39945"/>
                                        </p:tgtEl>
                                        <p:attrNameLst>
                                          <p:attrName>ppt_w</p:attrName>
                                        </p:attrNameLst>
                                      </p:cBhvr>
                                      <p:tavLst>
                                        <p:tav tm="0">
                                          <p:val>
                                            <p:fltVal val="0"/>
                                          </p:val>
                                        </p:tav>
                                        <p:tav tm="100000">
                                          <p:val>
                                            <p:strVal val="#ppt_w"/>
                                          </p:val>
                                        </p:tav>
                                      </p:tavLst>
                                    </p:anim>
                                    <p:anim calcmode="lin" valueType="num">
                                      <p:cBhvr>
                                        <p:cTn id="13" dur="500" fill="hold"/>
                                        <p:tgtEl>
                                          <p:spTgt spid="3994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39946"/>
                                        </p:tgtEl>
                                        <p:attrNameLst>
                                          <p:attrName>style.visibility</p:attrName>
                                        </p:attrNameLst>
                                      </p:cBhvr>
                                      <p:to>
                                        <p:strVal val="visible"/>
                                      </p:to>
                                    </p:set>
                                    <p:anim calcmode="lin" valueType="num">
                                      <p:cBhvr>
                                        <p:cTn id="17" dur="500" fill="hold"/>
                                        <p:tgtEl>
                                          <p:spTgt spid="39946"/>
                                        </p:tgtEl>
                                        <p:attrNameLst>
                                          <p:attrName>ppt_w</p:attrName>
                                        </p:attrNameLst>
                                      </p:cBhvr>
                                      <p:tavLst>
                                        <p:tav tm="0">
                                          <p:val>
                                            <p:fltVal val="0"/>
                                          </p:val>
                                        </p:tav>
                                        <p:tav tm="100000">
                                          <p:val>
                                            <p:strVal val="#ppt_w"/>
                                          </p:val>
                                        </p:tav>
                                      </p:tavLst>
                                    </p:anim>
                                    <p:anim calcmode="lin" valueType="num">
                                      <p:cBhvr>
                                        <p:cTn id="18" dur="500" fill="hold"/>
                                        <p:tgtEl>
                                          <p:spTgt spid="3994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5000"/>
                                  </p:stCondLst>
                                  <p:childTnLst>
                                    <p:set>
                                      <p:cBhvr>
                                        <p:cTn id="21" dur="1" fill="hold">
                                          <p:stCondLst>
                                            <p:cond delay="0"/>
                                          </p:stCondLst>
                                        </p:cTn>
                                        <p:tgtEl>
                                          <p:spTgt spid="39944"/>
                                        </p:tgtEl>
                                        <p:attrNameLst>
                                          <p:attrName>style.visibility</p:attrName>
                                        </p:attrNameLst>
                                      </p:cBhvr>
                                      <p:to>
                                        <p:strVal val="visible"/>
                                      </p:to>
                                    </p:set>
                                    <p:animEffect transition="in" filter="box(out)">
                                      <p:cBhvr>
                                        <p:cTn id="22" dur="500"/>
                                        <p:tgtEl>
                                          <p:spTgt spid="39944"/>
                                        </p:tgtEl>
                                      </p:cBhvr>
                                    </p:animEffect>
                                  </p:childTnLst>
                                </p:cTn>
                              </p:par>
                            </p:childTnLst>
                          </p:cTn>
                        </p:par>
                        <p:par>
                          <p:cTn id="23" fill="hold" nodeType="afterGroup">
                            <p:stCondLst>
                              <p:cond delay="9000"/>
                            </p:stCondLst>
                            <p:childTnLst>
                              <p:par>
                                <p:cTn id="24" presetID="2" presetClass="entr" presetSubtype="1" fill="hold" grpId="0" nodeType="afterEffect">
                                  <p:stCondLst>
                                    <p:cond delay="1000"/>
                                  </p:stCondLst>
                                  <p:childTnLst>
                                    <p:set>
                                      <p:cBhvr>
                                        <p:cTn id="25" dur="1" fill="hold">
                                          <p:stCondLst>
                                            <p:cond delay="0"/>
                                          </p:stCondLst>
                                        </p:cTn>
                                        <p:tgtEl>
                                          <p:spTgt spid="39941"/>
                                        </p:tgtEl>
                                        <p:attrNameLst>
                                          <p:attrName>style.visibility</p:attrName>
                                        </p:attrNameLst>
                                      </p:cBhvr>
                                      <p:to>
                                        <p:strVal val="visible"/>
                                      </p:to>
                                    </p:set>
                                    <p:anim calcmode="lin" valueType="num">
                                      <p:cBhvr additive="base">
                                        <p:cTn id="26" dur="500" fill="hold"/>
                                        <p:tgtEl>
                                          <p:spTgt spid="39941"/>
                                        </p:tgtEl>
                                        <p:attrNameLst>
                                          <p:attrName>ppt_x</p:attrName>
                                        </p:attrNameLst>
                                      </p:cBhvr>
                                      <p:tavLst>
                                        <p:tav tm="0">
                                          <p:val>
                                            <p:strVal val="#ppt_x"/>
                                          </p:val>
                                        </p:tav>
                                        <p:tav tm="100000">
                                          <p:val>
                                            <p:strVal val="#ppt_x"/>
                                          </p:val>
                                        </p:tav>
                                      </p:tavLst>
                                    </p:anim>
                                    <p:anim calcmode="lin" valueType="num">
                                      <p:cBhvr additive="base">
                                        <p:cTn id="27" dur="500" fill="hold"/>
                                        <p:tgtEl>
                                          <p:spTgt spid="39941"/>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10500"/>
                            </p:stCondLst>
                            <p:childTnLst>
                              <p:par>
                                <p:cTn id="29" presetID="2" presetClass="entr" presetSubtype="4" fill="hold" grpId="0" nodeType="afterEffect">
                                  <p:stCondLst>
                                    <p:cond delay="0"/>
                                  </p:stCondLst>
                                  <p:childTnLst>
                                    <p:set>
                                      <p:cBhvr>
                                        <p:cTn id="30" dur="1" fill="hold">
                                          <p:stCondLst>
                                            <p:cond delay="0"/>
                                          </p:stCondLst>
                                        </p:cTn>
                                        <p:tgtEl>
                                          <p:spTgt spid="39942"/>
                                        </p:tgtEl>
                                        <p:attrNameLst>
                                          <p:attrName>style.visibility</p:attrName>
                                        </p:attrNameLst>
                                      </p:cBhvr>
                                      <p:to>
                                        <p:strVal val="visible"/>
                                      </p:to>
                                    </p:set>
                                    <p:anim calcmode="lin" valueType="num">
                                      <p:cBhvr additive="base">
                                        <p:cTn id="31" dur="500" fill="hold"/>
                                        <p:tgtEl>
                                          <p:spTgt spid="39942"/>
                                        </p:tgtEl>
                                        <p:attrNameLst>
                                          <p:attrName>ppt_x</p:attrName>
                                        </p:attrNameLst>
                                      </p:cBhvr>
                                      <p:tavLst>
                                        <p:tav tm="0">
                                          <p:val>
                                            <p:strVal val="#ppt_x"/>
                                          </p:val>
                                        </p:tav>
                                        <p:tav tm="100000">
                                          <p:val>
                                            <p:strVal val="#ppt_x"/>
                                          </p:val>
                                        </p:tav>
                                      </p:tavLst>
                                    </p:anim>
                                    <p:anim calcmode="lin" valueType="num">
                                      <p:cBhvr additive="base">
                                        <p:cTn id="32" dur="500" fill="hold"/>
                                        <p:tgtEl>
                                          <p:spTgt spid="39942"/>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11000"/>
                            </p:stCondLst>
                            <p:childTnLst>
                              <p:par>
                                <p:cTn id="34" presetID="2" presetClass="entr" presetSubtype="1" fill="hold" grpId="0" nodeType="afterEffect">
                                  <p:stCondLst>
                                    <p:cond delay="2000"/>
                                  </p:stCondLst>
                                  <p:childTnLst>
                                    <p:set>
                                      <p:cBhvr>
                                        <p:cTn id="35" dur="1" fill="hold">
                                          <p:stCondLst>
                                            <p:cond delay="0"/>
                                          </p:stCondLst>
                                        </p:cTn>
                                        <p:tgtEl>
                                          <p:spTgt spid="39943"/>
                                        </p:tgtEl>
                                        <p:attrNameLst>
                                          <p:attrName>style.visibility</p:attrName>
                                        </p:attrNameLst>
                                      </p:cBhvr>
                                      <p:to>
                                        <p:strVal val="visible"/>
                                      </p:to>
                                    </p:set>
                                    <p:anim calcmode="lin" valueType="num">
                                      <p:cBhvr additive="base">
                                        <p:cTn id="36" dur="500" fill="hold"/>
                                        <p:tgtEl>
                                          <p:spTgt spid="39943"/>
                                        </p:tgtEl>
                                        <p:attrNameLst>
                                          <p:attrName>ppt_x</p:attrName>
                                        </p:attrNameLst>
                                      </p:cBhvr>
                                      <p:tavLst>
                                        <p:tav tm="0">
                                          <p:val>
                                            <p:strVal val="#ppt_x"/>
                                          </p:val>
                                        </p:tav>
                                        <p:tav tm="100000">
                                          <p:val>
                                            <p:strVal val="#ppt_x"/>
                                          </p:val>
                                        </p:tav>
                                      </p:tavLst>
                                    </p:anim>
                                    <p:anim calcmode="lin" valueType="num">
                                      <p:cBhvr additive="base">
                                        <p:cTn id="37" dur="500" fill="hold"/>
                                        <p:tgtEl>
                                          <p:spTgt spid="39943"/>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3500"/>
                            </p:stCondLst>
                            <p:childTnLst>
                              <p:par>
                                <p:cTn id="39" presetID="2" presetClass="entr" presetSubtype="1" fill="hold" grpId="0" nodeType="afterEffect">
                                  <p:stCondLst>
                                    <p:cond delay="0"/>
                                  </p:stCondLst>
                                  <p:childTnLst>
                                    <p:set>
                                      <p:cBhvr>
                                        <p:cTn id="40" dur="1" fill="hold">
                                          <p:stCondLst>
                                            <p:cond delay="0"/>
                                          </p:stCondLst>
                                        </p:cTn>
                                        <p:tgtEl>
                                          <p:spTgt spid="39939"/>
                                        </p:tgtEl>
                                        <p:attrNameLst>
                                          <p:attrName>style.visibility</p:attrName>
                                        </p:attrNameLst>
                                      </p:cBhvr>
                                      <p:to>
                                        <p:strVal val="visible"/>
                                      </p:to>
                                    </p:set>
                                    <p:anim calcmode="lin" valueType="num">
                                      <p:cBhvr additive="base">
                                        <p:cTn id="41" dur="500" fill="hold"/>
                                        <p:tgtEl>
                                          <p:spTgt spid="39939"/>
                                        </p:tgtEl>
                                        <p:attrNameLst>
                                          <p:attrName>ppt_x</p:attrName>
                                        </p:attrNameLst>
                                      </p:cBhvr>
                                      <p:tavLst>
                                        <p:tav tm="0">
                                          <p:val>
                                            <p:strVal val="#ppt_x"/>
                                          </p:val>
                                        </p:tav>
                                        <p:tav tm="100000">
                                          <p:val>
                                            <p:strVal val="#ppt_x"/>
                                          </p:val>
                                        </p:tav>
                                      </p:tavLst>
                                    </p:anim>
                                    <p:anim calcmode="lin" valueType="num">
                                      <p:cBhvr additive="base">
                                        <p:cTn id="42" dur="500" fill="hold"/>
                                        <p:tgtEl>
                                          <p:spTgt spid="39939"/>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4000"/>
                            </p:stCondLst>
                            <p:childTnLst>
                              <p:par>
                                <p:cTn id="44" presetID="23" presetClass="entr" presetSubtype="16" fill="hold" grpId="0" nodeType="afterEffect">
                                  <p:stCondLst>
                                    <p:cond delay="1000"/>
                                  </p:stCondLst>
                                  <p:childTnLst>
                                    <p:set>
                                      <p:cBhvr>
                                        <p:cTn id="45" dur="1" fill="hold">
                                          <p:stCondLst>
                                            <p:cond delay="0"/>
                                          </p:stCondLst>
                                        </p:cTn>
                                        <p:tgtEl>
                                          <p:spTgt spid="39947"/>
                                        </p:tgtEl>
                                        <p:attrNameLst>
                                          <p:attrName>style.visibility</p:attrName>
                                        </p:attrNameLst>
                                      </p:cBhvr>
                                      <p:to>
                                        <p:strVal val="visible"/>
                                      </p:to>
                                    </p:set>
                                    <p:anim calcmode="lin" valueType="num">
                                      <p:cBhvr>
                                        <p:cTn id="46" dur="500" fill="hold"/>
                                        <p:tgtEl>
                                          <p:spTgt spid="39947"/>
                                        </p:tgtEl>
                                        <p:attrNameLst>
                                          <p:attrName>ppt_w</p:attrName>
                                        </p:attrNameLst>
                                      </p:cBhvr>
                                      <p:tavLst>
                                        <p:tav tm="0">
                                          <p:val>
                                            <p:fltVal val="0"/>
                                          </p:val>
                                        </p:tav>
                                        <p:tav tm="100000">
                                          <p:val>
                                            <p:strVal val="#ppt_w"/>
                                          </p:val>
                                        </p:tav>
                                      </p:tavLst>
                                    </p:anim>
                                    <p:anim calcmode="lin" valueType="num">
                                      <p:cBhvr>
                                        <p:cTn id="47" dur="500" fill="hold"/>
                                        <p:tgtEl>
                                          <p:spTgt spid="39947"/>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5500"/>
                            </p:stCondLst>
                            <p:childTnLst>
                              <p:par>
                                <p:cTn id="49" presetID="23" presetClass="entr" presetSubtype="16" fill="hold" grpId="0" nodeType="afterEffect">
                                  <p:stCondLst>
                                    <p:cond delay="0"/>
                                  </p:stCondLst>
                                  <p:childTnLst>
                                    <p:set>
                                      <p:cBhvr>
                                        <p:cTn id="50" dur="1" fill="hold">
                                          <p:stCondLst>
                                            <p:cond delay="0"/>
                                          </p:stCondLst>
                                        </p:cTn>
                                        <p:tgtEl>
                                          <p:spTgt spid="39948"/>
                                        </p:tgtEl>
                                        <p:attrNameLst>
                                          <p:attrName>style.visibility</p:attrName>
                                        </p:attrNameLst>
                                      </p:cBhvr>
                                      <p:to>
                                        <p:strVal val="visible"/>
                                      </p:to>
                                    </p:set>
                                    <p:anim calcmode="lin" valueType="num">
                                      <p:cBhvr>
                                        <p:cTn id="51" dur="500" fill="hold"/>
                                        <p:tgtEl>
                                          <p:spTgt spid="39948"/>
                                        </p:tgtEl>
                                        <p:attrNameLst>
                                          <p:attrName>ppt_w</p:attrName>
                                        </p:attrNameLst>
                                      </p:cBhvr>
                                      <p:tavLst>
                                        <p:tav tm="0">
                                          <p:val>
                                            <p:fltVal val="0"/>
                                          </p:val>
                                        </p:tav>
                                        <p:tav tm="100000">
                                          <p:val>
                                            <p:strVal val="#ppt_w"/>
                                          </p:val>
                                        </p:tav>
                                      </p:tavLst>
                                    </p:anim>
                                    <p:anim calcmode="lin" valueType="num">
                                      <p:cBhvr>
                                        <p:cTn id="52" dur="500" fill="hold"/>
                                        <p:tgtEl>
                                          <p:spTgt spid="39948"/>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6000"/>
                            </p:stCondLst>
                            <p:childTnLst>
                              <p:par>
                                <p:cTn id="54" presetID="2" presetClass="entr" presetSubtype="4" fill="hold" grpId="0" nodeType="afterEffect">
                                  <p:stCondLst>
                                    <p:cond delay="1000"/>
                                  </p:stCondLst>
                                  <p:childTnLst>
                                    <p:set>
                                      <p:cBhvr>
                                        <p:cTn id="55" dur="1" fill="hold">
                                          <p:stCondLst>
                                            <p:cond delay="0"/>
                                          </p:stCondLst>
                                        </p:cTn>
                                        <p:tgtEl>
                                          <p:spTgt spid="39951"/>
                                        </p:tgtEl>
                                        <p:attrNameLst>
                                          <p:attrName>style.visibility</p:attrName>
                                        </p:attrNameLst>
                                      </p:cBhvr>
                                      <p:to>
                                        <p:strVal val="visible"/>
                                      </p:to>
                                    </p:set>
                                    <p:anim calcmode="lin" valueType="num">
                                      <p:cBhvr additive="base">
                                        <p:cTn id="56" dur="500" fill="hold"/>
                                        <p:tgtEl>
                                          <p:spTgt spid="39951"/>
                                        </p:tgtEl>
                                        <p:attrNameLst>
                                          <p:attrName>ppt_x</p:attrName>
                                        </p:attrNameLst>
                                      </p:cBhvr>
                                      <p:tavLst>
                                        <p:tav tm="0">
                                          <p:val>
                                            <p:strVal val="#ppt_x"/>
                                          </p:val>
                                        </p:tav>
                                        <p:tav tm="100000">
                                          <p:val>
                                            <p:strVal val="#ppt_x"/>
                                          </p:val>
                                        </p:tav>
                                      </p:tavLst>
                                    </p:anim>
                                    <p:anim calcmode="lin" valueType="num">
                                      <p:cBhvr additive="base">
                                        <p:cTn id="57" dur="500" fill="hold"/>
                                        <p:tgtEl>
                                          <p:spTgt spid="39951"/>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7500"/>
                            </p:stCondLst>
                            <p:childTnLst>
                              <p:par>
                                <p:cTn id="59" presetID="2" presetClass="entr" presetSubtype="2" fill="hold" grpId="0" nodeType="afterEffect">
                                  <p:stCondLst>
                                    <p:cond delay="1000"/>
                                  </p:stCondLst>
                                  <p:childTnLst>
                                    <p:set>
                                      <p:cBhvr>
                                        <p:cTn id="60" dur="1" fill="hold">
                                          <p:stCondLst>
                                            <p:cond delay="0"/>
                                          </p:stCondLst>
                                        </p:cTn>
                                        <p:tgtEl>
                                          <p:spTgt spid="39950"/>
                                        </p:tgtEl>
                                        <p:attrNameLst>
                                          <p:attrName>style.visibility</p:attrName>
                                        </p:attrNameLst>
                                      </p:cBhvr>
                                      <p:to>
                                        <p:strVal val="visible"/>
                                      </p:to>
                                    </p:set>
                                    <p:anim calcmode="lin" valueType="num">
                                      <p:cBhvr additive="base">
                                        <p:cTn id="61" dur="500" fill="hold"/>
                                        <p:tgtEl>
                                          <p:spTgt spid="39950"/>
                                        </p:tgtEl>
                                        <p:attrNameLst>
                                          <p:attrName>ppt_x</p:attrName>
                                        </p:attrNameLst>
                                      </p:cBhvr>
                                      <p:tavLst>
                                        <p:tav tm="0">
                                          <p:val>
                                            <p:strVal val="1+#ppt_w/2"/>
                                          </p:val>
                                        </p:tav>
                                        <p:tav tm="100000">
                                          <p:val>
                                            <p:strVal val="#ppt_x"/>
                                          </p:val>
                                        </p:tav>
                                      </p:tavLst>
                                    </p:anim>
                                    <p:anim calcmode="lin" valueType="num">
                                      <p:cBhvr additive="base">
                                        <p:cTn id="62" dur="500" fill="hold"/>
                                        <p:tgtEl>
                                          <p:spTgt spid="399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43" grpId="0" autoUpdateAnimBg="0"/>
      <p:bldP spid="39944" grpId="0" autoUpdateAnimBg="0"/>
      <p:bldP spid="39945" grpId="0"/>
      <p:bldP spid="39946" grpId="0" autoUpdateAnimBg="0"/>
      <p:bldP spid="39947" grpId="0"/>
      <p:bldP spid="39948" grpId="0" autoUpdateAnimBg="0"/>
      <p:bldP spid="39950" grpId="0" autoUpdateAnimBg="0"/>
      <p:bldP spid="39951" grpId="0" autoUpdateAnimBg="0"/>
      <p:bldP spid="39952"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20 mortal &amp; immortal charlie_mclenahan_00125.jpg.scaled500.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sp>
        <p:nvSpPr>
          <p:cNvPr id="4"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199286523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17185" name="Picture 3"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7186" name="Rectangle 2"/>
          <p:cNvSpPr>
            <a:spLocks noGrp="1" noChangeArrowheads="1"/>
          </p:cNvSpPr>
          <p:nvPr>
            <p:ph type="ctrTitle" sz="quarter"/>
          </p:nvPr>
        </p:nvSpPr>
        <p:spPr>
          <a:xfrm>
            <a:off x="468313" y="338138"/>
            <a:ext cx="7772400" cy="1219200"/>
          </a:xfrm>
          <a:solidFill>
            <a:srgbClr val="000000"/>
          </a:solidFill>
        </p:spPr>
        <p:txBody>
          <a:bodyPr/>
          <a:lstStyle/>
          <a:p>
            <a:pPr algn="ctr" eaLnBrk="1" hangingPunct="1"/>
            <a:r>
              <a:rPr lang="en-US">
                <a:solidFill>
                  <a:srgbClr val="FFFFFF"/>
                </a:solidFill>
                <a:latin typeface="PerryGothic Regular" charset="0"/>
                <a:ea typeface="ＭＳ Ｐゴシック" charset="0"/>
                <a:cs typeface="ＭＳ Ｐゴシック" charset="0"/>
              </a:rPr>
              <a:t>Revelation 20:1-3 </a:t>
            </a:r>
            <a:r>
              <a:rPr lang="en-US" sz="1800">
                <a:solidFill>
                  <a:srgbClr val="FFFFFF"/>
                </a:solidFill>
                <a:latin typeface="PerryGothic Regular" charset="0"/>
                <a:ea typeface="ＭＳ Ｐゴシック" charset="0"/>
                <a:cs typeface="ＭＳ Ｐゴシック" charset="0"/>
              </a:rPr>
              <a:t>(NAU)</a:t>
            </a:r>
            <a:endParaRPr lang="en-US">
              <a:solidFill>
                <a:srgbClr val="FFFFFF"/>
              </a:solidFill>
              <a:latin typeface="PerryGothic Regular" charset="0"/>
              <a:ea typeface="ＭＳ Ｐゴシック" charset="0"/>
              <a:cs typeface="ＭＳ Ｐゴシック" charset="0"/>
            </a:endParaRPr>
          </a:p>
        </p:txBody>
      </p:sp>
      <p:sp>
        <p:nvSpPr>
          <p:cNvPr id="1117187" name="Rectangle 3"/>
          <p:cNvSpPr>
            <a:spLocks noChangeArrowheads="1"/>
          </p:cNvSpPr>
          <p:nvPr/>
        </p:nvSpPr>
        <p:spPr bwMode="auto">
          <a:xfrm>
            <a:off x="609600" y="1828800"/>
            <a:ext cx="8001000"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chemeClr val="tx1"/>
              </a:buClr>
              <a:buSzPct val="80000"/>
              <a:buFont typeface="Wingdings" charset="0"/>
              <a:buNone/>
            </a:pPr>
            <a:r>
              <a:rPr lang="en-US" sz="3000" b="1" baseline="30000">
                <a:latin typeface="Arial" charset="0"/>
              </a:rPr>
              <a:t>1</a:t>
            </a:r>
            <a:r>
              <a:rPr lang="en-US" sz="3000" b="1">
                <a:latin typeface="Arial" charset="0"/>
              </a:rPr>
              <a:t>Then I saw an angel coming down from heaven, holding the key of the abyss and a great chain in his hand. </a:t>
            </a:r>
            <a:r>
              <a:rPr lang="en-US" sz="3000" b="1" baseline="30000">
                <a:latin typeface="Arial" charset="0"/>
              </a:rPr>
              <a:t>2</a:t>
            </a:r>
            <a:r>
              <a:rPr lang="en-US" sz="3000" b="1">
                <a:latin typeface="Arial" charset="0"/>
              </a:rPr>
              <a:t>And he laid hold of the dragon, the serpent of old, who is the devil and Satan, and bound him for a thousand years; </a:t>
            </a:r>
            <a:r>
              <a:rPr lang="en-US" sz="3000" b="1" baseline="30000">
                <a:latin typeface="Arial" charset="0"/>
              </a:rPr>
              <a:t>3</a:t>
            </a:r>
            <a:r>
              <a:rPr lang="en-US" sz="3000" b="1">
                <a:latin typeface="Arial" charset="0"/>
              </a:rPr>
              <a:t>and he threw him into the abyss, and shut it and sealed it over him, </a:t>
            </a:r>
            <a:r>
              <a:rPr lang="en-US" sz="3000" b="1" u="sng">
                <a:solidFill>
                  <a:srgbClr val="000066"/>
                </a:solidFill>
                <a:latin typeface="Arial" charset="0"/>
              </a:rPr>
              <a:t>so that he would not deceive the nations any longer</a:t>
            </a:r>
            <a:r>
              <a:rPr lang="en-US" sz="3000" b="1">
                <a:latin typeface="Arial" charset="0"/>
              </a:rPr>
              <a:t>, until the thousand years were completed; after these things he must be released for a short time.</a:t>
            </a:r>
            <a:endParaRPr lang="en-US"/>
          </a:p>
        </p:txBody>
      </p:sp>
      <p:sp>
        <p:nvSpPr>
          <p:cNvPr id="5"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chemeClr val="bg1"/>
                </a:solidFill>
                <a:latin typeface="Arial" charset="0"/>
                <a:cs typeface="Arial" charset="0"/>
              </a:rPr>
              <a:t>423</a:t>
            </a: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rev 20 ne_michelangeloche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743"/>
            <a:ext cx="4688470" cy="6866578"/>
          </a:xfrm>
          <a:prstGeom prst="rect">
            <a:avLst/>
          </a:prstGeom>
        </p:spPr>
      </p:pic>
      <p:sp>
        <p:nvSpPr>
          <p:cNvPr id="5" name="Title 1"/>
          <p:cNvSpPr txBox="1">
            <a:spLocks/>
          </p:cNvSpPr>
          <p:nvPr/>
        </p:nvSpPr>
        <p:spPr bwMode="auto">
          <a:xfrm>
            <a:off x="4724078" y="2525492"/>
            <a:ext cx="4419921" cy="40862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4000" b="1" dirty="0">
                <a:solidFill>
                  <a:srgbClr val="FFFFFF"/>
                </a:solidFill>
              </a:rPr>
              <a:t>Some make fun of this idea</a:t>
            </a:r>
          </a:p>
        </p:txBody>
      </p:sp>
      <p:sp>
        <p:nvSpPr>
          <p:cNvPr id="2" name="Title 1"/>
          <p:cNvSpPr>
            <a:spLocks noGrp="1"/>
          </p:cNvSpPr>
          <p:nvPr>
            <p:ph type="title"/>
          </p:nvPr>
        </p:nvSpPr>
        <p:spPr>
          <a:xfrm>
            <a:off x="37728" y="23120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59995377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20 aragon man and immortal.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 y="0"/>
            <a:ext cx="9144001" cy="6870211"/>
          </a:xfrm>
          <a:prstGeom prst="rect">
            <a:avLst/>
          </a:prstGeom>
        </p:spPr>
      </p:pic>
      <p:sp>
        <p:nvSpPr>
          <p:cNvPr id="5" name="Title 1"/>
          <p:cNvSpPr txBox="1">
            <a:spLocks/>
          </p:cNvSpPr>
          <p:nvPr/>
        </p:nvSpPr>
        <p:spPr bwMode="auto">
          <a:xfrm>
            <a:off x="5495559" y="2525492"/>
            <a:ext cx="3648440" cy="40862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solidFill>
                  <a:srgbClr val="FFFFFF"/>
                </a:solidFill>
                <a:effectLst>
                  <a:glow rad="101600">
                    <a:srgbClr val="000000">
                      <a:alpha val="75000"/>
                    </a:srgbClr>
                  </a:glow>
                </a:effectLst>
              </a:rPr>
              <a:t>But it has already been done!</a:t>
            </a:r>
          </a:p>
        </p:txBody>
      </p:sp>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grpSp>
        <p:nvGrpSpPr>
          <p:cNvPr id="8" name="Group 7"/>
          <p:cNvGrpSpPr/>
          <p:nvPr/>
        </p:nvGrpSpPr>
        <p:grpSpPr>
          <a:xfrm>
            <a:off x="-36641" y="2900567"/>
            <a:ext cx="5512802" cy="3957433"/>
            <a:chOff x="-36641" y="2900567"/>
            <a:chExt cx="5512802" cy="3957433"/>
          </a:xfrm>
        </p:grpSpPr>
        <p:pic>
          <p:nvPicPr>
            <p:cNvPr id="6" name="Picture 5" descr="rev 20 elf &amp; human 500ful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900567"/>
              <a:ext cx="5476161" cy="3603314"/>
            </a:xfrm>
            <a:prstGeom prst="rect">
              <a:avLst/>
            </a:prstGeom>
          </p:spPr>
        </p:pic>
        <p:sp>
          <p:nvSpPr>
            <p:cNvPr id="7" name="Title 1"/>
            <p:cNvSpPr txBox="1">
              <a:spLocks/>
            </p:cNvSpPr>
            <p:nvPr/>
          </p:nvSpPr>
          <p:spPr bwMode="auto">
            <a:xfrm>
              <a:off x="-36641" y="5282782"/>
              <a:ext cx="5068128" cy="1575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sz="3200" dirty="0" err="1">
                  <a:solidFill>
                    <a:srgbClr val="FFFFFF"/>
                  </a:solidFill>
                  <a:effectLst>
                    <a:glow rad="101600">
                      <a:srgbClr val="000000">
                        <a:alpha val="75000"/>
                      </a:srgbClr>
                    </a:glow>
                  </a:effectLst>
                </a:rPr>
                <a:t>Arwen</a:t>
              </a:r>
              <a:r>
                <a:rPr lang="en-US" sz="3200" dirty="0">
                  <a:solidFill>
                    <a:srgbClr val="FFFFFF"/>
                  </a:solidFill>
                  <a:effectLst>
                    <a:glow rad="101600">
                      <a:srgbClr val="000000">
                        <a:alpha val="75000"/>
                      </a:srgbClr>
                    </a:glow>
                  </a:effectLst>
                </a:rPr>
                <a:t> and Aragorn: </a:t>
              </a:r>
              <a:br>
                <a:rPr lang="en-US" sz="3200" dirty="0">
                  <a:solidFill>
                    <a:srgbClr val="FFFFFF"/>
                  </a:solidFill>
                  <a:effectLst>
                    <a:glow rad="101600">
                      <a:srgbClr val="000000">
                        <a:alpha val="75000"/>
                      </a:srgbClr>
                    </a:glow>
                  </a:effectLst>
                </a:rPr>
              </a:br>
              <a:r>
                <a:rPr lang="en-US" sz="3200" dirty="0">
                  <a:solidFill>
                    <a:srgbClr val="FFFFFF"/>
                  </a:solidFill>
                  <a:effectLst>
                    <a:glow rad="101600">
                      <a:srgbClr val="000000">
                        <a:alpha val="75000"/>
                      </a:srgbClr>
                    </a:glow>
                  </a:effectLst>
                </a:rPr>
                <a:t>A mortal man and an immortal </a:t>
              </a:r>
              <a:r>
                <a:rPr lang="en-US" sz="3200" dirty="0" err="1">
                  <a:solidFill>
                    <a:srgbClr val="FFFFFF"/>
                  </a:solidFill>
                  <a:effectLst>
                    <a:glow rad="101600">
                      <a:srgbClr val="000000">
                        <a:alpha val="75000"/>
                      </a:srgbClr>
                    </a:glow>
                  </a:effectLst>
                </a:rPr>
                <a:t>Elvish</a:t>
              </a:r>
              <a:r>
                <a:rPr lang="en-US" sz="3200" dirty="0">
                  <a:solidFill>
                    <a:srgbClr val="FFFFFF"/>
                  </a:solidFill>
                  <a:effectLst>
                    <a:glow rad="101600">
                      <a:srgbClr val="000000">
                        <a:alpha val="75000"/>
                      </a:srgbClr>
                    </a:glow>
                  </a:effectLst>
                </a:rPr>
                <a:t> princess</a:t>
              </a:r>
            </a:p>
          </p:txBody>
        </p:sp>
      </p:grpSp>
      <p:sp>
        <p:nvSpPr>
          <p:cNvPr id="9" name="Text Box 1041"/>
          <p:cNvSpPr txBox="1">
            <a:spLocks noChangeArrowheads="1"/>
          </p:cNvSpPr>
          <p:nvPr/>
        </p:nvSpPr>
        <p:spPr bwMode="auto">
          <a:xfrm>
            <a:off x="8431844" y="28751"/>
            <a:ext cx="698178" cy="461665"/>
          </a:xfrm>
          <a:prstGeom prst="rect">
            <a:avLst/>
          </a:prstGeom>
          <a:solidFill>
            <a:srgbClr val="000000"/>
          </a:solidFill>
          <a:ln>
            <a:noFill/>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3159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20 Emmaus.JPG"/>
          <p:cNvPicPr>
            <a:picLocks noChangeAspect="1"/>
          </p:cNvPicPr>
          <p:nvPr/>
        </p:nvPicPr>
        <p:blipFill rotWithShape="1">
          <a:blip r:embed="rId2" cstate="screen">
            <a:extLst>
              <a:ext uri="{28A0092B-C50C-407E-A947-70E740481C1C}">
                <a14:useLocalDpi xmlns:a14="http://schemas.microsoft.com/office/drawing/2010/main"/>
              </a:ext>
            </a:extLst>
          </a:blip>
          <a:srcRect b="-1305"/>
          <a:stretch/>
        </p:blipFill>
        <p:spPr>
          <a:xfrm>
            <a:off x="-1" y="11870"/>
            <a:ext cx="9144001" cy="6851301"/>
          </a:xfrm>
          <a:prstGeom prst="rect">
            <a:avLst/>
          </a:prstGeom>
        </p:spPr>
      </p:pic>
      <p:sp>
        <p:nvSpPr>
          <p:cNvPr id="5" name="Title 1"/>
          <p:cNvSpPr txBox="1">
            <a:spLocks/>
          </p:cNvSpPr>
          <p:nvPr/>
        </p:nvSpPr>
        <p:spPr bwMode="auto">
          <a:xfrm>
            <a:off x="5495559" y="2525492"/>
            <a:ext cx="3648440" cy="40862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solidFill>
                  <a:srgbClr val="FFFFFF"/>
                </a:solidFill>
                <a:effectLst>
                  <a:glow rad="101600">
                    <a:srgbClr val="000000">
                      <a:alpha val="75000"/>
                    </a:srgbClr>
                  </a:glow>
                </a:effectLst>
              </a:rPr>
              <a:t>Jesus did this on the Emmaus Road </a:t>
            </a:r>
            <a:br>
              <a:rPr lang="en-US" dirty="0">
                <a:solidFill>
                  <a:srgbClr val="FFFFFF"/>
                </a:solidFill>
                <a:effectLst>
                  <a:glow rad="101600">
                    <a:srgbClr val="000000">
                      <a:alpha val="75000"/>
                    </a:srgbClr>
                  </a:glow>
                </a:effectLst>
              </a:rPr>
            </a:br>
            <a:r>
              <a:rPr lang="en-US" dirty="0">
                <a:solidFill>
                  <a:srgbClr val="FFFFFF"/>
                </a:solidFill>
                <a:effectLst>
                  <a:glow rad="101600">
                    <a:srgbClr val="000000">
                      <a:alpha val="75000"/>
                    </a:srgbClr>
                  </a:glow>
                </a:effectLst>
              </a:rPr>
              <a:t>(Luke 24)</a:t>
            </a:r>
          </a:p>
        </p:txBody>
      </p:sp>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412520362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pic>
        <p:nvPicPr>
          <p:cNvPr id="7" name="Picture 6" descr="rev 20 emmaus glow.gi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59496" cy="6869622"/>
          </a:xfrm>
          <a:prstGeom prst="rect">
            <a:avLst/>
          </a:prstGeom>
        </p:spPr>
      </p:pic>
      <p:sp>
        <p:nvSpPr>
          <p:cNvPr id="5" name="Title 1"/>
          <p:cNvSpPr txBox="1">
            <a:spLocks/>
          </p:cNvSpPr>
          <p:nvPr/>
        </p:nvSpPr>
        <p:spPr bwMode="auto">
          <a:xfrm>
            <a:off x="2872430" y="2525492"/>
            <a:ext cx="6271569" cy="40862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solidFill>
                  <a:srgbClr val="FFFFFF"/>
                </a:solidFill>
                <a:effectLst>
                  <a:glow rad="101600">
                    <a:srgbClr val="000000">
                      <a:alpha val="75000"/>
                    </a:srgbClr>
                  </a:glow>
                </a:effectLst>
              </a:rPr>
              <a:t>Remember when Jesus </a:t>
            </a:r>
            <a:r>
              <a:rPr lang="en-US" sz="6600" dirty="0">
                <a:solidFill>
                  <a:srgbClr val="FFFFFF"/>
                </a:solidFill>
                <a:effectLst>
                  <a:glow rad="482600">
                    <a:srgbClr val="2D2DB9">
                      <a:alpha val="75000"/>
                    </a:srgbClr>
                  </a:glow>
                </a:effectLst>
                <a:latin typeface="Engravers MT"/>
                <a:cs typeface="Engravers MT"/>
              </a:rPr>
              <a:t>glowed?</a:t>
            </a:r>
            <a:endParaRPr lang="en-US" dirty="0">
              <a:solidFill>
                <a:srgbClr val="FFFFFF"/>
              </a:solidFill>
              <a:effectLst>
                <a:glow rad="101600">
                  <a:srgbClr val="000000">
                    <a:alpha val="75000"/>
                  </a:srgbClr>
                </a:glow>
              </a:effectLst>
            </a:endParaRPr>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410280753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pic>
        <p:nvPicPr>
          <p:cNvPr id="4" name="Picture 3" descr="rev 20 roadtoemma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60302" cy="6858000"/>
          </a:xfrm>
          <a:prstGeom prst="rect">
            <a:avLst/>
          </a:prstGeom>
        </p:spPr>
      </p:pic>
      <p:sp>
        <p:nvSpPr>
          <p:cNvPr id="5" name="Title 1"/>
          <p:cNvSpPr txBox="1">
            <a:spLocks/>
          </p:cNvSpPr>
          <p:nvPr/>
        </p:nvSpPr>
        <p:spPr bwMode="auto">
          <a:xfrm>
            <a:off x="6575727" y="2525492"/>
            <a:ext cx="2568272" cy="40862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solidFill>
                  <a:srgbClr val="FFFFFF"/>
                </a:solidFill>
                <a:effectLst>
                  <a:glow rad="101600">
                    <a:srgbClr val="000000">
                      <a:alpha val="75000"/>
                    </a:srgbClr>
                  </a:glow>
                </a:effectLst>
              </a:rPr>
              <a:t>No, he looked like the rest of us!</a:t>
            </a:r>
          </a:p>
        </p:txBody>
      </p:sp>
      <p:sp>
        <p:nvSpPr>
          <p:cNvPr id="6"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210420621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20 Bloch_Carl_The_Road_to_Emma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1594" y="-11870"/>
            <a:ext cx="9131913" cy="6869870"/>
          </a:xfrm>
          <a:prstGeom prst="rect">
            <a:avLst/>
          </a:prstGeom>
        </p:spPr>
      </p:pic>
      <p:sp>
        <p:nvSpPr>
          <p:cNvPr id="2" name="Title 1"/>
          <p:cNvSpPr>
            <a:spLocks noGrp="1"/>
          </p:cNvSpPr>
          <p:nvPr>
            <p:ph type="title"/>
          </p:nvPr>
        </p:nvSpPr>
        <p:spPr>
          <a:xfrm>
            <a:off x="2397535" y="4908432"/>
            <a:ext cx="6746465" cy="1949568"/>
          </a:xfrm>
        </p:spPr>
        <p:txBody>
          <a:bodyPr/>
          <a:lstStyle/>
          <a:p>
            <a:r>
              <a:rPr lang="en-US" sz="4000" b="1" dirty="0">
                <a:effectLst>
                  <a:glow rad="101600">
                    <a:schemeClr val="tx1">
                      <a:alpha val="75000"/>
                    </a:schemeClr>
                  </a:glow>
                </a:effectLst>
              </a:rPr>
              <a:t>Only at dinner did they recognize Jesus</a:t>
            </a:r>
          </a:p>
        </p:txBody>
      </p:sp>
      <p:sp>
        <p:nvSpPr>
          <p:cNvPr id="4"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435</a:t>
            </a:r>
            <a:endParaRPr lang="en-US" b="1" dirty="0">
              <a:solidFill>
                <a:srgbClr val="000000"/>
              </a:solidFill>
              <a:latin typeface="Arial"/>
              <a:cs typeface="Arial"/>
            </a:endParaRPr>
          </a:p>
        </p:txBody>
      </p:sp>
    </p:spTree>
    <p:extLst>
      <p:ext uri="{BB962C8B-B14F-4D97-AF65-F5344CB8AC3E}">
        <p14:creationId xmlns:p14="http://schemas.microsoft.com/office/powerpoint/2010/main" val="8143638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08949" y="127713"/>
            <a:ext cx="4318390" cy="4418567"/>
          </a:xfrm>
        </p:spPr>
        <p:txBody>
          <a:bodyPr/>
          <a:lstStyle/>
          <a:p>
            <a:r>
              <a:rPr lang="en-US" b="1" dirty="0"/>
              <a:t>Will everyone submit to Christ in the Millennium?</a:t>
            </a:r>
          </a:p>
        </p:txBody>
      </p:sp>
      <p:pic>
        <p:nvPicPr>
          <p:cNvPr id="3" name="Picture 2" descr="Rev 20.4 throne234.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557905" y="11461"/>
            <a:ext cx="4586095" cy="6846540"/>
          </a:xfrm>
          <a:prstGeom prst="rect">
            <a:avLst/>
          </a:prstGeom>
        </p:spPr>
      </p:pic>
      <p:sp>
        <p:nvSpPr>
          <p:cNvPr id="4"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225971408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rev 20 evil-thought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1652"/>
            <a:ext cx="9144000" cy="6858000"/>
          </a:xfrm>
          <a:prstGeom prst="rect">
            <a:avLst/>
          </a:prstGeom>
        </p:spPr>
      </p:pic>
      <p:sp>
        <p:nvSpPr>
          <p:cNvPr id="2" name="Title 1"/>
          <p:cNvSpPr>
            <a:spLocks noGrp="1"/>
          </p:cNvSpPr>
          <p:nvPr>
            <p:ph type="title"/>
          </p:nvPr>
        </p:nvSpPr>
        <p:spPr>
          <a:xfrm>
            <a:off x="108949" y="127713"/>
            <a:ext cx="4318390" cy="4418567"/>
          </a:xfrm>
        </p:spPr>
        <p:txBody>
          <a:bodyPr/>
          <a:lstStyle/>
          <a:p>
            <a:r>
              <a:rPr lang="en-US" b="1" dirty="0">
                <a:effectLst>
                  <a:glow rad="241300">
                    <a:schemeClr val="tx1">
                      <a:alpha val="78000"/>
                    </a:schemeClr>
                  </a:glow>
                </a:effectLst>
              </a:rPr>
              <a:t>Mortals will still have their sinful nature in the Millennium</a:t>
            </a:r>
          </a:p>
        </p:txBody>
      </p:sp>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122048655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20 sinful nature Me and Dad - 1.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4573429" cy="6858000"/>
          </a:xfrm>
          <a:prstGeom prst="rect">
            <a:avLst/>
          </a:prstGeom>
        </p:spPr>
      </p:pic>
      <p:pic>
        <p:nvPicPr>
          <p:cNvPr id="5" name="Picture 4" descr="rev 20 sinful nature baby - hair.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81698" y="0"/>
            <a:ext cx="5462302" cy="6858000"/>
          </a:xfrm>
          <a:prstGeom prst="rect">
            <a:avLst/>
          </a:prstGeom>
        </p:spPr>
      </p:pic>
      <p:sp>
        <p:nvSpPr>
          <p:cNvPr id="2" name="Title 1"/>
          <p:cNvSpPr>
            <a:spLocks noGrp="1"/>
          </p:cNvSpPr>
          <p:nvPr>
            <p:ph type="title"/>
          </p:nvPr>
        </p:nvSpPr>
        <p:spPr>
          <a:xfrm>
            <a:off x="1948732" y="1"/>
            <a:ext cx="4555782" cy="3691628"/>
          </a:xfrm>
        </p:spPr>
        <p:txBody>
          <a:bodyPr/>
          <a:lstStyle/>
          <a:p>
            <a:r>
              <a:rPr lang="en-US" b="1" dirty="0">
                <a:effectLst>
                  <a:glow rad="241300">
                    <a:schemeClr val="tx1">
                      <a:alpha val="78000"/>
                    </a:schemeClr>
                  </a:glow>
                </a:effectLst>
              </a:rPr>
              <a:t>Our sin nature remains from birth</a:t>
            </a:r>
          </a:p>
        </p:txBody>
      </p:sp>
      <p:sp>
        <p:nvSpPr>
          <p:cNvPr id="6" name="Text Box 1041"/>
          <p:cNvSpPr txBox="1">
            <a:spLocks noChangeArrowheads="1"/>
          </p:cNvSpPr>
          <p:nvPr/>
        </p:nvSpPr>
        <p:spPr bwMode="auto">
          <a:xfrm>
            <a:off x="834500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000090"/>
                </a:solidFill>
                <a:latin typeface="Arial"/>
                <a:cs typeface="Arial"/>
              </a:rPr>
              <a:t>436</a:t>
            </a:r>
          </a:p>
        </p:txBody>
      </p:sp>
    </p:spTree>
    <p:extLst>
      <p:ext uri="{BB962C8B-B14F-4D97-AF65-F5344CB8AC3E}">
        <p14:creationId xmlns:p14="http://schemas.microsoft.com/office/powerpoint/2010/main" val="3141930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71809" name="Picture 1" descr="Rev 20.7 Released Sata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0"/>
            <a:ext cx="9340850" cy="6886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4194" name="Rectangle 2"/>
          <p:cNvSpPr>
            <a:spLocks noGrp="1" noChangeArrowheads="1"/>
          </p:cNvSpPr>
          <p:nvPr>
            <p:ph type="ctrTitle"/>
          </p:nvPr>
        </p:nvSpPr>
        <p:spPr>
          <a:xfrm>
            <a:off x="5105400" y="4157665"/>
            <a:ext cx="4038600" cy="2700335"/>
          </a:xfrm>
          <a:effectLst>
            <a:outerShdw blurRad="63500" dist="35921" dir="2700000" algn="ctr" rotWithShape="0">
              <a:schemeClr val="tx2">
                <a:alpha val="74998"/>
              </a:schemeClr>
            </a:outerShdw>
          </a:effectLst>
        </p:spPr>
        <p:txBody>
          <a:bodyPr/>
          <a:lstStyle/>
          <a:p>
            <a:pPr>
              <a:defRPr/>
            </a:pPr>
            <a:r>
              <a:rPr lang="en-US" sz="4000" b="1" dirty="0">
                <a:solidFill>
                  <a:schemeClr val="bg1"/>
                </a:solidFill>
                <a:latin typeface="Arial" charset="0"/>
                <a:ea typeface="ＭＳ Ｐゴシック" charset="0"/>
                <a:cs typeface="ＭＳ Ｐゴシック" charset="0"/>
              </a:rPr>
              <a:t>Satan will still be alive</a:t>
            </a:r>
            <a:endParaRPr lang="en-US" dirty="0">
              <a:solidFill>
                <a:schemeClr val="bg1"/>
              </a:solidFill>
              <a:latin typeface="Times New Roman" charset="0"/>
              <a:ea typeface="ＭＳ Ｐゴシック" charset="0"/>
              <a:cs typeface="ＭＳ Ｐゴシック" charset="0"/>
            </a:endParaRPr>
          </a:p>
        </p:txBody>
      </p:sp>
      <p:sp>
        <p:nvSpPr>
          <p:cNvPr id="4"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436</a:t>
            </a:r>
            <a:endParaRPr lang="en-US" b="1" dirty="0">
              <a:solidFill>
                <a:srgbClr val="000000"/>
              </a:solidFill>
              <a:latin typeface="Arial"/>
              <a:cs typeface="Arial"/>
            </a:endParaRPr>
          </a:p>
        </p:txBody>
      </p:sp>
    </p:spTree>
    <p:extLst>
      <p:ext uri="{BB962C8B-B14F-4D97-AF65-F5344CB8AC3E}">
        <p14:creationId xmlns:p14="http://schemas.microsoft.com/office/powerpoint/2010/main" val="51102320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heme/theme1.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ＭＳ Ｐゴシック"/>
        <a:cs typeface="Arial"/>
      </a:majorFont>
      <a:minorFont>
        <a:latin typeface="Garamond"/>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Twinkle">
  <a:themeElements>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fontScheme name="Twinkle">
      <a:majorFont>
        <a:latin typeface="Century Gothic"/>
        <a:ea typeface="ＭＳ Ｐゴシック"/>
        <a:cs typeface="ＭＳ Ｐゴシック"/>
      </a:majorFont>
      <a:minorFont>
        <a:latin typeface="Century Gothic"/>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winkle 2">
        <a:dk1>
          <a:srgbClr val="336699"/>
        </a:dk1>
        <a:lt1>
          <a:srgbClr val="FFFF66"/>
        </a:lt1>
        <a:dk2>
          <a:srgbClr val="C3491F"/>
        </a:dk2>
        <a:lt2>
          <a:srgbClr val="FFFF66"/>
        </a:lt2>
        <a:accent1>
          <a:srgbClr val="003399"/>
        </a:accent1>
        <a:accent2>
          <a:srgbClr val="468A4B"/>
        </a:accent2>
        <a:accent3>
          <a:srgbClr val="DEB1AB"/>
        </a:accent3>
        <a:accent4>
          <a:srgbClr val="DADA56"/>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Snowflakes">
  <a:themeElements>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fontScheme name="Snowflakes">
      <a:majorFont>
        <a:latin typeface="Century Gothic"/>
        <a:ea typeface="MS Pゴシック"/>
        <a:cs typeface="MS Pゴシック"/>
      </a:majorFont>
      <a:minorFont>
        <a:latin typeface="Century Gothic"/>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Go">
  <a:themeElements>
    <a:clrScheme name="Go 1">
      <a:dk1>
        <a:srgbClr val="000080"/>
      </a:dk1>
      <a:lt1>
        <a:srgbClr val="9FC23F"/>
      </a:lt1>
      <a:dk2>
        <a:srgbClr val="000080"/>
      </a:dk2>
      <a:lt2>
        <a:srgbClr val="969696"/>
      </a:lt2>
      <a:accent1>
        <a:srgbClr val="FFFFFF"/>
      </a:accent1>
      <a:accent2>
        <a:srgbClr val="8DC6FF"/>
      </a:accent2>
      <a:accent3>
        <a:srgbClr val="CDDDAF"/>
      </a:accent3>
      <a:accent4>
        <a:srgbClr val="00006C"/>
      </a:accent4>
      <a:accent5>
        <a:srgbClr val="FFFFFF"/>
      </a:accent5>
      <a:accent6>
        <a:srgbClr val="7FB3E7"/>
      </a:accent6>
      <a:hlink>
        <a:srgbClr val="0066CC"/>
      </a:hlink>
      <a:folHlink>
        <a:srgbClr val="00A800"/>
      </a:folHlink>
    </a:clrScheme>
    <a:fontScheme name="Go">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o 1">
        <a:dk1>
          <a:srgbClr val="000080"/>
        </a:dk1>
        <a:lt1>
          <a:srgbClr val="9FC23F"/>
        </a:lt1>
        <a:dk2>
          <a:srgbClr val="000080"/>
        </a:dk2>
        <a:lt2>
          <a:srgbClr val="969696"/>
        </a:lt2>
        <a:accent1>
          <a:srgbClr val="FFFFFF"/>
        </a:accent1>
        <a:accent2>
          <a:srgbClr val="8DC6FF"/>
        </a:accent2>
        <a:accent3>
          <a:srgbClr val="CDDDAF"/>
        </a:accent3>
        <a:accent4>
          <a:srgbClr val="00006C"/>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4.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93000"/>
          </a:lnSpc>
          <a:spcBef>
            <a:spcPct val="0"/>
          </a:spcBef>
          <a:spcAft>
            <a:spcPct val="0"/>
          </a:spcAft>
          <a:buClr>
            <a:srgbClr val="000000"/>
          </a:buClr>
          <a:buSzPct val="100000"/>
          <a:buFont typeface="Arial" pitchFamily="-107" charset="0"/>
          <a:buNone/>
          <a:tabLst/>
          <a:defRPr kumimoji="0" lang="en-GB" sz="1800" b="0" i="0" u="none" strike="noStrike" cap="none" normalizeH="0" baseline="0">
            <a:ln>
              <a:noFill/>
            </a:ln>
            <a:solidFill>
              <a:schemeClr val="bg1"/>
            </a:solidFill>
            <a:effectLst/>
            <a:latin typeface="Arial" pitchFamily="-107" charset="0"/>
            <a:ea typeface="MS Gothic" pitchFamily="49" charset="-128"/>
            <a:cs typeface="MS Gothic" pitchFamily="49"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93000"/>
          </a:lnSpc>
          <a:spcBef>
            <a:spcPct val="0"/>
          </a:spcBef>
          <a:spcAft>
            <a:spcPct val="0"/>
          </a:spcAft>
          <a:buClr>
            <a:srgbClr val="000000"/>
          </a:buClr>
          <a:buSzPct val="100000"/>
          <a:buFont typeface="Arial" pitchFamily="-107" charset="0"/>
          <a:buNone/>
          <a:tabLst/>
          <a:defRPr kumimoji="0" lang="en-GB" sz="1800" b="0" i="0" u="none" strike="noStrike" cap="none" normalizeH="0" baseline="0">
            <a:ln>
              <a:noFill/>
            </a:ln>
            <a:solidFill>
              <a:schemeClr val="bg1"/>
            </a:solidFill>
            <a:effectLst/>
            <a:latin typeface="Arial" pitchFamily="-107" charset="0"/>
            <a:ea typeface="MS Gothic" pitchFamily="49" charset="-128"/>
            <a:cs typeface="MS Gothic" pitchFamily="49" charset="-128"/>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6.xml><?xml version="1.0" encoding="utf-8"?>
<a:theme xmlns:a="http://schemas.openxmlformats.org/drawingml/2006/main" name="3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1.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2004:Templates:Presentations:Designs:Executive</Template>
  <TotalTime>64265</TotalTime>
  <Words>19493</Words>
  <Application>Microsoft Macintosh PowerPoint</Application>
  <PresentationFormat>On-screen Show (4:3)</PresentationFormat>
  <Paragraphs>2628</Paragraphs>
  <Slides>313</Slides>
  <Notes>263</Notes>
  <HiddenSlides>263</HiddenSlides>
  <MMClips>0</MMClips>
  <ScaleCrop>false</ScaleCrop>
  <HeadingPairs>
    <vt:vector size="8" baseType="variant">
      <vt:variant>
        <vt:lpstr>Fonts Used</vt:lpstr>
      </vt:variant>
      <vt:variant>
        <vt:i4>50</vt:i4>
      </vt:variant>
      <vt:variant>
        <vt:lpstr>Theme</vt:lpstr>
      </vt:variant>
      <vt:variant>
        <vt:i4>79</vt:i4>
      </vt:variant>
      <vt:variant>
        <vt:lpstr>Embedded OLE Servers</vt:lpstr>
      </vt:variant>
      <vt:variant>
        <vt:i4>1</vt:i4>
      </vt:variant>
      <vt:variant>
        <vt:lpstr>Slide Titles</vt:lpstr>
      </vt:variant>
      <vt:variant>
        <vt:i4>313</vt:i4>
      </vt:variant>
    </vt:vector>
  </HeadingPairs>
  <TitlesOfParts>
    <vt:vector size="443" baseType="lpstr">
      <vt:lpstr>26</vt:lpstr>
      <vt:lpstr>acme secret agent</vt:lpstr>
      <vt:lpstr>Aramis Italic</vt:lpstr>
      <vt:lpstr>Aramis Regular</vt:lpstr>
      <vt:lpstr>Bizarro Regular</vt:lpstr>
      <vt:lpstr>CaslonNo540SwaD</vt:lpstr>
      <vt:lpstr>Creampuff</vt:lpstr>
      <vt:lpstr>Gadget</vt:lpstr>
      <vt:lpstr>Kosher-Normal</vt:lpstr>
      <vt:lpstr>ＭＳ Ｐゴシック</vt:lpstr>
      <vt:lpstr>MS Pゴシック</vt:lpstr>
      <vt:lpstr>Nadianne</vt:lpstr>
      <vt:lpstr>Osaka</vt:lpstr>
      <vt:lpstr>Pegasus</vt:lpstr>
      <vt:lpstr>PerryGothic Regular</vt:lpstr>
      <vt:lpstr>宋体</vt:lpstr>
      <vt:lpstr>宋体</vt:lpstr>
      <vt:lpstr>StarSymbol</vt:lpstr>
      <vt:lpstr>Times</vt:lpstr>
      <vt:lpstr>Apple Chancery</vt:lpstr>
      <vt:lpstr>Arial</vt:lpstr>
      <vt:lpstr>Arial Black</vt:lpstr>
      <vt:lpstr>Arial Rounded MT Bold</vt:lpstr>
      <vt:lpstr>Bodoni MT Black</vt:lpstr>
      <vt:lpstr>Braggadocio</vt:lpstr>
      <vt:lpstr>Bwgrkl</vt:lpstr>
      <vt:lpstr>Calibri</vt:lpstr>
      <vt:lpstr>Capitals</vt:lpstr>
      <vt:lpstr>Century Gothic</vt:lpstr>
      <vt:lpstr>Comic Sans MS</vt:lpstr>
      <vt:lpstr>Consolas</vt:lpstr>
      <vt:lpstr>Copperplate Gothic Bold</vt:lpstr>
      <vt:lpstr>Corbel</vt:lpstr>
      <vt:lpstr>Engravers MT</vt:lpstr>
      <vt:lpstr>Garamond</vt:lpstr>
      <vt:lpstr>Helvetica</vt:lpstr>
      <vt:lpstr>Impact</vt:lpstr>
      <vt:lpstr>Lucida Grande</vt:lpstr>
      <vt:lpstr>Lucida Sans Unicode</vt:lpstr>
      <vt:lpstr>LucidaGrande</vt:lpstr>
      <vt:lpstr>Monotype Corsiva</vt:lpstr>
      <vt:lpstr>Monotype Sorts</vt:lpstr>
      <vt:lpstr>Papyrus</vt:lpstr>
      <vt:lpstr>Tahoma</vt:lpstr>
      <vt:lpstr>TekniaGreek</vt:lpstr>
      <vt:lpstr>Times New Roman</vt:lpstr>
      <vt:lpstr>Trebuchet MS</vt:lpstr>
      <vt:lpstr>Wingdings</vt:lpstr>
      <vt:lpstr>Wingdings 2</vt:lpstr>
      <vt:lpstr>Wingdings 3</vt:lpstr>
      <vt:lpstr>3_Blank Presentation</vt:lpstr>
      <vt:lpstr>2_Default Design</vt:lpstr>
      <vt:lpstr>5_Blank Presentation</vt:lpstr>
      <vt:lpstr>1_Beam</vt:lpstr>
      <vt:lpstr>Compass</vt:lpstr>
      <vt:lpstr>Textured</vt:lpstr>
      <vt:lpstr>預設簡報設計</vt:lpstr>
      <vt:lpstr>Nature</vt:lpstr>
      <vt:lpstr>untitled 1</vt:lpstr>
      <vt:lpstr>14 Literary 2 - Dead Sea Scrolls</vt:lpstr>
      <vt:lpstr>Teamwork</vt:lpstr>
      <vt:lpstr>6_Blank Presentation</vt:lpstr>
      <vt:lpstr>1_14 Literary 2 - Dead Sea Scrolls</vt:lpstr>
      <vt:lpstr>2_Office Theme</vt:lpstr>
      <vt:lpstr>10_Office Theme</vt:lpstr>
      <vt:lpstr>15_Office Theme</vt:lpstr>
      <vt:lpstr>16_Office Theme</vt:lpstr>
      <vt:lpstr>1_Compass</vt:lpstr>
      <vt:lpstr>1_blstripc.ppt - Blue Stripes</vt:lpstr>
      <vt:lpstr>3_Default Design</vt:lpstr>
      <vt:lpstr>14_Blank Presentation</vt:lpstr>
      <vt:lpstr>21_Blank Presentation</vt:lpstr>
      <vt:lpstr>22_Blank Presentation</vt:lpstr>
      <vt:lpstr>20_Blank Presentation</vt:lpstr>
      <vt:lpstr>25_Blank Presentation</vt:lpstr>
      <vt:lpstr>Orbit</vt:lpstr>
      <vt:lpstr>15_Default Design</vt:lpstr>
      <vt:lpstr>28_Blank Presentation</vt:lpstr>
      <vt:lpstr>Fireball</vt:lpstr>
      <vt:lpstr>12_Office Theme</vt:lpstr>
      <vt:lpstr>16_Default Design</vt:lpstr>
      <vt:lpstr>Twinkle</vt:lpstr>
      <vt:lpstr>18_Default Design</vt:lpstr>
      <vt:lpstr>17_Default Design</vt:lpstr>
      <vt:lpstr>Full Moon</vt:lpstr>
      <vt:lpstr>31_Blank Presentation</vt:lpstr>
      <vt:lpstr>19_Default Design</vt:lpstr>
      <vt:lpstr>Snowflakes</vt:lpstr>
      <vt:lpstr>35_Blank Presentation</vt:lpstr>
      <vt:lpstr>Glare</vt:lpstr>
      <vt:lpstr>1_Glare</vt:lpstr>
      <vt:lpstr>46_Blank Presentation</vt:lpstr>
      <vt:lpstr>Go</vt:lpstr>
      <vt:lpstr>1_Metro</vt:lpstr>
      <vt:lpstr>4_Crumple</vt:lpstr>
      <vt:lpstr>47_Blank Presentation</vt:lpstr>
      <vt:lpstr>21_Default Design</vt:lpstr>
      <vt:lpstr>48_Blank Presentation</vt:lpstr>
      <vt:lpstr>49_Blank Presentation</vt:lpstr>
      <vt:lpstr>50_Blank Presentation</vt:lpstr>
      <vt:lpstr>24_Default Design</vt:lpstr>
      <vt:lpstr>7_Blank Presentation</vt:lpstr>
      <vt:lpstr>Office Theme</vt:lpstr>
      <vt:lpstr>1_Orbit</vt:lpstr>
      <vt:lpstr>2_Orbit</vt:lpstr>
      <vt:lpstr>1_Blank Presentation</vt:lpstr>
      <vt:lpstr>2_Blank Presentation</vt:lpstr>
      <vt:lpstr>4_Blank Presentation</vt:lpstr>
      <vt:lpstr>8_Blank Presentation</vt:lpstr>
      <vt:lpstr>9_Blank Presentation</vt:lpstr>
      <vt:lpstr>2_blstripc.ppt - Blue Stripes</vt:lpstr>
      <vt:lpstr>10_Blank Presentation</vt:lpstr>
      <vt:lpstr>11_Blank Presentation</vt:lpstr>
      <vt:lpstr>23_Blank Presentation</vt:lpstr>
      <vt:lpstr>17_Office Theme</vt:lpstr>
      <vt:lpstr>32_Blank Presentation</vt:lpstr>
      <vt:lpstr>33_Blank Presentation</vt:lpstr>
      <vt:lpstr>34_Blank Presentation</vt:lpstr>
      <vt:lpstr>12_Blank Presentation</vt:lpstr>
      <vt:lpstr>Slit</vt:lpstr>
      <vt:lpstr>13_Blank Presentation</vt:lpstr>
      <vt:lpstr>12_Default Design</vt:lpstr>
      <vt:lpstr>Earth</vt:lpstr>
      <vt:lpstr>2_Glare</vt:lpstr>
      <vt:lpstr>18_Office Theme</vt:lpstr>
      <vt:lpstr>51_Blank Presentation</vt:lpstr>
      <vt:lpstr>9_Office Theme</vt:lpstr>
      <vt:lpstr>15_Blank Presentation</vt:lpstr>
      <vt:lpstr>16_Blank Presentation</vt:lpstr>
      <vt:lpstr>Microsoft ClipArt Gallery</vt:lpstr>
      <vt:lpstr>Manfaat Masa Depan (Wahyu 19-22)</vt:lpstr>
      <vt:lpstr>Slides on  Wahyu 20</vt:lpstr>
      <vt:lpstr>The Angel with the Great Chain (20:1)</vt:lpstr>
      <vt:lpstr>Binding of Satan (20:2-3a NLT)</vt:lpstr>
      <vt:lpstr>Is Satan bound now?</vt:lpstr>
      <vt:lpstr>Does Satan deceive nations now? </vt:lpstr>
      <vt:lpstr>Why Be Watchful?</vt:lpstr>
      <vt:lpstr>Does Satan deceive nations now? </vt:lpstr>
      <vt:lpstr>Revelation 20:1-3 (NAU)</vt:lpstr>
      <vt:lpstr>Revelation 20:4 (NAU)</vt:lpstr>
      <vt:lpstr>Revelation 20:5-6 (NAU)</vt:lpstr>
      <vt:lpstr>Revelation 20:4-6 Diagrammed</vt:lpstr>
      <vt:lpstr>Purposes of the Millennium</vt:lpstr>
      <vt:lpstr>We are more competent than unbelievers to solve Christian disputes  (1 Cor. 6:2-6, 9-11)</vt:lpstr>
      <vt:lpstr>"Don't you realize that someday we believers will judge the world? And since you are going to judge the world, can't you decide even these little things among yourselves?  3Don't you realize that we will judge angels? So you should surely be able to resolve ordinary disputes in this life" (1 Cor. 6:6:2-3 NLT)</vt:lpstr>
      <vt:lpstr>Purposes of the Millennium</vt:lpstr>
      <vt:lpstr>Incredibly Long Life (NIV)!</vt:lpstr>
      <vt:lpstr>Purposes of the Millennium</vt:lpstr>
      <vt:lpstr>Waktu Kerajaan &amp; Perjanjian </vt:lpstr>
      <vt:lpstr>Not a new idea!</vt:lpstr>
      <vt:lpstr>Does 1000 years mean 1000 years?</vt:lpstr>
      <vt:lpstr>Does 1000 years mean 1000 years?</vt:lpstr>
      <vt:lpstr>Does 1000 years mean 1000 years?</vt:lpstr>
      <vt:lpstr>Does 1000 years mean 1000 years?</vt:lpstr>
      <vt:lpstr>Does 1000 years mean 1000 years?</vt:lpstr>
      <vt:lpstr>Does 1000 years mean 1000 years?</vt:lpstr>
      <vt:lpstr>Does 1000 years mean 1000 years?</vt:lpstr>
      <vt:lpstr>Does 1000 years mean 1000 years?</vt:lpstr>
      <vt:lpstr>Views on Revelation 20:1-6</vt:lpstr>
      <vt:lpstr>Views on Revelation 20:1-6</vt:lpstr>
      <vt:lpstr>Views on Revelation 20:1-6</vt:lpstr>
      <vt:lpstr>Views on Revelation 20:1-6</vt:lpstr>
      <vt:lpstr>Where do the saints rule (20:4)?</vt:lpstr>
      <vt:lpstr>When do the saints rule (20:4)?</vt:lpstr>
      <vt:lpstr>The First Resurrection (20:4)</vt:lpstr>
      <vt:lpstr>The First Resurrection (20:4)</vt:lpstr>
      <vt:lpstr>The First Resurrection (20:4)</vt:lpstr>
      <vt:lpstr>The First Resurrection (20:4)</vt:lpstr>
      <vt:lpstr>The First Resurrection (20:4)</vt:lpstr>
      <vt:lpstr>The First Resurrection (20:4)</vt:lpstr>
      <vt:lpstr>The First Resurrection (20:4)</vt:lpstr>
      <vt:lpstr>The First Resurrection (20:4)</vt:lpstr>
      <vt:lpstr>Resurrection Reunions!</vt:lpstr>
      <vt:lpstr>The First Resurrection (20:4)</vt:lpstr>
      <vt:lpstr>The First Resurrection (20:4)</vt:lpstr>
      <vt:lpstr>Apakah ada masa depan bagi suku Israel yang percaya?</vt:lpstr>
      <vt:lpstr>PowerPoint Presentation</vt:lpstr>
      <vt:lpstr>Premillennialism</vt:lpstr>
      <vt:lpstr>Amillennialism</vt:lpstr>
      <vt:lpstr>Postmillennialism</vt:lpstr>
      <vt:lpstr>Kingdom Aspects</vt:lpstr>
      <vt:lpstr>Revelation 20:1-6 Chronology</vt:lpstr>
      <vt:lpstr>Why Am I Premillennial?</vt:lpstr>
      <vt:lpstr>Pembebasan dari Kesengsaraan</vt:lpstr>
      <vt:lpstr>Kapan Pengangkatan Terjadi?</vt:lpstr>
      <vt:lpstr>Preposisi Bahasa Yunani</vt:lpstr>
      <vt:lpstr>Pengangkatan “Pre-Trib” </vt:lpstr>
      <vt:lpstr>Mengapa Saya Pretrib?</vt:lpstr>
      <vt:lpstr>Pengangkatan “Pre-Trib” </vt:lpstr>
      <vt:lpstr>Pengangkatan "Pre-Trib"</vt:lpstr>
      <vt:lpstr>Satu-satunya kemunculan "Melindungi Dari" (tereso ek) di PB</vt:lpstr>
      <vt:lpstr>PowerPoint Presentation</vt:lpstr>
      <vt:lpstr>Mengapa Saya Pretrib?</vt:lpstr>
      <vt:lpstr>Mengapa Saya Petrib?</vt:lpstr>
      <vt:lpstr>Pengangkatan "Pre-Trib"</vt:lpstr>
      <vt:lpstr>Mengapa Saya Petrib?</vt:lpstr>
      <vt:lpstr>Tahap-tahap Kedatangan Kedua</vt:lpstr>
      <vt:lpstr>Tahap-tahap Kedatangan Kedua</vt:lpstr>
      <vt:lpstr>Tahap-tahap Kedatangan Kedua</vt:lpstr>
      <vt:lpstr>Tahap-tahap Kedatangan Kedua</vt:lpstr>
      <vt:lpstr>Premilenialisme</vt:lpstr>
      <vt:lpstr>Pengangkatan "Mid-Trib"</vt:lpstr>
      <vt:lpstr>Pengangkatan “Post-Trib”</vt:lpstr>
      <vt:lpstr>Mengapa Saya Pretrib?</vt:lpstr>
      <vt:lpstr>Pengangkatan “Parsial”</vt:lpstr>
      <vt:lpstr>Pengangkatan“Pra-Murka Besar”</vt:lpstr>
      <vt:lpstr>Yesaya 11:6-9</vt:lpstr>
      <vt:lpstr>PowerPoint Presentation</vt:lpstr>
      <vt:lpstr>PowerPoint Presentation</vt:lpstr>
      <vt:lpstr>Why Am I Premillennial?</vt:lpstr>
      <vt:lpstr>Incredibly Long Life (NLT)!</vt:lpstr>
      <vt:lpstr>But those born before the Millennium will get perfect bodies!</vt:lpstr>
      <vt:lpstr>– Yearly observances after Messiah's return (Zech. 14:15-17)</vt:lpstr>
      <vt:lpstr>Millennial Jerusalem</vt:lpstr>
      <vt:lpstr>PowerPoint Presentation</vt:lpstr>
      <vt:lpstr>PowerPoint Presentation</vt:lpstr>
      <vt:lpstr>A "Pre-Trib" Rapture explains how the Millennium will have both babies &amp; death</vt:lpstr>
      <vt:lpstr>A "Post-Trib" Rapture cannot explain how to have mortals in the Millennium</vt:lpstr>
      <vt:lpstr>Could mortals and those in glorified bodies really live together?</vt:lpstr>
      <vt:lpstr>Could mortals and those in glorified bodies really live together?</vt:lpstr>
      <vt:lpstr>Could mortals and those in glorified bodies really live together?</vt:lpstr>
      <vt:lpstr>Could mortals and those in glorified bodies really live together?</vt:lpstr>
      <vt:lpstr>Could mortals and those in glorified bodies really live together?</vt:lpstr>
      <vt:lpstr>Could mortals and those in glorified bodies really live together?</vt:lpstr>
      <vt:lpstr>Only at dinner did they recognize Jesus</vt:lpstr>
      <vt:lpstr>Will everyone submit to Christ in the Millennium?</vt:lpstr>
      <vt:lpstr>Mortals will still have their sinful nature in the Millennium</vt:lpstr>
      <vt:lpstr>Our sin nature remains from birth</vt:lpstr>
      <vt:lpstr>Satan will still be alive</vt:lpstr>
      <vt:lpstr>Satan is a master deceiver</vt:lpstr>
      <vt:lpstr>Satan's Last Stand (20:7-10 NLT)</vt:lpstr>
      <vt:lpstr>Who is Gog?</vt:lpstr>
      <vt:lpstr>Reasons Ezekiel's Gog &amp; Magog is different from  John's Gog &amp; Magog in Revelation 20:7-10</vt:lpstr>
      <vt:lpstr>When Will Gog's Invasion Occur?</vt:lpstr>
      <vt:lpstr>A Dispensational Timeline</vt:lpstr>
      <vt:lpstr>Dragon cast into lake of burning sulfur (20:10)</vt:lpstr>
      <vt:lpstr>Christ will win this Last Battle</vt:lpstr>
      <vt:lpstr>"Then I saw a great white throne…"  (20:11)</vt:lpstr>
      <vt:lpstr>The Books (20:12)</vt:lpstr>
      <vt:lpstr>The Final Judgment</vt:lpstr>
      <vt:lpstr>Yet Scripture prophesies seven more future judgments…</vt:lpstr>
      <vt:lpstr>Resurrections &amp; Judgments</vt:lpstr>
      <vt:lpstr>Judgment Seat of Christ</vt:lpstr>
      <vt:lpstr>Christ's Second Coming</vt:lpstr>
      <vt:lpstr>"Out of his mouth comes a sharp sword with which to strike down the nations"  (Rev. 19:15a)</vt:lpstr>
      <vt:lpstr>Judgment of Old Testament Saints</vt:lpstr>
      <vt:lpstr>Judgment of Tribulation Saints</vt:lpstr>
      <vt:lpstr>Judgment of Nation of Israel</vt:lpstr>
      <vt:lpstr>Judgment of Living Gentiles</vt:lpstr>
      <vt:lpstr>Judgment of Living Gentiles</vt:lpstr>
      <vt:lpstr>"Dan setiap orang yang tidak ditemukan namanya tertulis di dalam kitab kehidupan itu, ia dilemparkan ke dalam lautan api itu." (Why 20:15)</vt:lpstr>
      <vt:lpstr>Pemindahan Surga</vt:lpstr>
      <vt:lpstr>Lautan Api (Why 20:14-15)</vt:lpstr>
      <vt:lpstr>Will only unbelievers appear at the great white throne (20:14-15)?</vt:lpstr>
      <vt:lpstr>Which Will We Believe?</vt:lpstr>
      <vt:lpstr>"Well, down I go."</vt:lpstr>
      <vt:lpstr>Which Will We Believe?</vt:lpstr>
      <vt:lpstr>Which Will We Believe?</vt:lpstr>
      <vt:lpstr>Differences Between the Millennium and Heaven</vt:lpstr>
      <vt:lpstr>Differences Between the Millennium and Heaven</vt:lpstr>
      <vt:lpstr>The Kingdom in Genesis 1</vt:lpstr>
      <vt:lpstr>Pandangn Saya terhadap Tema PL</vt:lpstr>
      <vt:lpstr>Sebuah Tema yg Menyeluruh</vt:lpstr>
      <vt:lpstr>Waktu Kerajaan &amp; Perjanjian </vt:lpstr>
      <vt:lpstr>The Bible's Chiasm</vt:lpstr>
      <vt:lpstr>The New Heaven &amp; New Earth</vt:lpstr>
      <vt:lpstr>Slides on  Wahyu 21</vt:lpstr>
      <vt:lpstr>The Consummation of All Things</vt:lpstr>
      <vt:lpstr>The Last Beginning</vt:lpstr>
      <vt:lpstr>Days of Creation in Bahasa Indonesian</vt:lpstr>
      <vt:lpstr>PowerPoint Presentation</vt:lpstr>
      <vt:lpstr>PowerPoint Presentation</vt:lpstr>
      <vt:lpstr>PowerPoint Presentation</vt:lpstr>
      <vt:lpstr>PowerPoint Presentation</vt:lpstr>
      <vt:lpstr>Food</vt:lpstr>
      <vt:lpstr>Food</vt:lpstr>
      <vt:lpstr>Sixth Day</vt:lpstr>
      <vt:lpstr>Summary</vt:lpstr>
      <vt:lpstr>Then I saw a new heaven and a new earth, for the old heaven and the old earth had disappeared (21:1a NLT).</vt:lpstr>
      <vt:lpstr>Isaiah v. John on the  New Heaven(s) and New Earth</vt:lpstr>
      <vt:lpstr>Isaiah v. John on the  New Heaven(s) and New Earth</vt:lpstr>
      <vt:lpstr>Isaiah v. John on the  New Heaven(s) and New Earth</vt:lpstr>
      <vt:lpstr>Isaiah v. John on the  New Heaven(s) and New Earth</vt:lpstr>
      <vt:lpstr>And the sea was also gone (21:1b NLT).</vt:lpstr>
      <vt:lpstr>And the sea was also gone (21:1b NLT).</vt:lpstr>
      <vt:lpstr>And I saw the holy city, the new Jerusalem, coming down from God out of heaven like a bride beautifully dressed for her husband (21:2 NLT).</vt:lpstr>
      <vt:lpstr>You are Here</vt:lpstr>
      <vt:lpstr>The Consummation of All Things</vt:lpstr>
      <vt:lpstr>I heard a loud shout from the throne, saying, "Look, God's home is now among his people! He will live with them, and they will be his people.   God himself will be with them"  (21:3 NLT).</vt:lpstr>
      <vt:lpstr>Not Earth to Heaven,  but Heaven to Earth</vt:lpstr>
      <vt:lpstr>The Consummation of All Things</vt:lpstr>
      <vt:lpstr>He will wipe every tear from their eyes, and there will be no more death or sorrow or crying or pain. All these things are gone forever  (21:4 NLT).</vt:lpstr>
      <vt:lpstr>Past Sins Forgiven</vt:lpstr>
      <vt:lpstr>Past Sins Forgiven</vt:lpstr>
      <vt:lpstr>The Consummation of All Things</vt:lpstr>
      <vt:lpstr>Sitting on the Earth?</vt:lpstr>
      <vt:lpstr>The New Jerusalem</vt:lpstr>
      <vt:lpstr>Figurative or Literal?</vt:lpstr>
      <vt:lpstr>The New Jerusalem</vt:lpstr>
      <vt:lpstr>Jerusalem baru &amp; timur selatan Asia</vt:lpstr>
      <vt:lpstr>The New Jerusalem over present Jerusalem</vt:lpstr>
      <vt:lpstr>The Consummation of All Things</vt:lpstr>
      <vt:lpstr>And the city has no need of sun or moon, for the glory of God illuminates the city, and the Lamb is its light (21:23 NLT).</vt:lpstr>
      <vt:lpstr>The Consummation of All Things</vt:lpstr>
      <vt:lpstr>Foundation Stones (21:19-20)</vt:lpstr>
      <vt:lpstr>Foundation Stones (21:19-20)</vt:lpstr>
      <vt:lpstr>Gates from a Single Pearl (21:21)!</vt:lpstr>
      <vt:lpstr>The Consummation of All Things</vt:lpstr>
      <vt:lpstr>No More Sin and Death!</vt:lpstr>
      <vt:lpstr>Nothing evil will be allowed to enter, nor anyone who practices shameful idolatry and dishonesty—but only those whose names are written in the Lamb's Book of Life (21:27 NLT).</vt:lpstr>
      <vt:lpstr>Slides on  Wahyu 22</vt:lpstr>
      <vt:lpstr>The Consummation of All Things</vt:lpstr>
      <vt:lpstr>The Consummation of All Things</vt:lpstr>
      <vt:lpstr>The Tree of Life (22:2, 14)</vt:lpstr>
      <vt:lpstr>The Consummation of All Things</vt:lpstr>
      <vt:lpstr>The Consummation of All Things</vt:lpstr>
      <vt:lpstr>The Consummation of All Things</vt:lpstr>
      <vt:lpstr>The Consummation of All Things</vt:lpstr>
      <vt:lpstr>The Consummation of All Things</vt:lpstr>
      <vt:lpstr>Heaven is Eternal!</vt:lpstr>
      <vt:lpstr>Heaven Never Ends!</vt:lpstr>
      <vt:lpstr>The Consummation of All Things</vt:lpstr>
      <vt:lpstr>Will There Be Degrees of Reward in Heaven?</vt:lpstr>
      <vt:lpstr>Heavenly Greenery</vt:lpstr>
      <vt:lpstr>Heavenly Landscape?</vt:lpstr>
      <vt:lpstr>City Life for Eternity?!</vt:lpstr>
      <vt:lpstr>A City of Gold!</vt:lpstr>
      <vt:lpstr>So what will our glorified bodies be like?</vt:lpstr>
      <vt:lpstr>Greeks believed that Mercury could fly</vt:lpstr>
      <vt:lpstr>Our bodies will be like Christ's body!</vt:lpstr>
      <vt:lpstr>How would you advertise for Heaven?</vt:lpstr>
      <vt:lpstr>Traditional versus Biblical Views of Heaven</vt:lpstr>
      <vt:lpstr>God guards His Word by judging those who tamper with it (Rev. 22:18-19)</vt:lpstr>
      <vt:lpstr>A Stern Warning (22:18-19)</vt:lpstr>
      <vt:lpstr>Some Liberals Add Books</vt:lpstr>
      <vt:lpstr>NT Apocrypha: 18 "Gospels"</vt:lpstr>
      <vt:lpstr>NT Apocrypha: 21 "Acts"</vt:lpstr>
      <vt:lpstr>NT Apocrypha: 21 "Acts"</vt:lpstr>
      <vt:lpstr>NT Apocrypha: Others</vt:lpstr>
      <vt:lpstr>Brown's Key Sources are Gnostic</vt:lpstr>
      <vt:lpstr>The Gospel of Judas</vt:lpstr>
      <vt:lpstr>Judgments for Subtractions</vt:lpstr>
      <vt:lpstr>Subtractors</vt:lpstr>
      <vt:lpstr>Mormons Add &amp; Subtract</vt:lpstr>
      <vt:lpstr>Dan Brown's "Winner" Idea</vt:lpstr>
      <vt:lpstr>Who were the "Winners"?</vt:lpstr>
      <vt:lpstr>Smearing History</vt:lpstr>
      <vt:lpstr>God Guided the Development of the Canon.</vt:lpstr>
      <vt:lpstr>Clearing History</vt:lpstr>
      <vt:lpstr>Irenaeus (AD 180)</vt:lpstr>
      <vt:lpstr>Irenaeus (AD 180)</vt:lpstr>
      <vt:lpstr>Irenaeus (AD 180)</vt:lpstr>
      <vt:lpstr>Clearing History</vt:lpstr>
      <vt:lpstr>NT Canon during 1st 4C</vt:lpstr>
      <vt:lpstr>NT Canonicity  Requirements</vt:lpstr>
      <vt:lpstr>Paul Called Luke's Gospel "Scripture" within 5 years!</vt:lpstr>
      <vt:lpstr>Peter Also Called Paul's Letters "Scripture"!</vt:lpstr>
      <vt:lpstr>Is the Bible reliable?</vt:lpstr>
      <vt:lpstr>Extant Copies of Pagan vs. NT Writings</vt:lpstr>
      <vt:lpstr>Significance of the DSS</vt:lpstr>
      <vt:lpstr>ISAIAH: QUMRAN v. THE MASORETES</vt:lpstr>
      <vt:lpstr>Why are these books doubted?</vt:lpstr>
      <vt:lpstr>How Do We Respond to Attacks Against Scripture Today?</vt:lpstr>
      <vt:lpstr>The One Book</vt:lpstr>
      <vt:lpstr>Our Key Idea</vt:lpstr>
      <vt:lpstr>A Challenge:</vt:lpstr>
      <vt:lpstr>Appendix A: Prinsip Pandangan-Sekilas</vt:lpstr>
      <vt:lpstr>Appendix A: Prinsip Pandangan-Sekilas</vt:lpstr>
      <vt:lpstr>PRETERISM</vt:lpstr>
      <vt:lpstr>I. Introduction</vt:lpstr>
      <vt:lpstr>A.D. 70</vt:lpstr>
      <vt:lpstr>Unable to find a parking space</vt:lpstr>
      <vt:lpstr>9/11</vt:lpstr>
      <vt:lpstr>Tsunami </vt:lpstr>
      <vt:lpstr>The Bowl Judgments</vt:lpstr>
      <vt:lpstr>four major eschatological views</vt:lpstr>
      <vt:lpstr>Definition</vt:lpstr>
      <vt:lpstr>Kenneth L. Gentry, Jr. </vt:lpstr>
      <vt:lpstr>History</vt:lpstr>
      <vt:lpstr>Types of Preterists</vt:lpstr>
      <vt:lpstr>II. Arguments and Responses on Preterism</vt:lpstr>
      <vt:lpstr>A. External Evidence</vt:lpstr>
      <vt:lpstr>A Radical Claim:</vt:lpstr>
      <vt:lpstr>Church Fathers &amp; Modern Scholars</vt:lpstr>
      <vt:lpstr>B. Internal evidence for dating Revelation before A.D. 70.</vt:lpstr>
      <vt:lpstr>Preterists see the temple in  Rev. 11:1-2 as still standing </vt:lpstr>
      <vt:lpstr>Response:</vt:lpstr>
      <vt:lpstr>Rev. 13:18</vt:lpstr>
      <vt:lpstr>Response: Future Orientation</vt:lpstr>
      <vt:lpstr>Rev. 17:10</vt:lpstr>
      <vt:lpstr>Response: Why can't Nero be the 666?</vt:lpstr>
      <vt:lpstr>Correlation with Daniel</vt:lpstr>
      <vt:lpstr>Eight Successive Kingdoms (17:10-11) </vt:lpstr>
      <vt:lpstr>Support for Successive Kingdoms View</vt:lpstr>
      <vt:lpstr>Rev. 17:10 has no reference to Nero or Domitian as Beale affirms. </vt:lpstr>
      <vt:lpstr>C. The timing of fulfillment of the prophecies in Revelation</vt:lpstr>
      <vt:lpstr>However, they can't explain “I am coming quickly”  (Rev. 2:16; 3:11; 22:7, 12, 20)</vt:lpstr>
      <vt:lpstr>Preterist difficulties</vt:lpstr>
      <vt:lpstr>D. The timing of the fulfillment of Matthew 10:23, 16:28 and 24:34</vt:lpstr>
      <vt:lpstr>Their Claim</vt:lpstr>
      <vt:lpstr>Response:</vt:lpstr>
      <vt:lpstr>Radical Preterists see Matt. 16:28 as saying that Jesus will come in that very generation</vt:lpstr>
      <vt:lpstr>It actually refers to people who will be physically alive when Jesus comes at the end time</vt:lpstr>
      <vt:lpstr>Preterists see “this generation” in Matt. 24:34 as that particular generation who heard Jesus</vt:lpstr>
      <vt:lpstr>End Times?</vt:lpstr>
      <vt:lpstr>E. The Olivet Discourse of Matthew 24–25</vt:lpstr>
      <vt:lpstr>Matt. 24:3 </vt:lpstr>
      <vt:lpstr>Matt. 24:3</vt:lpstr>
      <vt:lpstr>Matt. 24:3 </vt:lpstr>
      <vt:lpstr>Abomination of Desolation</vt:lpstr>
      <vt:lpstr>It could not have occurred!!!</vt:lpstr>
      <vt:lpstr>The Coming of Christ</vt:lpstr>
      <vt:lpstr>parousi,a—parousia (coming)</vt:lpstr>
      <vt:lpstr>Preterists claim that the “signs in heaven” are only dramatic ways of expressing amazing cosmic signs, national calamity or victory in battle (a non-miraculous approach).</vt:lpstr>
      <vt:lpstr>They claim that cosmic signs are not to be taken literally</vt:lpstr>
      <vt:lpstr>Rebuttals:</vt:lpstr>
      <vt:lpstr>Applications</vt:lpstr>
      <vt:lpstr>Conclusion</vt:lpstr>
      <vt:lpstr>“Kita akan dibangkitkan untuk bertemu dengan-Nya”</vt:lpstr>
      <vt:lpstr>"We Shall Behold Him"</vt:lpstr>
      <vt:lpstr>The sky shall unfold…</vt:lpstr>
      <vt:lpstr>…preparing His entrance</vt:lpstr>
      <vt:lpstr>The stars shall applaud Him  with thunders of praise</vt:lpstr>
      <vt:lpstr>The sweet light in His eyes shall enhance those awaiting</vt:lpstr>
      <vt:lpstr>And we shall behold Him then face to face</vt:lpstr>
      <vt:lpstr>We shall behold Him </vt:lpstr>
      <vt:lpstr>…face to face  in all of His glory</vt:lpstr>
      <vt:lpstr>We shall behold Him</vt:lpstr>
      <vt:lpstr>…face to face, our Savior and Lord</vt:lpstr>
      <vt:lpstr>The angels shall sound the shout of His coming</vt:lpstr>
      <vt:lpstr>The sleeping shall rise from their slumbering place</vt:lpstr>
      <vt:lpstr>And those who remain shall be changed in a moment</vt:lpstr>
      <vt:lpstr>And we shall behold Him  then face to face</vt:lpstr>
      <vt:lpstr>We shall behold Him </vt:lpstr>
      <vt:lpstr>…face to face  in all of His glory</vt:lpstr>
      <vt:lpstr>We shall behold Him </vt:lpstr>
      <vt:lpstr>…face to face, our Savior and Lord</vt:lpstr>
      <vt:lpstr>We shall behold Him, our Savior and Lord!</vt:lpstr>
      <vt:lpstr>Come to the Water!</vt:lpstr>
      <vt:lpstr>"Yes!  I am coming soon!" Amen!  Come Lord Jesus! The grace of the Lord Jesus be with God's people.  Amen.</vt:lpstr>
      <vt:lpstr>Black</vt:lpstr>
      <vt:lpstr>Black</vt:lpstr>
      <vt:lpstr>Link survey PB di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27-Revelation-52.ppt</dc:title>
  <dc:creator>Dr Rick Griffith</dc:creator>
  <cp:lastModifiedBy>Rick Griffith</cp:lastModifiedBy>
  <cp:revision>1515</cp:revision>
  <cp:lastPrinted>2006-06-01T06:54:22Z</cp:lastPrinted>
  <dcterms:created xsi:type="dcterms:W3CDTF">2012-06-04T09:24:08Z</dcterms:created>
  <dcterms:modified xsi:type="dcterms:W3CDTF">2024-08-24T13:58:03Z</dcterms:modified>
</cp:coreProperties>
</file>