
<file path=[Content_Types].xml><?xml version="1.0" encoding="utf-8"?>
<Types xmlns="http://schemas.openxmlformats.org/package/2006/content-types">
  <Default Extension="xml" ContentType="application/xml"/>
  <Default Extension="doc" ContentType="application/msword"/>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theme/theme3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3.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4.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5.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6.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7.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2.xml" ContentType="application/vnd.openxmlformats-officedocument.themeOverride+xml"/>
  <Override PartName="/ppt/embeddings/oleObject2.bin" ContentType="application/vnd.openxmlformats-officedocument.oleObject"/>
  <Override PartName="/ppt/notesSlides/notesSlide93.xml" ContentType="application/vnd.openxmlformats-officedocument.presentationml.notesSlide+xml"/>
  <Override PartName="/ppt/theme/themeOverride3.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505487" r:id="rId2"/>
    <p:sldMasterId id="2147518198" r:id="rId3"/>
    <p:sldMasterId id="2147518200" r:id="rId4"/>
    <p:sldMasterId id="2147520811" r:id="rId5"/>
    <p:sldMasterId id="2147520825" r:id="rId6"/>
    <p:sldMasterId id="2147520837" r:id="rId7"/>
    <p:sldMasterId id="2147520851" r:id="rId8"/>
    <p:sldMasterId id="2147520877" r:id="rId9"/>
    <p:sldMasterId id="2147520889" r:id="rId10"/>
    <p:sldMasterId id="2147520901" r:id="rId11"/>
    <p:sldMasterId id="2147521477" r:id="rId12"/>
    <p:sldMasterId id="2147521489" r:id="rId13"/>
    <p:sldMasterId id="2147521503" r:id="rId14"/>
    <p:sldMasterId id="2147521553" r:id="rId15"/>
    <p:sldMasterId id="2147521565" r:id="rId16"/>
    <p:sldMasterId id="2147521577" r:id="rId17"/>
    <p:sldMasterId id="2147521910" r:id="rId18"/>
    <p:sldMasterId id="2147521922" r:id="rId19"/>
    <p:sldMasterId id="2147521948" r:id="rId20"/>
    <p:sldMasterId id="2147521960" r:id="rId21"/>
    <p:sldMasterId id="2147521974" r:id="rId22"/>
    <p:sldMasterId id="2147521986" r:id="rId23"/>
    <p:sldMasterId id="2147522000" r:id="rId24"/>
    <p:sldMasterId id="2147522012" r:id="rId25"/>
    <p:sldMasterId id="2147522024" r:id="rId26"/>
    <p:sldMasterId id="2147522048" r:id="rId27"/>
    <p:sldMasterId id="2147522060" r:id="rId28"/>
    <p:sldMasterId id="2147522074" r:id="rId29"/>
    <p:sldMasterId id="2147522086" r:id="rId30"/>
    <p:sldMasterId id="2147522098" r:id="rId31"/>
    <p:sldMasterId id="2147522110" r:id="rId32"/>
    <p:sldMasterId id="2147522112" r:id="rId33"/>
    <p:sldMasterId id="2147522124" r:id="rId34"/>
    <p:sldMasterId id="2147522127" r:id="rId35"/>
    <p:sldMasterId id="2147522139" r:id="rId36"/>
    <p:sldMasterId id="2147522151" r:id="rId37"/>
    <p:sldMasterId id="2147522163" r:id="rId38"/>
  </p:sldMasterIdLst>
  <p:notesMasterIdLst>
    <p:notesMasterId r:id="rId254"/>
  </p:notesMasterIdLst>
  <p:handoutMasterIdLst>
    <p:handoutMasterId r:id="rId255"/>
  </p:handoutMasterIdLst>
  <p:sldIdLst>
    <p:sldId id="989" r:id="rId39"/>
    <p:sldId id="1517" r:id="rId40"/>
    <p:sldId id="1462" r:id="rId41"/>
    <p:sldId id="1463" r:id="rId42"/>
    <p:sldId id="1464" r:id="rId43"/>
    <p:sldId id="1465" r:id="rId44"/>
    <p:sldId id="1287" r:id="rId45"/>
    <p:sldId id="1526" r:id="rId46"/>
    <p:sldId id="1466" r:id="rId47"/>
    <p:sldId id="1527" r:id="rId48"/>
    <p:sldId id="1528" r:id="rId49"/>
    <p:sldId id="1468" r:id="rId50"/>
    <p:sldId id="1529" r:id="rId51"/>
    <p:sldId id="1469" r:id="rId52"/>
    <p:sldId id="1470" r:id="rId53"/>
    <p:sldId id="1471" r:id="rId54"/>
    <p:sldId id="1472" r:id="rId55"/>
    <p:sldId id="1473" r:id="rId56"/>
    <p:sldId id="1474" r:id="rId57"/>
    <p:sldId id="1475" r:id="rId58"/>
    <p:sldId id="1476" r:id="rId59"/>
    <p:sldId id="1518" r:id="rId60"/>
    <p:sldId id="1519" r:id="rId61"/>
    <p:sldId id="1520" r:id="rId62"/>
    <p:sldId id="1521" r:id="rId63"/>
    <p:sldId id="1522" r:id="rId64"/>
    <p:sldId id="1523" r:id="rId65"/>
    <p:sldId id="1524" r:id="rId66"/>
    <p:sldId id="1525" r:id="rId67"/>
    <p:sldId id="1477" r:id="rId68"/>
    <p:sldId id="1296" r:id="rId69"/>
    <p:sldId id="1478" r:id="rId70"/>
    <p:sldId id="1297" r:id="rId71"/>
    <p:sldId id="695" r:id="rId72"/>
    <p:sldId id="1530" r:id="rId73"/>
    <p:sldId id="1531" r:id="rId74"/>
    <p:sldId id="1532" r:id="rId75"/>
    <p:sldId id="1533" r:id="rId76"/>
    <p:sldId id="1534" r:id="rId77"/>
    <p:sldId id="1535" r:id="rId78"/>
    <p:sldId id="1536" r:id="rId79"/>
    <p:sldId id="1537" r:id="rId80"/>
    <p:sldId id="1538" r:id="rId81"/>
    <p:sldId id="1539" r:id="rId82"/>
    <p:sldId id="1540" r:id="rId83"/>
    <p:sldId id="1541" r:id="rId84"/>
    <p:sldId id="1542" r:id="rId85"/>
    <p:sldId id="1543" r:id="rId86"/>
    <p:sldId id="1544" r:id="rId87"/>
    <p:sldId id="1545" r:id="rId88"/>
    <p:sldId id="1546" r:id="rId89"/>
    <p:sldId id="1547" r:id="rId90"/>
    <p:sldId id="1548" r:id="rId91"/>
    <p:sldId id="1549" r:id="rId92"/>
    <p:sldId id="1550" r:id="rId93"/>
    <p:sldId id="1551" r:id="rId94"/>
    <p:sldId id="1552" r:id="rId95"/>
    <p:sldId id="1553" r:id="rId96"/>
    <p:sldId id="1554" r:id="rId97"/>
    <p:sldId id="1555" r:id="rId98"/>
    <p:sldId id="1556" r:id="rId99"/>
    <p:sldId id="1557" r:id="rId100"/>
    <p:sldId id="1559" r:id="rId101"/>
    <p:sldId id="1562" r:id="rId102"/>
    <p:sldId id="1563" r:id="rId103"/>
    <p:sldId id="1611" r:id="rId104"/>
    <p:sldId id="1613" r:id="rId105"/>
    <p:sldId id="1742" r:id="rId106"/>
    <p:sldId id="1615" r:id="rId107"/>
    <p:sldId id="1616" r:id="rId108"/>
    <p:sldId id="1617" r:id="rId109"/>
    <p:sldId id="1618" r:id="rId110"/>
    <p:sldId id="1619" r:id="rId111"/>
    <p:sldId id="1741" r:id="rId112"/>
    <p:sldId id="1621" r:id="rId113"/>
    <p:sldId id="1608" r:id="rId114"/>
    <p:sldId id="1574" r:id="rId115"/>
    <p:sldId id="1610" r:id="rId116"/>
    <p:sldId id="1576" r:id="rId117"/>
    <p:sldId id="1577" r:id="rId118"/>
    <p:sldId id="1578" r:id="rId119"/>
    <p:sldId id="1579" r:id="rId120"/>
    <p:sldId id="1580" r:id="rId121"/>
    <p:sldId id="1581" r:id="rId122"/>
    <p:sldId id="1582" r:id="rId123"/>
    <p:sldId id="1743" r:id="rId124"/>
    <p:sldId id="1744" r:id="rId125"/>
    <p:sldId id="1585" r:id="rId126"/>
    <p:sldId id="1606" r:id="rId127"/>
    <p:sldId id="1590" r:id="rId128"/>
    <p:sldId id="1607" r:id="rId129"/>
    <p:sldId id="1604" r:id="rId130"/>
    <p:sldId id="1605" r:id="rId131"/>
    <p:sldId id="1603" r:id="rId132"/>
    <p:sldId id="1592" r:id="rId133"/>
    <p:sldId id="1593" r:id="rId134"/>
    <p:sldId id="1624" r:id="rId135"/>
    <p:sldId id="1625" r:id="rId136"/>
    <p:sldId id="1626" r:id="rId137"/>
    <p:sldId id="1627" r:id="rId138"/>
    <p:sldId id="1628" r:id="rId139"/>
    <p:sldId id="1629" r:id="rId140"/>
    <p:sldId id="1630" r:id="rId141"/>
    <p:sldId id="1631" r:id="rId142"/>
    <p:sldId id="1602" r:id="rId143"/>
    <p:sldId id="1484" r:id="rId144"/>
    <p:sldId id="1485" r:id="rId145"/>
    <p:sldId id="1486" r:id="rId146"/>
    <p:sldId id="1487" r:id="rId147"/>
    <p:sldId id="1488" r:id="rId148"/>
    <p:sldId id="1632" r:id="rId149"/>
    <p:sldId id="1633" r:id="rId150"/>
    <p:sldId id="1489" r:id="rId151"/>
    <p:sldId id="1634" r:id="rId152"/>
    <p:sldId id="1635" r:id="rId153"/>
    <p:sldId id="1636" r:id="rId154"/>
    <p:sldId id="1426" r:id="rId155"/>
    <p:sldId id="1427" r:id="rId156"/>
    <p:sldId id="1638" r:id="rId157"/>
    <p:sldId id="1639" r:id="rId158"/>
    <p:sldId id="1490" r:id="rId159"/>
    <p:sldId id="1637" r:id="rId160"/>
    <p:sldId id="1492" r:id="rId161"/>
    <p:sldId id="1493" r:id="rId162"/>
    <p:sldId id="1494" r:id="rId163"/>
    <p:sldId id="1495" r:id="rId164"/>
    <p:sldId id="1496" r:id="rId165"/>
    <p:sldId id="1641" r:id="rId166"/>
    <p:sldId id="1642" r:id="rId167"/>
    <p:sldId id="1643" r:id="rId168"/>
    <p:sldId id="1644" r:id="rId169"/>
    <p:sldId id="1645" r:id="rId170"/>
    <p:sldId id="1646" r:id="rId171"/>
    <p:sldId id="1647" r:id="rId172"/>
    <p:sldId id="1648" r:id="rId173"/>
    <p:sldId id="1649" r:id="rId174"/>
    <p:sldId id="1650" r:id="rId175"/>
    <p:sldId id="1651" r:id="rId176"/>
    <p:sldId id="1652" r:id="rId177"/>
    <p:sldId id="1653" r:id="rId178"/>
    <p:sldId id="1654" r:id="rId179"/>
    <p:sldId id="1655" r:id="rId180"/>
    <p:sldId id="1656" r:id="rId181"/>
    <p:sldId id="1657" r:id="rId182"/>
    <p:sldId id="1658" r:id="rId183"/>
    <p:sldId id="1659" r:id="rId184"/>
    <p:sldId id="1660" r:id="rId185"/>
    <p:sldId id="1661" r:id="rId186"/>
    <p:sldId id="1662" r:id="rId187"/>
    <p:sldId id="1663" r:id="rId188"/>
    <p:sldId id="1664" r:id="rId189"/>
    <p:sldId id="1737" r:id="rId190"/>
    <p:sldId id="1738" r:id="rId191"/>
    <p:sldId id="1739" r:id="rId192"/>
    <p:sldId id="1668" r:id="rId193"/>
    <p:sldId id="1745" r:id="rId194"/>
    <p:sldId id="1670" r:id="rId195"/>
    <p:sldId id="1740" r:id="rId196"/>
    <p:sldId id="1672" r:id="rId197"/>
    <p:sldId id="1673" r:id="rId198"/>
    <p:sldId id="1735" r:id="rId199"/>
    <p:sldId id="1675" r:id="rId200"/>
    <p:sldId id="1746" r:id="rId201"/>
    <p:sldId id="1677" r:id="rId202"/>
    <p:sldId id="1733" r:id="rId203"/>
    <p:sldId id="1679" r:id="rId204"/>
    <p:sldId id="1680" r:id="rId205"/>
    <p:sldId id="1681" r:id="rId206"/>
    <p:sldId id="1682" r:id="rId207"/>
    <p:sldId id="1683" r:id="rId208"/>
    <p:sldId id="1684" r:id="rId209"/>
    <p:sldId id="1685" r:id="rId210"/>
    <p:sldId id="1686" r:id="rId211"/>
    <p:sldId id="1687" r:id="rId212"/>
    <p:sldId id="1688" r:id="rId213"/>
    <p:sldId id="1689" r:id="rId214"/>
    <p:sldId id="1747" r:id="rId215"/>
    <p:sldId id="1691" r:id="rId216"/>
    <p:sldId id="1734" r:id="rId217"/>
    <p:sldId id="1693" r:id="rId218"/>
    <p:sldId id="1694" r:id="rId219"/>
    <p:sldId id="1695" r:id="rId220"/>
    <p:sldId id="1696" r:id="rId221"/>
    <p:sldId id="1732" r:id="rId222"/>
    <p:sldId id="1698" r:id="rId223"/>
    <p:sldId id="1699" r:id="rId224"/>
    <p:sldId id="1700" r:id="rId225"/>
    <p:sldId id="1731" r:id="rId226"/>
    <p:sldId id="1702" r:id="rId227"/>
    <p:sldId id="1703" r:id="rId228"/>
    <p:sldId id="1748" r:id="rId229"/>
    <p:sldId id="1705" r:id="rId230"/>
    <p:sldId id="1730" r:id="rId231"/>
    <p:sldId id="1707" r:id="rId232"/>
    <p:sldId id="1708" r:id="rId233"/>
    <p:sldId id="1709" r:id="rId234"/>
    <p:sldId id="1710" r:id="rId235"/>
    <p:sldId id="1711" r:id="rId236"/>
    <p:sldId id="1712" r:id="rId237"/>
    <p:sldId id="1713" r:id="rId238"/>
    <p:sldId id="1714" r:id="rId239"/>
    <p:sldId id="1715" r:id="rId240"/>
    <p:sldId id="1716" r:id="rId241"/>
    <p:sldId id="1717" r:id="rId242"/>
    <p:sldId id="1718" r:id="rId243"/>
    <p:sldId id="1719" r:id="rId244"/>
    <p:sldId id="1720" r:id="rId245"/>
    <p:sldId id="1749" r:id="rId246"/>
    <p:sldId id="1722" r:id="rId247"/>
    <p:sldId id="1723" r:id="rId248"/>
    <p:sldId id="1724" r:id="rId249"/>
    <p:sldId id="1725" r:id="rId250"/>
    <p:sldId id="1726" r:id="rId251"/>
    <p:sldId id="1750" r:id="rId252"/>
    <p:sldId id="1728" r:id="rId25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omic Sans MS" pitchFamily="66" charset="0"/>
        <a:ea typeface="MS PGothic" pitchFamily="34" charset="-128"/>
        <a:cs typeface="+mn-cs"/>
      </a:defRPr>
    </a:lvl1pPr>
    <a:lvl2pPr marL="457200" algn="l" rtl="0" fontAlgn="base">
      <a:spcBef>
        <a:spcPct val="0"/>
      </a:spcBef>
      <a:spcAft>
        <a:spcPct val="0"/>
      </a:spcAft>
      <a:defRPr sz="2400" kern="1200">
        <a:solidFill>
          <a:schemeClr val="tx1"/>
        </a:solidFill>
        <a:latin typeface="Comic Sans MS" pitchFamily="66" charset="0"/>
        <a:ea typeface="MS PGothic" pitchFamily="34" charset="-128"/>
        <a:cs typeface="+mn-cs"/>
      </a:defRPr>
    </a:lvl2pPr>
    <a:lvl3pPr marL="914400" algn="l" rtl="0" fontAlgn="base">
      <a:spcBef>
        <a:spcPct val="0"/>
      </a:spcBef>
      <a:spcAft>
        <a:spcPct val="0"/>
      </a:spcAft>
      <a:defRPr sz="2400" kern="1200">
        <a:solidFill>
          <a:schemeClr val="tx1"/>
        </a:solidFill>
        <a:latin typeface="Comic Sans MS" pitchFamily="66" charset="0"/>
        <a:ea typeface="MS PGothic" pitchFamily="34" charset="-128"/>
        <a:cs typeface="+mn-cs"/>
      </a:defRPr>
    </a:lvl3pPr>
    <a:lvl4pPr marL="1371600" algn="l" rtl="0" fontAlgn="base">
      <a:spcBef>
        <a:spcPct val="0"/>
      </a:spcBef>
      <a:spcAft>
        <a:spcPct val="0"/>
      </a:spcAft>
      <a:defRPr sz="2400" kern="1200">
        <a:solidFill>
          <a:schemeClr val="tx1"/>
        </a:solidFill>
        <a:latin typeface="Comic Sans MS" pitchFamily="66" charset="0"/>
        <a:ea typeface="MS PGothic" pitchFamily="34" charset="-128"/>
        <a:cs typeface="+mn-cs"/>
      </a:defRPr>
    </a:lvl4pPr>
    <a:lvl5pPr marL="1828800" algn="l" rtl="0" fontAlgn="base">
      <a:spcBef>
        <a:spcPct val="0"/>
      </a:spcBef>
      <a:spcAft>
        <a:spcPct val="0"/>
      </a:spcAft>
      <a:defRPr sz="2400" kern="1200">
        <a:solidFill>
          <a:schemeClr val="tx1"/>
        </a:solidFill>
        <a:latin typeface="Comic Sans MS" pitchFamily="66" charset="0"/>
        <a:ea typeface="MS PGothic" pitchFamily="34" charset="-128"/>
        <a:cs typeface="+mn-cs"/>
      </a:defRPr>
    </a:lvl5pPr>
    <a:lvl6pPr marL="2286000" algn="l" defTabSz="914400" rtl="0" eaLnBrk="1" latinLnBrk="0" hangingPunct="1">
      <a:defRPr sz="2400" kern="1200">
        <a:solidFill>
          <a:schemeClr val="tx1"/>
        </a:solidFill>
        <a:latin typeface="Comic Sans MS" pitchFamily="66" charset="0"/>
        <a:ea typeface="MS PGothic" pitchFamily="34" charset="-128"/>
        <a:cs typeface="+mn-cs"/>
      </a:defRPr>
    </a:lvl6pPr>
    <a:lvl7pPr marL="2743200" algn="l" defTabSz="914400" rtl="0" eaLnBrk="1" latinLnBrk="0" hangingPunct="1">
      <a:defRPr sz="2400" kern="1200">
        <a:solidFill>
          <a:schemeClr val="tx1"/>
        </a:solidFill>
        <a:latin typeface="Comic Sans MS" pitchFamily="66" charset="0"/>
        <a:ea typeface="MS PGothic" pitchFamily="34" charset="-128"/>
        <a:cs typeface="+mn-cs"/>
      </a:defRPr>
    </a:lvl7pPr>
    <a:lvl8pPr marL="3200400" algn="l" defTabSz="914400" rtl="0" eaLnBrk="1" latinLnBrk="0" hangingPunct="1">
      <a:defRPr sz="2400" kern="1200">
        <a:solidFill>
          <a:schemeClr val="tx1"/>
        </a:solidFill>
        <a:latin typeface="Comic Sans MS" pitchFamily="66" charset="0"/>
        <a:ea typeface="MS PGothic" pitchFamily="34" charset="-128"/>
        <a:cs typeface="+mn-cs"/>
      </a:defRPr>
    </a:lvl8pPr>
    <a:lvl9pPr marL="3657600" algn="l" defTabSz="914400" rtl="0" eaLnBrk="1" latinLnBrk="0" hangingPunct="1">
      <a:defRPr sz="2400" kern="1200">
        <a:solidFill>
          <a:schemeClr val="tx1"/>
        </a:solidFill>
        <a:latin typeface="Comic Sans MS" pitchFamily="66"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7634" autoAdjust="0"/>
  </p:normalViewPr>
  <p:slideViewPr>
    <p:cSldViewPr>
      <p:cViewPr varScale="1">
        <p:scale>
          <a:sx n="102" d="100"/>
          <a:sy n="102" d="100"/>
        </p:scale>
        <p:origin x="-1720" y="-112"/>
      </p:cViewPr>
      <p:guideLst>
        <p:guide orient="horz" pos="2160"/>
        <p:guide pos="2880"/>
      </p:guideLst>
    </p:cSldViewPr>
  </p:slideViewPr>
  <p:outlineViewPr>
    <p:cViewPr>
      <p:scale>
        <a:sx n="33" d="100"/>
        <a:sy n="33" d="100"/>
      </p:scale>
      <p:origin x="0" y="7932"/>
    </p:cViewPr>
  </p:outlineViewPr>
  <p:notesTextViewPr>
    <p:cViewPr>
      <p:scale>
        <a:sx n="100" d="100"/>
        <a:sy n="100" d="100"/>
      </p:scale>
      <p:origin x="0" y="0"/>
    </p:cViewPr>
  </p:notesTextViewPr>
  <p:sorterViewPr>
    <p:cViewPr>
      <p:scale>
        <a:sx n="106" d="100"/>
        <a:sy n="106" d="100"/>
      </p:scale>
      <p:origin x="0" y="47464"/>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68.xml"/><Relationship Id="rId107" Type="http://schemas.openxmlformats.org/officeDocument/2006/relationships/slide" Target="slides/slide69.xml"/><Relationship Id="rId108" Type="http://schemas.openxmlformats.org/officeDocument/2006/relationships/slide" Target="slides/slide70.xml"/><Relationship Id="rId109" Type="http://schemas.openxmlformats.org/officeDocument/2006/relationships/slide" Target="slides/slide71.xml"/><Relationship Id="rId70" Type="http://schemas.openxmlformats.org/officeDocument/2006/relationships/slide" Target="slides/slide32.xml"/><Relationship Id="rId71" Type="http://schemas.openxmlformats.org/officeDocument/2006/relationships/slide" Target="slides/slide33.xml"/><Relationship Id="rId72" Type="http://schemas.openxmlformats.org/officeDocument/2006/relationships/slide" Target="slides/slide34.xml"/><Relationship Id="rId73" Type="http://schemas.openxmlformats.org/officeDocument/2006/relationships/slide" Target="slides/slide35.xml"/><Relationship Id="rId74" Type="http://schemas.openxmlformats.org/officeDocument/2006/relationships/slide" Target="slides/slide36.xml"/><Relationship Id="rId75" Type="http://schemas.openxmlformats.org/officeDocument/2006/relationships/slide" Target="slides/slide37.xml"/><Relationship Id="rId76" Type="http://schemas.openxmlformats.org/officeDocument/2006/relationships/slide" Target="slides/slide38.xml"/><Relationship Id="rId77" Type="http://schemas.openxmlformats.org/officeDocument/2006/relationships/slide" Target="slides/slide39.xml"/><Relationship Id="rId78" Type="http://schemas.openxmlformats.org/officeDocument/2006/relationships/slide" Target="slides/slide40.xml"/><Relationship Id="rId79" Type="http://schemas.openxmlformats.org/officeDocument/2006/relationships/slide" Target="slides/slide41.xml"/><Relationship Id="rId170" Type="http://schemas.openxmlformats.org/officeDocument/2006/relationships/slide" Target="slides/slide132.xml"/><Relationship Id="rId171" Type="http://schemas.openxmlformats.org/officeDocument/2006/relationships/slide" Target="slides/slide133.xml"/><Relationship Id="rId172" Type="http://schemas.openxmlformats.org/officeDocument/2006/relationships/slide" Target="slides/slide134.xml"/><Relationship Id="rId173" Type="http://schemas.openxmlformats.org/officeDocument/2006/relationships/slide" Target="slides/slide135.xml"/><Relationship Id="rId174" Type="http://schemas.openxmlformats.org/officeDocument/2006/relationships/slide" Target="slides/slide136.xml"/><Relationship Id="rId175" Type="http://schemas.openxmlformats.org/officeDocument/2006/relationships/slide" Target="slides/slide137.xml"/><Relationship Id="rId176" Type="http://schemas.openxmlformats.org/officeDocument/2006/relationships/slide" Target="slides/slide138.xml"/><Relationship Id="rId177" Type="http://schemas.openxmlformats.org/officeDocument/2006/relationships/slide" Target="slides/slide139.xml"/><Relationship Id="rId178" Type="http://schemas.openxmlformats.org/officeDocument/2006/relationships/slide" Target="slides/slide140.xml"/><Relationship Id="rId179" Type="http://schemas.openxmlformats.org/officeDocument/2006/relationships/slide" Target="slides/slide141.xml"/><Relationship Id="rId260"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10" Type="http://schemas.openxmlformats.org/officeDocument/2006/relationships/slide" Target="slides/slide72.xml"/><Relationship Id="rId111" Type="http://schemas.openxmlformats.org/officeDocument/2006/relationships/slide" Target="slides/slide73.xml"/><Relationship Id="rId112" Type="http://schemas.openxmlformats.org/officeDocument/2006/relationships/slide" Target="slides/slide74.xml"/><Relationship Id="rId113" Type="http://schemas.openxmlformats.org/officeDocument/2006/relationships/slide" Target="slides/slide75.xml"/><Relationship Id="rId114" Type="http://schemas.openxmlformats.org/officeDocument/2006/relationships/slide" Target="slides/slide76.xml"/><Relationship Id="rId115" Type="http://schemas.openxmlformats.org/officeDocument/2006/relationships/slide" Target="slides/slide77.xml"/><Relationship Id="rId116" Type="http://schemas.openxmlformats.org/officeDocument/2006/relationships/slide" Target="slides/slide78.xml"/><Relationship Id="rId117" Type="http://schemas.openxmlformats.org/officeDocument/2006/relationships/slide" Target="slides/slide79.xml"/><Relationship Id="rId118" Type="http://schemas.openxmlformats.org/officeDocument/2006/relationships/slide" Target="slides/slide80.xml"/><Relationship Id="rId119" Type="http://schemas.openxmlformats.org/officeDocument/2006/relationships/slide" Target="slides/slide81.xml"/><Relationship Id="rId200" Type="http://schemas.openxmlformats.org/officeDocument/2006/relationships/slide" Target="slides/slide162.xml"/><Relationship Id="rId201" Type="http://schemas.openxmlformats.org/officeDocument/2006/relationships/slide" Target="slides/slide163.xml"/><Relationship Id="rId202" Type="http://schemas.openxmlformats.org/officeDocument/2006/relationships/slide" Target="slides/slide164.xml"/><Relationship Id="rId203" Type="http://schemas.openxmlformats.org/officeDocument/2006/relationships/slide" Target="slides/slide165.xml"/><Relationship Id="rId204" Type="http://schemas.openxmlformats.org/officeDocument/2006/relationships/slide" Target="slides/slide166.xml"/><Relationship Id="rId205" Type="http://schemas.openxmlformats.org/officeDocument/2006/relationships/slide" Target="slides/slide167.xml"/><Relationship Id="rId206" Type="http://schemas.openxmlformats.org/officeDocument/2006/relationships/slide" Target="slides/slide168.xml"/><Relationship Id="rId207" Type="http://schemas.openxmlformats.org/officeDocument/2006/relationships/slide" Target="slides/slide169.xml"/><Relationship Id="rId208" Type="http://schemas.openxmlformats.org/officeDocument/2006/relationships/slide" Target="slides/slide170.xml"/><Relationship Id="rId209" Type="http://schemas.openxmlformats.org/officeDocument/2006/relationships/slide" Target="slides/slide17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 Target="slides/slide42.xml"/><Relationship Id="rId81" Type="http://schemas.openxmlformats.org/officeDocument/2006/relationships/slide" Target="slides/slide43.xml"/><Relationship Id="rId82" Type="http://schemas.openxmlformats.org/officeDocument/2006/relationships/slide" Target="slides/slide44.xml"/><Relationship Id="rId83" Type="http://schemas.openxmlformats.org/officeDocument/2006/relationships/slide" Target="slides/slide45.xml"/><Relationship Id="rId84" Type="http://schemas.openxmlformats.org/officeDocument/2006/relationships/slide" Target="slides/slide46.xml"/><Relationship Id="rId85" Type="http://schemas.openxmlformats.org/officeDocument/2006/relationships/slide" Target="slides/slide47.xml"/><Relationship Id="rId86" Type="http://schemas.openxmlformats.org/officeDocument/2006/relationships/slide" Target="slides/slide48.xml"/><Relationship Id="rId87" Type="http://schemas.openxmlformats.org/officeDocument/2006/relationships/slide" Target="slides/slide49.xml"/><Relationship Id="rId88" Type="http://schemas.openxmlformats.org/officeDocument/2006/relationships/slide" Target="slides/slide50.xml"/><Relationship Id="rId89" Type="http://schemas.openxmlformats.org/officeDocument/2006/relationships/slide" Target="slides/slide51.xml"/><Relationship Id="rId180" Type="http://schemas.openxmlformats.org/officeDocument/2006/relationships/slide" Target="slides/slide142.xml"/><Relationship Id="rId181" Type="http://schemas.openxmlformats.org/officeDocument/2006/relationships/slide" Target="slides/slide143.xml"/><Relationship Id="rId182" Type="http://schemas.openxmlformats.org/officeDocument/2006/relationships/slide" Target="slides/slide144.xml"/><Relationship Id="rId183" Type="http://schemas.openxmlformats.org/officeDocument/2006/relationships/slide" Target="slides/slide145.xml"/><Relationship Id="rId184" Type="http://schemas.openxmlformats.org/officeDocument/2006/relationships/slide" Target="slides/slide146.xml"/><Relationship Id="rId185" Type="http://schemas.openxmlformats.org/officeDocument/2006/relationships/slide" Target="slides/slide147.xml"/><Relationship Id="rId186" Type="http://schemas.openxmlformats.org/officeDocument/2006/relationships/slide" Target="slides/slide148.xml"/><Relationship Id="rId187" Type="http://schemas.openxmlformats.org/officeDocument/2006/relationships/slide" Target="slides/slide149.xml"/><Relationship Id="rId188" Type="http://schemas.openxmlformats.org/officeDocument/2006/relationships/slide" Target="slides/slide150.xml"/><Relationship Id="rId189" Type="http://schemas.openxmlformats.org/officeDocument/2006/relationships/slide" Target="slides/slide15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20" Type="http://schemas.openxmlformats.org/officeDocument/2006/relationships/slide" Target="slides/slide82.xml"/><Relationship Id="rId121" Type="http://schemas.openxmlformats.org/officeDocument/2006/relationships/slide" Target="slides/slide83.xml"/><Relationship Id="rId122" Type="http://schemas.openxmlformats.org/officeDocument/2006/relationships/slide" Target="slides/slide84.xml"/><Relationship Id="rId123" Type="http://schemas.openxmlformats.org/officeDocument/2006/relationships/slide" Target="slides/slide85.xml"/><Relationship Id="rId124" Type="http://schemas.openxmlformats.org/officeDocument/2006/relationships/slide" Target="slides/slide86.xml"/><Relationship Id="rId125" Type="http://schemas.openxmlformats.org/officeDocument/2006/relationships/slide" Target="slides/slide87.xml"/><Relationship Id="rId126" Type="http://schemas.openxmlformats.org/officeDocument/2006/relationships/slide" Target="slides/slide88.xml"/><Relationship Id="rId127" Type="http://schemas.openxmlformats.org/officeDocument/2006/relationships/slide" Target="slides/slide89.xml"/><Relationship Id="rId128" Type="http://schemas.openxmlformats.org/officeDocument/2006/relationships/slide" Target="slides/slide90.xml"/><Relationship Id="rId129" Type="http://schemas.openxmlformats.org/officeDocument/2006/relationships/slide" Target="slides/slide91.xml"/><Relationship Id="rId210" Type="http://schemas.openxmlformats.org/officeDocument/2006/relationships/slide" Target="slides/slide172.xml"/><Relationship Id="rId211" Type="http://schemas.openxmlformats.org/officeDocument/2006/relationships/slide" Target="slides/slide173.xml"/><Relationship Id="rId212" Type="http://schemas.openxmlformats.org/officeDocument/2006/relationships/slide" Target="slides/slide174.xml"/><Relationship Id="rId213" Type="http://schemas.openxmlformats.org/officeDocument/2006/relationships/slide" Target="slides/slide175.xml"/><Relationship Id="rId214" Type="http://schemas.openxmlformats.org/officeDocument/2006/relationships/slide" Target="slides/slide176.xml"/><Relationship Id="rId215" Type="http://schemas.openxmlformats.org/officeDocument/2006/relationships/slide" Target="slides/slide177.xml"/><Relationship Id="rId216" Type="http://schemas.openxmlformats.org/officeDocument/2006/relationships/slide" Target="slides/slide178.xml"/><Relationship Id="rId217" Type="http://schemas.openxmlformats.org/officeDocument/2006/relationships/slide" Target="slides/slide179.xml"/><Relationship Id="rId218" Type="http://schemas.openxmlformats.org/officeDocument/2006/relationships/slide" Target="slides/slide180.xml"/><Relationship Id="rId219" Type="http://schemas.openxmlformats.org/officeDocument/2006/relationships/slide" Target="slides/slide181.xml"/><Relationship Id="rId90" Type="http://schemas.openxmlformats.org/officeDocument/2006/relationships/slide" Target="slides/slide52.xml"/><Relationship Id="rId91" Type="http://schemas.openxmlformats.org/officeDocument/2006/relationships/slide" Target="slides/slide53.xml"/><Relationship Id="rId92" Type="http://schemas.openxmlformats.org/officeDocument/2006/relationships/slide" Target="slides/slide54.xml"/><Relationship Id="rId93" Type="http://schemas.openxmlformats.org/officeDocument/2006/relationships/slide" Target="slides/slide55.xml"/><Relationship Id="rId94" Type="http://schemas.openxmlformats.org/officeDocument/2006/relationships/slide" Target="slides/slide56.xml"/><Relationship Id="rId95" Type="http://schemas.openxmlformats.org/officeDocument/2006/relationships/slide" Target="slides/slide57.xml"/><Relationship Id="rId96" Type="http://schemas.openxmlformats.org/officeDocument/2006/relationships/slide" Target="slides/slide58.xml"/><Relationship Id="rId97" Type="http://schemas.openxmlformats.org/officeDocument/2006/relationships/slide" Target="slides/slide59.xml"/><Relationship Id="rId98" Type="http://schemas.openxmlformats.org/officeDocument/2006/relationships/slide" Target="slides/slide60.xml"/><Relationship Id="rId99" Type="http://schemas.openxmlformats.org/officeDocument/2006/relationships/slide" Target="slides/slide61.xml"/><Relationship Id="rId190" Type="http://schemas.openxmlformats.org/officeDocument/2006/relationships/slide" Target="slides/slide152.xml"/><Relationship Id="rId191" Type="http://schemas.openxmlformats.org/officeDocument/2006/relationships/slide" Target="slides/slide153.xml"/><Relationship Id="rId192" Type="http://schemas.openxmlformats.org/officeDocument/2006/relationships/slide" Target="slides/slide154.xml"/><Relationship Id="rId193" Type="http://schemas.openxmlformats.org/officeDocument/2006/relationships/slide" Target="slides/slide155.xml"/><Relationship Id="rId194" Type="http://schemas.openxmlformats.org/officeDocument/2006/relationships/slide" Target="slides/slide156.xml"/><Relationship Id="rId195" Type="http://schemas.openxmlformats.org/officeDocument/2006/relationships/slide" Target="slides/slide157.xml"/><Relationship Id="rId196" Type="http://schemas.openxmlformats.org/officeDocument/2006/relationships/slide" Target="slides/slide158.xml"/><Relationship Id="rId197" Type="http://schemas.openxmlformats.org/officeDocument/2006/relationships/slide" Target="slides/slide159.xml"/><Relationship Id="rId198" Type="http://schemas.openxmlformats.org/officeDocument/2006/relationships/slide" Target="slides/slide160.xml"/><Relationship Id="rId199" Type="http://schemas.openxmlformats.org/officeDocument/2006/relationships/slide" Target="slides/slide16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 Target="slides/slide1.xml"/><Relationship Id="rId130" Type="http://schemas.openxmlformats.org/officeDocument/2006/relationships/slide" Target="slides/slide92.xml"/><Relationship Id="rId131" Type="http://schemas.openxmlformats.org/officeDocument/2006/relationships/slide" Target="slides/slide93.xml"/><Relationship Id="rId132" Type="http://schemas.openxmlformats.org/officeDocument/2006/relationships/slide" Target="slides/slide94.xml"/><Relationship Id="rId133" Type="http://schemas.openxmlformats.org/officeDocument/2006/relationships/slide" Target="slides/slide95.xml"/><Relationship Id="rId220" Type="http://schemas.openxmlformats.org/officeDocument/2006/relationships/slide" Target="slides/slide182.xml"/><Relationship Id="rId221" Type="http://schemas.openxmlformats.org/officeDocument/2006/relationships/slide" Target="slides/slide183.xml"/><Relationship Id="rId222" Type="http://schemas.openxmlformats.org/officeDocument/2006/relationships/slide" Target="slides/slide184.xml"/><Relationship Id="rId223" Type="http://schemas.openxmlformats.org/officeDocument/2006/relationships/slide" Target="slides/slide185.xml"/><Relationship Id="rId224" Type="http://schemas.openxmlformats.org/officeDocument/2006/relationships/slide" Target="slides/slide186.xml"/><Relationship Id="rId225" Type="http://schemas.openxmlformats.org/officeDocument/2006/relationships/slide" Target="slides/slide187.xml"/><Relationship Id="rId226" Type="http://schemas.openxmlformats.org/officeDocument/2006/relationships/slide" Target="slides/slide188.xml"/><Relationship Id="rId227" Type="http://schemas.openxmlformats.org/officeDocument/2006/relationships/slide" Target="slides/slide189.xml"/><Relationship Id="rId228" Type="http://schemas.openxmlformats.org/officeDocument/2006/relationships/slide" Target="slides/slide190.xml"/><Relationship Id="rId229" Type="http://schemas.openxmlformats.org/officeDocument/2006/relationships/slide" Target="slides/slide191.xml"/><Relationship Id="rId134" Type="http://schemas.openxmlformats.org/officeDocument/2006/relationships/slide" Target="slides/slide96.xml"/><Relationship Id="rId135" Type="http://schemas.openxmlformats.org/officeDocument/2006/relationships/slide" Target="slides/slide97.xml"/><Relationship Id="rId136" Type="http://schemas.openxmlformats.org/officeDocument/2006/relationships/slide" Target="slides/slide98.xml"/><Relationship Id="rId137" Type="http://schemas.openxmlformats.org/officeDocument/2006/relationships/slide" Target="slides/slide99.xml"/><Relationship Id="rId138" Type="http://schemas.openxmlformats.org/officeDocument/2006/relationships/slide" Target="slides/slide100.xml"/><Relationship Id="rId139" Type="http://schemas.openxmlformats.org/officeDocument/2006/relationships/slide" Target="slides/slide101.xml"/><Relationship Id="rId40" Type="http://schemas.openxmlformats.org/officeDocument/2006/relationships/slide" Target="slides/slide2.xml"/><Relationship Id="rId41" Type="http://schemas.openxmlformats.org/officeDocument/2006/relationships/slide" Target="slides/slide3.xml"/><Relationship Id="rId42" Type="http://schemas.openxmlformats.org/officeDocument/2006/relationships/slide" Target="slides/slide4.xml"/><Relationship Id="rId43" Type="http://schemas.openxmlformats.org/officeDocument/2006/relationships/slide" Target="slides/slide5.xml"/><Relationship Id="rId44" Type="http://schemas.openxmlformats.org/officeDocument/2006/relationships/slide" Target="slides/slide6.xml"/><Relationship Id="rId45" Type="http://schemas.openxmlformats.org/officeDocument/2006/relationships/slide" Target="slides/slide7.xml"/><Relationship Id="rId46" Type="http://schemas.openxmlformats.org/officeDocument/2006/relationships/slide" Target="slides/slide8.xml"/><Relationship Id="rId47" Type="http://schemas.openxmlformats.org/officeDocument/2006/relationships/slide" Target="slides/slide9.xml"/><Relationship Id="rId48" Type="http://schemas.openxmlformats.org/officeDocument/2006/relationships/slide" Target="slides/slide10.xml"/><Relationship Id="rId49" Type="http://schemas.openxmlformats.org/officeDocument/2006/relationships/slide" Target="slides/slide11.xml"/><Relationship Id="rId140" Type="http://schemas.openxmlformats.org/officeDocument/2006/relationships/slide" Target="slides/slide102.xml"/><Relationship Id="rId141" Type="http://schemas.openxmlformats.org/officeDocument/2006/relationships/slide" Target="slides/slide103.xml"/><Relationship Id="rId142" Type="http://schemas.openxmlformats.org/officeDocument/2006/relationships/slide" Target="slides/slide104.xml"/><Relationship Id="rId143" Type="http://schemas.openxmlformats.org/officeDocument/2006/relationships/slide" Target="slides/slide105.xml"/><Relationship Id="rId144" Type="http://schemas.openxmlformats.org/officeDocument/2006/relationships/slide" Target="slides/slide106.xml"/><Relationship Id="rId145" Type="http://schemas.openxmlformats.org/officeDocument/2006/relationships/slide" Target="slides/slide107.xml"/><Relationship Id="rId146" Type="http://schemas.openxmlformats.org/officeDocument/2006/relationships/slide" Target="slides/slide108.xml"/><Relationship Id="rId147" Type="http://schemas.openxmlformats.org/officeDocument/2006/relationships/slide" Target="slides/slide109.xml"/><Relationship Id="rId148" Type="http://schemas.openxmlformats.org/officeDocument/2006/relationships/slide" Target="slides/slide110.xml"/><Relationship Id="rId149" Type="http://schemas.openxmlformats.org/officeDocument/2006/relationships/slide" Target="slides/slide111.xml"/><Relationship Id="rId230" Type="http://schemas.openxmlformats.org/officeDocument/2006/relationships/slide" Target="slides/slide192.xml"/><Relationship Id="rId231" Type="http://schemas.openxmlformats.org/officeDocument/2006/relationships/slide" Target="slides/slide193.xml"/><Relationship Id="rId232" Type="http://schemas.openxmlformats.org/officeDocument/2006/relationships/slide" Target="slides/slide194.xml"/><Relationship Id="rId233" Type="http://schemas.openxmlformats.org/officeDocument/2006/relationships/slide" Target="slides/slide195.xml"/><Relationship Id="rId234" Type="http://schemas.openxmlformats.org/officeDocument/2006/relationships/slide" Target="slides/slide196.xml"/><Relationship Id="rId235" Type="http://schemas.openxmlformats.org/officeDocument/2006/relationships/slide" Target="slides/slide197.xml"/><Relationship Id="rId236" Type="http://schemas.openxmlformats.org/officeDocument/2006/relationships/slide" Target="slides/slide198.xml"/><Relationship Id="rId237" Type="http://schemas.openxmlformats.org/officeDocument/2006/relationships/slide" Target="slides/slide199.xml"/><Relationship Id="rId238" Type="http://schemas.openxmlformats.org/officeDocument/2006/relationships/slide" Target="slides/slide200.xml"/><Relationship Id="rId239" Type="http://schemas.openxmlformats.org/officeDocument/2006/relationships/slide" Target="slides/slide201.xml"/><Relationship Id="rId50" Type="http://schemas.openxmlformats.org/officeDocument/2006/relationships/slide" Target="slides/slide12.xml"/><Relationship Id="rId51" Type="http://schemas.openxmlformats.org/officeDocument/2006/relationships/slide" Target="slides/slide13.xml"/><Relationship Id="rId52" Type="http://schemas.openxmlformats.org/officeDocument/2006/relationships/slide" Target="slides/slide14.xml"/><Relationship Id="rId53" Type="http://schemas.openxmlformats.org/officeDocument/2006/relationships/slide" Target="slides/slide15.xml"/><Relationship Id="rId54" Type="http://schemas.openxmlformats.org/officeDocument/2006/relationships/slide" Target="slides/slide16.xml"/><Relationship Id="rId55" Type="http://schemas.openxmlformats.org/officeDocument/2006/relationships/slide" Target="slides/slide17.xml"/><Relationship Id="rId56" Type="http://schemas.openxmlformats.org/officeDocument/2006/relationships/slide" Target="slides/slide18.xml"/><Relationship Id="rId57" Type="http://schemas.openxmlformats.org/officeDocument/2006/relationships/slide" Target="slides/slide19.xml"/><Relationship Id="rId58" Type="http://schemas.openxmlformats.org/officeDocument/2006/relationships/slide" Target="slides/slide20.xml"/><Relationship Id="rId59" Type="http://schemas.openxmlformats.org/officeDocument/2006/relationships/slide" Target="slides/slide21.xml"/><Relationship Id="rId150" Type="http://schemas.openxmlformats.org/officeDocument/2006/relationships/slide" Target="slides/slide112.xml"/><Relationship Id="rId151" Type="http://schemas.openxmlformats.org/officeDocument/2006/relationships/slide" Target="slides/slide113.xml"/><Relationship Id="rId152" Type="http://schemas.openxmlformats.org/officeDocument/2006/relationships/slide" Target="slides/slide114.xml"/><Relationship Id="rId153" Type="http://schemas.openxmlformats.org/officeDocument/2006/relationships/slide" Target="slides/slide115.xml"/><Relationship Id="rId154" Type="http://schemas.openxmlformats.org/officeDocument/2006/relationships/slide" Target="slides/slide116.xml"/><Relationship Id="rId155" Type="http://schemas.openxmlformats.org/officeDocument/2006/relationships/slide" Target="slides/slide117.xml"/><Relationship Id="rId156" Type="http://schemas.openxmlformats.org/officeDocument/2006/relationships/slide" Target="slides/slide118.xml"/><Relationship Id="rId157" Type="http://schemas.openxmlformats.org/officeDocument/2006/relationships/slide" Target="slides/slide119.xml"/><Relationship Id="rId158" Type="http://schemas.openxmlformats.org/officeDocument/2006/relationships/slide" Target="slides/slide120.xml"/><Relationship Id="rId159" Type="http://schemas.openxmlformats.org/officeDocument/2006/relationships/slide" Target="slides/slide121.xml"/><Relationship Id="rId240" Type="http://schemas.openxmlformats.org/officeDocument/2006/relationships/slide" Target="slides/slide202.xml"/><Relationship Id="rId241" Type="http://schemas.openxmlformats.org/officeDocument/2006/relationships/slide" Target="slides/slide203.xml"/><Relationship Id="rId242" Type="http://schemas.openxmlformats.org/officeDocument/2006/relationships/slide" Target="slides/slide204.xml"/><Relationship Id="rId243" Type="http://schemas.openxmlformats.org/officeDocument/2006/relationships/slide" Target="slides/slide205.xml"/><Relationship Id="rId244" Type="http://schemas.openxmlformats.org/officeDocument/2006/relationships/slide" Target="slides/slide206.xml"/><Relationship Id="rId245" Type="http://schemas.openxmlformats.org/officeDocument/2006/relationships/slide" Target="slides/slide207.xml"/><Relationship Id="rId246" Type="http://schemas.openxmlformats.org/officeDocument/2006/relationships/slide" Target="slides/slide208.xml"/><Relationship Id="rId247" Type="http://schemas.openxmlformats.org/officeDocument/2006/relationships/slide" Target="slides/slide209.xml"/><Relationship Id="rId248" Type="http://schemas.openxmlformats.org/officeDocument/2006/relationships/slide" Target="slides/slide210.xml"/><Relationship Id="rId249" Type="http://schemas.openxmlformats.org/officeDocument/2006/relationships/slide" Target="slides/slide211.xml"/><Relationship Id="rId60" Type="http://schemas.openxmlformats.org/officeDocument/2006/relationships/slide" Target="slides/slide22.xml"/><Relationship Id="rId61" Type="http://schemas.openxmlformats.org/officeDocument/2006/relationships/slide" Target="slides/slide23.xml"/><Relationship Id="rId62" Type="http://schemas.openxmlformats.org/officeDocument/2006/relationships/slide" Target="slides/slide24.xml"/><Relationship Id="rId63" Type="http://schemas.openxmlformats.org/officeDocument/2006/relationships/slide" Target="slides/slide25.xml"/><Relationship Id="rId64" Type="http://schemas.openxmlformats.org/officeDocument/2006/relationships/slide" Target="slides/slide26.xml"/><Relationship Id="rId65" Type="http://schemas.openxmlformats.org/officeDocument/2006/relationships/slide" Target="slides/slide27.xml"/><Relationship Id="rId66" Type="http://schemas.openxmlformats.org/officeDocument/2006/relationships/slide" Target="slides/slide28.xml"/><Relationship Id="rId67" Type="http://schemas.openxmlformats.org/officeDocument/2006/relationships/slide" Target="slides/slide29.xml"/><Relationship Id="rId68" Type="http://schemas.openxmlformats.org/officeDocument/2006/relationships/slide" Target="slides/slide30.xml"/><Relationship Id="rId69" Type="http://schemas.openxmlformats.org/officeDocument/2006/relationships/slide" Target="slides/slide31.xml"/><Relationship Id="rId160" Type="http://schemas.openxmlformats.org/officeDocument/2006/relationships/slide" Target="slides/slide122.xml"/><Relationship Id="rId161" Type="http://schemas.openxmlformats.org/officeDocument/2006/relationships/slide" Target="slides/slide123.xml"/><Relationship Id="rId162" Type="http://schemas.openxmlformats.org/officeDocument/2006/relationships/slide" Target="slides/slide124.xml"/><Relationship Id="rId163" Type="http://schemas.openxmlformats.org/officeDocument/2006/relationships/slide" Target="slides/slide125.xml"/><Relationship Id="rId164" Type="http://schemas.openxmlformats.org/officeDocument/2006/relationships/slide" Target="slides/slide126.xml"/><Relationship Id="rId165" Type="http://schemas.openxmlformats.org/officeDocument/2006/relationships/slide" Target="slides/slide127.xml"/><Relationship Id="rId166" Type="http://schemas.openxmlformats.org/officeDocument/2006/relationships/slide" Target="slides/slide128.xml"/><Relationship Id="rId167" Type="http://schemas.openxmlformats.org/officeDocument/2006/relationships/slide" Target="slides/slide129.xml"/><Relationship Id="rId168" Type="http://schemas.openxmlformats.org/officeDocument/2006/relationships/slide" Target="slides/slide130.xml"/><Relationship Id="rId169" Type="http://schemas.openxmlformats.org/officeDocument/2006/relationships/slide" Target="slides/slide131.xml"/><Relationship Id="rId250" Type="http://schemas.openxmlformats.org/officeDocument/2006/relationships/slide" Target="slides/slide212.xml"/><Relationship Id="rId251" Type="http://schemas.openxmlformats.org/officeDocument/2006/relationships/slide" Target="slides/slide213.xml"/><Relationship Id="rId252" Type="http://schemas.openxmlformats.org/officeDocument/2006/relationships/slide" Target="slides/slide214.xml"/><Relationship Id="rId253" Type="http://schemas.openxmlformats.org/officeDocument/2006/relationships/slide" Target="slides/slide215.xml"/><Relationship Id="rId254" Type="http://schemas.openxmlformats.org/officeDocument/2006/relationships/notesMaster" Target="notesMasters/notesMaster1.xml"/><Relationship Id="rId255" Type="http://schemas.openxmlformats.org/officeDocument/2006/relationships/handoutMaster" Target="handoutMasters/handoutMaster1.xml"/><Relationship Id="rId256" Type="http://schemas.openxmlformats.org/officeDocument/2006/relationships/printerSettings" Target="printerSettings/printerSettings1.bin"/><Relationship Id="rId257" Type="http://schemas.openxmlformats.org/officeDocument/2006/relationships/presProps" Target="presProps.xml"/><Relationship Id="rId258" Type="http://schemas.openxmlformats.org/officeDocument/2006/relationships/viewProps" Target="viewProps.xml"/><Relationship Id="rId259" Type="http://schemas.openxmlformats.org/officeDocument/2006/relationships/theme" Target="theme/theme1.xml"/><Relationship Id="rId100" Type="http://schemas.openxmlformats.org/officeDocument/2006/relationships/slide" Target="slides/slide62.xml"/><Relationship Id="rId101" Type="http://schemas.openxmlformats.org/officeDocument/2006/relationships/slide" Target="slides/slide63.xml"/><Relationship Id="rId102" Type="http://schemas.openxmlformats.org/officeDocument/2006/relationships/slide" Target="slides/slide64.xml"/><Relationship Id="rId103" Type="http://schemas.openxmlformats.org/officeDocument/2006/relationships/slide" Target="slides/slide65.xml"/><Relationship Id="rId104" Type="http://schemas.openxmlformats.org/officeDocument/2006/relationships/slide" Target="slides/slide66.xml"/><Relationship Id="rId105" Type="http://schemas.openxmlformats.org/officeDocument/2006/relationships/slide" Target="slides/slide6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p:spPr>
        <p:txBody>
          <a:bodyPr vert="horz" wrap="square" lIns="90000" tIns="46800" rIns="90000" bIns="46800" numCol="1" anchor="t" anchorCtr="0" compatLnSpc="1">
            <a:prstTxWarp prst="textNoShape">
              <a:avLst/>
            </a:prstTxWarp>
            <a:spAutoFit/>
          </a:bodyPr>
          <a:lstStyle>
            <a:lvl1pPr eaLnBrk="0" hangingPunct="0">
              <a:defRPr sz="1200">
                <a:solidFill>
                  <a:schemeClr val="bg1"/>
                </a:solidFill>
                <a:latin typeface="Comic Sans MS" charset="0"/>
                <a:ea typeface="ＭＳ Ｐゴシック" charset="0"/>
                <a:cs typeface="ＭＳ Ｐゴシック" charset="0"/>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p:spPr>
        <p:txBody>
          <a:bodyPr vert="horz" wrap="square" lIns="90000" tIns="46800" rIns="90000" bIns="46800" numCol="1" anchor="t" anchorCtr="0" compatLnSpc="1">
            <a:prstTxWarp prst="textNoShape">
              <a:avLst/>
            </a:prstTxWarp>
            <a:spAutoFit/>
          </a:bodyPr>
          <a:lstStyle>
            <a:lvl1pPr algn="r" eaLnBrk="0" hangingPunct="0">
              <a:defRPr sz="1200">
                <a:solidFill>
                  <a:schemeClr val="bg1"/>
                </a:solidFill>
                <a:latin typeface="Comic Sans MS" charset="0"/>
                <a:ea typeface="ＭＳ Ｐゴシック" charset="0"/>
                <a:cs typeface="ＭＳ Ｐゴシック" charset="0"/>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p:spPr>
        <p:txBody>
          <a:bodyPr vert="horz" wrap="square" lIns="90000" tIns="46800" rIns="90000" bIns="46800" numCol="1" anchor="b" anchorCtr="0" compatLnSpc="1">
            <a:prstTxWarp prst="textNoShape">
              <a:avLst/>
            </a:prstTxWarp>
            <a:spAutoFit/>
          </a:bodyPr>
          <a:lstStyle>
            <a:lvl1pPr eaLnBrk="0" hangingPunct="0">
              <a:defRPr sz="1200">
                <a:solidFill>
                  <a:schemeClr val="bg1"/>
                </a:solidFill>
                <a:latin typeface="Comic Sans MS" charset="0"/>
                <a:ea typeface="ＭＳ Ｐゴシック" charset="0"/>
                <a:cs typeface="ＭＳ Ｐゴシック" charset="0"/>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p:spPr>
        <p:txBody>
          <a:bodyPr vert="horz" wrap="square" lIns="90000" tIns="46800" rIns="90000" bIns="46800" numCol="1" anchor="b" anchorCtr="0" compatLnSpc="1">
            <a:prstTxWarp prst="textNoShape">
              <a:avLst/>
            </a:prstTxWarp>
            <a:spAutoFit/>
          </a:bodyPr>
          <a:lstStyle>
            <a:lvl1pPr algn="r" eaLnBrk="0" hangingPunct="0">
              <a:defRPr sz="1200" smtClean="0">
                <a:solidFill>
                  <a:schemeClr val="bg1"/>
                </a:solidFill>
              </a:defRPr>
            </a:lvl1pPr>
          </a:lstStyle>
          <a:p>
            <a:pPr>
              <a:defRPr/>
            </a:pPr>
            <a:fld id="{CE0E21EF-C5DD-4D1A-952E-BE97E0B0C7B4}" type="slidenum">
              <a:rPr lang="en-GB"/>
              <a:pPr>
                <a:defRPr/>
              </a:pPr>
              <a:t>‹#›</a:t>
            </a:fld>
            <a:endParaRPr lang="en-GB"/>
          </a:p>
        </p:txBody>
      </p:sp>
    </p:spTree>
    <p:extLst>
      <p:ext uri="{BB962C8B-B14F-4D97-AF65-F5344CB8AC3E}">
        <p14:creationId xmlns:p14="http://schemas.microsoft.com/office/powerpoint/2010/main" val="25402085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eaLnBrk="0" hangingPunct="0">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eaLnBrk="0" hangingPunct="0">
              <a:defRPr sz="1200">
                <a:solidFill>
                  <a:schemeClr val="bg1"/>
                </a:solidFill>
                <a:latin typeface="Comic Sans MS" pitchFamily="-111" charset="0"/>
                <a:ea typeface="+mn-ea"/>
                <a:cs typeface="+mn-cs"/>
              </a:defRPr>
            </a:lvl1pPr>
          </a:lstStyle>
          <a:p>
            <a:pPr>
              <a:defRPr/>
            </a:pPr>
            <a:endParaRPr lang="en-GB"/>
          </a:p>
        </p:txBody>
      </p:sp>
      <p:sp>
        <p:nvSpPr>
          <p:cNvPr id="537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eaLnBrk="0" hangingPunct="0">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eaLnBrk="0" hangingPunct="0">
              <a:defRPr sz="1200" smtClean="0">
                <a:solidFill>
                  <a:schemeClr val="bg1"/>
                </a:solidFill>
              </a:defRPr>
            </a:lvl1pPr>
          </a:lstStyle>
          <a:p>
            <a:pPr>
              <a:defRPr/>
            </a:pPr>
            <a:fld id="{90A3A11A-CF9A-4CCE-B82C-AF4A2522CE1F}" type="slidenum">
              <a:rPr lang="en-GB"/>
              <a:pPr>
                <a:defRPr/>
              </a:pPr>
              <a:t>‹#›</a:t>
            </a:fld>
            <a:endParaRPr lang="en-GB"/>
          </a:p>
        </p:txBody>
      </p:sp>
    </p:spTree>
    <p:extLst>
      <p:ext uri="{BB962C8B-B14F-4D97-AF65-F5344CB8AC3E}">
        <p14:creationId xmlns:p14="http://schemas.microsoft.com/office/powerpoint/2010/main" val="7684183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pakistantoday.com.pk/2011/05/19/comment/growing-depression-rate/" TargetMode="External"/><Relationship Id="rId4" Type="http://schemas.openxmlformats.org/officeDocument/2006/relationships/hyperlink" Target="http://tribune.com.pk/story/608541/fia-team-arrives-in-peshawar-to-investigate-church-attack/" TargetMode="External"/><Relationship Id="rId5" Type="http://schemas.openxmlformats.org/officeDocument/2006/relationships/hyperlink" Target="http://en.wikipedia.org/wiki/Intensive_care_unit" TargetMode="External"/><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5B933B9-14BA-4EDD-83C0-6885B7EA14A5}" type="slidenum">
              <a:rPr lang="en-GB" sz="1200">
                <a:solidFill>
                  <a:srgbClr val="FFFFFF"/>
                </a:solidFill>
              </a:rPr>
              <a:pPr/>
              <a:t>1</a:t>
            </a:fld>
            <a:endParaRPr lang="en-GB" sz="1200">
              <a:solidFill>
                <a:srgbClr val="FFFFFF"/>
              </a:solidFill>
            </a:endParaRPr>
          </a:p>
        </p:txBody>
      </p:sp>
      <p:sp>
        <p:nvSpPr>
          <p:cNvPr id="538627" name="Rectangle 2"/>
          <p:cNvSpPr>
            <a:spLocks noGrp="1" noRot="1" noChangeAspect="1" noChangeArrowheads="1" noTextEdit="1"/>
          </p:cNvSpPr>
          <p:nvPr>
            <p:ph type="sldImg"/>
          </p:nvPr>
        </p:nvSpPr>
        <p:spPr>
          <a:ln/>
        </p:spPr>
      </p:sp>
      <p:sp>
        <p:nvSpPr>
          <p:cNvPr id="538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pitchFamily="18" charset="0"/>
              </a:rPr>
              <a:t>We have NO actual accounts of Jesus writing anything except what he wrote in the sand in John 8—and we have no idea what he </a:t>
            </a:r>
            <a:r>
              <a:rPr lang="en-US" smtClean="0">
                <a:latin typeface="Times New Roman" pitchFamily="18" charset="0"/>
              </a:rPr>
              <a:t>wrote!</a:t>
            </a:r>
            <a:endParaRPr lang="en-US" dirty="0" smtClean="0">
              <a:latin typeface="Times New Roman" pitchFamily="18" charset="0"/>
            </a:endParaRPr>
          </a:p>
        </p:txBody>
      </p:sp>
    </p:spTree>
    <p:extLst>
      <p:ext uri="{BB962C8B-B14F-4D97-AF65-F5344CB8AC3E}">
        <p14:creationId xmlns:p14="http://schemas.microsoft.com/office/powerpoint/2010/main" val="976421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Image Placeholder 1"/>
          <p:cNvSpPr>
            <a:spLocks noGrp="1" noRot="1" noChangeAspect="1" noTextEdit="1"/>
          </p:cNvSpPr>
          <p:nvPr>
            <p:ph type="sldImg"/>
          </p:nvPr>
        </p:nvSpPr>
        <p:spPr>
          <a:ln/>
        </p:spPr>
      </p:sp>
      <p:sp>
        <p:nvSpPr>
          <p:cNvPr id="547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547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EEEDF7F-5098-4548-AD48-8032F79551C2}" type="slidenum">
              <a:rPr lang="en-GB" sz="1200">
                <a:solidFill>
                  <a:srgbClr val="FFFFFF"/>
                </a:solidFill>
              </a:rPr>
              <a:pPr/>
              <a:t>12</a:t>
            </a:fld>
            <a:endParaRPr lang="en-GB" sz="1200">
              <a:solidFill>
                <a:srgbClr val="FFFFFF"/>
              </a:solidFill>
            </a:endParaRPr>
          </a:p>
        </p:txBody>
      </p:sp>
    </p:spTree>
    <p:extLst>
      <p:ext uri="{BB962C8B-B14F-4D97-AF65-F5344CB8AC3E}">
        <p14:creationId xmlns:p14="http://schemas.microsoft.com/office/powerpoint/2010/main" val="37953023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F3D15A5-8BA8-4C24-9B14-0C12768D0591}" type="slidenum">
              <a:rPr lang="en-US" sz="1200" b="1">
                <a:solidFill>
                  <a:srgbClr val="000000"/>
                </a:solidFill>
                <a:latin typeface="Times" charset="0"/>
                <a:cs typeface="Times New Roman" pitchFamily="18" charset="0"/>
              </a:rPr>
              <a:pPr/>
              <a:t>125</a:t>
            </a:fld>
            <a:endParaRPr lang="en-US" sz="1200" b="1">
              <a:solidFill>
                <a:srgbClr val="000000"/>
              </a:solidFill>
              <a:latin typeface="Times" charset="0"/>
              <a:cs typeface="Times New Roman" pitchFamily="18" charset="0"/>
            </a:endParaRPr>
          </a:p>
        </p:txBody>
      </p:sp>
      <p:sp>
        <p:nvSpPr>
          <p:cNvPr id="637955" name="Rectangle 2"/>
          <p:cNvSpPr>
            <a:spLocks noGrp="1" noRot="1" noChangeAspect="1" noChangeArrowheads="1" noTextEdit="1"/>
          </p:cNvSpPr>
          <p:nvPr>
            <p:ph type="sldImg"/>
          </p:nvPr>
        </p:nvSpPr>
        <p:spPr>
          <a:ln/>
        </p:spPr>
      </p:sp>
      <p:sp>
        <p:nvSpPr>
          <p:cNvPr id="637956"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40545419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E406929-CF9E-4333-8CE5-EC796A254A33}" type="slidenum">
              <a:rPr lang="en-US" sz="1200" b="1">
                <a:solidFill>
                  <a:srgbClr val="000000"/>
                </a:solidFill>
                <a:latin typeface="Times" charset="0"/>
                <a:cs typeface="Times New Roman" pitchFamily="18" charset="0"/>
              </a:rPr>
              <a:pPr/>
              <a:t>126</a:t>
            </a:fld>
            <a:endParaRPr lang="en-US" sz="1200" b="1">
              <a:solidFill>
                <a:srgbClr val="000000"/>
              </a:solidFill>
              <a:latin typeface="Times" charset="0"/>
              <a:cs typeface="Times New Roman" pitchFamily="18" charset="0"/>
            </a:endParaRPr>
          </a:p>
        </p:txBody>
      </p:sp>
      <p:sp>
        <p:nvSpPr>
          <p:cNvPr id="638979" name="Rectangle 2"/>
          <p:cNvSpPr>
            <a:spLocks noGrp="1" noRot="1" noChangeAspect="1" noChangeArrowheads="1" noTextEdit="1"/>
          </p:cNvSpPr>
          <p:nvPr>
            <p:ph type="sldImg"/>
          </p:nvPr>
        </p:nvSpPr>
        <p:spPr>
          <a:ln/>
        </p:spPr>
      </p:sp>
      <p:sp>
        <p:nvSpPr>
          <p:cNvPr id="638980"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41599472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FC5BFA6-70E6-4C47-AACA-7E6FD5CEDD87}" type="slidenum">
              <a:rPr lang="en-US" sz="1200" b="1">
                <a:solidFill>
                  <a:srgbClr val="000000"/>
                </a:solidFill>
                <a:latin typeface="Times" charset="0"/>
                <a:cs typeface="Times New Roman" pitchFamily="18" charset="0"/>
              </a:rPr>
              <a:pPr/>
              <a:t>127</a:t>
            </a:fld>
            <a:endParaRPr lang="en-US" sz="1200" b="1">
              <a:solidFill>
                <a:srgbClr val="000000"/>
              </a:solidFill>
              <a:latin typeface="Times" charset="0"/>
              <a:cs typeface="Times New Roman" pitchFamily="18" charset="0"/>
            </a:endParaRPr>
          </a:p>
        </p:txBody>
      </p:sp>
      <p:sp>
        <p:nvSpPr>
          <p:cNvPr id="640003" name="Rectangle 2"/>
          <p:cNvSpPr>
            <a:spLocks noGrp="1" noRot="1" noChangeAspect="1" noChangeArrowheads="1" noTextEdit="1"/>
          </p:cNvSpPr>
          <p:nvPr>
            <p:ph type="sldImg"/>
          </p:nvPr>
        </p:nvSpPr>
        <p:spPr>
          <a:ln/>
        </p:spPr>
      </p:sp>
      <p:sp>
        <p:nvSpPr>
          <p:cNvPr id="640004"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38410511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F4FFF03-BB26-4413-970F-2984A6A59D1E}" type="slidenum">
              <a:rPr lang="en-GB" sz="1200">
                <a:solidFill>
                  <a:srgbClr val="FFFFFF"/>
                </a:solidFill>
              </a:rPr>
              <a:pPr/>
              <a:t>136</a:t>
            </a:fld>
            <a:endParaRPr lang="en-GB" sz="1200">
              <a:solidFill>
                <a:srgbClr val="FFFFFF"/>
              </a:solidFill>
            </a:endParaRPr>
          </a:p>
        </p:txBody>
      </p:sp>
      <p:sp>
        <p:nvSpPr>
          <p:cNvPr id="641027" name="Rectangle 2"/>
          <p:cNvSpPr>
            <a:spLocks noGrp="1" noRot="1" noChangeAspect="1" noChangeArrowheads="1" noTextEdit="1"/>
          </p:cNvSpPr>
          <p:nvPr>
            <p:ph type="sldImg"/>
          </p:nvPr>
        </p:nvSpPr>
        <p:spPr>
          <a:ln/>
        </p:spPr>
      </p:sp>
      <p:sp>
        <p:nvSpPr>
          <p:cNvPr id="641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8040729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89489F-F5C7-4FD7-9459-E01200A8A317}" type="slidenum">
              <a:rPr lang="en-GB" sz="1200">
                <a:solidFill>
                  <a:srgbClr val="FFFFFF"/>
                </a:solidFill>
              </a:rPr>
              <a:pPr/>
              <a:t>137</a:t>
            </a:fld>
            <a:endParaRPr lang="en-GB" sz="1200">
              <a:solidFill>
                <a:srgbClr val="FFFFFF"/>
              </a:solidFill>
            </a:endParaRPr>
          </a:p>
        </p:txBody>
      </p:sp>
      <p:sp>
        <p:nvSpPr>
          <p:cNvPr id="642051" name="Rectangle 2"/>
          <p:cNvSpPr>
            <a:spLocks noGrp="1" noRot="1" noChangeAspect="1" noChangeArrowheads="1" noTextEdit="1"/>
          </p:cNvSpPr>
          <p:nvPr>
            <p:ph type="sldImg"/>
          </p:nvPr>
        </p:nvSpPr>
        <p:spPr>
          <a:ln/>
        </p:spPr>
      </p:sp>
      <p:sp>
        <p:nvSpPr>
          <p:cNvPr id="642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6641711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D3E460D-07D6-434A-B8A4-36DF89F903C6}" type="slidenum">
              <a:rPr lang="en-GB" sz="1200">
                <a:solidFill>
                  <a:srgbClr val="FFFFFF"/>
                </a:solidFill>
              </a:rPr>
              <a:pPr/>
              <a:t>138</a:t>
            </a:fld>
            <a:endParaRPr lang="en-GB" sz="1200">
              <a:solidFill>
                <a:srgbClr val="FFFFFF"/>
              </a:solidFill>
            </a:endParaRPr>
          </a:p>
        </p:txBody>
      </p:sp>
      <p:sp>
        <p:nvSpPr>
          <p:cNvPr id="643075" name="Rectangle 2"/>
          <p:cNvSpPr>
            <a:spLocks noGrp="1" noRot="1" noChangeAspect="1" noChangeArrowheads="1" noTextEdit="1"/>
          </p:cNvSpPr>
          <p:nvPr>
            <p:ph type="sldImg"/>
          </p:nvPr>
        </p:nvSpPr>
        <p:spPr>
          <a:ln/>
        </p:spPr>
      </p:sp>
      <p:sp>
        <p:nvSpPr>
          <p:cNvPr id="643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11726379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3109D13-C2F9-402D-97A6-B7DF6BE8869C}" type="slidenum">
              <a:rPr lang="en-GB" sz="1200">
                <a:solidFill>
                  <a:srgbClr val="FFFFFF"/>
                </a:solidFill>
              </a:rPr>
              <a:pPr/>
              <a:t>139</a:t>
            </a:fld>
            <a:endParaRPr lang="en-GB" sz="1200">
              <a:solidFill>
                <a:srgbClr val="FFFFFF"/>
              </a:solidFill>
            </a:endParaRPr>
          </a:p>
        </p:txBody>
      </p:sp>
      <p:sp>
        <p:nvSpPr>
          <p:cNvPr id="644099" name="Rectangle 2"/>
          <p:cNvSpPr>
            <a:spLocks noGrp="1" noRot="1" noChangeAspect="1" noChangeArrowheads="1" noTextEdit="1"/>
          </p:cNvSpPr>
          <p:nvPr>
            <p:ph type="sldImg"/>
          </p:nvPr>
        </p:nvSpPr>
        <p:spPr>
          <a:ln/>
        </p:spPr>
      </p:sp>
      <p:sp>
        <p:nvSpPr>
          <p:cNvPr id="64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7485458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9AF245D-C4C6-40A3-A937-860C38BD7376}" type="slidenum">
              <a:rPr lang="en-GB" sz="1200">
                <a:solidFill>
                  <a:srgbClr val="FFFFFF"/>
                </a:solidFill>
              </a:rPr>
              <a:pPr/>
              <a:t>140</a:t>
            </a:fld>
            <a:endParaRPr lang="en-GB" sz="1200">
              <a:solidFill>
                <a:srgbClr val="FFFFFF"/>
              </a:solidFill>
            </a:endParaRPr>
          </a:p>
        </p:txBody>
      </p:sp>
      <p:sp>
        <p:nvSpPr>
          <p:cNvPr id="645123" name="Rectangle 2"/>
          <p:cNvSpPr>
            <a:spLocks noGrp="1" noRot="1" noChangeAspect="1" noChangeArrowheads="1" noTextEdit="1"/>
          </p:cNvSpPr>
          <p:nvPr>
            <p:ph type="sldImg"/>
          </p:nvPr>
        </p:nvSpPr>
        <p:spPr>
          <a:ln/>
        </p:spPr>
      </p:sp>
      <p:sp>
        <p:nvSpPr>
          <p:cNvPr id="64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3042092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D133D6F-516B-4226-86A5-5C0EBE217A5A}" type="slidenum">
              <a:rPr lang="en-GB" sz="1200">
                <a:solidFill>
                  <a:srgbClr val="FFFFFF"/>
                </a:solidFill>
              </a:rPr>
              <a:pPr/>
              <a:t>141</a:t>
            </a:fld>
            <a:endParaRPr lang="en-GB" sz="1200">
              <a:solidFill>
                <a:srgbClr val="FFFFFF"/>
              </a:solidFill>
            </a:endParaRPr>
          </a:p>
        </p:txBody>
      </p:sp>
      <p:sp>
        <p:nvSpPr>
          <p:cNvPr id="646147" name="Rectangle 2"/>
          <p:cNvSpPr>
            <a:spLocks noGrp="1" noRot="1" noChangeAspect="1" noChangeArrowheads="1" noTextEdit="1"/>
          </p:cNvSpPr>
          <p:nvPr>
            <p:ph type="sldImg"/>
          </p:nvPr>
        </p:nvSpPr>
        <p:spPr>
          <a:ln/>
        </p:spPr>
      </p:sp>
      <p:sp>
        <p:nvSpPr>
          <p:cNvPr id="64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2395234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0CD43A-1CD0-4F8F-930C-CBBF45CC7155}" type="slidenum">
              <a:rPr lang="en-GB" sz="1200">
                <a:solidFill>
                  <a:srgbClr val="FFFFFF"/>
                </a:solidFill>
              </a:rPr>
              <a:pPr/>
              <a:t>142</a:t>
            </a:fld>
            <a:endParaRPr lang="en-GB" sz="1200">
              <a:solidFill>
                <a:srgbClr val="FFFFFF"/>
              </a:solidFill>
            </a:endParaRPr>
          </a:p>
        </p:txBody>
      </p:sp>
      <p:sp>
        <p:nvSpPr>
          <p:cNvPr id="647171" name="Rectangle 2"/>
          <p:cNvSpPr>
            <a:spLocks noGrp="1" noRot="1" noChangeAspect="1" noChangeArrowheads="1" noTextEdit="1"/>
          </p:cNvSpPr>
          <p:nvPr>
            <p:ph type="sldImg"/>
          </p:nvPr>
        </p:nvSpPr>
        <p:spPr>
          <a:ln/>
        </p:spPr>
      </p:sp>
      <p:sp>
        <p:nvSpPr>
          <p:cNvPr id="64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dirty="0" smtClean="0">
              <a:latin typeface="Times New Roman" pitchFamily="18" charset="0"/>
            </a:endParaRPr>
          </a:p>
        </p:txBody>
      </p:sp>
    </p:spTree>
    <p:extLst>
      <p:ext uri="{BB962C8B-B14F-4D97-AF65-F5344CB8AC3E}">
        <p14:creationId xmlns:p14="http://schemas.microsoft.com/office/powerpoint/2010/main" val="1411629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5033B59D-0A75-48DD-88EB-6E77CB45B11D}" type="slidenum">
              <a:rPr lang="en-US" sz="1200">
                <a:solidFill>
                  <a:srgbClr val="000000"/>
                </a:solidFill>
                <a:latin typeface="Times New Roman" pitchFamily="18" charset="0"/>
              </a:rPr>
              <a:pPr eaLnBrk="1" hangingPunct="1"/>
              <a:t>14</a:t>
            </a:fld>
            <a:endParaRPr lang="en-US" sz="1200">
              <a:solidFill>
                <a:srgbClr val="000000"/>
              </a:solidFill>
              <a:latin typeface="Times New Roman" pitchFamily="18" charset="0"/>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9419969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82C26E5-B59D-4826-BE1B-863474B4C4AD}" type="slidenum">
              <a:rPr lang="en-GB" sz="1200">
                <a:solidFill>
                  <a:srgbClr val="FFFFFF"/>
                </a:solidFill>
              </a:rPr>
              <a:pPr/>
              <a:t>143</a:t>
            </a:fld>
            <a:endParaRPr lang="en-GB" sz="1200">
              <a:solidFill>
                <a:srgbClr val="FFFFFF"/>
              </a:solidFill>
            </a:endParaRPr>
          </a:p>
        </p:txBody>
      </p:sp>
      <p:sp>
        <p:nvSpPr>
          <p:cNvPr id="648195" name="Rectangle 2"/>
          <p:cNvSpPr>
            <a:spLocks noGrp="1" noRot="1" noChangeAspect="1" noChangeArrowheads="1" noTextEdit="1"/>
          </p:cNvSpPr>
          <p:nvPr>
            <p:ph type="sldImg"/>
          </p:nvPr>
        </p:nvSpPr>
        <p:spPr>
          <a:ln/>
        </p:spPr>
      </p:sp>
      <p:sp>
        <p:nvSpPr>
          <p:cNvPr id="64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6118461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F1E83F5-3997-4FD9-BB9D-34A2992EF4E0}" type="slidenum">
              <a:rPr lang="en-GB" sz="1200">
                <a:solidFill>
                  <a:srgbClr val="FFFFFF"/>
                </a:solidFill>
              </a:rPr>
              <a:pPr/>
              <a:t>144</a:t>
            </a:fld>
            <a:endParaRPr lang="en-GB" sz="1200">
              <a:solidFill>
                <a:srgbClr val="FFFFFF"/>
              </a:solidFill>
            </a:endParaRPr>
          </a:p>
        </p:txBody>
      </p:sp>
      <p:sp>
        <p:nvSpPr>
          <p:cNvPr id="649219" name="Rectangle 2"/>
          <p:cNvSpPr>
            <a:spLocks noGrp="1" noRot="1" noChangeAspect="1" noChangeArrowheads="1" noTextEdit="1"/>
          </p:cNvSpPr>
          <p:nvPr>
            <p:ph type="sldImg"/>
          </p:nvPr>
        </p:nvSpPr>
        <p:spPr>
          <a:ln/>
        </p:spPr>
      </p:sp>
      <p:sp>
        <p:nvSpPr>
          <p:cNvPr id="64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5790920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FF4ED16-2486-461E-A074-C1D1BE76D3EF}" type="slidenum">
              <a:rPr lang="en-GB" sz="1200">
                <a:solidFill>
                  <a:srgbClr val="FFFFFF"/>
                </a:solidFill>
              </a:rPr>
              <a:pPr/>
              <a:t>145</a:t>
            </a:fld>
            <a:endParaRPr lang="en-GB" sz="1200">
              <a:solidFill>
                <a:srgbClr val="FFFFFF"/>
              </a:solidFill>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1240050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52DD6D1-2B81-4170-B1C0-F70C594D6250}" type="slidenum">
              <a:rPr lang="en-GB" sz="1200">
                <a:solidFill>
                  <a:srgbClr val="FFFFFF"/>
                </a:solidFill>
              </a:rPr>
              <a:pPr/>
              <a:t>146</a:t>
            </a:fld>
            <a:endParaRPr lang="en-GB" sz="1200">
              <a:solidFill>
                <a:srgbClr val="FFFFFF"/>
              </a:solidFill>
            </a:endParaRPr>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38396021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2B8124A-BF90-4B75-ABDA-417B81272D6A}" type="slidenum">
              <a:rPr lang="en-GB" sz="1200">
                <a:solidFill>
                  <a:srgbClr val="FFFFFF"/>
                </a:solidFill>
              </a:rPr>
              <a:pPr/>
              <a:t>147</a:t>
            </a:fld>
            <a:endParaRPr lang="en-GB" sz="1200">
              <a:solidFill>
                <a:srgbClr val="FFFFFF"/>
              </a:solidFill>
            </a:endParaRPr>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7486116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BBE57CD-6452-4B20-A989-ADFA80F34A27}" type="slidenum">
              <a:rPr lang="en-GB" sz="1200">
                <a:solidFill>
                  <a:srgbClr val="FFFFFF"/>
                </a:solidFill>
              </a:rPr>
              <a:pPr/>
              <a:t>148</a:t>
            </a:fld>
            <a:endParaRPr lang="en-GB" sz="1200">
              <a:solidFill>
                <a:srgbClr val="FFFFFF"/>
              </a:solidFill>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7627114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9A18FE8-4293-49F8-B96D-616B40DD92D1}" type="slidenum">
              <a:rPr lang="en-GB" sz="1200">
                <a:solidFill>
                  <a:srgbClr val="FFFFFF"/>
                </a:solidFill>
              </a:rPr>
              <a:pPr/>
              <a:t>149</a:t>
            </a:fld>
            <a:endParaRPr lang="en-GB" sz="1200">
              <a:solidFill>
                <a:srgbClr val="FFFFFF"/>
              </a:solidFill>
            </a:endParaRPr>
          </a:p>
        </p:txBody>
      </p:sp>
      <p:sp>
        <p:nvSpPr>
          <p:cNvPr id="654339" name="Rectangle 2"/>
          <p:cNvSpPr>
            <a:spLocks noGrp="1" noRot="1" noChangeAspect="1" noChangeArrowheads="1" noTextEdit="1"/>
          </p:cNvSpPr>
          <p:nvPr>
            <p:ph type="sldImg"/>
          </p:nvPr>
        </p:nvSpPr>
        <p:spPr>
          <a:ln/>
        </p:spPr>
      </p:sp>
      <p:sp>
        <p:nvSpPr>
          <p:cNvPr id="65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424891720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AA878E2-0B43-4162-A014-879DF74620F1}" type="slidenum">
              <a:rPr lang="en-GB" sz="1200">
                <a:solidFill>
                  <a:srgbClr val="FFFFFF"/>
                </a:solidFill>
              </a:rPr>
              <a:pPr/>
              <a:t>150</a:t>
            </a:fld>
            <a:endParaRPr lang="en-GB" sz="1200">
              <a:solidFill>
                <a:srgbClr val="FFFFFF"/>
              </a:solidFill>
            </a:endParaRPr>
          </a:p>
        </p:txBody>
      </p:sp>
      <p:sp>
        <p:nvSpPr>
          <p:cNvPr id="655363" name="Rectangle 2"/>
          <p:cNvSpPr>
            <a:spLocks noGrp="1" noRot="1" noChangeAspect="1" noChangeArrowheads="1" noTextEdit="1"/>
          </p:cNvSpPr>
          <p:nvPr>
            <p:ph type="sldImg"/>
          </p:nvPr>
        </p:nvSpPr>
        <p:spPr>
          <a:ln/>
        </p:spPr>
      </p:sp>
      <p:sp>
        <p:nvSpPr>
          <p:cNvPr id="65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436648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84DB269-797F-49EB-AC51-BAFE50C8CE8D}" type="slidenum">
              <a:rPr lang="en-GB" sz="1200">
                <a:solidFill>
                  <a:srgbClr val="FFFFFF"/>
                </a:solidFill>
              </a:rPr>
              <a:pPr/>
              <a:t>151</a:t>
            </a:fld>
            <a:endParaRPr lang="en-GB" sz="1200">
              <a:solidFill>
                <a:srgbClr val="FFFFFF"/>
              </a:solidFill>
            </a:endParaRPr>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192114457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Slide Image Placeholder 1"/>
          <p:cNvSpPr>
            <a:spLocks noGrp="1" noRot="1" noChangeAspect="1" noTextEdit="1"/>
          </p:cNvSpPr>
          <p:nvPr>
            <p:ph type="sldImg"/>
          </p:nvPr>
        </p:nvSpPr>
        <p:spPr>
          <a:ln/>
        </p:spPr>
      </p:sp>
      <p:sp>
        <p:nvSpPr>
          <p:cNvPr id="65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65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6C01A81-D7C0-4A32-A7DE-7D17324FD584}" type="slidenum">
              <a:rPr lang="en-GB" sz="1200">
                <a:solidFill>
                  <a:schemeClr val="bg1"/>
                </a:solidFill>
              </a:rPr>
              <a:pPr/>
              <a:t>153</a:t>
            </a:fld>
            <a:endParaRPr lang="en-GB" sz="1200">
              <a:solidFill>
                <a:schemeClr val="bg1"/>
              </a:solidFill>
            </a:endParaRPr>
          </a:p>
        </p:txBody>
      </p:sp>
    </p:spTree>
    <p:extLst>
      <p:ext uri="{BB962C8B-B14F-4D97-AF65-F5344CB8AC3E}">
        <p14:creationId xmlns:p14="http://schemas.microsoft.com/office/powerpoint/2010/main" val="3836645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30AE3774-B0BF-4186-A2E3-62374AF22082}" type="slidenum">
              <a:rPr lang="en-US" sz="1200">
                <a:solidFill>
                  <a:srgbClr val="000000"/>
                </a:solidFill>
                <a:latin typeface="Times New Roman" pitchFamily="18" charset="0"/>
              </a:rPr>
              <a:pPr eaLnBrk="1" hangingPunct="1"/>
              <a:t>15</a:t>
            </a:fld>
            <a:endParaRPr lang="en-US" sz="1200">
              <a:solidFill>
                <a:srgbClr val="000000"/>
              </a:solidFill>
              <a:latin typeface="Times New Roman" pitchFamily="18" charset="0"/>
            </a:endParaRPr>
          </a:p>
        </p:txBody>
      </p:sp>
      <p:sp>
        <p:nvSpPr>
          <p:cNvPr id="549891" name="Rectangle 2"/>
          <p:cNvSpPr>
            <a:spLocks noGrp="1" noRot="1" noChangeAspect="1" noChangeArrowheads="1" noTextEdit="1"/>
          </p:cNvSpPr>
          <p:nvPr>
            <p:ph type="sldImg"/>
          </p:nvPr>
        </p:nvSpPr>
        <p:spPr>
          <a:solidFill>
            <a:srgbClr val="FFFFFF"/>
          </a:solidFill>
          <a:ln/>
        </p:spPr>
      </p:sp>
      <p:sp>
        <p:nvSpPr>
          <p:cNvPr id="549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864770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DFF2177-0998-4C27-9C5A-9B2727D4B255}" type="slidenum">
              <a:rPr lang="en-GB" sz="1200">
                <a:solidFill>
                  <a:srgbClr val="FFFFFF"/>
                </a:solidFill>
              </a:rPr>
              <a:pPr/>
              <a:t>154</a:t>
            </a:fld>
            <a:endParaRPr lang="en-GB" sz="1200">
              <a:solidFill>
                <a:srgbClr val="FFFFFF"/>
              </a:solidFill>
            </a:endParaRPr>
          </a:p>
        </p:txBody>
      </p:sp>
      <p:sp>
        <p:nvSpPr>
          <p:cNvPr id="658435" name="Rectangle 2"/>
          <p:cNvSpPr>
            <a:spLocks noGrp="1" noRot="1" noChangeAspect="1" noChangeArrowheads="1" noTextEdit="1"/>
          </p:cNvSpPr>
          <p:nvPr>
            <p:ph type="sldImg"/>
          </p:nvPr>
        </p:nvSpPr>
        <p:spPr>
          <a:ln/>
        </p:spPr>
      </p:sp>
      <p:sp>
        <p:nvSpPr>
          <p:cNvPr id="65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9086197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349AF18-8626-458F-A055-539185C72097}" type="slidenum">
              <a:rPr lang="en-GB" sz="1200">
                <a:solidFill>
                  <a:srgbClr val="FFFFFF"/>
                </a:solidFill>
              </a:rPr>
              <a:pPr/>
              <a:t>155</a:t>
            </a:fld>
            <a:endParaRPr lang="en-GB" sz="1200">
              <a:solidFill>
                <a:srgbClr val="FFFFFF"/>
              </a:solidFill>
            </a:endParaRPr>
          </a:p>
        </p:txBody>
      </p:sp>
      <p:sp>
        <p:nvSpPr>
          <p:cNvPr id="659459" name="Rectangle 2"/>
          <p:cNvSpPr>
            <a:spLocks noGrp="1" noRot="1" noChangeAspect="1" noChangeArrowheads="1" noTextEdit="1"/>
          </p:cNvSpPr>
          <p:nvPr>
            <p:ph type="sldImg"/>
          </p:nvPr>
        </p:nvSpPr>
        <p:spPr>
          <a:ln/>
        </p:spPr>
      </p:sp>
      <p:sp>
        <p:nvSpPr>
          <p:cNvPr id="65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4032594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84DB269-797F-49EB-AC51-BAFE50C8CE8D}" type="slidenum">
              <a:rPr lang="en-GB" sz="1200">
                <a:solidFill>
                  <a:srgbClr val="FFFFFF"/>
                </a:solidFill>
              </a:rPr>
              <a:pPr/>
              <a:t>156</a:t>
            </a:fld>
            <a:endParaRPr lang="en-GB" sz="1200">
              <a:solidFill>
                <a:srgbClr val="FFFFFF"/>
              </a:solidFill>
            </a:endParaRPr>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9728335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88695BB-7D07-4B20-AB10-5AF514992D25}" type="slidenum">
              <a:rPr lang="en-GB" sz="1200">
                <a:solidFill>
                  <a:srgbClr val="FFFFFF"/>
                </a:solidFill>
              </a:rPr>
              <a:pPr/>
              <a:t>157</a:t>
            </a:fld>
            <a:endParaRPr lang="en-GB" sz="1200">
              <a:solidFill>
                <a:srgbClr val="FFFFFF"/>
              </a:solidFill>
            </a:endParaRPr>
          </a:p>
        </p:txBody>
      </p:sp>
      <p:sp>
        <p:nvSpPr>
          <p:cNvPr id="661507" name="Rectangle 2"/>
          <p:cNvSpPr>
            <a:spLocks noGrp="1" noRot="1" noChangeAspect="1" noChangeArrowheads="1" noTextEdit="1"/>
          </p:cNvSpPr>
          <p:nvPr>
            <p:ph type="sldImg"/>
          </p:nvPr>
        </p:nvSpPr>
        <p:spPr>
          <a:ln/>
        </p:spPr>
      </p:sp>
      <p:sp>
        <p:nvSpPr>
          <p:cNvPr id="66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4703486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Slide Image Placeholder 1"/>
          <p:cNvSpPr>
            <a:spLocks noGrp="1" noRot="1" noChangeAspect="1" noTextEdit="1"/>
          </p:cNvSpPr>
          <p:nvPr>
            <p:ph type="sldImg"/>
          </p:nvPr>
        </p:nvSpPr>
        <p:spPr>
          <a:ln/>
        </p:spPr>
      </p:sp>
      <p:sp>
        <p:nvSpPr>
          <p:cNvPr id="66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66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ED612FF-A8CB-4D74-A5B2-00C36FE3B3E3}" type="slidenum">
              <a:rPr lang="en-GB" sz="1200">
                <a:solidFill>
                  <a:schemeClr val="bg1"/>
                </a:solidFill>
              </a:rPr>
              <a:pPr/>
              <a:t>158</a:t>
            </a:fld>
            <a:endParaRPr lang="en-GB" sz="1200">
              <a:solidFill>
                <a:schemeClr val="bg1"/>
              </a:solidFill>
            </a:endParaRPr>
          </a:p>
        </p:txBody>
      </p:sp>
    </p:spTree>
    <p:extLst>
      <p:ext uri="{BB962C8B-B14F-4D97-AF65-F5344CB8AC3E}">
        <p14:creationId xmlns:p14="http://schemas.microsoft.com/office/powerpoint/2010/main" val="19459502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Slide Image Placeholder 1"/>
          <p:cNvSpPr>
            <a:spLocks noGrp="1" noRot="1" noChangeAspect="1" noTextEdit="1"/>
          </p:cNvSpPr>
          <p:nvPr>
            <p:ph type="sldImg"/>
          </p:nvPr>
        </p:nvSpPr>
        <p:spPr>
          <a:ln/>
        </p:spPr>
      </p:sp>
      <p:sp>
        <p:nvSpPr>
          <p:cNvPr id="66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dirty="0" smtClean="0">
              <a:latin typeface="Times New Roman" pitchFamily="18" charset="0"/>
            </a:endParaRPr>
          </a:p>
        </p:txBody>
      </p:sp>
      <p:sp>
        <p:nvSpPr>
          <p:cNvPr id="66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4E8BB0A-3C33-4498-AD4A-BB7D0F340881}" type="slidenum">
              <a:rPr lang="en-GB" sz="1200">
                <a:solidFill>
                  <a:schemeClr val="bg1"/>
                </a:solidFill>
              </a:rPr>
              <a:pPr/>
              <a:t>161</a:t>
            </a:fld>
            <a:endParaRPr lang="en-GB" sz="1200">
              <a:solidFill>
                <a:schemeClr val="bg1"/>
              </a:solidFill>
            </a:endParaRPr>
          </a:p>
        </p:txBody>
      </p:sp>
    </p:spTree>
    <p:extLst>
      <p:ext uri="{BB962C8B-B14F-4D97-AF65-F5344CB8AC3E}">
        <p14:creationId xmlns:p14="http://schemas.microsoft.com/office/powerpoint/2010/main" val="39853043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84DB269-797F-49EB-AC51-BAFE50C8CE8D}" type="slidenum">
              <a:rPr lang="en-GB" sz="1200">
                <a:solidFill>
                  <a:srgbClr val="FFFFFF"/>
                </a:solidFill>
              </a:rPr>
              <a:pPr/>
              <a:t>163</a:t>
            </a:fld>
            <a:endParaRPr lang="en-GB" sz="1200">
              <a:solidFill>
                <a:srgbClr val="FFFFFF"/>
              </a:solidFill>
            </a:endParaRPr>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995856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8D4F0FD-EE92-42D0-9C06-A2051837D8D8}" type="slidenum">
              <a:rPr lang="en-GB" sz="1200">
                <a:solidFill>
                  <a:srgbClr val="FFFFFF"/>
                </a:solidFill>
              </a:rPr>
              <a:pPr/>
              <a:t>164</a:t>
            </a:fld>
            <a:endParaRPr lang="en-GB" sz="1200">
              <a:solidFill>
                <a:srgbClr val="FFFFFF"/>
              </a:solidFill>
            </a:endParaRPr>
          </a:p>
        </p:txBody>
      </p:sp>
      <p:sp>
        <p:nvSpPr>
          <p:cNvPr id="665603" name="Rectangle 2"/>
          <p:cNvSpPr>
            <a:spLocks noGrp="1" noRot="1" noChangeAspect="1" noChangeArrowheads="1" noTextEdit="1"/>
          </p:cNvSpPr>
          <p:nvPr>
            <p:ph type="sldImg"/>
          </p:nvPr>
        </p:nvSpPr>
        <p:spPr>
          <a:ln/>
        </p:spPr>
      </p:sp>
      <p:sp>
        <p:nvSpPr>
          <p:cNvPr id="66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9396648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Slide Image Placeholder 1"/>
          <p:cNvSpPr>
            <a:spLocks noGrp="1" noRot="1" noChangeAspect="1" noTextEdit="1"/>
          </p:cNvSpPr>
          <p:nvPr>
            <p:ph type="sldImg"/>
          </p:nvPr>
        </p:nvSpPr>
        <p:spPr>
          <a:ln/>
        </p:spPr>
      </p:sp>
      <p:sp>
        <p:nvSpPr>
          <p:cNvPr id="66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6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1A0938B-8E25-43D3-B089-E6D9F76A569C}" type="slidenum">
              <a:rPr lang="en-GB" sz="1200">
                <a:solidFill>
                  <a:schemeClr val="bg1"/>
                </a:solidFill>
              </a:rPr>
              <a:pPr/>
              <a:t>165</a:t>
            </a:fld>
            <a:endParaRPr lang="en-GB" sz="1200">
              <a:solidFill>
                <a:schemeClr val="bg1"/>
              </a:solidFill>
            </a:endParaRPr>
          </a:p>
        </p:txBody>
      </p:sp>
    </p:spTree>
    <p:extLst>
      <p:ext uri="{BB962C8B-B14F-4D97-AF65-F5344CB8AC3E}">
        <p14:creationId xmlns:p14="http://schemas.microsoft.com/office/powerpoint/2010/main" val="31768807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Rot="1" noChangeAspect="1" noChangeArrowheads="1" noTextEdit="1"/>
          </p:cNvSpPr>
          <p:nvPr>
            <p:ph type="sldImg"/>
          </p:nvPr>
        </p:nvSpPr>
        <p:spPr>
          <a:solidFill>
            <a:srgbClr val="FFFFFF"/>
          </a:solidFill>
          <a:ln/>
        </p:spPr>
      </p:sp>
      <p:sp>
        <p:nvSpPr>
          <p:cNvPr id="6676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323940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DC3B3F53-B97D-48C7-988C-1144AC03E6D6}" type="slidenum">
              <a:rPr lang="en-US" sz="1200">
                <a:solidFill>
                  <a:srgbClr val="000000"/>
                </a:solidFill>
                <a:latin typeface="Times New Roman" pitchFamily="18" charset="0"/>
              </a:rPr>
              <a:pPr eaLnBrk="1" hangingPunct="1"/>
              <a:t>16</a:t>
            </a:fld>
            <a:endParaRPr lang="en-US" sz="1200">
              <a:solidFill>
                <a:srgbClr val="000000"/>
              </a:solidFill>
              <a:latin typeface="Times New Roman" pitchFamily="18" charset="0"/>
            </a:endParaRPr>
          </a:p>
        </p:txBody>
      </p:sp>
      <p:sp>
        <p:nvSpPr>
          <p:cNvPr id="550915" name="Rectangle 2"/>
          <p:cNvSpPr>
            <a:spLocks noGrp="1" noRot="1" noChangeAspect="1" noChangeArrowheads="1" noTextEdit="1"/>
          </p:cNvSpPr>
          <p:nvPr>
            <p:ph type="sldImg"/>
          </p:nvPr>
        </p:nvSpPr>
        <p:spPr>
          <a:solidFill>
            <a:srgbClr val="FFFFFF"/>
          </a:solidFill>
          <a:ln/>
        </p:spPr>
      </p:sp>
      <p:sp>
        <p:nvSpPr>
          <p:cNvPr id="550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252743231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Rot="1" noChangeAspect="1" noChangeArrowheads="1" noTextEdit="1"/>
          </p:cNvSpPr>
          <p:nvPr>
            <p:ph type="sldImg"/>
          </p:nvPr>
        </p:nvSpPr>
        <p:spPr>
          <a:solidFill>
            <a:srgbClr val="FFFFFF"/>
          </a:solidFill>
          <a:ln/>
        </p:spPr>
      </p:sp>
      <p:sp>
        <p:nvSpPr>
          <p:cNvPr id="66867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129671760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Rot="1" noChangeAspect="1" noChangeArrowheads="1" noTextEdit="1"/>
          </p:cNvSpPr>
          <p:nvPr>
            <p:ph type="sldImg"/>
          </p:nvPr>
        </p:nvSpPr>
        <p:spPr>
          <a:solidFill>
            <a:srgbClr val="FFFFFF"/>
          </a:solidFill>
          <a:ln/>
        </p:spPr>
      </p:sp>
      <p:sp>
        <p:nvSpPr>
          <p:cNvPr id="6696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255319072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Rot="1" noChangeAspect="1" noChangeArrowheads="1" noTextEdit="1"/>
          </p:cNvSpPr>
          <p:nvPr>
            <p:ph type="sldImg"/>
          </p:nvPr>
        </p:nvSpPr>
        <p:spPr>
          <a:solidFill>
            <a:srgbClr val="FFFFFF"/>
          </a:solidFill>
          <a:ln/>
        </p:spPr>
      </p:sp>
      <p:sp>
        <p:nvSpPr>
          <p:cNvPr id="6707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28355144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Rot="1" noChangeAspect="1" noChangeArrowheads="1" noTextEdit="1"/>
          </p:cNvSpPr>
          <p:nvPr>
            <p:ph type="sldImg"/>
          </p:nvPr>
        </p:nvSpPr>
        <p:spPr>
          <a:solidFill>
            <a:srgbClr val="FFFFFF"/>
          </a:solidFill>
          <a:ln/>
        </p:spPr>
      </p:sp>
      <p:sp>
        <p:nvSpPr>
          <p:cNvPr id="6717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22926775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Rot="1" noChangeAspect="1" noChangeArrowheads="1" noTextEdit="1"/>
          </p:cNvSpPr>
          <p:nvPr>
            <p:ph type="sldImg"/>
          </p:nvPr>
        </p:nvSpPr>
        <p:spPr>
          <a:solidFill>
            <a:srgbClr val="FFFFFF"/>
          </a:solidFill>
          <a:ln/>
        </p:spPr>
      </p:sp>
      <p:sp>
        <p:nvSpPr>
          <p:cNvPr id="6727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40016626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Rot="1" noChangeAspect="1" noChangeArrowheads="1" noTextEdit="1"/>
          </p:cNvSpPr>
          <p:nvPr>
            <p:ph type="sldImg"/>
          </p:nvPr>
        </p:nvSpPr>
        <p:spPr>
          <a:solidFill>
            <a:srgbClr val="FFFFFF"/>
          </a:solidFill>
          <a:ln/>
        </p:spPr>
      </p:sp>
      <p:sp>
        <p:nvSpPr>
          <p:cNvPr id="6737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47980302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Grp="1" noRot="1" noChangeAspect="1" noChangeArrowheads="1" noTextEdit="1"/>
          </p:cNvSpPr>
          <p:nvPr>
            <p:ph type="sldImg"/>
          </p:nvPr>
        </p:nvSpPr>
        <p:spPr>
          <a:solidFill>
            <a:srgbClr val="FFFFFF"/>
          </a:solidFill>
          <a:ln/>
        </p:spPr>
      </p:sp>
      <p:sp>
        <p:nvSpPr>
          <p:cNvPr id="6748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12836003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Rot="1" noChangeAspect="1" noChangeArrowheads="1" noTextEdit="1"/>
          </p:cNvSpPr>
          <p:nvPr>
            <p:ph type="sldImg"/>
          </p:nvPr>
        </p:nvSpPr>
        <p:spPr>
          <a:solidFill>
            <a:srgbClr val="FFFFFF"/>
          </a:solidFill>
          <a:ln/>
        </p:spPr>
      </p:sp>
      <p:sp>
        <p:nvSpPr>
          <p:cNvPr id="6758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25311635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Rot="1" noChangeAspect="1" noChangeArrowheads="1" noTextEdit="1"/>
          </p:cNvSpPr>
          <p:nvPr>
            <p:ph type="sldImg"/>
          </p:nvPr>
        </p:nvSpPr>
        <p:spPr>
          <a:solidFill>
            <a:srgbClr val="FFFFFF"/>
          </a:solidFill>
          <a:ln/>
        </p:spPr>
      </p:sp>
      <p:sp>
        <p:nvSpPr>
          <p:cNvPr id="6768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81291858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Rot="1" noChangeAspect="1" noChangeArrowheads="1" noTextEdit="1"/>
          </p:cNvSpPr>
          <p:nvPr>
            <p:ph type="sldImg"/>
          </p:nvPr>
        </p:nvSpPr>
        <p:spPr>
          <a:solidFill>
            <a:srgbClr val="FFFFFF"/>
          </a:solidFill>
          <a:ln/>
        </p:spPr>
      </p:sp>
      <p:sp>
        <p:nvSpPr>
          <p:cNvPr id="6778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138259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B8ADF40E-E9A1-42C4-89AB-41F0D4DF01C6}" type="slidenum">
              <a:rPr lang="en-US" sz="1200">
                <a:solidFill>
                  <a:srgbClr val="000000"/>
                </a:solidFill>
                <a:latin typeface="Times New Roman" pitchFamily="18" charset="0"/>
              </a:rPr>
              <a:pPr eaLnBrk="1" hangingPunct="1"/>
              <a:t>17</a:t>
            </a:fld>
            <a:endParaRPr lang="en-US" sz="1200">
              <a:solidFill>
                <a:srgbClr val="000000"/>
              </a:solidFill>
              <a:latin typeface="Times New Roman" pitchFamily="18" charset="0"/>
            </a:endParaRPr>
          </a:p>
        </p:txBody>
      </p:sp>
      <p:sp>
        <p:nvSpPr>
          <p:cNvPr id="551939" name="Rectangle 2"/>
          <p:cNvSpPr>
            <a:spLocks noGrp="1" noRot="1" noChangeAspect="1" noChangeArrowheads="1" noTextEdit="1"/>
          </p:cNvSpPr>
          <p:nvPr>
            <p:ph type="sldImg"/>
          </p:nvPr>
        </p:nvSpPr>
        <p:spPr>
          <a:solidFill>
            <a:srgbClr val="FFFFFF"/>
          </a:solidFill>
          <a:ln/>
        </p:spPr>
      </p:sp>
      <p:sp>
        <p:nvSpPr>
          <p:cNvPr id="551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25735741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84DB269-797F-49EB-AC51-BAFE50C8CE8D}" type="slidenum">
              <a:rPr lang="en-GB" sz="1200">
                <a:solidFill>
                  <a:srgbClr val="FFFFFF"/>
                </a:solidFill>
              </a:rPr>
              <a:pPr/>
              <a:t>177</a:t>
            </a:fld>
            <a:endParaRPr lang="en-GB" sz="1200">
              <a:solidFill>
                <a:srgbClr val="FFFFFF"/>
              </a:solidFill>
            </a:endParaRPr>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162081356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CC5E21C-BD5F-4F45-8BFC-B9EB475B417E}" type="slidenum">
              <a:rPr lang="en-GB" sz="1200">
                <a:solidFill>
                  <a:srgbClr val="FFFFFF"/>
                </a:solidFill>
              </a:rPr>
              <a:pPr/>
              <a:t>178</a:t>
            </a:fld>
            <a:endParaRPr lang="en-GB" sz="1200">
              <a:solidFill>
                <a:srgbClr val="FFFFFF"/>
              </a:solidFill>
            </a:endParaRPr>
          </a:p>
        </p:txBody>
      </p:sp>
      <p:sp>
        <p:nvSpPr>
          <p:cNvPr id="679939" name="Rectangle 2"/>
          <p:cNvSpPr>
            <a:spLocks noGrp="1" noRot="1" noChangeAspect="1" noChangeArrowheads="1" noTextEdit="1"/>
          </p:cNvSpPr>
          <p:nvPr>
            <p:ph type="sldImg"/>
          </p:nvPr>
        </p:nvSpPr>
        <p:spPr>
          <a:ln/>
        </p:spPr>
      </p:sp>
      <p:sp>
        <p:nvSpPr>
          <p:cNvPr id="67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41258134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Slide Image Placeholder 1"/>
          <p:cNvSpPr>
            <a:spLocks noGrp="1" noRot="1" noChangeAspect="1" noTextEdit="1"/>
          </p:cNvSpPr>
          <p:nvPr>
            <p:ph type="sldImg"/>
          </p:nvPr>
        </p:nvSpPr>
        <p:spPr>
          <a:ln/>
        </p:spPr>
      </p:sp>
      <p:sp>
        <p:nvSpPr>
          <p:cNvPr id="68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8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C60EC07-12F0-43F3-AE29-4E45ABE929E6}" type="slidenum">
              <a:rPr lang="en-GB" sz="1200">
                <a:solidFill>
                  <a:schemeClr val="bg1"/>
                </a:solidFill>
              </a:rPr>
              <a:pPr/>
              <a:t>179</a:t>
            </a:fld>
            <a:endParaRPr lang="en-GB" sz="1200">
              <a:solidFill>
                <a:schemeClr val="bg1"/>
              </a:solidFill>
            </a:endParaRPr>
          </a:p>
        </p:txBody>
      </p:sp>
    </p:spTree>
    <p:extLst>
      <p:ext uri="{BB962C8B-B14F-4D97-AF65-F5344CB8AC3E}">
        <p14:creationId xmlns:p14="http://schemas.microsoft.com/office/powerpoint/2010/main" val="8256011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BCF346A-6FBE-4C19-926E-14F6CE40A2A9}" type="slidenum">
              <a:rPr lang="en-GB" sz="1200">
                <a:solidFill>
                  <a:srgbClr val="FFFFFF"/>
                </a:solidFill>
              </a:rPr>
              <a:pPr/>
              <a:t>180</a:t>
            </a:fld>
            <a:endParaRPr lang="en-GB" sz="1200">
              <a:solidFill>
                <a:srgbClr val="FFFFFF"/>
              </a:solidFill>
            </a:endParaRPr>
          </a:p>
        </p:txBody>
      </p:sp>
      <p:sp>
        <p:nvSpPr>
          <p:cNvPr id="681987" name="Rectangle 2"/>
          <p:cNvSpPr>
            <a:spLocks noGrp="1" noRot="1" noChangeAspect="1" noChangeArrowheads="1" noTextEdit="1"/>
          </p:cNvSpPr>
          <p:nvPr>
            <p:ph type="sldImg"/>
          </p:nvPr>
        </p:nvSpPr>
        <p:spPr>
          <a:ln/>
        </p:spPr>
      </p:sp>
      <p:sp>
        <p:nvSpPr>
          <p:cNvPr id="68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424670361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C301D99-5993-494B-BD17-C70EB3DBD613}" type="slidenum">
              <a:rPr lang="en-GB" sz="1200">
                <a:solidFill>
                  <a:srgbClr val="FFFFFF"/>
                </a:solidFill>
              </a:rPr>
              <a:pPr/>
              <a:t>181</a:t>
            </a:fld>
            <a:endParaRPr lang="en-GB" sz="1200">
              <a:solidFill>
                <a:srgbClr val="FFFFFF"/>
              </a:solidFill>
            </a:endParaRPr>
          </a:p>
        </p:txBody>
      </p:sp>
      <p:sp>
        <p:nvSpPr>
          <p:cNvPr id="683011" name="Rectangle 2"/>
          <p:cNvSpPr>
            <a:spLocks noGrp="1" noRot="1" noChangeAspect="1" noChangeArrowheads="1" noTextEdit="1"/>
          </p:cNvSpPr>
          <p:nvPr>
            <p:ph type="sldImg"/>
          </p:nvPr>
        </p:nvSpPr>
        <p:spPr>
          <a:ln/>
        </p:spPr>
      </p:sp>
      <p:sp>
        <p:nvSpPr>
          <p:cNvPr id="68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9562515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49037936-70A4-4099-B709-809A1B695602}" type="slidenum">
              <a:rPr lang="en-US" sz="1200">
                <a:solidFill>
                  <a:srgbClr val="000000"/>
                </a:solidFill>
                <a:latin typeface="Times New Roman" pitchFamily="18" charset="0"/>
              </a:rPr>
              <a:pPr eaLnBrk="1" hangingPunct="1"/>
              <a:t>182</a:t>
            </a:fld>
            <a:endParaRPr lang="en-US" sz="1200">
              <a:solidFill>
                <a:srgbClr val="000000"/>
              </a:solidFill>
              <a:latin typeface="Times New Roman" pitchFamily="18" charset="0"/>
            </a:endParaRPr>
          </a:p>
        </p:txBody>
      </p:sp>
      <p:sp>
        <p:nvSpPr>
          <p:cNvPr id="684035" name="Rectangle 2"/>
          <p:cNvSpPr>
            <a:spLocks noGrp="1" noRot="1" noChangeAspect="1" noChangeArrowheads="1" noTextEdit="1"/>
          </p:cNvSpPr>
          <p:nvPr>
            <p:ph type="sldImg"/>
          </p:nvPr>
        </p:nvSpPr>
        <p:spPr>
          <a:solidFill>
            <a:srgbClr val="FFFFFF"/>
          </a:solidFill>
          <a:ln/>
        </p:spPr>
      </p:sp>
      <p:sp>
        <p:nvSpPr>
          <p:cNvPr id="68403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spcBef>
                <a:spcPct val="0"/>
              </a:spcBef>
            </a:pPr>
            <a:endParaRPr lang="en-US" sz="2400" smtClean="0">
              <a:latin typeface="Arial" pitchFamily="34" charset="0"/>
            </a:endParaRPr>
          </a:p>
        </p:txBody>
      </p:sp>
    </p:spTree>
    <p:extLst>
      <p:ext uri="{BB962C8B-B14F-4D97-AF65-F5344CB8AC3E}">
        <p14:creationId xmlns:p14="http://schemas.microsoft.com/office/powerpoint/2010/main" val="370495314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CCDAE9-A085-4627-9890-935F4D688678}" type="slidenum">
              <a:rPr lang="en-GB" sz="1200">
                <a:solidFill>
                  <a:srgbClr val="FFFFFF"/>
                </a:solidFill>
              </a:rPr>
              <a:pPr/>
              <a:t>183</a:t>
            </a:fld>
            <a:endParaRPr lang="en-GB" sz="1200">
              <a:solidFill>
                <a:srgbClr val="FFFFFF"/>
              </a:solidFill>
            </a:endParaRPr>
          </a:p>
        </p:txBody>
      </p:sp>
      <p:sp>
        <p:nvSpPr>
          <p:cNvPr id="685059" name="Rectangle 2"/>
          <p:cNvSpPr>
            <a:spLocks noGrp="1" noRot="1" noChangeAspect="1" noChangeArrowheads="1" noTextEdit="1"/>
          </p:cNvSpPr>
          <p:nvPr>
            <p:ph type="sldImg"/>
          </p:nvPr>
        </p:nvSpPr>
        <p:spPr>
          <a:ln/>
        </p:spPr>
      </p:sp>
      <p:sp>
        <p:nvSpPr>
          <p:cNvPr id="68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406451753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Slide Image Placeholder 1"/>
          <p:cNvSpPr>
            <a:spLocks noGrp="1" noRot="1" noChangeAspect="1" noTextEdit="1"/>
          </p:cNvSpPr>
          <p:nvPr>
            <p:ph type="sldImg"/>
          </p:nvPr>
        </p:nvSpPr>
        <p:spPr>
          <a:ln/>
        </p:spPr>
      </p:sp>
      <p:sp>
        <p:nvSpPr>
          <p:cNvPr id="68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8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AFA8F07-3291-4D29-BC68-C7B3B810F1FD}" type="slidenum">
              <a:rPr lang="en-GB" sz="1200">
                <a:solidFill>
                  <a:schemeClr val="bg1"/>
                </a:solidFill>
              </a:rPr>
              <a:pPr/>
              <a:t>184</a:t>
            </a:fld>
            <a:endParaRPr lang="en-GB" sz="1200">
              <a:solidFill>
                <a:schemeClr val="bg1"/>
              </a:solidFill>
            </a:endParaRPr>
          </a:p>
        </p:txBody>
      </p:sp>
    </p:spTree>
    <p:extLst>
      <p:ext uri="{BB962C8B-B14F-4D97-AF65-F5344CB8AC3E}">
        <p14:creationId xmlns:p14="http://schemas.microsoft.com/office/powerpoint/2010/main" val="198024530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96F1018-C6F8-46E1-A23E-A4299D48A33D}" type="slidenum">
              <a:rPr lang="en-GB" sz="1200">
                <a:solidFill>
                  <a:srgbClr val="FFFFFF"/>
                </a:solidFill>
              </a:rPr>
              <a:pPr/>
              <a:t>185</a:t>
            </a:fld>
            <a:endParaRPr lang="en-GB" sz="1200">
              <a:solidFill>
                <a:srgbClr val="FFFFFF"/>
              </a:solidFill>
            </a:endParaRPr>
          </a:p>
        </p:txBody>
      </p:sp>
      <p:sp>
        <p:nvSpPr>
          <p:cNvPr id="687107" name="Rectangle 2"/>
          <p:cNvSpPr>
            <a:spLocks noGrp="1" noRot="1" noChangeAspect="1" noChangeArrowheads="1" noTextEdit="1"/>
          </p:cNvSpPr>
          <p:nvPr>
            <p:ph type="sldImg"/>
          </p:nvPr>
        </p:nvSpPr>
        <p:spPr>
          <a:ln/>
        </p:spPr>
      </p:sp>
      <p:sp>
        <p:nvSpPr>
          <p:cNvPr id="68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5554485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90B20E8-D949-497F-B2FC-A0777B6F2008}" type="slidenum">
              <a:rPr lang="en-GB" sz="1200">
                <a:solidFill>
                  <a:srgbClr val="FFFFFF"/>
                </a:solidFill>
              </a:rPr>
              <a:pPr/>
              <a:t>186</a:t>
            </a:fld>
            <a:endParaRPr lang="en-GB" sz="1200">
              <a:solidFill>
                <a:srgbClr val="FFFFFF"/>
              </a:solidFill>
            </a:endParaRPr>
          </a:p>
        </p:txBody>
      </p:sp>
      <p:sp>
        <p:nvSpPr>
          <p:cNvPr id="688131" name="Rectangle 2"/>
          <p:cNvSpPr>
            <a:spLocks noGrp="1" noRot="1" noChangeAspect="1" noChangeArrowheads="1" noTextEdit="1"/>
          </p:cNvSpPr>
          <p:nvPr>
            <p:ph type="sldImg"/>
          </p:nvPr>
        </p:nvSpPr>
        <p:spPr>
          <a:ln/>
        </p:spPr>
      </p:sp>
      <p:sp>
        <p:nvSpPr>
          <p:cNvPr id="68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634927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F88819F9-A494-4C7A-9F65-7401B1336F06}" type="slidenum">
              <a:rPr lang="en-US" sz="1200">
                <a:solidFill>
                  <a:srgbClr val="000000"/>
                </a:solidFill>
                <a:latin typeface="Times New Roman" pitchFamily="18" charset="0"/>
              </a:rPr>
              <a:pPr eaLnBrk="1" hangingPunct="1"/>
              <a:t>18</a:t>
            </a:fld>
            <a:endParaRPr lang="en-US" sz="1200">
              <a:solidFill>
                <a:srgbClr val="000000"/>
              </a:solidFill>
              <a:latin typeface="Times New Roman" pitchFamily="18" charset="0"/>
            </a:endParaRPr>
          </a:p>
        </p:txBody>
      </p:sp>
      <p:sp>
        <p:nvSpPr>
          <p:cNvPr id="552963" name="Rectangle 2"/>
          <p:cNvSpPr>
            <a:spLocks noGrp="1" noRot="1" noChangeAspect="1" noChangeArrowheads="1" noTextEdit="1"/>
          </p:cNvSpPr>
          <p:nvPr>
            <p:ph type="sldImg"/>
          </p:nvPr>
        </p:nvSpPr>
        <p:spPr>
          <a:solidFill>
            <a:srgbClr val="FFFFFF"/>
          </a:solidFill>
          <a:ln/>
        </p:spPr>
      </p:sp>
      <p:sp>
        <p:nvSpPr>
          <p:cNvPr id="552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49819332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Slide Image Placeholder 1"/>
          <p:cNvSpPr>
            <a:spLocks noGrp="1" noRot="1" noChangeAspect="1" noTextEdit="1"/>
          </p:cNvSpPr>
          <p:nvPr>
            <p:ph type="sldImg"/>
          </p:nvPr>
        </p:nvSpPr>
        <p:spPr>
          <a:ln/>
        </p:spPr>
      </p:sp>
      <p:sp>
        <p:nvSpPr>
          <p:cNvPr id="68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8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DECAFA2-DA20-47C1-838F-C2EA1A468ABF}" type="slidenum">
              <a:rPr lang="en-GB" sz="1200">
                <a:solidFill>
                  <a:schemeClr val="bg1"/>
                </a:solidFill>
              </a:rPr>
              <a:pPr/>
              <a:t>188</a:t>
            </a:fld>
            <a:endParaRPr lang="en-GB" sz="1200">
              <a:solidFill>
                <a:schemeClr val="bg1"/>
              </a:solidFill>
            </a:endParaRPr>
          </a:p>
        </p:txBody>
      </p:sp>
    </p:spTree>
    <p:extLst>
      <p:ext uri="{BB962C8B-B14F-4D97-AF65-F5344CB8AC3E}">
        <p14:creationId xmlns:p14="http://schemas.microsoft.com/office/powerpoint/2010/main" val="8499050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136C2C9-E1BA-47A1-9F8A-7341B7E3E249}" type="slidenum">
              <a:rPr lang="en-GB" sz="1200">
                <a:solidFill>
                  <a:srgbClr val="FFFFFF"/>
                </a:solidFill>
              </a:rPr>
              <a:pPr/>
              <a:t>189</a:t>
            </a:fld>
            <a:endParaRPr lang="en-GB" sz="1200">
              <a:solidFill>
                <a:srgbClr val="FFFFFF"/>
              </a:solidFill>
            </a:endParaRPr>
          </a:p>
        </p:txBody>
      </p:sp>
      <p:sp>
        <p:nvSpPr>
          <p:cNvPr id="690179" name="Rectangle 2"/>
          <p:cNvSpPr>
            <a:spLocks noGrp="1" noRot="1" noChangeAspect="1" noChangeArrowheads="1" noTextEdit="1"/>
          </p:cNvSpPr>
          <p:nvPr>
            <p:ph type="sldImg"/>
          </p:nvPr>
        </p:nvSpPr>
        <p:spPr>
          <a:ln/>
        </p:spPr>
      </p:sp>
      <p:sp>
        <p:nvSpPr>
          <p:cNvPr id="69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16168003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B30056E-9840-44E3-BB79-007FE4FEE6A0}" type="slidenum">
              <a:rPr lang="en-GB" sz="1200">
                <a:solidFill>
                  <a:srgbClr val="FFFFFF"/>
                </a:solidFill>
              </a:rPr>
              <a:pPr/>
              <a:t>190</a:t>
            </a:fld>
            <a:endParaRPr lang="en-GB" sz="1200">
              <a:solidFill>
                <a:srgbClr val="FFFFFF"/>
              </a:solidFill>
            </a:endParaRPr>
          </a:p>
        </p:txBody>
      </p:sp>
      <p:sp>
        <p:nvSpPr>
          <p:cNvPr id="691203"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lvl="2">
              <a:defRPr/>
            </a:pPr>
            <a:r>
              <a:rPr lang="en-US" b="1" dirty="0" smtClean="0">
                <a:latin typeface="+mn-lt"/>
                <a:ea typeface="+mn-ea"/>
                <a:cs typeface="+mn-cs"/>
              </a:rPr>
              <a:t>"To all who have not learned the so-called "deep secrets of Satan," I do not burden you further; however, hold what you have until I come."</a:t>
            </a:r>
            <a:endParaRPr lang="en-US" sz="1400" b="1" dirty="0" smtClean="0">
              <a:latin typeface="+mn-lt"/>
              <a:ea typeface="+mn-ea"/>
              <a:cs typeface="+mn-cs"/>
            </a:endParaRPr>
          </a:p>
          <a:p>
            <a:pPr lvl="2">
              <a:defRPr/>
            </a:pPr>
            <a:r>
              <a:rPr lang="en-US" b="1" dirty="0" smtClean="0">
                <a:latin typeface="+mn-lt"/>
                <a:ea typeface="+mn-ea"/>
                <a:cs typeface="+mn-cs"/>
              </a:rPr>
              <a:t>Does Jesus really just expect some of us simply to remain faithful to the truth we have been taught (24-25)?  </a:t>
            </a:r>
            <a:endParaRPr lang="en-US" sz="1400" b="1" dirty="0" smtClean="0">
              <a:latin typeface="+mn-lt"/>
              <a:ea typeface="+mn-ea"/>
              <a:cs typeface="+mn-cs"/>
            </a:endParaRPr>
          </a:p>
          <a:p>
            <a:pPr lvl="3">
              <a:defRPr/>
            </a:pPr>
            <a:r>
              <a:rPr lang="en-US" b="1" dirty="0" smtClean="0">
                <a:latin typeface="+mn-lt"/>
                <a:ea typeface="+mn-ea"/>
                <a:cs typeface="+mn-cs"/>
              </a:rPr>
              <a:t>Yes, he expects perseverance, since growth and blessing are his responsibility.</a:t>
            </a:r>
            <a:endParaRPr lang="en-US" sz="1400" b="1" dirty="0" smtClean="0">
              <a:latin typeface="+mn-lt"/>
              <a:ea typeface="+mn-ea"/>
              <a:cs typeface="+mn-cs"/>
            </a:endParaRPr>
          </a:p>
          <a:p>
            <a:pPr lvl="3">
              <a:defRPr/>
            </a:pPr>
            <a:r>
              <a:rPr lang="en-US" b="1" dirty="0" smtClean="0">
                <a:latin typeface="+mn-lt"/>
                <a:ea typeface="+mn-ea"/>
                <a:cs typeface="+mn-cs"/>
              </a:rPr>
              <a:t>Since the church was so small, Jesus did not ask them to leave it but to remain until he purged it of false teachers.</a:t>
            </a:r>
            <a:endParaRPr lang="en-US" sz="1400" b="1" dirty="0" smtClean="0">
              <a:latin typeface="+mn-lt"/>
              <a:ea typeface="+mn-ea"/>
              <a:cs typeface="+mn-cs"/>
            </a:endParaRPr>
          </a:p>
          <a:p>
            <a:pPr lvl="2">
              <a:defRPr/>
            </a:pPr>
            <a:r>
              <a:rPr lang="en-US" b="1" dirty="0" smtClean="0">
                <a:latin typeface="+mn-lt"/>
                <a:ea typeface="+mn-ea"/>
                <a:cs typeface="+mn-cs"/>
              </a:rPr>
              <a:t>We often think we need to do great things for Christ.  Actually, it is HE who does the great things!  He only asks us to remain faithful.</a:t>
            </a:r>
            <a:endParaRPr lang="en-US" sz="1400" b="1" dirty="0" smtClean="0">
              <a:latin typeface="+mn-lt"/>
              <a:ea typeface="+mn-ea"/>
              <a:cs typeface="+mn-cs"/>
            </a:endParaRPr>
          </a:p>
          <a:p>
            <a:pPr lvl="2">
              <a:defRPr/>
            </a:pPr>
            <a:r>
              <a:rPr lang="en-US" b="1" dirty="0" smtClean="0">
                <a:latin typeface="+mn-lt"/>
                <a:ea typeface="+mn-ea"/>
                <a:cs typeface="+mn-cs"/>
              </a:rPr>
              <a:t>Obviously, those caught up in immorality were </a:t>
            </a:r>
            <a:r>
              <a:rPr lang="en-US" b="1" i="1" dirty="0" smtClean="0">
                <a:latin typeface="+mn-lt"/>
                <a:ea typeface="+mn-ea"/>
                <a:cs typeface="+mn-cs"/>
              </a:rPr>
              <a:t>not </a:t>
            </a:r>
            <a:r>
              <a:rPr lang="en-US" b="1" dirty="0" smtClean="0">
                <a:latin typeface="+mn-lt"/>
                <a:ea typeface="+mn-ea"/>
                <a:cs typeface="+mn-cs"/>
              </a:rPr>
              <a:t>faithful!</a:t>
            </a:r>
            <a:endParaRPr lang="en-US" sz="1400" b="1" dirty="0" smtClean="0">
              <a:latin typeface="+mn-lt"/>
              <a:ea typeface="+mn-ea"/>
              <a:cs typeface="+mn-cs"/>
            </a:endParaRPr>
          </a:p>
        </p:txBody>
      </p:sp>
    </p:spTree>
    <p:extLst>
      <p:ext uri="{BB962C8B-B14F-4D97-AF65-F5344CB8AC3E}">
        <p14:creationId xmlns:p14="http://schemas.microsoft.com/office/powerpoint/2010/main" val="270176690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84DB269-797F-49EB-AC51-BAFE50C8CE8D}" type="slidenum">
              <a:rPr lang="en-GB" sz="1200">
                <a:solidFill>
                  <a:srgbClr val="FFFFFF"/>
                </a:solidFill>
              </a:rPr>
              <a:pPr/>
              <a:t>191</a:t>
            </a:fld>
            <a:endParaRPr lang="en-GB" sz="1200">
              <a:solidFill>
                <a:srgbClr val="FFFFFF"/>
              </a:solidFill>
            </a:endParaRPr>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35721551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Slide Image Placeholder 1"/>
          <p:cNvSpPr>
            <a:spLocks noGrp="1" noRot="1" noChangeAspect="1" noTextEdit="1"/>
          </p:cNvSpPr>
          <p:nvPr>
            <p:ph type="sldImg"/>
          </p:nvPr>
        </p:nvSpPr>
        <p:spPr>
          <a:ln/>
        </p:spPr>
      </p:sp>
      <p:sp>
        <p:nvSpPr>
          <p:cNvPr id="69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9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F4EB26C-18C2-4E27-9A99-28DDC28865D0}" type="slidenum">
              <a:rPr lang="en-GB" sz="1200">
                <a:solidFill>
                  <a:schemeClr val="bg1"/>
                </a:solidFill>
              </a:rPr>
              <a:pPr/>
              <a:t>193</a:t>
            </a:fld>
            <a:endParaRPr lang="en-GB" sz="1200">
              <a:solidFill>
                <a:schemeClr val="bg1"/>
              </a:solidFill>
            </a:endParaRPr>
          </a:p>
        </p:txBody>
      </p:sp>
    </p:spTree>
    <p:extLst>
      <p:ext uri="{BB962C8B-B14F-4D97-AF65-F5344CB8AC3E}">
        <p14:creationId xmlns:p14="http://schemas.microsoft.com/office/powerpoint/2010/main" val="183773852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Slide Image Placeholder 1"/>
          <p:cNvSpPr>
            <a:spLocks noGrp="1" noRot="1" noChangeAspect="1" noTextEdit="1"/>
          </p:cNvSpPr>
          <p:nvPr>
            <p:ph type="sldImg"/>
          </p:nvPr>
        </p:nvSpPr>
        <p:spPr>
          <a:ln/>
        </p:spPr>
      </p:sp>
      <p:sp>
        <p:nvSpPr>
          <p:cNvPr id="69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9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E36A8D3-1240-426A-A6C5-D067CE98D8AE}" type="slidenum">
              <a:rPr lang="en-GB" sz="1200">
                <a:solidFill>
                  <a:srgbClr val="FFFFFF"/>
                </a:solidFill>
              </a:rPr>
              <a:pPr/>
              <a:t>195</a:t>
            </a:fld>
            <a:endParaRPr lang="en-GB" sz="1200">
              <a:solidFill>
                <a:srgbClr val="FFFFFF"/>
              </a:solidFill>
            </a:endParaRPr>
          </a:p>
        </p:txBody>
      </p:sp>
    </p:spTree>
    <p:extLst>
      <p:ext uri="{BB962C8B-B14F-4D97-AF65-F5344CB8AC3E}">
        <p14:creationId xmlns:p14="http://schemas.microsoft.com/office/powerpoint/2010/main" val="331100197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Slide Image Placeholder 1"/>
          <p:cNvSpPr>
            <a:spLocks noGrp="1" noRot="1" noChangeAspect="1" noTextEdit="1"/>
          </p:cNvSpPr>
          <p:nvPr>
            <p:ph type="sldImg"/>
          </p:nvPr>
        </p:nvSpPr>
        <p:spPr>
          <a:ln/>
        </p:spPr>
      </p:sp>
      <p:sp>
        <p:nvSpPr>
          <p:cNvPr id="69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9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5493508-D043-4295-B4BE-9B5FF1F04E3D}" type="slidenum">
              <a:rPr lang="en-GB" sz="1200">
                <a:solidFill>
                  <a:srgbClr val="FFFFFF"/>
                </a:solidFill>
              </a:rPr>
              <a:pPr/>
              <a:t>196</a:t>
            </a:fld>
            <a:endParaRPr lang="en-GB" sz="1200">
              <a:solidFill>
                <a:srgbClr val="FFFFFF"/>
              </a:solidFill>
            </a:endParaRPr>
          </a:p>
        </p:txBody>
      </p:sp>
    </p:spTree>
    <p:extLst>
      <p:ext uri="{BB962C8B-B14F-4D97-AF65-F5344CB8AC3E}">
        <p14:creationId xmlns:p14="http://schemas.microsoft.com/office/powerpoint/2010/main" val="345149150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Slide Image Placeholder 1"/>
          <p:cNvSpPr>
            <a:spLocks noGrp="1" noRot="1" noChangeAspect="1" noTextEdit="1"/>
          </p:cNvSpPr>
          <p:nvPr>
            <p:ph type="sldImg"/>
          </p:nvPr>
        </p:nvSpPr>
        <p:spPr>
          <a:ln/>
        </p:spPr>
      </p:sp>
      <p:sp>
        <p:nvSpPr>
          <p:cNvPr id="69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9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2DD02B4-2E59-4D81-AE2C-8EA68204F39A}" type="slidenum">
              <a:rPr lang="en-GB" sz="1200">
                <a:solidFill>
                  <a:srgbClr val="FFFFFF"/>
                </a:solidFill>
              </a:rPr>
              <a:pPr/>
              <a:t>197</a:t>
            </a:fld>
            <a:endParaRPr lang="en-GB" sz="1200">
              <a:solidFill>
                <a:srgbClr val="FFFFFF"/>
              </a:solidFill>
            </a:endParaRPr>
          </a:p>
        </p:txBody>
      </p:sp>
    </p:spTree>
    <p:extLst>
      <p:ext uri="{BB962C8B-B14F-4D97-AF65-F5344CB8AC3E}">
        <p14:creationId xmlns:p14="http://schemas.microsoft.com/office/powerpoint/2010/main" val="378455263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Slide Image Placeholder 1"/>
          <p:cNvSpPr>
            <a:spLocks noGrp="1" noRot="1" noChangeAspect="1" noTextEdit="1"/>
          </p:cNvSpPr>
          <p:nvPr>
            <p:ph type="sldImg"/>
          </p:nvPr>
        </p:nvSpPr>
        <p:spPr>
          <a:ln/>
        </p:spPr>
      </p:sp>
      <p:sp>
        <p:nvSpPr>
          <p:cNvPr id="69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9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678EB2A-EED8-4D7B-A86F-876FD1401E1C}" type="slidenum">
              <a:rPr lang="en-GB" sz="1200">
                <a:solidFill>
                  <a:srgbClr val="FFFFFF"/>
                </a:solidFill>
              </a:rPr>
              <a:pPr/>
              <a:t>198</a:t>
            </a:fld>
            <a:endParaRPr lang="en-GB" sz="1200">
              <a:solidFill>
                <a:srgbClr val="FFFFFF"/>
              </a:solidFill>
            </a:endParaRPr>
          </a:p>
        </p:txBody>
      </p:sp>
    </p:spTree>
    <p:extLst>
      <p:ext uri="{BB962C8B-B14F-4D97-AF65-F5344CB8AC3E}">
        <p14:creationId xmlns:p14="http://schemas.microsoft.com/office/powerpoint/2010/main" val="6723496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Slide Image Placeholder 1"/>
          <p:cNvSpPr>
            <a:spLocks noGrp="1" noRot="1" noChangeAspect="1" noTextEdit="1"/>
          </p:cNvSpPr>
          <p:nvPr>
            <p:ph type="sldImg"/>
          </p:nvPr>
        </p:nvSpPr>
        <p:spPr>
          <a:ln/>
        </p:spPr>
      </p:sp>
      <p:sp>
        <p:nvSpPr>
          <p:cNvPr id="69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9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EE48459-2301-4909-A3B3-8486A0ADA85B}" type="slidenum">
              <a:rPr lang="en-GB" sz="1200">
                <a:solidFill>
                  <a:srgbClr val="FFFFFF"/>
                </a:solidFill>
              </a:rPr>
              <a:pPr/>
              <a:t>199</a:t>
            </a:fld>
            <a:endParaRPr lang="en-GB" sz="1200">
              <a:solidFill>
                <a:srgbClr val="FFFFFF"/>
              </a:solidFill>
            </a:endParaRPr>
          </a:p>
        </p:txBody>
      </p:sp>
    </p:spTree>
    <p:extLst>
      <p:ext uri="{BB962C8B-B14F-4D97-AF65-F5344CB8AC3E}">
        <p14:creationId xmlns:p14="http://schemas.microsoft.com/office/powerpoint/2010/main" val="4083516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029FF4BF-7111-49BD-818D-15A1C6BDBD15}" type="slidenum">
              <a:rPr lang="en-US" sz="1200">
                <a:solidFill>
                  <a:srgbClr val="000000"/>
                </a:solidFill>
                <a:latin typeface="Times New Roman" pitchFamily="18" charset="0"/>
              </a:rPr>
              <a:pPr eaLnBrk="1" hangingPunct="1"/>
              <a:t>19</a:t>
            </a:fld>
            <a:endParaRPr lang="en-US" sz="1200">
              <a:solidFill>
                <a:srgbClr val="000000"/>
              </a:solidFill>
              <a:latin typeface="Times New Roman" pitchFamily="18" charset="0"/>
            </a:endParaRPr>
          </a:p>
        </p:txBody>
      </p:sp>
      <p:sp>
        <p:nvSpPr>
          <p:cNvPr id="553987" name="Rectangle 2"/>
          <p:cNvSpPr>
            <a:spLocks noGrp="1" noRot="1" noChangeAspect="1" noChangeArrowheads="1" noTextEdit="1"/>
          </p:cNvSpPr>
          <p:nvPr>
            <p:ph type="sldImg"/>
          </p:nvPr>
        </p:nvSpPr>
        <p:spPr>
          <a:solidFill>
            <a:srgbClr val="FFFFFF"/>
          </a:solidFill>
          <a:ln/>
        </p:spPr>
      </p:sp>
      <p:sp>
        <p:nvSpPr>
          <p:cNvPr id="553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cs typeface="Times New Roman" pitchFamily="18" charset="0"/>
              </a:rPr>
              <a:t>Marble city, chariot ruts, speed humps, after earthquake columns put back up again. </a:t>
            </a:r>
          </a:p>
        </p:txBody>
      </p:sp>
    </p:spTree>
    <p:extLst>
      <p:ext uri="{BB962C8B-B14F-4D97-AF65-F5344CB8AC3E}">
        <p14:creationId xmlns:p14="http://schemas.microsoft.com/office/powerpoint/2010/main" val="359262657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A31969F-F98C-4F87-9480-4391CE653BE1}" type="slidenum">
              <a:rPr lang="en-GB" sz="1200">
                <a:solidFill>
                  <a:srgbClr val="FFFFFF"/>
                </a:solidFill>
              </a:rPr>
              <a:pPr/>
              <a:t>200</a:t>
            </a:fld>
            <a:endParaRPr lang="en-GB" sz="1200">
              <a:solidFill>
                <a:srgbClr val="FFFFFF"/>
              </a:solidFill>
            </a:endParaRPr>
          </a:p>
        </p:txBody>
      </p:sp>
      <p:sp>
        <p:nvSpPr>
          <p:cNvPr id="699395" name="Rectangle 2"/>
          <p:cNvSpPr>
            <a:spLocks noGrp="1" noRot="1" noChangeAspect="1" noChangeArrowheads="1" noTextEdit="1"/>
          </p:cNvSpPr>
          <p:nvPr>
            <p:ph type="sldImg"/>
          </p:nvPr>
        </p:nvSpPr>
        <p:spPr>
          <a:ln/>
        </p:spPr>
      </p:sp>
      <p:sp>
        <p:nvSpPr>
          <p:cNvPr id="69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6320245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Rot="1" noChangeAspect="1" noChangeArrowheads="1" noTextEdit="1"/>
          </p:cNvSpPr>
          <p:nvPr>
            <p:ph type="sldImg"/>
          </p:nvPr>
        </p:nvSpPr>
        <p:spPr>
          <a:solidFill>
            <a:srgbClr val="FFFFFF"/>
          </a:solidFill>
          <a:ln/>
        </p:spPr>
      </p:sp>
      <p:sp>
        <p:nvSpPr>
          <p:cNvPr id="70041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423526261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2"/>
          <p:cNvSpPr>
            <a:spLocks noGrp="1" noRot="1" noChangeAspect="1" noChangeArrowheads="1" noTextEdit="1"/>
          </p:cNvSpPr>
          <p:nvPr>
            <p:ph type="sldImg"/>
          </p:nvPr>
        </p:nvSpPr>
        <p:spPr>
          <a:solidFill>
            <a:srgbClr val="FFFFFF"/>
          </a:solidFill>
          <a:ln/>
        </p:spPr>
      </p:sp>
      <p:sp>
        <p:nvSpPr>
          <p:cNvPr id="701443"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262664660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5419338-6478-4808-AF74-4F34BE0E964D}" type="slidenum">
              <a:rPr lang="en-GB" sz="1200">
                <a:solidFill>
                  <a:srgbClr val="FFFFFF"/>
                </a:solidFill>
              </a:rPr>
              <a:pPr/>
              <a:t>203</a:t>
            </a:fld>
            <a:endParaRPr lang="en-GB" sz="1200">
              <a:solidFill>
                <a:srgbClr val="FFFFFF"/>
              </a:solidFill>
            </a:endParaRPr>
          </a:p>
        </p:txBody>
      </p:sp>
      <p:sp>
        <p:nvSpPr>
          <p:cNvPr id="702467" name="Rectangle 2"/>
          <p:cNvSpPr>
            <a:spLocks noGrp="1" noRot="1" noChangeAspect="1" noChangeArrowheads="1" noTextEdit="1"/>
          </p:cNvSpPr>
          <p:nvPr>
            <p:ph type="sldImg"/>
          </p:nvPr>
        </p:nvSpPr>
        <p:spPr>
          <a:ln/>
        </p:spPr>
      </p:sp>
      <p:sp>
        <p:nvSpPr>
          <p:cNvPr id="70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50432966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Rot="1" noChangeAspect="1" noChangeArrowheads="1" noTextEdit="1"/>
          </p:cNvSpPr>
          <p:nvPr>
            <p:ph type="sldImg"/>
          </p:nvPr>
        </p:nvSpPr>
        <p:spPr>
          <a:solidFill>
            <a:srgbClr val="FFFFFF"/>
          </a:solidFill>
          <a:ln/>
        </p:spPr>
      </p:sp>
      <p:sp>
        <p:nvSpPr>
          <p:cNvPr id="70349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308605189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Rot="1" noChangeAspect="1" noChangeArrowheads="1" noTextEdit="1"/>
          </p:cNvSpPr>
          <p:nvPr>
            <p:ph type="sldImg"/>
          </p:nvPr>
        </p:nvSpPr>
        <p:spPr>
          <a:solidFill>
            <a:srgbClr val="FFFFFF"/>
          </a:solidFill>
          <a:ln/>
        </p:spPr>
      </p:sp>
      <p:sp>
        <p:nvSpPr>
          <p:cNvPr id="70451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373113575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9130B19-6E58-4660-A751-28A6F85843AD}" type="slidenum">
              <a:rPr lang="en-GB" sz="1200">
                <a:solidFill>
                  <a:srgbClr val="FFFFFF"/>
                </a:solidFill>
              </a:rPr>
              <a:pPr/>
              <a:t>206</a:t>
            </a:fld>
            <a:endParaRPr lang="en-GB" sz="1200">
              <a:solidFill>
                <a:srgbClr val="FFFFFF"/>
              </a:solidFill>
            </a:endParaRPr>
          </a:p>
        </p:txBody>
      </p:sp>
      <p:sp>
        <p:nvSpPr>
          <p:cNvPr id="705539" name="Rectangle 2"/>
          <p:cNvSpPr>
            <a:spLocks noGrp="1" noRot="1" noChangeAspect="1" noChangeArrowheads="1" noTextEdit="1"/>
          </p:cNvSpPr>
          <p:nvPr>
            <p:ph type="sldImg"/>
          </p:nvPr>
        </p:nvSpPr>
        <p:spPr>
          <a:ln/>
        </p:spPr>
      </p:sp>
      <p:sp>
        <p:nvSpPr>
          <p:cNvPr id="70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30422429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9878043-3785-4730-9E76-C06B7A2A5664}" type="slidenum">
              <a:rPr lang="en-GB" sz="1200">
                <a:solidFill>
                  <a:srgbClr val="FFFFFF"/>
                </a:solidFill>
              </a:rPr>
              <a:pPr/>
              <a:t>207</a:t>
            </a:fld>
            <a:endParaRPr lang="en-GB" sz="1200">
              <a:solidFill>
                <a:srgbClr val="FFFFFF"/>
              </a:solidFill>
            </a:endParaRPr>
          </a:p>
        </p:txBody>
      </p:sp>
      <p:sp>
        <p:nvSpPr>
          <p:cNvPr id="706563" name="Rectangle 2"/>
          <p:cNvSpPr>
            <a:spLocks noGrp="1" noRot="1" noChangeAspect="1" noChangeArrowheads="1" noTextEdit="1"/>
          </p:cNvSpPr>
          <p:nvPr>
            <p:ph type="sldImg"/>
          </p:nvPr>
        </p:nvSpPr>
        <p:spPr>
          <a:ln/>
        </p:spPr>
      </p:sp>
      <p:sp>
        <p:nvSpPr>
          <p:cNvPr id="70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47415313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84DB269-797F-49EB-AC51-BAFE50C8CE8D}" type="slidenum">
              <a:rPr lang="en-GB" sz="1200">
                <a:solidFill>
                  <a:srgbClr val="FFFFFF"/>
                </a:solidFill>
              </a:rPr>
              <a:pPr/>
              <a:t>208</a:t>
            </a:fld>
            <a:endParaRPr lang="en-GB" sz="1200">
              <a:solidFill>
                <a:srgbClr val="FFFFFF"/>
              </a:solidFill>
            </a:endParaRPr>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130585534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8513F08-F343-4C05-8913-050515B515E5}" type="slidenum">
              <a:rPr lang="en-US" sz="1200">
                <a:solidFill>
                  <a:srgbClr val="000000"/>
                </a:solidFill>
                <a:latin typeface="Calibri" pitchFamily="34" charset="0"/>
              </a:rPr>
              <a:pPr/>
              <a:t>209</a:t>
            </a:fld>
            <a:endParaRPr lang="en-US" sz="1200">
              <a:solidFill>
                <a:srgbClr val="000000"/>
              </a:solidFill>
              <a:latin typeface="Calibri" pitchFamily="34" charset="0"/>
            </a:endParaRPr>
          </a:p>
        </p:txBody>
      </p:sp>
      <p:sp>
        <p:nvSpPr>
          <p:cNvPr id="708611" name="Rectangle 2"/>
          <p:cNvSpPr>
            <a:spLocks noGrp="1" noRot="1" noChangeAspect="1" noChangeArrowheads="1" noTextEdit="1"/>
          </p:cNvSpPr>
          <p:nvPr>
            <p:ph type="sldImg"/>
          </p:nvPr>
        </p:nvSpPr>
        <p:spPr>
          <a:solidFill>
            <a:srgbClr val="FFFFFF"/>
          </a:solidFill>
          <a:ln/>
        </p:spPr>
      </p:sp>
      <p:sp>
        <p:nvSpPr>
          <p:cNvPr id="7086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lvl="3" defTabSz="457200" eaLnBrk="1" hangingPunct="1">
              <a:spcBef>
                <a:spcPct val="0"/>
              </a:spcBef>
            </a:pPr>
            <a:r>
              <a:rPr lang="en-US" dirty="0" smtClean="0">
                <a:latin typeface="Times New Roman" pitchFamily="18" charset="0"/>
                <a:ea typeface="Geneva" charset="0"/>
              </a:rPr>
              <a:t>Activities can</a:t>
            </a:r>
            <a:r>
              <a:rPr lang="fr-FR" dirty="0" smtClean="0">
                <a:latin typeface="Times New Roman" pitchFamily="18" charset="0"/>
                <a:ea typeface="Geneva" charset="0"/>
              </a:rPr>
              <a:t>'</a:t>
            </a:r>
            <a:r>
              <a:rPr lang="en-US" dirty="0" smtClean="0">
                <a:latin typeface="Times New Roman" pitchFamily="18" charset="0"/>
                <a:ea typeface="Geneva" charset="0"/>
              </a:rPr>
              <a:t>t replace adoration.</a:t>
            </a:r>
          </a:p>
          <a:p>
            <a:pPr marL="0" lvl="3" defTabSz="457200" eaLnBrk="1" hangingPunct="1">
              <a:spcBef>
                <a:spcPct val="0"/>
              </a:spcBef>
            </a:pPr>
            <a:r>
              <a:rPr lang="en-US" dirty="0" smtClean="0">
                <a:latin typeface="Times New Roman" pitchFamily="18" charset="0"/>
                <a:ea typeface="Geneva" charset="0"/>
              </a:rPr>
              <a:t>Good works can</a:t>
            </a:r>
            <a:r>
              <a:rPr lang="fr-FR" dirty="0" smtClean="0">
                <a:latin typeface="Times New Roman" pitchFamily="18" charset="0"/>
                <a:ea typeface="Geneva" charset="0"/>
              </a:rPr>
              <a:t>'</a:t>
            </a:r>
            <a:r>
              <a:rPr lang="en-US" dirty="0" smtClean="0">
                <a:latin typeface="Times New Roman" pitchFamily="18" charset="0"/>
                <a:ea typeface="Geneva" charset="0"/>
              </a:rPr>
              <a:t>t replace godliness.</a:t>
            </a:r>
          </a:p>
          <a:p>
            <a:pPr marL="0" lvl="3" defTabSz="457200" eaLnBrk="1" hangingPunct="1">
              <a:spcBef>
                <a:spcPct val="0"/>
              </a:spcBef>
            </a:pPr>
            <a:r>
              <a:rPr lang="en-US" dirty="0" smtClean="0">
                <a:latin typeface="Times New Roman" pitchFamily="18" charset="0"/>
                <a:ea typeface="Geneva" charset="0"/>
              </a:rPr>
              <a:t>Perseverance can</a:t>
            </a:r>
            <a:r>
              <a:rPr lang="fr-FR" dirty="0" smtClean="0">
                <a:latin typeface="Times New Roman" pitchFamily="18" charset="0"/>
                <a:ea typeface="Geneva" charset="0"/>
              </a:rPr>
              <a:t>'</a:t>
            </a:r>
            <a:r>
              <a:rPr lang="en-US" dirty="0" smtClean="0">
                <a:latin typeface="Times New Roman" pitchFamily="18" charset="0"/>
                <a:ea typeface="Geneva" charset="0"/>
              </a:rPr>
              <a:t>t replace purity. </a:t>
            </a:r>
          </a:p>
        </p:txBody>
      </p:sp>
    </p:spTree>
    <p:extLst>
      <p:ext uri="{BB962C8B-B14F-4D97-AF65-F5344CB8AC3E}">
        <p14:creationId xmlns:p14="http://schemas.microsoft.com/office/powerpoint/2010/main" val="2160685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6112B085-6354-4B5E-97C5-D45AFC8CD38C}" type="slidenum">
              <a:rPr lang="en-US" sz="1200">
                <a:solidFill>
                  <a:srgbClr val="000000"/>
                </a:solidFill>
                <a:latin typeface="Times New Roman" pitchFamily="18" charset="0"/>
              </a:rPr>
              <a:pPr eaLnBrk="1" hangingPunct="1"/>
              <a:t>20</a:t>
            </a:fld>
            <a:endParaRPr lang="en-US" sz="1200">
              <a:solidFill>
                <a:srgbClr val="000000"/>
              </a:solidFill>
              <a:latin typeface="Times New Roman" pitchFamily="18" charset="0"/>
            </a:endParaRPr>
          </a:p>
        </p:txBody>
      </p:sp>
      <p:sp>
        <p:nvSpPr>
          <p:cNvPr id="555011" name="Rectangle 2"/>
          <p:cNvSpPr>
            <a:spLocks noGrp="1" noRot="1" noChangeAspect="1" noChangeArrowheads="1" noTextEdit="1"/>
          </p:cNvSpPr>
          <p:nvPr>
            <p:ph type="sldImg"/>
          </p:nvPr>
        </p:nvSpPr>
        <p:spPr>
          <a:solidFill>
            <a:srgbClr val="FFFFFF"/>
          </a:solidFill>
          <a:ln/>
        </p:spPr>
      </p:sp>
      <p:sp>
        <p:nvSpPr>
          <p:cNvPr id="555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86109840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FBA953D-911A-423A-9E5B-BBBCE6D2AF00}" type="slidenum">
              <a:rPr lang="en-GB" sz="1200">
                <a:solidFill>
                  <a:srgbClr val="FFFFFF"/>
                </a:solidFill>
              </a:rPr>
              <a:pPr/>
              <a:t>210</a:t>
            </a:fld>
            <a:endParaRPr lang="en-GB" sz="1200">
              <a:solidFill>
                <a:srgbClr val="FFFFFF"/>
              </a:solidFill>
            </a:endParaRPr>
          </a:p>
        </p:txBody>
      </p:sp>
      <p:sp>
        <p:nvSpPr>
          <p:cNvPr id="709635" name="Rectangle 2"/>
          <p:cNvSpPr>
            <a:spLocks noGrp="1" noRot="1" noChangeAspect="1" noChangeArrowheads="1" noTextEdit="1"/>
          </p:cNvSpPr>
          <p:nvPr>
            <p:ph type="sldImg"/>
          </p:nvPr>
        </p:nvSpPr>
        <p:spPr>
          <a:ln/>
        </p:spPr>
      </p:sp>
      <p:sp>
        <p:nvSpPr>
          <p:cNvPr id="70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56745375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1A84AA7-227F-4FF4-BFFA-CC458700DBE4}" type="slidenum">
              <a:rPr lang="en-GB" sz="1200">
                <a:solidFill>
                  <a:srgbClr val="FFFFFF"/>
                </a:solidFill>
              </a:rPr>
              <a:pPr/>
              <a:t>211</a:t>
            </a:fld>
            <a:endParaRPr lang="en-GB" sz="1200">
              <a:solidFill>
                <a:srgbClr val="FFFFFF"/>
              </a:solidFill>
            </a:endParaRPr>
          </a:p>
        </p:txBody>
      </p:sp>
      <p:sp>
        <p:nvSpPr>
          <p:cNvPr id="710659" name="Rectangle 2"/>
          <p:cNvSpPr>
            <a:spLocks noGrp="1" noRot="1" noChangeAspect="1" noChangeArrowheads="1" noTextEdit="1"/>
          </p:cNvSpPr>
          <p:nvPr>
            <p:ph type="sldImg"/>
          </p:nvPr>
        </p:nvSpPr>
        <p:spPr>
          <a:ln/>
        </p:spPr>
      </p:sp>
      <p:sp>
        <p:nvSpPr>
          <p:cNvPr id="71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91135149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4E4A67D-84FC-4F0B-A3D6-7757C3A2AB10}" type="slidenum">
              <a:rPr lang="en-GB" sz="1200">
                <a:solidFill>
                  <a:srgbClr val="FFFFFF"/>
                </a:solidFill>
              </a:rPr>
              <a:pPr/>
              <a:t>212</a:t>
            </a:fld>
            <a:endParaRPr lang="en-GB" sz="1200">
              <a:solidFill>
                <a:srgbClr val="FFFFFF"/>
              </a:solidFill>
            </a:endParaRPr>
          </a:p>
        </p:txBody>
      </p:sp>
      <p:sp>
        <p:nvSpPr>
          <p:cNvPr id="711683" name="Rectangle 2"/>
          <p:cNvSpPr>
            <a:spLocks noGrp="1" noRot="1" noChangeAspect="1" noChangeArrowheads="1" noTextEdit="1"/>
          </p:cNvSpPr>
          <p:nvPr>
            <p:ph type="sldImg"/>
          </p:nvPr>
        </p:nvSpPr>
        <p:spPr>
          <a:ln/>
        </p:spPr>
      </p:sp>
      <p:sp>
        <p:nvSpPr>
          <p:cNvPr id="71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16661288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AAC1C7E-182B-4F5E-AAC7-D9E159BE22BB}" type="slidenum">
              <a:rPr lang="en-GB" sz="1200">
                <a:solidFill>
                  <a:srgbClr val="FFFFFF"/>
                </a:solidFill>
              </a:rPr>
              <a:pPr/>
              <a:t>213</a:t>
            </a:fld>
            <a:endParaRPr lang="en-GB" sz="1200">
              <a:solidFill>
                <a:srgbClr val="FFFFFF"/>
              </a:solidFill>
            </a:endParaRPr>
          </a:p>
        </p:txBody>
      </p:sp>
      <p:sp>
        <p:nvSpPr>
          <p:cNvPr id="712707" name="Rectangle 2"/>
          <p:cNvSpPr>
            <a:spLocks noGrp="1" noRot="1" noChangeAspect="1" noChangeArrowheads="1" noTextEdit="1"/>
          </p:cNvSpPr>
          <p:nvPr>
            <p:ph type="sldImg"/>
          </p:nvPr>
        </p:nvSpPr>
        <p:spPr>
          <a:ln/>
        </p:spPr>
      </p:sp>
      <p:sp>
        <p:nvSpPr>
          <p:cNvPr id="71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84484923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defTabSz="914400" eaLnBrk="1" fontAlgn="auto" latinLnBrk="0" hangingPunct="1">
                <a:lnSpc>
                  <a:spcPct val="100000"/>
                </a:lnSpc>
                <a:spcBef>
                  <a:spcPts val="0"/>
                </a:spcBef>
                <a:spcAft>
                  <a:spcPts val="0"/>
                </a:spcAft>
                <a:buClrTx/>
                <a:buSzTx/>
                <a:buFontTx/>
                <a:buNone/>
                <a:tabLst/>
                <a:defRPr/>
              </a:pPr>
              <a:t>214</a:t>
            </a:fld>
            <a:endParaRPr kumimoji="0" lang="en-US" sz="1200" b="0" i="0" u="none" strike="noStrike" kern="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19991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49122283-8D97-4CC4-8DFB-212413730105}" type="slidenum">
              <a:rPr lang="en-US" sz="1200">
                <a:solidFill>
                  <a:srgbClr val="000000"/>
                </a:solidFill>
                <a:latin typeface="Times New Roman" pitchFamily="18" charset="0"/>
              </a:rPr>
              <a:pPr eaLnBrk="1" hangingPunct="1"/>
              <a:t>21</a:t>
            </a:fld>
            <a:endParaRPr lang="en-US" sz="1200">
              <a:solidFill>
                <a:srgbClr val="000000"/>
              </a:solidFill>
              <a:latin typeface="Times New Roman" pitchFamily="18" charset="0"/>
            </a:endParaRPr>
          </a:p>
        </p:txBody>
      </p:sp>
      <p:sp>
        <p:nvSpPr>
          <p:cNvPr id="556035" name="Rectangle 2"/>
          <p:cNvSpPr>
            <a:spLocks noGrp="1" noRot="1" noChangeAspect="1" noChangeArrowheads="1" noTextEdit="1"/>
          </p:cNvSpPr>
          <p:nvPr>
            <p:ph type="sldImg"/>
          </p:nvPr>
        </p:nvSpPr>
        <p:spPr>
          <a:solidFill>
            <a:srgbClr val="FFFFFF"/>
          </a:solidFill>
          <a:ln/>
        </p:spPr>
      </p:sp>
      <p:sp>
        <p:nvSpPr>
          <p:cNvPr id="556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1801364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ADEE3553-6DC8-4F3C-9868-6A52B2F7C8E5}" type="slidenum">
              <a:rPr lang="en-US" sz="1200">
                <a:solidFill>
                  <a:srgbClr val="000000"/>
                </a:solidFill>
                <a:latin typeface="Times New Roman" pitchFamily="18" charset="0"/>
              </a:rPr>
              <a:pPr eaLnBrk="1" hangingPunct="1"/>
              <a:t>22</a:t>
            </a:fld>
            <a:endParaRPr lang="en-US" sz="1200">
              <a:solidFill>
                <a:srgbClr val="000000"/>
              </a:solidFill>
              <a:latin typeface="Times New Roman" pitchFamily="18" charset="0"/>
            </a:endParaRPr>
          </a:p>
        </p:txBody>
      </p:sp>
      <p:sp>
        <p:nvSpPr>
          <p:cNvPr id="557059" name="Rectangle 2"/>
          <p:cNvSpPr>
            <a:spLocks noGrp="1" noRot="1" noChangeAspect="1" noChangeArrowheads="1" noTextEdit="1"/>
          </p:cNvSpPr>
          <p:nvPr>
            <p:ph type="sldImg"/>
          </p:nvPr>
        </p:nvSpPr>
        <p:spPr>
          <a:solidFill>
            <a:srgbClr val="FFFFFF"/>
          </a:solidFill>
          <a:ln/>
        </p:spPr>
      </p:sp>
      <p:sp>
        <p:nvSpPr>
          <p:cNvPr id="5570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ja-JP" altLang="en-US" smtClean="0">
                <a:solidFill>
                  <a:schemeClr val="tx2"/>
                </a:solidFill>
                <a:latin typeface="Times New Roman" pitchFamily="18" charset="0"/>
                <a:cs typeface="Times New Roman" pitchFamily="18" charset="0"/>
              </a:rPr>
              <a:t>“</a:t>
            </a:r>
            <a:r>
              <a:rPr lang="en-US" altLang="ja-JP" smtClean="0">
                <a:solidFill>
                  <a:schemeClr val="tx2"/>
                </a:solidFill>
                <a:latin typeface="Times New Roman" pitchFamily="18" charset="0"/>
              </a:rPr>
              <a:t>In Roman mythology, </a:t>
            </a:r>
            <a:r>
              <a:rPr lang="en-US" altLang="ja-JP" b="1" smtClean="0">
                <a:solidFill>
                  <a:schemeClr val="tx2"/>
                </a:solidFill>
                <a:latin typeface="Times New Roman" pitchFamily="18" charset="0"/>
              </a:rPr>
              <a:t>Diana</a:t>
            </a:r>
            <a:r>
              <a:rPr lang="en-US" altLang="ja-JP" smtClean="0">
                <a:solidFill>
                  <a:schemeClr val="tx2"/>
                </a:solidFill>
                <a:latin typeface="Times New Roman" pitchFamily="18" charset="0"/>
              </a:rPr>
              <a:t> (lt. "heavenly" or "divine") was the goddess of the hunt and moon and birthing, being associated with wild animals and woodland, and having the power to talk to and control animals. She was equated with the Greek goddess Artemis, though she had an independent origin in Italy.</a:t>
            </a:r>
            <a:r>
              <a:rPr lang="ja-JP" altLang="en-US" smtClean="0">
                <a:solidFill>
                  <a:schemeClr val="tx2"/>
                </a:solidFill>
                <a:latin typeface="Times New Roman" pitchFamily="18" charset="0"/>
              </a:rPr>
              <a:t>”</a:t>
            </a:r>
            <a:r>
              <a:rPr lang="en-US" altLang="ja-JP" smtClean="0">
                <a:solidFill>
                  <a:schemeClr val="tx2"/>
                </a:solidFill>
                <a:latin typeface="Times New Roman" pitchFamily="18" charset="0"/>
              </a:rPr>
              <a:t> (http://en.wikipedia.org/wiki/Diana_%28mythology%29)</a:t>
            </a:r>
            <a:endParaRPr lang="en-US" altLang="ja-JP" smtClean="0">
              <a:solidFill>
                <a:schemeClr val="tx2"/>
              </a:solidFill>
              <a:latin typeface="Times New Roman" pitchFamily="18" charset="0"/>
              <a:cs typeface="Times New Roman" pitchFamily="18" charset="0"/>
            </a:endParaRPr>
          </a:p>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Temple had 127 Marble pillars, Artemis (Gk), Diana (Latin)</a:t>
            </a:r>
          </a:p>
        </p:txBody>
      </p:sp>
    </p:spTree>
    <p:extLst>
      <p:ext uri="{BB962C8B-B14F-4D97-AF65-F5344CB8AC3E}">
        <p14:creationId xmlns:p14="http://schemas.microsoft.com/office/powerpoint/2010/main" val="162692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lide Image Placeholder 1"/>
          <p:cNvSpPr>
            <a:spLocks noGrp="1" noRot="1" noChangeAspect="1" noTextEdit="1"/>
          </p:cNvSpPr>
          <p:nvPr>
            <p:ph type="sldImg"/>
          </p:nvPr>
        </p:nvSpPr>
        <p:spPr>
          <a:ln/>
        </p:spPr>
      </p:sp>
      <p:sp>
        <p:nvSpPr>
          <p:cNvPr id="539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In AD 95 John was exiled to the lonely island of Patmos out in the Adriatic Sea.  Jesus Christ had a revelation of comfort to the suffering believers of Asia Minor, but how could this message reach them?</a:t>
            </a:r>
          </a:p>
        </p:txBody>
      </p:sp>
      <p:sp>
        <p:nvSpPr>
          <p:cNvPr id="539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8F1CE29-02FD-4142-81A4-770BE8621C19}" type="slidenum">
              <a:rPr lang="en-GB" sz="1200">
                <a:solidFill>
                  <a:schemeClr val="bg1"/>
                </a:solidFill>
              </a:rPr>
              <a:pPr/>
              <a:t>3</a:t>
            </a:fld>
            <a:endParaRPr lang="en-GB" sz="1200">
              <a:solidFill>
                <a:schemeClr val="bg1"/>
              </a:solidFill>
            </a:endParaRPr>
          </a:p>
        </p:txBody>
      </p:sp>
    </p:spTree>
    <p:extLst>
      <p:ext uri="{BB962C8B-B14F-4D97-AF65-F5344CB8AC3E}">
        <p14:creationId xmlns:p14="http://schemas.microsoft.com/office/powerpoint/2010/main" val="879595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DC0B5035-C64E-44AE-9F93-6D2BCA0D1A66}" type="slidenum">
              <a:rPr lang="en-US" sz="1200">
                <a:solidFill>
                  <a:srgbClr val="000000"/>
                </a:solidFill>
                <a:latin typeface="Times New Roman" pitchFamily="18" charset="0"/>
              </a:rPr>
              <a:pPr eaLnBrk="1" hangingPunct="1"/>
              <a:t>23</a:t>
            </a:fld>
            <a:endParaRPr lang="en-US" sz="1200">
              <a:solidFill>
                <a:srgbClr val="000000"/>
              </a:solidFill>
              <a:latin typeface="Times New Roman" pitchFamily="18" charset="0"/>
            </a:endParaRPr>
          </a:p>
        </p:txBody>
      </p:sp>
      <p:sp>
        <p:nvSpPr>
          <p:cNvPr id="558083" name="Rectangle 2"/>
          <p:cNvSpPr>
            <a:spLocks noGrp="1" noRot="1" noChangeAspect="1" noChangeArrowheads="1" noTextEdit="1"/>
          </p:cNvSpPr>
          <p:nvPr>
            <p:ph type="sldImg"/>
          </p:nvPr>
        </p:nvSpPr>
        <p:spPr>
          <a:solidFill>
            <a:srgbClr val="FFFFFF"/>
          </a:solidFill>
          <a:ln/>
        </p:spPr>
      </p:sp>
      <p:sp>
        <p:nvSpPr>
          <p:cNvPr id="558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cs typeface="Times New Roman" pitchFamily="18" charset="0"/>
              </a:rPr>
              <a:t>Marble city, chariot ruts, speed humps,  after earthquake, columns put back up again. Diana-the goddess mother of e/t, 127 Marble pillars, Artemis (Gk), Diana (Latin)</a:t>
            </a:r>
          </a:p>
          <a:p>
            <a:pPr eaLnBrk="1" hangingPunct="1"/>
            <a:r>
              <a:rPr lang="en-US" smtClean="0">
                <a:latin typeface="Times New Roman" pitchFamily="18" charset="0"/>
                <a:cs typeface="Times New Roman" pitchFamily="18" charset="0"/>
              </a:rPr>
              <a:t>Sid Caesar, Venerate: Bow to Caesar or die</a:t>
            </a:r>
          </a:p>
        </p:txBody>
      </p:sp>
    </p:spTree>
    <p:extLst>
      <p:ext uri="{BB962C8B-B14F-4D97-AF65-F5344CB8AC3E}">
        <p14:creationId xmlns:p14="http://schemas.microsoft.com/office/powerpoint/2010/main" val="2208493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649A2035-292A-4D5E-A7B9-29EBE6ED6361}" type="slidenum">
              <a:rPr lang="en-US" sz="1200">
                <a:solidFill>
                  <a:srgbClr val="000000"/>
                </a:solidFill>
                <a:latin typeface="Times New Roman" pitchFamily="18" charset="0"/>
              </a:rPr>
              <a:pPr eaLnBrk="1" hangingPunct="1"/>
              <a:t>24</a:t>
            </a:fld>
            <a:endParaRPr lang="en-US" sz="1200">
              <a:solidFill>
                <a:srgbClr val="000000"/>
              </a:solidFill>
              <a:latin typeface="Times New Roman" pitchFamily="18" charset="0"/>
            </a:endParaRPr>
          </a:p>
        </p:txBody>
      </p:sp>
      <p:sp>
        <p:nvSpPr>
          <p:cNvPr id="559107" name="Rectangle 2"/>
          <p:cNvSpPr>
            <a:spLocks noGrp="1" noRot="1" noChangeAspect="1" noChangeArrowheads="1" noTextEdit="1"/>
          </p:cNvSpPr>
          <p:nvPr>
            <p:ph type="sldImg"/>
          </p:nvPr>
        </p:nvSpPr>
        <p:spPr>
          <a:solidFill>
            <a:srgbClr val="FFFFFF"/>
          </a:solidFill>
          <a:ln/>
        </p:spPr>
      </p:sp>
      <p:sp>
        <p:nvSpPr>
          <p:cNvPr id="5591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New Roman" pitchFamily="18" charset="0"/>
                <a:cs typeface="Times New Roman" pitchFamily="18" charset="0"/>
              </a:rPr>
              <a:t>The place where the Ephesian clerk averted a riot in Acts 19:29</a:t>
            </a:r>
          </a:p>
        </p:txBody>
      </p:sp>
    </p:spTree>
    <p:extLst>
      <p:ext uri="{BB962C8B-B14F-4D97-AF65-F5344CB8AC3E}">
        <p14:creationId xmlns:p14="http://schemas.microsoft.com/office/powerpoint/2010/main" val="976211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37897A92-7D93-4EAC-82D9-8791A99AD732}" type="slidenum">
              <a:rPr lang="en-US" sz="1200">
                <a:solidFill>
                  <a:srgbClr val="000000"/>
                </a:solidFill>
                <a:latin typeface="Times New Roman" pitchFamily="18" charset="0"/>
              </a:rPr>
              <a:pPr eaLnBrk="1" hangingPunct="1"/>
              <a:t>25</a:t>
            </a:fld>
            <a:endParaRPr lang="en-US" sz="1200">
              <a:solidFill>
                <a:srgbClr val="000000"/>
              </a:solidFill>
              <a:latin typeface="Times New Roman" pitchFamily="18" charset="0"/>
            </a:endParaRPr>
          </a:p>
        </p:txBody>
      </p:sp>
      <p:sp>
        <p:nvSpPr>
          <p:cNvPr id="560131" name="Rectangle 2"/>
          <p:cNvSpPr>
            <a:spLocks noGrp="1" noRot="1" noChangeAspect="1" noChangeArrowheads="1" noTextEdit="1"/>
          </p:cNvSpPr>
          <p:nvPr>
            <p:ph type="sldImg"/>
          </p:nvPr>
        </p:nvSpPr>
        <p:spPr>
          <a:solidFill>
            <a:srgbClr val="FFFFFF"/>
          </a:solidFill>
          <a:ln/>
        </p:spPr>
      </p:sp>
      <p:sp>
        <p:nvSpPr>
          <p:cNvPr id="560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4121475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4E748ED7-AD3B-4D94-BE88-E57550181EA9}" type="slidenum">
              <a:rPr lang="en-US" sz="1200">
                <a:solidFill>
                  <a:srgbClr val="000000"/>
                </a:solidFill>
                <a:latin typeface="Times New Roman" pitchFamily="18" charset="0"/>
              </a:rPr>
              <a:pPr eaLnBrk="1" hangingPunct="1"/>
              <a:t>26</a:t>
            </a:fld>
            <a:endParaRPr lang="en-US" sz="1200">
              <a:solidFill>
                <a:srgbClr val="000000"/>
              </a:solidFill>
              <a:latin typeface="Times New Roman" pitchFamily="18" charset="0"/>
            </a:endParaRPr>
          </a:p>
        </p:txBody>
      </p:sp>
      <p:sp>
        <p:nvSpPr>
          <p:cNvPr id="561155" name="Rectangle 2"/>
          <p:cNvSpPr>
            <a:spLocks noGrp="1" noRot="1" noChangeAspect="1" noChangeArrowheads="1" noTextEdit="1"/>
          </p:cNvSpPr>
          <p:nvPr>
            <p:ph type="sldImg"/>
          </p:nvPr>
        </p:nvSpPr>
        <p:spPr>
          <a:solidFill>
            <a:srgbClr val="FFFFFF"/>
          </a:solidFill>
          <a:ln/>
        </p:spPr>
      </p:sp>
      <p:sp>
        <p:nvSpPr>
          <p:cNvPr id="561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4070099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C5AFAC17-DC86-4638-B5BA-4048BA13CE5B}" type="slidenum">
              <a:rPr lang="en-US" sz="1200">
                <a:solidFill>
                  <a:srgbClr val="000000"/>
                </a:solidFill>
                <a:latin typeface="Times New Roman" pitchFamily="18" charset="0"/>
              </a:rPr>
              <a:pPr eaLnBrk="1" hangingPunct="1"/>
              <a:t>27</a:t>
            </a:fld>
            <a:endParaRPr lang="en-US" sz="1200">
              <a:solidFill>
                <a:srgbClr val="000000"/>
              </a:solidFill>
              <a:latin typeface="Times New Roman" pitchFamily="18" charset="0"/>
            </a:endParaRPr>
          </a:p>
        </p:txBody>
      </p:sp>
      <p:sp>
        <p:nvSpPr>
          <p:cNvPr id="562179" name="Rectangle 2"/>
          <p:cNvSpPr>
            <a:spLocks noGrp="1" noRot="1" noChangeAspect="1" noChangeArrowheads="1" noTextEdit="1"/>
          </p:cNvSpPr>
          <p:nvPr>
            <p:ph type="sldImg"/>
          </p:nvPr>
        </p:nvSpPr>
        <p:spPr>
          <a:solidFill>
            <a:srgbClr val="FFFFFF"/>
          </a:solidFill>
          <a:ln/>
        </p:spPr>
      </p:sp>
      <p:sp>
        <p:nvSpPr>
          <p:cNvPr id="562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909517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05937AA3-609E-4EEE-A1F2-229A05F4F099}" type="slidenum">
              <a:rPr lang="en-US" sz="1200">
                <a:solidFill>
                  <a:srgbClr val="000000"/>
                </a:solidFill>
                <a:latin typeface="Times New Roman" pitchFamily="18" charset="0"/>
              </a:rPr>
              <a:pPr eaLnBrk="1" hangingPunct="1"/>
              <a:t>28</a:t>
            </a:fld>
            <a:endParaRPr lang="en-US" sz="1200">
              <a:solidFill>
                <a:srgbClr val="000000"/>
              </a:solidFill>
              <a:latin typeface="Times New Roman" pitchFamily="18" charset="0"/>
            </a:endParaRPr>
          </a:p>
        </p:txBody>
      </p:sp>
      <p:sp>
        <p:nvSpPr>
          <p:cNvPr id="563203" name="Rectangle 2"/>
          <p:cNvSpPr>
            <a:spLocks noGrp="1" noRot="1" noChangeAspect="1" noChangeArrowheads="1" noTextEdit="1"/>
          </p:cNvSpPr>
          <p:nvPr>
            <p:ph type="sldImg"/>
          </p:nvPr>
        </p:nvSpPr>
        <p:spPr>
          <a:solidFill>
            <a:srgbClr val="FFFFFF"/>
          </a:solidFill>
          <a:ln/>
        </p:spPr>
      </p:sp>
      <p:sp>
        <p:nvSpPr>
          <p:cNvPr id="563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1964799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0487538C-093F-413E-BCE4-93C099BBD0F6}" type="slidenum">
              <a:rPr lang="en-US" sz="1200">
                <a:solidFill>
                  <a:srgbClr val="000000"/>
                </a:solidFill>
                <a:latin typeface="Times New Roman" pitchFamily="18" charset="0"/>
              </a:rPr>
              <a:pPr eaLnBrk="1" hangingPunct="1"/>
              <a:t>29</a:t>
            </a:fld>
            <a:endParaRPr lang="en-US" sz="1200">
              <a:solidFill>
                <a:srgbClr val="000000"/>
              </a:solidFill>
              <a:latin typeface="Times New Roman" pitchFamily="18" charset="0"/>
            </a:endParaRPr>
          </a:p>
        </p:txBody>
      </p:sp>
      <p:sp>
        <p:nvSpPr>
          <p:cNvPr id="564227" name="Rectangle 2"/>
          <p:cNvSpPr>
            <a:spLocks noGrp="1" noRot="1" noChangeAspect="1" noChangeArrowheads="1" noTextEdit="1"/>
          </p:cNvSpPr>
          <p:nvPr>
            <p:ph type="sldImg"/>
          </p:nvPr>
        </p:nvSpPr>
        <p:spPr>
          <a:solidFill>
            <a:srgbClr val="FFFFFF"/>
          </a:solidFill>
          <a:ln/>
        </p:spPr>
      </p:sp>
      <p:sp>
        <p:nvSpPr>
          <p:cNvPr id="564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2313963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a:ln/>
        </p:spPr>
      </p:sp>
      <p:sp>
        <p:nvSpPr>
          <p:cNvPr id="565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565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7727AEC-074B-4C50-A3B4-007DDF36E7DE}" type="slidenum">
              <a:rPr lang="en-GB" sz="1200">
                <a:solidFill>
                  <a:schemeClr val="bg1"/>
                </a:solidFill>
              </a:rPr>
              <a:pPr/>
              <a:t>30</a:t>
            </a:fld>
            <a:endParaRPr lang="en-GB" sz="1200">
              <a:solidFill>
                <a:schemeClr val="bg1"/>
              </a:solidFill>
            </a:endParaRPr>
          </a:p>
        </p:txBody>
      </p:sp>
    </p:spTree>
    <p:extLst>
      <p:ext uri="{BB962C8B-B14F-4D97-AF65-F5344CB8AC3E}">
        <p14:creationId xmlns:p14="http://schemas.microsoft.com/office/powerpoint/2010/main" val="608668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2399D215-FE09-4E8A-9E78-97A5FED62F70}" type="slidenum">
              <a:rPr lang="en-US" sz="1200">
                <a:solidFill>
                  <a:srgbClr val="000000"/>
                </a:solidFill>
                <a:latin typeface="Times New Roman" pitchFamily="18" charset="0"/>
              </a:rPr>
              <a:pPr eaLnBrk="1" hangingPunct="1"/>
              <a:t>31</a:t>
            </a:fld>
            <a:endParaRPr lang="en-US" sz="1200">
              <a:solidFill>
                <a:srgbClr val="000000"/>
              </a:solidFill>
              <a:latin typeface="Times New Roman" pitchFamily="18" charset="0"/>
            </a:endParaRPr>
          </a:p>
        </p:txBody>
      </p:sp>
      <p:sp>
        <p:nvSpPr>
          <p:cNvPr id="566275" name="Rectangle 2"/>
          <p:cNvSpPr>
            <a:spLocks noGrp="1" noRot="1" noChangeAspect="1" noChangeArrowheads="1" noTextEdit="1"/>
          </p:cNvSpPr>
          <p:nvPr>
            <p:ph type="sldImg"/>
          </p:nvPr>
        </p:nvSpPr>
        <p:spPr>
          <a:ln/>
        </p:spPr>
      </p:sp>
      <p:sp>
        <p:nvSpPr>
          <p:cNvPr id="566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3550137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771524CF-DC7B-4322-BA82-54B1FCA2C658}" type="slidenum">
              <a:rPr lang="en-US" sz="1200">
                <a:solidFill>
                  <a:srgbClr val="000000"/>
                </a:solidFill>
                <a:latin typeface="Times New Roman" pitchFamily="18" charset="0"/>
              </a:rPr>
              <a:pPr eaLnBrk="1" hangingPunct="1"/>
              <a:t>32</a:t>
            </a:fld>
            <a:endParaRPr lang="en-US" sz="1200">
              <a:solidFill>
                <a:srgbClr val="000000"/>
              </a:solidFill>
              <a:latin typeface="Times New Roman" pitchFamily="18" charset="0"/>
            </a:endParaRPr>
          </a:p>
        </p:txBody>
      </p:sp>
      <p:sp>
        <p:nvSpPr>
          <p:cNvPr id="567299" name="Rectangle 2"/>
          <p:cNvSpPr>
            <a:spLocks noGrp="1" noRot="1" noChangeAspect="1" noChangeArrowheads="1" noTextEdit="1"/>
          </p:cNvSpPr>
          <p:nvPr>
            <p:ph type="sldImg"/>
          </p:nvPr>
        </p:nvSpPr>
        <p:spPr>
          <a:ln/>
        </p:spPr>
      </p:sp>
      <p:sp>
        <p:nvSpPr>
          <p:cNvPr id="567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734443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lide Image Placeholder 1"/>
          <p:cNvSpPr>
            <a:spLocks noGrp="1" noRot="1" noChangeAspect="1" noTextEdit="1"/>
          </p:cNvSpPr>
          <p:nvPr>
            <p:ph type="sldImg"/>
          </p:nvPr>
        </p:nvSpPr>
        <p:spPr>
          <a:ln/>
        </p:spPr>
      </p:sp>
      <p:sp>
        <p:nvSpPr>
          <p:cNvPr id="540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540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AC3F99E-37DA-493C-A425-218B00EB0896}" type="slidenum">
              <a:rPr lang="en-GB" sz="1200">
                <a:solidFill>
                  <a:schemeClr val="bg1"/>
                </a:solidFill>
              </a:rPr>
              <a:pPr/>
              <a:t>4</a:t>
            </a:fld>
            <a:endParaRPr lang="en-GB" sz="1200">
              <a:solidFill>
                <a:schemeClr val="bg1"/>
              </a:solidFill>
            </a:endParaRPr>
          </a:p>
        </p:txBody>
      </p:sp>
    </p:spTree>
    <p:extLst>
      <p:ext uri="{BB962C8B-B14F-4D97-AF65-F5344CB8AC3E}">
        <p14:creationId xmlns:p14="http://schemas.microsoft.com/office/powerpoint/2010/main" val="2897670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098DBB5-AB1E-4443-A832-B031F128DAD0}" type="slidenum">
              <a:rPr lang="en-US" sz="1200">
                <a:solidFill>
                  <a:srgbClr val="FFFFFF"/>
                </a:solidFill>
                <a:latin typeface="Times New Roman" pitchFamily="18" charset="0"/>
              </a:rPr>
              <a:pPr/>
              <a:t>33</a:t>
            </a:fld>
            <a:endParaRPr lang="en-US" sz="1200">
              <a:solidFill>
                <a:srgbClr val="FFFFFF"/>
              </a:solidFill>
              <a:latin typeface="Times New Roman" pitchFamily="18" charset="0"/>
            </a:endParaRPr>
          </a:p>
        </p:txBody>
      </p:sp>
      <p:sp>
        <p:nvSpPr>
          <p:cNvPr id="568323" name="Rectangle 2"/>
          <p:cNvSpPr>
            <a:spLocks noGrp="1" noRot="1" noChangeAspect="1" noChangeArrowheads="1" noTextEdit="1"/>
          </p:cNvSpPr>
          <p:nvPr>
            <p:ph type="sldImg"/>
          </p:nvPr>
        </p:nvSpPr>
        <p:spPr>
          <a:ln/>
        </p:spPr>
      </p:sp>
      <p:sp>
        <p:nvSpPr>
          <p:cNvPr id="568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586822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05B903D-3757-4766-902A-341B148CBB9E}" type="slidenum">
              <a:rPr lang="en-US" sz="1200">
                <a:solidFill>
                  <a:schemeClr val="bg1"/>
                </a:solidFill>
                <a:latin typeface="Times New Roman" pitchFamily="18" charset="0"/>
              </a:rPr>
              <a:pPr/>
              <a:t>34</a:t>
            </a:fld>
            <a:endParaRPr lang="en-US" sz="1200">
              <a:solidFill>
                <a:schemeClr val="bg1"/>
              </a:solidFill>
              <a:latin typeface="Times New Roman" pitchFamily="18" charset="0"/>
            </a:endParaRPr>
          </a:p>
        </p:txBody>
      </p:sp>
      <p:sp>
        <p:nvSpPr>
          <p:cNvPr id="569347" name="Rectangle 2"/>
          <p:cNvSpPr>
            <a:spLocks noGrp="1" noRot="1" noChangeAspect="1" noChangeArrowheads="1" noTextEdit="1"/>
          </p:cNvSpPr>
          <p:nvPr>
            <p:ph type="sldImg"/>
          </p:nvPr>
        </p:nvSpPr>
        <p:spPr>
          <a:ln/>
        </p:spPr>
      </p:sp>
      <p:sp>
        <p:nvSpPr>
          <p:cNvPr id="569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1502508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ABCEA08-7B28-45E5-BA67-D082142A705B}" type="slidenum">
              <a:rPr lang="en-GB" sz="1200">
                <a:solidFill>
                  <a:srgbClr val="FFFFFF"/>
                </a:solidFill>
              </a:rPr>
              <a:pPr/>
              <a:t>36</a:t>
            </a:fld>
            <a:endParaRPr lang="en-GB" sz="1200">
              <a:solidFill>
                <a:srgbClr val="FFFFFF"/>
              </a:solidFill>
            </a:endParaRPr>
          </a:p>
        </p:txBody>
      </p:sp>
      <p:sp>
        <p:nvSpPr>
          <p:cNvPr id="570371" name="Rectangle 2"/>
          <p:cNvSpPr>
            <a:spLocks noGrp="1" noRot="1" noChangeAspect="1" noChangeArrowheads="1" noTextEdit="1"/>
          </p:cNvSpPr>
          <p:nvPr>
            <p:ph type="sldImg"/>
          </p:nvPr>
        </p:nvSpPr>
        <p:spPr>
          <a:ln/>
        </p:spPr>
      </p:sp>
      <p:sp>
        <p:nvSpPr>
          <p:cNvPr id="570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1043602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C710758-5349-4229-9900-D49D2F37AFA9}" type="slidenum">
              <a:rPr lang="en-GB" sz="1200">
                <a:solidFill>
                  <a:srgbClr val="FFFFFF"/>
                </a:solidFill>
              </a:rPr>
              <a:pPr/>
              <a:t>37</a:t>
            </a:fld>
            <a:endParaRPr lang="en-GB" sz="1200">
              <a:solidFill>
                <a:srgbClr val="FFFFFF"/>
              </a:solidFill>
            </a:endParaRPr>
          </a:p>
        </p:txBody>
      </p:sp>
      <p:sp>
        <p:nvSpPr>
          <p:cNvPr id="571395" name="Rectangle 2"/>
          <p:cNvSpPr>
            <a:spLocks noGrp="1" noRot="1" noChangeAspect="1" noChangeArrowheads="1" noTextEdit="1"/>
          </p:cNvSpPr>
          <p:nvPr>
            <p:ph type="sldImg"/>
          </p:nvPr>
        </p:nvSpPr>
        <p:spPr>
          <a:ln/>
        </p:spPr>
      </p:sp>
      <p:sp>
        <p:nvSpPr>
          <p:cNvPr id="571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err="1" smtClean="0">
                <a:latin typeface="Times New Roman" pitchFamily="18" charset="0"/>
              </a:rPr>
              <a:t>Hari</a:t>
            </a:r>
            <a:r>
              <a:rPr lang="en-US" dirty="0" smtClean="0">
                <a:latin typeface="Times New Roman" pitchFamily="18" charset="0"/>
              </a:rPr>
              <a:t> </a:t>
            </a:r>
            <a:r>
              <a:rPr lang="en-US" dirty="0" err="1" smtClean="0">
                <a:latin typeface="Times New Roman" pitchFamily="18" charset="0"/>
              </a:rPr>
              <a:t>ini</a:t>
            </a:r>
            <a:r>
              <a:rPr lang="en-US" dirty="0" smtClean="0">
                <a:latin typeface="Times New Roman" pitchFamily="18" charset="0"/>
              </a:rPr>
              <a:t> </a:t>
            </a:r>
            <a:r>
              <a:rPr lang="en-US" dirty="0" err="1" smtClean="0">
                <a:latin typeface="Times New Roman" pitchFamily="18" charset="0"/>
              </a:rPr>
              <a:t>dan</a:t>
            </a:r>
            <a:r>
              <a:rPr lang="en-US" dirty="0" smtClean="0">
                <a:latin typeface="Times New Roman" pitchFamily="18" charset="0"/>
              </a:rPr>
              <a:t> </a:t>
            </a:r>
            <a:r>
              <a:rPr lang="en-US" dirty="0" err="1" smtClean="0">
                <a:latin typeface="Times New Roman" pitchFamily="18" charset="0"/>
              </a:rPr>
              <a:t>hari</a:t>
            </a:r>
            <a:r>
              <a:rPr lang="en-US" baseline="0" dirty="0" smtClean="0">
                <a:latin typeface="Times New Roman" pitchFamily="18" charset="0"/>
              </a:rPr>
              <a:t> </a:t>
            </a:r>
            <a:r>
              <a:rPr lang="en-US" baseline="0" dirty="0" err="1" smtClean="0">
                <a:latin typeface="Times New Roman" pitchFamily="18" charset="0"/>
              </a:rPr>
              <a:t>Minggu</a:t>
            </a:r>
            <a:r>
              <a:rPr lang="en-US" baseline="0" dirty="0" smtClean="0">
                <a:latin typeface="Times New Roman" pitchFamily="18" charset="0"/>
              </a:rPr>
              <a:t> </a:t>
            </a:r>
            <a:r>
              <a:rPr lang="en-US" baseline="0" dirty="0" err="1" smtClean="0">
                <a:latin typeface="Times New Roman" pitchFamily="18" charset="0"/>
              </a:rPr>
              <a:t>sebelumnya</a:t>
            </a:r>
            <a:r>
              <a:rPr lang="en-US" baseline="0" dirty="0" smtClean="0">
                <a:latin typeface="Times New Roman" pitchFamily="18" charset="0"/>
              </a:rPr>
              <a:t>, </a:t>
            </a:r>
            <a:r>
              <a:rPr lang="en-US" baseline="0" dirty="0" err="1" smtClean="0">
                <a:latin typeface="Times New Roman" pitchFamily="18" charset="0"/>
              </a:rPr>
              <a:t>lebih</a:t>
            </a:r>
            <a:r>
              <a:rPr lang="en-US" baseline="0" dirty="0" smtClean="0">
                <a:latin typeface="Times New Roman" pitchFamily="18" charset="0"/>
              </a:rPr>
              <a:t> </a:t>
            </a:r>
            <a:r>
              <a:rPr lang="en-US" baseline="0" dirty="0" err="1" smtClean="0">
                <a:latin typeface="Times New Roman" pitchFamily="18" charset="0"/>
              </a:rPr>
              <a:t>dari</a:t>
            </a:r>
            <a:r>
              <a:rPr lang="en-US" baseline="0" dirty="0" smtClean="0">
                <a:latin typeface="Times New Roman" pitchFamily="18" charset="0"/>
              </a:rPr>
              <a:t> </a:t>
            </a:r>
            <a:r>
              <a:rPr lang="en-US" baseline="0" dirty="0" err="1" smtClean="0">
                <a:latin typeface="Times New Roman" pitchFamily="18" charset="0"/>
              </a:rPr>
              <a:t>sejuta</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di </a:t>
            </a:r>
            <a:r>
              <a:rPr lang="en-US" baseline="0" dirty="0" err="1" smtClean="0">
                <a:latin typeface="Times New Roman" pitchFamily="18" charset="0"/>
              </a:rPr>
              <a:t>seluruh</a:t>
            </a:r>
            <a:r>
              <a:rPr lang="en-US" baseline="0" dirty="0" smtClean="0">
                <a:latin typeface="Times New Roman" pitchFamily="18" charset="0"/>
              </a:rPr>
              <a:t> </a:t>
            </a:r>
            <a:r>
              <a:rPr lang="en-US" baseline="0" dirty="0" err="1" smtClean="0">
                <a:latin typeface="Times New Roman" pitchFamily="18" charset="0"/>
              </a:rPr>
              <a:t>dunia</a:t>
            </a:r>
            <a:r>
              <a:rPr lang="en-US" baseline="0" dirty="0" smtClean="0">
                <a:latin typeface="Times New Roman" pitchFamily="18" charset="0"/>
              </a:rPr>
              <a:t> </a:t>
            </a:r>
            <a:r>
              <a:rPr lang="en-US" baseline="0" dirty="0" err="1" smtClean="0">
                <a:latin typeface="Times New Roman" pitchFamily="18" charset="0"/>
              </a:rPr>
              <a:t>memperingati</a:t>
            </a:r>
            <a:r>
              <a:rPr lang="en-US" baseline="0" dirty="0" smtClean="0">
                <a:latin typeface="Times New Roman" pitchFamily="18" charset="0"/>
              </a:rPr>
              <a:t> </a:t>
            </a:r>
            <a:r>
              <a:rPr lang="en-US" baseline="0" dirty="0" err="1" smtClean="0">
                <a:latin typeface="Times New Roman" pitchFamily="18" charset="0"/>
              </a:rPr>
              <a:t>Hari</a:t>
            </a:r>
            <a:r>
              <a:rPr lang="en-US" baseline="0" dirty="0" smtClean="0">
                <a:latin typeface="Times New Roman" pitchFamily="18" charset="0"/>
              </a:rPr>
              <a:t> </a:t>
            </a:r>
            <a:r>
              <a:rPr lang="en-US" baseline="0" dirty="0" err="1" smtClean="0">
                <a:latin typeface="Times New Roman" pitchFamily="18" charset="0"/>
              </a:rPr>
              <a:t>Berdoa</a:t>
            </a:r>
            <a:r>
              <a:rPr lang="en-US" baseline="0" dirty="0" smtClean="0">
                <a:latin typeface="Times New Roman" pitchFamily="18" charset="0"/>
              </a:rPr>
              <a:t> </a:t>
            </a:r>
            <a:r>
              <a:rPr lang="en-US" baseline="0" dirty="0" err="1" smtClean="0">
                <a:latin typeface="Times New Roman" pitchFamily="18" charset="0"/>
              </a:rPr>
              <a:t>Internasional</a:t>
            </a:r>
            <a:r>
              <a:rPr lang="en-US" baseline="0" dirty="0" smtClean="0">
                <a:latin typeface="Times New Roman" pitchFamily="18" charset="0"/>
              </a:rPr>
              <a:t> </a:t>
            </a:r>
            <a:r>
              <a:rPr lang="en-US" baseline="0" dirty="0" err="1" smtClean="0">
                <a:latin typeface="Times New Roman" pitchFamily="18" charset="0"/>
              </a:rPr>
              <a:t>untuk</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yang </a:t>
            </a:r>
            <a:r>
              <a:rPr lang="en-US" baseline="0" dirty="0" err="1" smtClean="0">
                <a:latin typeface="Times New Roman" pitchFamily="18" charset="0"/>
              </a:rPr>
              <a:t>Dianiaya</a:t>
            </a:r>
            <a:r>
              <a:rPr lang="en-US" dirty="0" smtClean="0">
                <a:latin typeface="Times New Roman" pitchFamily="18" charset="0"/>
              </a:rPr>
              <a:t>. Kami </a:t>
            </a:r>
            <a:r>
              <a:rPr lang="en-US" dirty="0" err="1" smtClean="0">
                <a:latin typeface="Times New Roman" pitchFamily="18" charset="0"/>
              </a:rPr>
              <a:t>berdiri</a:t>
            </a:r>
            <a:r>
              <a:rPr lang="en-US" dirty="0" smtClean="0">
                <a:latin typeface="Times New Roman" pitchFamily="18" charset="0"/>
              </a:rPr>
              <a:t> </a:t>
            </a:r>
            <a:r>
              <a:rPr lang="en-US" dirty="0" err="1" smtClean="0">
                <a:latin typeface="Times New Roman" pitchFamily="18" charset="0"/>
              </a:rPr>
              <a:t>dengan</a:t>
            </a:r>
            <a:r>
              <a:rPr lang="en-US" baseline="0" dirty="0" smtClean="0">
                <a:latin typeface="Times New Roman" pitchFamily="18" charset="0"/>
              </a:rPr>
              <a:t> </a:t>
            </a:r>
            <a:r>
              <a:rPr lang="en-US" baseline="0" dirty="0" err="1" smtClean="0">
                <a:latin typeface="Times New Roman" pitchFamily="18" charset="0"/>
              </a:rPr>
              <a:t>mereka</a:t>
            </a:r>
            <a:r>
              <a:rPr lang="en-US" baseline="0" dirty="0" smtClean="0">
                <a:latin typeface="Times New Roman" pitchFamily="18" charset="0"/>
              </a:rPr>
              <a:t> </a:t>
            </a:r>
            <a:r>
              <a:rPr lang="en-US" baseline="0" dirty="0" err="1" smtClean="0">
                <a:latin typeface="Times New Roman" pitchFamily="18" charset="0"/>
              </a:rPr>
              <a:t>dan</a:t>
            </a:r>
            <a:r>
              <a:rPr lang="en-US" baseline="0" dirty="0" smtClean="0">
                <a:latin typeface="Times New Roman" pitchFamily="18" charset="0"/>
              </a:rPr>
              <a:t> </a:t>
            </a:r>
            <a:r>
              <a:rPr lang="en-US" baseline="0" dirty="0" err="1" smtClean="0">
                <a:latin typeface="Times New Roman" pitchFamily="18" charset="0"/>
              </a:rPr>
              <a:t>telah</a:t>
            </a:r>
            <a:r>
              <a:rPr lang="en-US" baseline="0" dirty="0" smtClean="0">
                <a:latin typeface="Times New Roman" pitchFamily="18" charset="0"/>
              </a:rPr>
              <a:t> </a:t>
            </a:r>
            <a:r>
              <a:rPr lang="en-US" baseline="0" dirty="0" err="1" smtClean="0">
                <a:latin typeface="Times New Roman" pitchFamily="18" charset="0"/>
              </a:rPr>
              <a:t>merancang</a:t>
            </a:r>
            <a:r>
              <a:rPr lang="en-US" baseline="0" dirty="0" smtClean="0">
                <a:latin typeface="Times New Roman" pitchFamily="18" charset="0"/>
              </a:rPr>
              <a:t> </a:t>
            </a:r>
            <a:r>
              <a:rPr lang="en-US" baseline="0" dirty="0" err="1" smtClean="0">
                <a:latin typeface="Times New Roman" pitchFamily="18" charset="0"/>
              </a:rPr>
              <a:t>seluruh</a:t>
            </a:r>
            <a:r>
              <a:rPr lang="en-US" baseline="0" dirty="0" smtClean="0">
                <a:latin typeface="Times New Roman" pitchFamily="18" charset="0"/>
              </a:rPr>
              <a:t> </a:t>
            </a:r>
            <a:r>
              <a:rPr lang="en-US" baseline="0" dirty="0" err="1" smtClean="0">
                <a:latin typeface="Times New Roman" pitchFamily="18" charset="0"/>
              </a:rPr>
              <a:t>ibadah</a:t>
            </a:r>
            <a:r>
              <a:rPr lang="en-US" baseline="0" dirty="0" smtClean="0">
                <a:latin typeface="Times New Roman" pitchFamily="18" charset="0"/>
              </a:rPr>
              <a:t> kami </a:t>
            </a:r>
            <a:r>
              <a:rPr lang="en-US" baseline="0" dirty="0" err="1" smtClean="0">
                <a:latin typeface="Times New Roman" pitchFamily="18" charset="0"/>
              </a:rPr>
              <a:t>untuk</a:t>
            </a:r>
            <a:r>
              <a:rPr lang="en-US" baseline="0" dirty="0" smtClean="0">
                <a:latin typeface="Times New Roman" pitchFamily="18" charset="0"/>
              </a:rPr>
              <a:t> </a:t>
            </a:r>
            <a:r>
              <a:rPr lang="en-US" baseline="0" dirty="0" err="1" smtClean="0">
                <a:latin typeface="Times New Roman" pitchFamily="18" charset="0"/>
              </a:rPr>
              <a:t>memperingati</a:t>
            </a:r>
            <a:r>
              <a:rPr lang="en-US" baseline="0" dirty="0" smtClean="0">
                <a:latin typeface="Times New Roman" pitchFamily="18" charset="0"/>
              </a:rPr>
              <a:t> </a:t>
            </a:r>
            <a:r>
              <a:rPr lang="en-US" baseline="0" dirty="0" err="1" smtClean="0">
                <a:latin typeface="Times New Roman" pitchFamily="18" charset="0"/>
              </a:rPr>
              <a:t>saudara</a:t>
            </a:r>
            <a:r>
              <a:rPr lang="en-US" baseline="0" dirty="0" smtClean="0">
                <a:latin typeface="Times New Roman" pitchFamily="18" charset="0"/>
              </a:rPr>
              <a:t> </a:t>
            </a:r>
            <a:r>
              <a:rPr lang="en-US" baseline="0" dirty="0" err="1" smtClean="0">
                <a:latin typeface="Times New Roman" pitchFamily="18" charset="0"/>
              </a:rPr>
              <a:t>dan</a:t>
            </a:r>
            <a:r>
              <a:rPr lang="en-US" baseline="0" dirty="0" smtClean="0">
                <a:latin typeface="Times New Roman" pitchFamily="18" charset="0"/>
              </a:rPr>
              <a:t> </a:t>
            </a:r>
            <a:r>
              <a:rPr lang="en-US" baseline="0" dirty="0" err="1" smtClean="0">
                <a:latin typeface="Times New Roman" pitchFamily="18" charset="0"/>
              </a:rPr>
              <a:t>saudari</a:t>
            </a:r>
            <a:r>
              <a:rPr lang="en-US" baseline="0" dirty="0" smtClean="0">
                <a:latin typeface="Times New Roman" pitchFamily="18" charset="0"/>
              </a:rPr>
              <a:t> </a:t>
            </a:r>
            <a:r>
              <a:rPr lang="en-US" baseline="0" dirty="0" err="1" smtClean="0">
                <a:latin typeface="Times New Roman" pitchFamily="18" charset="0"/>
              </a:rPr>
              <a:t>kita</a:t>
            </a:r>
            <a:r>
              <a:rPr lang="en-US" baseline="0" dirty="0" smtClean="0">
                <a:latin typeface="Times New Roman" pitchFamily="18" charset="0"/>
              </a:rPr>
              <a:t> yang </a:t>
            </a:r>
            <a:r>
              <a:rPr lang="en-US" baseline="0" dirty="0" err="1" smtClean="0">
                <a:latin typeface="Times New Roman" pitchFamily="18" charset="0"/>
              </a:rPr>
              <a:t>menderita</a:t>
            </a:r>
            <a:r>
              <a:rPr lang="en-US" baseline="0" dirty="0" smtClean="0">
                <a:latin typeface="Times New Roman" pitchFamily="18" charset="0"/>
              </a:rPr>
              <a:t> yang </a:t>
            </a:r>
            <a:r>
              <a:rPr lang="en-US" baseline="0" dirty="0" err="1" smtClean="0">
                <a:latin typeface="Times New Roman" pitchFamily="18" charset="0"/>
              </a:rPr>
              <a:t>kehilangan</a:t>
            </a:r>
            <a:r>
              <a:rPr lang="en-US" baseline="0" dirty="0" smtClean="0">
                <a:latin typeface="Times New Roman" pitchFamily="18" charset="0"/>
              </a:rPr>
              <a:t> </a:t>
            </a:r>
            <a:r>
              <a:rPr lang="en-US" baseline="0" dirty="0" err="1" smtClean="0">
                <a:latin typeface="Times New Roman" pitchFamily="18" charset="0"/>
              </a:rPr>
              <a:t>rumah</a:t>
            </a:r>
            <a:r>
              <a:rPr lang="en-US" baseline="0" dirty="0" smtClean="0">
                <a:latin typeface="Times New Roman" pitchFamily="18" charset="0"/>
              </a:rPr>
              <a:t>, </a:t>
            </a:r>
            <a:r>
              <a:rPr lang="en-US" baseline="0" dirty="0" err="1" smtClean="0">
                <a:latin typeface="Times New Roman" pitchFamily="18" charset="0"/>
              </a:rPr>
              <a:t>lingkungan</a:t>
            </a:r>
            <a:r>
              <a:rPr lang="en-US" baseline="0" dirty="0" smtClean="0">
                <a:latin typeface="Times New Roman" pitchFamily="18" charset="0"/>
              </a:rPr>
              <a:t> </a:t>
            </a:r>
            <a:r>
              <a:rPr lang="en-US" baseline="0" dirty="0" err="1" smtClean="0">
                <a:latin typeface="Times New Roman" pitchFamily="18" charset="0"/>
              </a:rPr>
              <a:t>tempat</a:t>
            </a:r>
            <a:r>
              <a:rPr lang="en-US" baseline="0" dirty="0" smtClean="0">
                <a:latin typeface="Times New Roman" pitchFamily="18" charset="0"/>
              </a:rPr>
              <a:t> </a:t>
            </a:r>
            <a:r>
              <a:rPr lang="en-US" baseline="0" dirty="0" err="1" smtClean="0">
                <a:latin typeface="Times New Roman" pitchFamily="18" charset="0"/>
              </a:rPr>
              <a:t>tinggal</a:t>
            </a:r>
            <a:r>
              <a:rPr lang="en-US" baseline="0" dirty="0" smtClean="0">
                <a:latin typeface="Times New Roman" pitchFamily="18" charset="0"/>
              </a:rPr>
              <a:t>, </a:t>
            </a:r>
            <a:r>
              <a:rPr lang="en-US" baseline="0" dirty="0" err="1" smtClean="0">
                <a:latin typeface="Times New Roman" pitchFamily="18" charset="0"/>
              </a:rPr>
              <a:t>dan</a:t>
            </a:r>
            <a:r>
              <a:rPr lang="en-US" baseline="0" dirty="0" smtClean="0">
                <a:latin typeface="Times New Roman" pitchFamily="18" charset="0"/>
              </a:rPr>
              <a:t> orang-orang yang </a:t>
            </a:r>
            <a:r>
              <a:rPr lang="en-US" baseline="0" dirty="0" err="1" smtClean="0">
                <a:latin typeface="Times New Roman" pitchFamily="18" charset="0"/>
              </a:rPr>
              <a:t>dicintai</a:t>
            </a:r>
            <a:r>
              <a:rPr lang="en-US" dirty="0" smtClean="0">
                <a:latin typeface="Times New Roman" pitchFamily="18" charset="0"/>
              </a:rPr>
              <a:t>—</a:t>
            </a:r>
            <a:r>
              <a:rPr lang="en-US" dirty="0" err="1" smtClean="0">
                <a:latin typeface="Times New Roman" pitchFamily="18" charset="0"/>
              </a:rPr>
              <a:t>ya</a:t>
            </a:r>
            <a:r>
              <a:rPr lang="en-US" dirty="0" smtClean="0">
                <a:latin typeface="Times New Roman" pitchFamily="18" charset="0"/>
              </a:rPr>
              <a:t>, </a:t>
            </a:r>
            <a:r>
              <a:rPr lang="en-US" dirty="0" err="1" smtClean="0">
                <a:latin typeface="Times New Roman" pitchFamily="18" charset="0"/>
              </a:rPr>
              <a:t>bahkan</a:t>
            </a:r>
            <a:r>
              <a:rPr lang="en-US" dirty="0" smtClean="0">
                <a:latin typeface="Times New Roman" pitchFamily="18" charset="0"/>
              </a:rPr>
              <a:t> yang </a:t>
            </a:r>
            <a:r>
              <a:rPr lang="en-US" dirty="0" err="1" smtClean="0">
                <a:latin typeface="Times New Roman" pitchFamily="18" charset="0"/>
              </a:rPr>
              <a:t>kehilangan</a:t>
            </a:r>
            <a:r>
              <a:rPr lang="en-US" dirty="0" smtClean="0">
                <a:latin typeface="Times New Roman" pitchFamily="18" charset="0"/>
              </a:rPr>
              <a:t> </a:t>
            </a:r>
            <a:r>
              <a:rPr lang="en-US" dirty="0" err="1" smtClean="0">
                <a:latin typeface="Times New Roman" pitchFamily="18" charset="0"/>
              </a:rPr>
              <a:t>nyawa</a:t>
            </a:r>
            <a:r>
              <a:rPr lang="en-US" dirty="0" smtClean="0">
                <a:latin typeface="Times New Roman" pitchFamily="18" charset="0"/>
              </a:rPr>
              <a:t>—</a:t>
            </a:r>
            <a:r>
              <a:rPr lang="en-US" dirty="0" err="1" smtClean="0">
                <a:latin typeface="Times New Roman" pitchFamily="18" charset="0"/>
              </a:rPr>
              <a:t>karena</a:t>
            </a:r>
            <a:r>
              <a:rPr lang="en-US" dirty="0" smtClean="0">
                <a:latin typeface="Times New Roman" pitchFamily="18" charset="0"/>
              </a:rPr>
              <a:t> </a:t>
            </a:r>
            <a:r>
              <a:rPr lang="en-US" dirty="0" err="1" smtClean="0">
                <a:latin typeface="Times New Roman" pitchFamily="18" charset="0"/>
              </a:rPr>
              <a:t>iman</a:t>
            </a:r>
            <a:r>
              <a:rPr lang="en-US" dirty="0" smtClean="0">
                <a:latin typeface="Times New Roman" pitchFamily="18" charset="0"/>
              </a:rPr>
              <a:t> </a:t>
            </a:r>
            <a:r>
              <a:rPr lang="en-US" dirty="0" err="1" smtClean="0">
                <a:latin typeface="Times New Roman" pitchFamily="18" charset="0"/>
              </a:rPr>
              <a:t>mereka</a:t>
            </a:r>
            <a:r>
              <a:rPr lang="en-US" dirty="0" smtClean="0">
                <a:latin typeface="Times New Roman" pitchFamily="18" charset="0"/>
              </a:rPr>
              <a:t> </a:t>
            </a:r>
            <a:r>
              <a:rPr lang="en-US" dirty="0" err="1" smtClean="0">
                <a:latin typeface="Times New Roman" pitchFamily="18" charset="0"/>
              </a:rPr>
              <a:t>kepada</a:t>
            </a:r>
            <a:r>
              <a:rPr lang="en-US" dirty="0" smtClean="0">
                <a:latin typeface="Times New Roman" pitchFamily="18" charset="0"/>
              </a:rPr>
              <a:t> </a:t>
            </a:r>
            <a:r>
              <a:rPr lang="en-US" dirty="0" err="1" smtClean="0">
                <a:latin typeface="Times New Roman" pitchFamily="18" charset="0"/>
              </a:rPr>
              <a:t>Yesus</a:t>
            </a:r>
            <a:r>
              <a:rPr lang="en-US" dirty="0" smtClean="0">
                <a:latin typeface="Times New Roman" pitchFamily="18" charset="0"/>
              </a:rPr>
              <a:t> </a:t>
            </a:r>
            <a:r>
              <a:rPr lang="en-US" dirty="0" err="1" smtClean="0">
                <a:latin typeface="Times New Roman" pitchFamily="18" charset="0"/>
              </a:rPr>
              <a:t>Kristus</a:t>
            </a:r>
            <a:r>
              <a:rPr lang="en-US" dirty="0" smtClean="0">
                <a:latin typeface="Times New Roman" pitchFamily="18" charset="0"/>
              </a:rPr>
              <a:t> </a:t>
            </a:r>
            <a:r>
              <a:rPr lang="en-US" dirty="0" err="1" smtClean="0">
                <a:latin typeface="Times New Roman" pitchFamily="18" charset="0"/>
              </a:rPr>
              <a:t>Tuhan</a:t>
            </a:r>
            <a:r>
              <a:rPr lang="en-US" dirty="0" smtClean="0">
                <a:latin typeface="Times New Roman" pitchFamily="18" charset="0"/>
              </a:rPr>
              <a:t> </a:t>
            </a:r>
            <a:r>
              <a:rPr lang="en-US" dirty="0" err="1" smtClean="0">
                <a:latin typeface="Times New Roman" pitchFamily="18" charset="0"/>
              </a:rPr>
              <a:t>kita</a:t>
            </a:r>
            <a:r>
              <a:rPr lang="en-US" dirty="0" smtClean="0">
                <a:latin typeface="Times New Roman" pitchFamily="18" charset="0"/>
              </a:rPr>
              <a:t>.</a:t>
            </a:r>
          </a:p>
        </p:txBody>
      </p:sp>
    </p:spTree>
    <p:extLst>
      <p:ext uri="{BB962C8B-B14F-4D97-AF65-F5344CB8AC3E}">
        <p14:creationId xmlns:p14="http://schemas.microsoft.com/office/powerpoint/2010/main" val="3357666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5658BC4-98E8-44B5-8D03-C03A10A502CB}" type="slidenum">
              <a:rPr lang="en-GB" sz="1200">
                <a:solidFill>
                  <a:srgbClr val="FFFFFF"/>
                </a:solidFill>
              </a:rPr>
              <a:pPr/>
              <a:t>38</a:t>
            </a:fld>
            <a:endParaRPr lang="en-GB" sz="1200">
              <a:solidFill>
                <a:srgbClr val="FFFFFF"/>
              </a:solidFill>
            </a:endParaRPr>
          </a:p>
        </p:txBody>
      </p:sp>
      <p:sp>
        <p:nvSpPr>
          <p:cNvPr id="572419" name="Rectangle 2"/>
          <p:cNvSpPr>
            <a:spLocks noGrp="1" noRot="1" noChangeAspect="1" noChangeArrowheads="1" noTextEdit="1"/>
          </p:cNvSpPr>
          <p:nvPr>
            <p:ph type="sldImg"/>
          </p:nvPr>
        </p:nvSpPr>
        <p:spPr>
          <a:ln/>
        </p:spPr>
      </p:sp>
      <p:sp>
        <p:nvSpPr>
          <p:cNvPr id="572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err="1" smtClean="0">
                <a:latin typeface="Times New Roman" pitchFamily="18" charset="0"/>
              </a:rPr>
              <a:t>Pemikiran</a:t>
            </a:r>
            <a:r>
              <a:rPr lang="en-US" dirty="0" smtClean="0">
                <a:latin typeface="Times New Roman" pitchFamily="18" charset="0"/>
              </a:rPr>
              <a:t> kami </a:t>
            </a:r>
            <a:r>
              <a:rPr lang="en-US" dirty="0" err="1" smtClean="0">
                <a:latin typeface="Times New Roman" pitchFamily="18" charset="0"/>
              </a:rPr>
              <a:t>pada</a:t>
            </a:r>
            <a:r>
              <a:rPr lang="en-US" dirty="0" smtClean="0">
                <a:latin typeface="Times New Roman" pitchFamily="18" charset="0"/>
              </a:rPr>
              <a:t> </a:t>
            </a:r>
            <a:r>
              <a:rPr lang="en-US" dirty="0" err="1" smtClean="0">
                <a:latin typeface="Times New Roman" pitchFamily="18" charset="0"/>
              </a:rPr>
              <a:t>hari</a:t>
            </a:r>
            <a:r>
              <a:rPr lang="en-US" baseline="0" dirty="0" smtClean="0">
                <a:latin typeface="Times New Roman" pitchFamily="18" charset="0"/>
              </a:rPr>
              <a:t> </a:t>
            </a:r>
            <a:r>
              <a:rPr lang="en-US" baseline="0" dirty="0" err="1" smtClean="0">
                <a:latin typeface="Times New Roman" pitchFamily="18" charset="0"/>
              </a:rPr>
              <a:t>ini</a:t>
            </a:r>
            <a:r>
              <a:rPr lang="en-US" baseline="0" dirty="0" smtClean="0">
                <a:latin typeface="Times New Roman" pitchFamily="18" charset="0"/>
              </a:rPr>
              <a:t> </a:t>
            </a:r>
            <a:r>
              <a:rPr lang="en-US" baseline="0" dirty="0" err="1" smtClean="0">
                <a:latin typeface="Times New Roman" pitchFamily="18" charset="0"/>
              </a:rPr>
              <a:t>kembali</a:t>
            </a:r>
            <a:r>
              <a:rPr lang="en-US" baseline="0" dirty="0" smtClean="0">
                <a:latin typeface="Times New Roman" pitchFamily="18" charset="0"/>
              </a:rPr>
              <a:t> </a:t>
            </a:r>
            <a:r>
              <a:rPr lang="en-US" baseline="0" dirty="0" err="1" smtClean="0">
                <a:latin typeface="Times New Roman" pitchFamily="18" charset="0"/>
              </a:rPr>
              <a:t>pada</a:t>
            </a:r>
            <a:r>
              <a:rPr lang="en-US" baseline="0" dirty="0" smtClean="0">
                <a:latin typeface="Times New Roman" pitchFamily="18" charset="0"/>
              </a:rPr>
              <a:t> </a:t>
            </a:r>
            <a:r>
              <a:rPr lang="en-US" baseline="0" dirty="0" err="1" smtClean="0">
                <a:latin typeface="Times New Roman" pitchFamily="18" charset="0"/>
              </a:rPr>
              <a:t>tujuh</a:t>
            </a:r>
            <a:r>
              <a:rPr lang="en-US" baseline="0" dirty="0" smtClean="0">
                <a:latin typeface="Times New Roman" pitchFamily="18" charset="0"/>
              </a:rPr>
              <a:t> </a:t>
            </a:r>
            <a:r>
              <a:rPr lang="en-US" baseline="0" dirty="0" err="1" smtClean="0">
                <a:latin typeface="Times New Roman" pitchFamily="18" charset="0"/>
              </a:rPr>
              <a:t>minggu</a:t>
            </a:r>
            <a:r>
              <a:rPr lang="en-US" baseline="0" dirty="0" smtClean="0">
                <a:latin typeface="Times New Roman" pitchFamily="18" charset="0"/>
              </a:rPr>
              <a:t> </a:t>
            </a:r>
            <a:r>
              <a:rPr lang="en-US" baseline="0" dirty="0" err="1" smtClean="0">
                <a:latin typeface="Times New Roman" pitchFamily="18" charset="0"/>
              </a:rPr>
              <a:t>lalu</a:t>
            </a:r>
            <a:r>
              <a:rPr lang="en-US" baseline="0" dirty="0" smtClean="0">
                <a:latin typeface="Times New Roman" pitchFamily="18" charset="0"/>
              </a:rPr>
              <a:t> </a:t>
            </a:r>
            <a:r>
              <a:rPr lang="en-US" baseline="0" dirty="0" err="1" smtClean="0">
                <a:latin typeface="Times New Roman" pitchFamily="18" charset="0"/>
              </a:rPr>
              <a:t>sejak</a:t>
            </a:r>
            <a:r>
              <a:rPr lang="en-US" baseline="0" dirty="0" smtClean="0">
                <a:latin typeface="Times New Roman" pitchFamily="18" charset="0"/>
              </a:rPr>
              <a:t> </a:t>
            </a:r>
            <a:r>
              <a:rPr lang="en-US" baseline="0" dirty="0" err="1" smtClean="0">
                <a:latin typeface="Times New Roman" pitchFamily="18" charset="0"/>
              </a:rPr>
              <a:t>hari</a:t>
            </a:r>
            <a:r>
              <a:rPr lang="en-US" baseline="0" dirty="0" smtClean="0">
                <a:latin typeface="Times New Roman" pitchFamily="18" charset="0"/>
              </a:rPr>
              <a:t> </a:t>
            </a:r>
            <a:r>
              <a:rPr lang="en-US" baseline="0" dirty="0" err="1" smtClean="0">
                <a:latin typeface="Times New Roman" pitchFamily="18" charset="0"/>
              </a:rPr>
              <a:t>ini</a:t>
            </a:r>
            <a:r>
              <a:rPr lang="en-US" baseline="0" dirty="0" smtClean="0">
                <a:latin typeface="Times New Roman" pitchFamily="18" charset="0"/>
              </a:rPr>
              <a:t> </a:t>
            </a:r>
            <a:r>
              <a:rPr lang="en-US" baseline="0" dirty="0" err="1" smtClean="0">
                <a:latin typeface="Times New Roman" pitchFamily="18" charset="0"/>
              </a:rPr>
              <a:t>sampai</a:t>
            </a:r>
            <a:r>
              <a:rPr lang="en-US" baseline="0" dirty="0" smtClean="0">
                <a:latin typeface="Times New Roman" pitchFamily="18" charset="0"/>
              </a:rPr>
              <a:t> All-Saints Church (</a:t>
            </a:r>
            <a:r>
              <a:rPr lang="en-US" baseline="0" dirty="0" err="1" smtClean="0">
                <a:latin typeface="Times New Roman" pitchFamily="18" charset="0"/>
              </a:rPr>
              <a:t>Gereja</a:t>
            </a:r>
            <a:r>
              <a:rPr lang="en-US" baseline="0" dirty="0" smtClean="0">
                <a:latin typeface="Times New Roman" pitchFamily="18" charset="0"/>
              </a:rPr>
              <a:t> Orang </a:t>
            </a:r>
            <a:r>
              <a:rPr lang="en-US" baseline="0" dirty="0" err="1" smtClean="0">
                <a:latin typeface="Times New Roman" pitchFamily="18" charset="0"/>
              </a:rPr>
              <a:t>Suci</a:t>
            </a:r>
            <a:r>
              <a:rPr lang="en-US" baseline="0" dirty="0" smtClean="0">
                <a:latin typeface="Times New Roman" pitchFamily="18" charset="0"/>
              </a:rPr>
              <a:t>)</a:t>
            </a:r>
            <a:r>
              <a:rPr lang="en-US" dirty="0" smtClean="0">
                <a:latin typeface="Times New Roman" pitchFamily="18" charset="0"/>
              </a:rPr>
              <a:t>.</a:t>
            </a:r>
          </a:p>
        </p:txBody>
      </p:sp>
    </p:spTree>
    <p:extLst>
      <p:ext uri="{BB962C8B-B14F-4D97-AF65-F5344CB8AC3E}">
        <p14:creationId xmlns:p14="http://schemas.microsoft.com/office/powerpoint/2010/main" val="588088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C17D8D-D6D0-4FCA-827D-72D104DB323C}" type="slidenum">
              <a:rPr lang="en-GB" sz="1200">
                <a:solidFill>
                  <a:srgbClr val="FFFFFF"/>
                </a:solidFill>
              </a:rPr>
              <a:pPr/>
              <a:t>39</a:t>
            </a:fld>
            <a:endParaRPr lang="en-GB" sz="1200">
              <a:solidFill>
                <a:srgbClr val="FFFFFF"/>
              </a:solidFill>
            </a:endParaRPr>
          </a:p>
        </p:txBody>
      </p:sp>
      <p:sp>
        <p:nvSpPr>
          <p:cNvPr id="573443" name="Rectangle 2"/>
          <p:cNvSpPr>
            <a:spLocks noGrp="1" noRot="1" noChangeAspect="1" noChangeArrowheads="1" noTextEdit="1"/>
          </p:cNvSpPr>
          <p:nvPr>
            <p:ph type="sldImg"/>
          </p:nvPr>
        </p:nvSpPr>
        <p:spPr>
          <a:ln/>
        </p:spPr>
      </p:sp>
      <p:sp>
        <p:nvSpPr>
          <p:cNvPr id="573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err="1" smtClean="0">
                <a:latin typeface="Times New Roman" pitchFamily="18" charset="0"/>
              </a:rPr>
              <a:t>Gereja</a:t>
            </a:r>
            <a:r>
              <a:rPr lang="en-US" dirty="0" smtClean="0">
                <a:latin typeface="Times New Roman" pitchFamily="18" charset="0"/>
              </a:rPr>
              <a:t> </a:t>
            </a:r>
            <a:r>
              <a:rPr lang="en-US" dirty="0" err="1" smtClean="0">
                <a:latin typeface="Times New Roman" pitchFamily="18" charset="0"/>
              </a:rPr>
              <a:t>tersebut</a:t>
            </a:r>
            <a:r>
              <a:rPr lang="en-US" dirty="0" smtClean="0">
                <a:latin typeface="Times New Roman" pitchFamily="18" charset="0"/>
              </a:rPr>
              <a:t> </a:t>
            </a:r>
            <a:r>
              <a:rPr lang="en-US" dirty="0" err="1" smtClean="0">
                <a:latin typeface="Times New Roman" pitchFamily="18" charset="0"/>
              </a:rPr>
              <a:t>terletak</a:t>
            </a:r>
            <a:r>
              <a:rPr lang="en-US" dirty="0" smtClean="0">
                <a:latin typeface="Times New Roman" pitchFamily="18" charset="0"/>
              </a:rPr>
              <a:t> di </a:t>
            </a:r>
            <a:r>
              <a:rPr lang="en-US" dirty="0" err="1" smtClean="0">
                <a:latin typeface="Times New Roman" pitchFamily="18" charset="0"/>
              </a:rPr>
              <a:t>daerah</a:t>
            </a:r>
            <a:r>
              <a:rPr lang="en-US" baseline="0" dirty="0" smtClean="0">
                <a:latin typeface="Times New Roman" pitchFamily="18" charset="0"/>
              </a:rPr>
              <a:t> </a:t>
            </a:r>
            <a:r>
              <a:rPr lang="en-US" baseline="0" dirty="0" err="1" smtClean="0">
                <a:latin typeface="Times New Roman" pitchFamily="18" charset="0"/>
              </a:rPr>
              <a:t>utara</a:t>
            </a:r>
            <a:r>
              <a:rPr lang="en-US" baseline="0" dirty="0" smtClean="0">
                <a:latin typeface="Times New Roman" pitchFamily="18" charset="0"/>
              </a:rPr>
              <a:t> Pak</a:t>
            </a:r>
            <a:r>
              <a:rPr lang="en-US" dirty="0" smtClean="0">
                <a:latin typeface="Times New Roman" pitchFamily="18" charset="0"/>
              </a:rPr>
              <a:t>istan di </a:t>
            </a:r>
            <a:r>
              <a:rPr lang="en-US" dirty="0" err="1" smtClean="0">
                <a:latin typeface="Times New Roman" pitchFamily="18" charset="0"/>
              </a:rPr>
              <a:t>kota</a:t>
            </a:r>
            <a:r>
              <a:rPr lang="en-US" dirty="0" smtClean="0">
                <a:latin typeface="Times New Roman" pitchFamily="18" charset="0"/>
              </a:rPr>
              <a:t> Peshawar, </a:t>
            </a:r>
            <a:r>
              <a:rPr lang="en-US" dirty="0" err="1" smtClean="0">
                <a:latin typeface="Times New Roman" pitchFamily="18" charset="0"/>
              </a:rPr>
              <a:t>dekat</a:t>
            </a:r>
            <a:r>
              <a:rPr lang="en-US" dirty="0" smtClean="0">
                <a:latin typeface="Times New Roman" pitchFamily="18" charset="0"/>
              </a:rPr>
              <a:t> </a:t>
            </a:r>
            <a:r>
              <a:rPr lang="en-US" dirty="0" err="1" smtClean="0">
                <a:latin typeface="Times New Roman" pitchFamily="18" charset="0"/>
              </a:rPr>
              <a:t>dengan</a:t>
            </a:r>
            <a:r>
              <a:rPr lang="en-US" dirty="0" smtClean="0">
                <a:latin typeface="Times New Roman" pitchFamily="18" charset="0"/>
              </a:rPr>
              <a:t> </a:t>
            </a:r>
            <a:r>
              <a:rPr lang="en-US" dirty="0" err="1" smtClean="0">
                <a:latin typeface="Times New Roman" pitchFamily="18" charset="0"/>
              </a:rPr>
              <a:t>batas</a:t>
            </a:r>
            <a:r>
              <a:rPr lang="en-US" baseline="0" dirty="0" smtClean="0">
                <a:latin typeface="Times New Roman" pitchFamily="18" charset="0"/>
              </a:rPr>
              <a:t> </a:t>
            </a:r>
            <a:r>
              <a:rPr lang="en-US" baseline="0" dirty="0" err="1" smtClean="0">
                <a:latin typeface="Times New Roman" pitchFamily="18" charset="0"/>
              </a:rPr>
              <a:t>dengan</a:t>
            </a:r>
            <a:r>
              <a:rPr lang="en-US" dirty="0" smtClean="0">
                <a:latin typeface="Times New Roman" pitchFamily="18" charset="0"/>
              </a:rPr>
              <a:t> Afghanistan.</a:t>
            </a:r>
          </a:p>
        </p:txBody>
      </p:sp>
    </p:spTree>
    <p:extLst>
      <p:ext uri="{BB962C8B-B14F-4D97-AF65-F5344CB8AC3E}">
        <p14:creationId xmlns:p14="http://schemas.microsoft.com/office/powerpoint/2010/main" val="2719653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4E519DF-C967-445F-953E-73634DB701B9}" type="slidenum">
              <a:rPr lang="en-GB" sz="1200">
                <a:solidFill>
                  <a:srgbClr val="FFFFFF"/>
                </a:solidFill>
              </a:rPr>
              <a:pPr/>
              <a:t>40</a:t>
            </a:fld>
            <a:endParaRPr lang="en-GB" sz="1200">
              <a:solidFill>
                <a:srgbClr val="FFFFFF"/>
              </a:solidFill>
            </a:endParaRPr>
          </a:p>
        </p:txBody>
      </p:sp>
      <p:sp>
        <p:nvSpPr>
          <p:cNvPr id="574467" name="Rectangle 2"/>
          <p:cNvSpPr>
            <a:spLocks noGrp="1" noRot="1" noChangeAspect="1" noChangeArrowheads="1" noTextEdit="1"/>
          </p:cNvSpPr>
          <p:nvPr>
            <p:ph type="sldImg"/>
          </p:nvPr>
        </p:nvSpPr>
        <p:spPr>
          <a:ln/>
        </p:spPr>
      </p:sp>
      <p:sp>
        <p:nvSpPr>
          <p:cNvPr id="574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Inside the church it looks much like many others in that region where the men and the women sit on opposite sides.</a:t>
            </a:r>
          </a:p>
        </p:txBody>
      </p:sp>
    </p:spTree>
    <p:extLst>
      <p:ext uri="{BB962C8B-B14F-4D97-AF65-F5344CB8AC3E}">
        <p14:creationId xmlns:p14="http://schemas.microsoft.com/office/powerpoint/2010/main" val="904536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4B2700C-E55F-4AF1-82F8-59115C1C146A}" type="slidenum">
              <a:rPr lang="en-GB" sz="1200">
                <a:solidFill>
                  <a:srgbClr val="FFFFFF"/>
                </a:solidFill>
              </a:rPr>
              <a:pPr/>
              <a:t>41</a:t>
            </a:fld>
            <a:endParaRPr lang="en-GB" sz="1200">
              <a:solidFill>
                <a:srgbClr val="FFFFFF"/>
              </a:solidFill>
            </a:endParaRPr>
          </a:p>
        </p:txBody>
      </p:sp>
      <p:sp>
        <p:nvSpPr>
          <p:cNvPr id="575491" name="Rectangle 2"/>
          <p:cNvSpPr>
            <a:spLocks noGrp="1" noRot="1" noChangeAspect="1" noChangeArrowheads="1" noTextEdit="1"/>
          </p:cNvSpPr>
          <p:nvPr>
            <p:ph type="sldImg"/>
          </p:nvPr>
        </p:nvSpPr>
        <p:spPr>
          <a:ln/>
        </p:spPr>
      </p:sp>
      <p:sp>
        <p:nvSpPr>
          <p:cNvPr id="575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err="1" smtClean="0">
                <a:latin typeface="Times New Roman" pitchFamily="18" charset="0"/>
              </a:rPr>
              <a:t>Pada</a:t>
            </a:r>
            <a:r>
              <a:rPr lang="en-US" dirty="0" smtClean="0">
                <a:latin typeface="Times New Roman" pitchFamily="18" charset="0"/>
              </a:rPr>
              <a:t> 22 September 2013 </a:t>
            </a:r>
            <a:r>
              <a:rPr lang="en-US" dirty="0" err="1" smtClean="0">
                <a:latin typeface="Times New Roman" pitchFamily="18" charset="0"/>
              </a:rPr>
              <a:t>setelah</a:t>
            </a:r>
            <a:r>
              <a:rPr lang="en-US" dirty="0" smtClean="0">
                <a:latin typeface="Times New Roman" pitchFamily="18" charset="0"/>
              </a:rPr>
              <a:t> </a:t>
            </a:r>
            <a:r>
              <a:rPr lang="en-US" dirty="0" err="1" smtClean="0">
                <a:latin typeface="Times New Roman" pitchFamily="18" charset="0"/>
              </a:rPr>
              <a:t>ibadah</a:t>
            </a:r>
            <a:r>
              <a:rPr lang="en-US" dirty="0" smtClean="0">
                <a:latin typeface="Times New Roman" pitchFamily="18" charset="0"/>
              </a:rPr>
              <a:t> orang-orang </a:t>
            </a:r>
            <a:r>
              <a:rPr lang="en-US" dirty="0" err="1" smtClean="0">
                <a:latin typeface="Times New Roman" pitchFamily="18" charset="0"/>
              </a:rPr>
              <a:t>percaya</a:t>
            </a:r>
            <a:r>
              <a:rPr lang="en-US" baseline="0" dirty="0" smtClean="0">
                <a:latin typeface="Times New Roman" pitchFamily="18" charset="0"/>
              </a:rPr>
              <a:t> </a:t>
            </a:r>
            <a:r>
              <a:rPr lang="en-US" baseline="0" dirty="0" err="1" smtClean="0">
                <a:latin typeface="Times New Roman" pitchFamily="18" charset="0"/>
              </a:rPr>
              <a:t>berkumpul</a:t>
            </a:r>
            <a:r>
              <a:rPr lang="en-US" baseline="0" dirty="0" smtClean="0">
                <a:latin typeface="Times New Roman" pitchFamily="18" charset="0"/>
              </a:rPr>
              <a:t> di </a:t>
            </a:r>
            <a:r>
              <a:rPr lang="en-US" baseline="0" dirty="0" err="1" smtClean="0">
                <a:latin typeface="Times New Roman" pitchFamily="18" charset="0"/>
              </a:rPr>
              <a:t>halaman</a:t>
            </a:r>
            <a:r>
              <a:rPr lang="en-US" baseline="0" dirty="0" smtClean="0">
                <a:latin typeface="Times New Roman" pitchFamily="18" charset="0"/>
              </a:rPr>
              <a:t> </a:t>
            </a:r>
            <a:r>
              <a:rPr lang="en-US" baseline="0" dirty="0" err="1" smtClean="0">
                <a:latin typeface="Times New Roman" pitchFamily="18" charset="0"/>
              </a:rPr>
              <a:t>luar</a:t>
            </a:r>
            <a:r>
              <a:rPr lang="en-US" baseline="0" dirty="0" smtClean="0">
                <a:latin typeface="Times New Roman" pitchFamily="18" charset="0"/>
              </a:rPr>
              <a:t> </a:t>
            </a:r>
            <a:r>
              <a:rPr lang="en-US" baseline="0" dirty="0" err="1" smtClean="0">
                <a:latin typeface="Times New Roman" pitchFamily="18" charset="0"/>
              </a:rPr>
              <a:t>gedung</a:t>
            </a:r>
            <a:r>
              <a:rPr lang="en-US" baseline="0" dirty="0" smtClean="0">
                <a:latin typeface="Times New Roman" pitchFamily="18" charset="0"/>
              </a:rPr>
              <a:t> </a:t>
            </a:r>
            <a:r>
              <a:rPr lang="en-US" baseline="0" dirty="0" err="1" smtClean="0">
                <a:latin typeface="Times New Roman" pitchFamily="18" charset="0"/>
              </a:rPr>
              <a:t>untuk</a:t>
            </a:r>
            <a:r>
              <a:rPr lang="en-US" baseline="0" dirty="0" smtClean="0">
                <a:latin typeface="Times New Roman" pitchFamily="18" charset="0"/>
              </a:rPr>
              <a:t> </a:t>
            </a:r>
            <a:r>
              <a:rPr lang="en-US" baseline="0" dirty="0" err="1" smtClean="0">
                <a:latin typeface="Times New Roman" pitchFamily="18" charset="0"/>
              </a:rPr>
              <a:t>bercakap-cakap</a:t>
            </a:r>
            <a:r>
              <a:rPr lang="en-US" baseline="0" dirty="0" smtClean="0">
                <a:latin typeface="Times New Roman" pitchFamily="18" charset="0"/>
              </a:rPr>
              <a:t>, </a:t>
            </a:r>
            <a:r>
              <a:rPr lang="en-US" baseline="0" dirty="0" err="1" smtClean="0">
                <a:latin typeface="Times New Roman" pitchFamily="18" charset="0"/>
              </a:rPr>
              <a:t>makan</a:t>
            </a:r>
            <a:r>
              <a:rPr lang="en-US" dirty="0" smtClean="0">
                <a:latin typeface="Times New Roman" pitchFamily="18" charset="0"/>
              </a:rPr>
              <a:t>—</a:t>
            </a:r>
            <a:r>
              <a:rPr lang="en-US" dirty="0" err="1" smtClean="0">
                <a:latin typeface="Times New Roman" pitchFamily="18" charset="0"/>
              </a:rPr>
              <a:t>lebih</a:t>
            </a:r>
            <a:r>
              <a:rPr lang="en-US" dirty="0" smtClean="0">
                <a:latin typeface="Times New Roman" pitchFamily="18" charset="0"/>
              </a:rPr>
              <a:t> </a:t>
            </a:r>
            <a:r>
              <a:rPr lang="en-US" dirty="0" err="1" smtClean="0">
                <a:latin typeface="Times New Roman" pitchFamily="18" charset="0"/>
              </a:rPr>
              <a:t>dari</a:t>
            </a:r>
            <a:r>
              <a:rPr lang="en-US" dirty="0" smtClean="0">
                <a:latin typeface="Times New Roman" pitchFamily="18" charset="0"/>
              </a:rPr>
              <a:t> 200 </a:t>
            </a:r>
            <a:r>
              <a:rPr lang="en-US" dirty="0" err="1" smtClean="0">
                <a:latin typeface="Times New Roman" pitchFamily="18" charset="0"/>
              </a:rPr>
              <a:t>pria</a:t>
            </a:r>
            <a:r>
              <a:rPr lang="en-US" dirty="0" smtClean="0">
                <a:latin typeface="Times New Roman" pitchFamily="18" charset="0"/>
              </a:rPr>
              <a:t>, </a:t>
            </a:r>
            <a:r>
              <a:rPr lang="en-US" dirty="0" err="1" smtClean="0">
                <a:latin typeface="Times New Roman" pitchFamily="18" charset="0"/>
              </a:rPr>
              <a:t>wanita</a:t>
            </a:r>
            <a:r>
              <a:rPr lang="en-US" dirty="0" smtClean="0">
                <a:latin typeface="Times New Roman" pitchFamily="18" charset="0"/>
              </a:rPr>
              <a:t> </a:t>
            </a:r>
            <a:r>
              <a:rPr lang="en-US" dirty="0" err="1" smtClean="0">
                <a:latin typeface="Times New Roman" pitchFamily="18" charset="0"/>
              </a:rPr>
              <a:t>dan</a:t>
            </a:r>
            <a:r>
              <a:rPr lang="en-US" dirty="0" smtClean="0">
                <a:latin typeface="Times New Roman" pitchFamily="18" charset="0"/>
              </a:rPr>
              <a:t> </a:t>
            </a:r>
            <a:r>
              <a:rPr lang="en-US" dirty="0" err="1" smtClean="0">
                <a:latin typeface="Times New Roman" pitchFamily="18" charset="0"/>
              </a:rPr>
              <a:t>anak-anak</a:t>
            </a:r>
            <a:r>
              <a:rPr lang="en-US" dirty="0" smtClean="0">
                <a:latin typeface="Times New Roman" pitchFamily="18" charset="0"/>
              </a:rPr>
              <a:t>.</a:t>
            </a:r>
          </a:p>
        </p:txBody>
      </p:sp>
    </p:spTree>
    <p:extLst>
      <p:ext uri="{BB962C8B-B14F-4D97-AF65-F5344CB8AC3E}">
        <p14:creationId xmlns:p14="http://schemas.microsoft.com/office/powerpoint/2010/main" val="3992761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FDE7300-078A-4FDD-B4DE-6CEC2DDD5E05}" type="slidenum">
              <a:rPr lang="en-GB" sz="1200">
                <a:solidFill>
                  <a:srgbClr val="FFFFFF"/>
                </a:solidFill>
              </a:rPr>
              <a:pPr/>
              <a:t>42</a:t>
            </a:fld>
            <a:endParaRPr lang="en-GB" sz="1200">
              <a:solidFill>
                <a:srgbClr val="FFFFFF"/>
              </a:solidFill>
            </a:endParaRPr>
          </a:p>
        </p:txBody>
      </p:sp>
      <p:sp>
        <p:nvSpPr>
          <p:cNvPr id="576515"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a:defRPr/>
            </a:pPr>
            <a:r>
              <a:rPr lang="en-US" dirty="0" smtClean="0">
                <a:latin typeface="+mn-lt"/>
                <a:ea typeface="+mn-ea"/>
                <a:cs typeface="+mn-cs"/>
              </a:rPr>
              <a:t>Di </a:t>
            </a:r>
            <a:r>
              <a:rPr lang="en-US" dirty="0" err="1" smtClean="0">
                <a:latin typeface="+mn-lt"/>
                <a:ea typeface="+mn-ea"/>
                <a:cs typeface="+mn-cs"/>
              </a:rPr>
              <a:t>tengah-tengah</a:t>
            </a:r>
            <a:r>
              <a:rPr lang="en-US" baseline="0" dirty="0" smtClean="0">
                <a:latin typeface="+mn-lt"/>
                <a:ea typeface="+mn-ea"/>
                <a:cs typeface="+mn-cs"/>
              </a:rPr>
              <a:t> </a:t>
            </a:r>
            <a:r>
              <a:rPr lang="en-US" baseline="0" dirty="0" err="1" smtClean="0">
                <a:latin typeface="+mn-lt"/>
                <a:ea typeface="+mn-ea"/>
                <a:cs typeface="+mn-cs"/>
              </a:rPr>
              <a:t>mereka</a:t>
            </a:r>
            <a:r>
              <a:rPr lang="en-US" baseline="0" dirty="0" smtClean="0">
                <a:latin typeface="+mn-lt"/>
                <a:ea typeface="+mn-ea"/>
                <a:cs typeface="+mn-cs"/>
              </a:rPr>
              <a:t> </a:t>
            </a:r>
            <a:r>
              <a:rPr lang="en-US" baseline="0" dirty="0" err="1" smtClean="0">
                <a:latin typeface="+mn-lt"/>
                <a:ea typeface="+mn-ea"/>
                <a:cs typeface="+mn-cs"/>
              </a:rPr>
              <a:t>ada</a:t>
            </a:r>
            <a:r>
              <a:rPr lang="en-US" baseline="0" dirty="0" smtClean="0">
                <a:latin typeface="+mn-lt"/>
                <a:ea typeface="+mn-ea"/>
                <a:cs typeface="+mn-cs"/>
              </a:rPr>
              <a:t> </a:t>
            </a:r>
            <a:r>
              <a:rPr lang="en-US" baseline="0" dirty="0" err="1" smtClean="0">
                <a:latin typeface="+mn-lt"/>
                <a:ea typeface="+mn-ea"/>
                <a:cs typeface="+mn-cs"/>
              </a:rPr>
              <a:t>dua</a:t>
            </a:r>
            <a:r>
              <a:rPr lang="en-US" baseline="0" dirty="0" smtClean="0">
                <a:latin typeface="+mn-lt"/>
                <a:ea typeface="+mn-ea"/>
                <a:cs typeface="+mn-cs"/>
              </a:rPr>
              <a:t> orang </a:t>
            </a:r>
            <a:r>
              <a:rPr lang="en-US" baseline="0" dirty="0" err="1" smtClean="0">
                <a:latin typeface="+mn-lt"/>
                <a:ea typeface="+mn-ea"/>
                <a:cs typeface="+mn-cs"/>
              </a:rPr>
              <a:t>penyusup</a:t>
            </a:r>
            <a:r>
              <a:rPr lang="en-US" baseline="0" dirty="0" smtClean="0">
                <a:latin typeface="+mn-lt"/>
                <a:ea typeface="+mn-ea"/>
                <a:cs typeface="+mn-cs"/>
              </a:rPr>
              <a:t> </a:t>
            </a:r>
            <a:r>
              <a:rPr lang="en-US" baseline="0" dirty="0" err="1" smtClean="0">
                <a:latin typeface="+mn-lt"/>
                <a:ea typeface="+mn-ea"/>
                <a:cs typeface="+mn-cs"/>
              </a:rPr>
              <a:t>bom</a:t>
            </a:r>
            <a:r>
              <a:rPr lang="en-US" baseline="0" dirty="0" smtClean="0">
                <a:latin typeface="+mn-lt"/>
                <a:ea typeface="+mn-ea"/>
                <a:cs typeface="+mn-cs"/>
              </a:rPr>
              <a:t> </a:t>
            </a:r>
            <a:r>
              <a:rPr lang="en-US" baseline="0" dirty="0" err="1" smtClean="0">
                <a:latin typeface="+mn-lt"/>
                <a:ea typeface="+mn-ea"/>
                <a:cs typeface="+mn-cs"/>
              </a:rPr>
              <a:t>bunuh</a:t>
            </a:r>
            <a:r>
              <a:rPr lang="en-US" baseline="0" dirty="0" smtClean="0">
                <a:latin typeface="+mn-lt"/>
                <a:ea typeface="+mn-ea"/>
                <a:cs typeface="+mn-cs"/>
              </a:rPr>
              <a:t> </a:t>
            </a:r>
            <a:r>
              <a:rPr lang="en-US" baseline="0" dirty="0" err="1" smtClean="0">
                <a:latin typeface="+mn-lt"/>
                <a:ea typeface="+mn-ea"/>
                <a:cs typeface="+mn-cs"/>
              </a:rPr>
              <a:t>diri</a:t>
            </a:r>
            <a:r>
              <a:rPr lang="en-US" baseline="0" dirty="0" smtClean="0">
                <a:latin typeface="+mn-lt"/>
                <a:ea typeface="+mn-ea"/>
                <a:cs typeface="+mn-cs"/>
              </a:rPr>
              <a:t>, yang </a:t>
            </a:r>
            <a:r>
              <a:rPr lang="en-US" baseline="0" dirty="0" err="1" smtClean="0">
                <a:latin typeface="+mn-lt"/>
                <a:ea typeface="+mn-ea"/>
                <a:cs typeface="+mn-cs"/>
              </a:rPr>
              <a:t>mengenai</a:t>
            </a:r>
            <a:r>
              <a:rPr lang="en-US" baseline="0" dirty="0" smtClean="0">
                <a:latin typeface="+mn-lt"/>
                <a:ea typeface="+mn-ea"/>
                <a:cs typeface="+mn-cs"/>
              </a:rPr>
              <a:t> </a:t>
            </a:r>
            <a:r>
              <a:rPr lang="en-US" baseline="0" dirty="0" err="1" smtClean="0">
                <a:latin typeface="+mn-lt"/>
                <a:ea typeface="+mn-ea"/>
                <a:cs typeface="+mn-cs"/>
              </a:rPr>
              <a:t>anggota</a:t>
            </a:r>
            <a:r>
              <a:rPr lang="en-US" baseline="0" dirty="0" smtClean="0">
                <a:latin typeface="+mn-lt"/>
                <a:ea typeface="+mn-ea"/>
                <a:cs typeface="+mn-cs"/>
              </a:rPr>
              <a:t> </a:t>
            </a:r>
            <a:r>
              <a:rPr lang="en-US" baseline="0" dirty="0" err="1" smtClean="0">
                <a:latin typeface="+mn-lt"/>
                <a:ea typeface="+mn-ea"/>
                <a:cs typeface="+mn-cs"/>
              </a:rPr>
              <a:t>gereja</a:t>
            </a:r>
            <a:r>
              <a:rPr lang="en-US" baseline="0" dirty="0" smtClean="0">
                <a:latin typeface="+mn-lt"/>
                <a:ea typeface="+mn-ea"/>
                <a:cs typeface="+mn-cs"/>
              </a:rPr>
              <a:t> </a:t>
            </a:r>
            <a:r>
              <a:rPr lang="en-US" baseline="0" dirty="0" err="1" smtClean="0">
                <a:latin typeface="+mn-lt"/>
                <a:ea typeface="+mn-ea"/>
                <a:cs typeface="+mn-cs"/>
              </a:rPr>
              <a:t>tersebut</a:t>
            </a:r>
            <a:r>
              <a:rPr lang="en-US" baseline="0" dirty="0" smtClean="0">
                <a:latin typeface="+mn-lt"/>
                <a:ea typeface="+mn-ea"/>
                <a:cs typeface="+mn-cs"/>
              </a:rPr>
              <a:t> </a:t>
            </a:r>
            <a:r>
              <a:rPr lang="en-US" baseline="0" dirty="0" err="1" smtClean="0">
                <a:latin typeface="+mn-lt"/>
                <a:ea typeface="+mn-ea"/>
                <a:cs typeface="+mn-cs"/>
              </a:rPr>
              <a:t>setelah</a:t>
            </a:r>
            <a:r>
              <a:rPr lang="en-US" baseline="0" dirty="0" smtClean="0">
                <a:latin typeface="+mn-lt"/>
                <a:ea typeface="+mn-ea"/>
                <a:cs typeface="+mn-cs"/>
              </a:rPr>
              <a:t> </a:t>
            </a:r>
            <a:r>
              <a:rPr lang="en-US" baseline="0" dirty="0" err="1" smtClean="0">
                <a:latin typeface="+mn-lt"/>
                <a:ea typeface="+mn-ea"/>
                <a:cs typeface="+mn-cs"/>
              </a:rPr>
              <a:t>ibadah</a:t>
            </a:r>
            <a:r>
              <a:rPr lang="en-US" baseline="0" dirty="0" smtClean="0">
                <a:latin typeface="+mn-lt"/>
                <a:ea typeface="+mn-ea"/>
                <a:cs typeface="+mn-cs"/>
              </a:rPr>
              <a:t> </a:t>
            </a:r>
            <a:r>
              <a:rPr lang="en-US" baseline="0" dirty="0" err="1" smtClean="0">
                <a:latin typeface="+mn-lt"/>
                <a:ea typeface="+mn-ea"/>
                <a:cs typeface="+mn-cs"/>
              </a:rPr>
              <a:t>minggu</a:t>
            </a:r>
            <a:r>
              <a:rPr lang="en-US" baseline="0" dirty="0" smtClean="0">
                <a:latin typeface="+mn-lt"/>
                <a:ea typeface="+mn-ea"/>
                <a:cs typeface="+mn-cs"/>
              </a:rPr>
              <a:t> </a:t>
            </a:r>
            <a:r>
              <a:rPr lang="en-US" baseline="0" dirty="0" err="1" smtClean="0">
                <a:latin typeface="+mn-lt"/>
                <a:ea typeface="+mn-ea"/>
                <a:cs typeface="+mn-cs"/>
              </a:rPr>
              <a:t>itu</a:t>
            </a:r>
            <a:r>
              <a:rPr lang="en-US" baseline="0" dirty="0" smtClean="0">
                <a:latin typeface="+mn-lt"/>
                <a:ea typeface="+mn-ea"/>
                <a:cs typeface="+mn-cs"/>
              </a:rPr>
              <a:t>, </a:t>
            </a:r>
            <a:r>
              <a:rPr lang="en-US" baseline="0" dirty="0" err="1" smtClean="0">
                <a:latin typeface="+mn-lt"/>
                <a:ea typeface="+mn-ea"/>
                <a:cs typeface="+mn-cs"/>
              </a:rPr>
              <a:t>membunuh</a:t>
            </a:r>
            <a:r>
              <a:rPr lang="en-US" baseline="0" dirty="0" smtClean="0">
                <a:latin typeface="+mn-lt"/>
                <a:ea typeface="+mn-ea"/>
                <a:cs typeface="+mn-cs"/>
              </a:rPr>
              <a:t> </a:t>
            </a:r>
            <a:r>
              <a:rPr lang="en-US" baseline="0" dirty="0" err="1" smtClean="0">
                <a:latin typeface="+mn-lt"/>
                <a:ea typeface="+mn-ea"/>
                <a:cs typeface="+mn-cs"/>
              </a:rPr>
              <a:t>lebih</a:t>
            </a:r>
            <a:r>
              <a:rPr lang="en-US" baseline="0" dirty="0" smtClean="0">
                <a:latin typeface="+mn-lt"/>
                <a:ea typeface="+mn-ea"/>
                <a:cs typeface="+mn-cs"/>
              </a:rPr>
              <a:t> </a:t>
            </a:r>
            <a:r>
              <a:rPr lang="en-US" baseline="0" dirty="0" err="1" smtClean="0">
                <a:latin typeface="+mn-lt"/>
                <a:ea typeface="+mn-ea"/>
                <a:cs typeface="+mn-cs"/>
              </a:rPr>
              <a:t>dari</a:t>
            </a:r>
            <a:r>
              <a:rPr lang="en-US" baseline="0" dirty="0" smtClean="0">
                <a:latin typeface="+mn-lt"/>
                <a:ea typeface="+mn-ea"/>
                <a:cs typeface="+mn-cs"/>
              </a:rPr>
              <a:t> 90 orang </a:t>
            </a:r>
            <a:r>
              <a:rPr lang="en-US" baseline="0" dirty="0" err="1" smtClean="0">
                <a:latin typeface="+mn-lt"/>
                <a:ea typeface="+mn-ea"/>
                <a:cs typeface="+mn-cs"/>
              </a:rPr>
              <a:t>dan</a:t>
            </a:r>
            <a:r>
              <a:rPr lang="en-US" baseline="0" dirty="0" smtClean="0">
                <a:latin typeface="+mn-lt"/>
                <a:ea typeface="+mn-ea"/>
                <a:cs typeface="+mn-cs"/>
              </a:rPr>
              <a:t> </a:t>
            </a:r>
            <a:r>
              <a:rPr lang="en-US" baseline="0" dirty="0" err="1" smtClean="0">
                <a:latin typeface="+mn-lt"/>
                <a:ea typeface="+mn-ea"/>
                <a:cs typeface="+mn-cs"/>
              </a:rPr>
              <a:t>melukai</a:t>
            </a:r>
            <a:r>
              <a:rPr lang="en-US" baseline="0" dirty="0" smtClean="0">
                <a:latin typeface="+mn-lt"/>
                <a:ea typeface="+mn-ea"/>
                <a:cs typeface="+mn-cs"/>
              </a:rPr>
              <a:t> </a:t>
            </a:r>
            <a:r>
              <a:rPr lang="en-US" baseline="0" dirty="0" err="1" smtClean="0">
                <a:latin typeface="+mn-lt"/>
                <a:ea typeface="+mn-ea"/>
                <a:cs typeface="+mn-cs"/>
              </a:rPr>
              <a:t>lebih</a:t>
            </a:r>
            <a:r>
              <a:rPr lang="en-US" baseline="0" dirty="0" smtClean="0">
                <a:latin typeface="+mn-lt"/>
                <a:ea typeface="+mn-ea"/>
                <a:cs typeface="+mn-cs"/>
              </a:rPr>
              <a:t> </a:t>
            </a:r>
            <a:r>
              <a:rPr lang="en-US" baseline="0" dirty="0" err="1" smtClean="0">
                <a:latin typeface="+mn-lt"/>
                <a:ea typeface="+mn-ea"/>
                <a:cs typeface="+mn-cs"/>
              </a:rPr>
              <a:t>dari</a:t>
            </a:r>
            <a:r>
              <a:rPr lang="en-US" baseline="0" dirty="0" smtClean="0">
                <a:latin typeface="+mn-lt"/>
                <a:ea typeface="+mn-ea"/>
                <a:cs typeface="+mn-cs"/>
              </a:rPr>
              <a:t> 150. Korban </a:t>
            </a:r>
            <a:r>
              <a:rPr lang="en-US" baseline="0" dirty="0" err="1" smtClean="0">
                <a:latin typeface="+mn-lt"/>
                <a:ea typeface="+mn-ea"/>
                <a:cs typeface="+mn-cs"/>
              </a:rPr>
              <a:t>tersebut</a:t>
            </a:r>
            <a:r>
              <a:rPr lang="en-US" baseline="0" dirty="0" smtClean="0">
                <a:latin typeface="+mn-lt"/>
                <a:ea typeface="+mn-ea"/>
                <a:cs typeface="+mn-cs"/>
              </a:rPr>
              <a:t> </a:t>
            </a:r>
            <a:r>
              <a:rPr lang="en-US" baseline="0" dirty="0" err="1" smtClean="0">
                <a:latin typeface="+mn-lt"/>
                <a:ea typeface="+mn-ea"/>
                <a:cs typeface="+mn-cs"/>
              </a:rPr>
              <a:t>termasuk</a:t>
            </a:r>
            <a:r>
              <a:rPr lang="en-US" baseline="0" dirty="0" smtClean="0">
                <a:latin typeface="+mn-lt"/>
                <a:ea typeface="+mn-ea"/>
                <a:cs typeface="+mn-cs"/>
              </a:rPr>
              <a:t> </a:t>
            </a:r>
            <a:r>
              <a:rPr lang="en-US" baseline="0" dirty="0" err="1" smtClean="0">
                <a:latin typeface="+mn-lt"/>
                <a:ea typeface="+mn-ea"/>
                <a:cs typeface="+mn-cs"/>
              </a:rPr>
              <a:t>banyak</a:t>
            </a:r>
            <a:r>
              <a:rPr lang="en-US" baseline="0" dirty="0" smtClean="0">
                <a:latin typeface="+mn-lt"/>
                <a:ea typeface="+mn-ea"/>
                <a:cs typeface="+mn-cs"/>
              </a:rPr>
              <a:t> </a:t>
            </a:r>
            <a:r>
              <a:rPr lang="en-US" baseline="0" dirty="0" err="1" smtClean="0">
                <a:latin typeface="+mn-lt"/>
                <a:ea typeface="+mn-ea"/>
                <a:cs typeface="+mn-cs"/>
              </a:rPr>
              <a:t>anak-anak</a:t>
            </a:r>
            <a:r>
              <a:rPr lang="en-US" baseline="0" dirty="0" smtClean="0">
                <a:latin typeface="+mn-lt"/>
                <a:ea typeface="+mn-ea"/>
                <a:cs typeface="+mn-cs"/>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7300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B4165C9-62D9-49AF-A47C-E413D35D7B60}" type="slidenum">
              <a:rPr lang="en-GB" sz="1200">
                <a:solidFill>
                  <a:srgbClr val="FFFFFF"/>
                </a:solidFill>
              </a:rPr>
              <a:pPr/>
              <a:t>43</a:t>
            </a:fld>
            <a:endParaRPr lang="en-GB" sz="1200">
              <a:solidFill>
                <a:srgbClr val="FFFFFF"/>
              </a:solidFill>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None of us can imagine the horror of that moment.</a:t>
            </a:r>
          </a:p>
        </p:txBody>
      </p:sp>
    </p:spTree>
    <p:extLst>
      <p:ext uri="{BB962C8B-B14F-4D97-AF65-F5344CB8AC3E}">
        <p14:creationId xmlns:p14="http://schemas.microsoft.com/office/powerpoint/2010/main" val="2193439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Slide Image Placeholder 1"/>
          <p:cNvSpPr>
            <a:spLocks noGrp="1" noRot="1" noChangeAspect="1" noTextEdit="1"/>
          </p:cNvSpPr>
          <p:nvPr>
            <p:ph type="sldImg"/>
          </p:nvPr>
        </p:nvSpPr>
        <p:spPr>
          <a:ln/>
        </p:spPr>
      </p:sp>
      <p:sp>
        <p:nvSpPr>
          <p:cNvPr id="541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These 7 churches were neither the largest, nor the most influential cities in Asia Minor.  However, they were strategically located on a key highway that linked them all.  </a:t>
            </a:r>
          </a:p>
          <a:p>
            <a:r>
              <a:rPr lang="en-US" smtClean="0">
                <a:latin typeface="Times New Roman" pitchFamily="18" charset="0"/>
              </a:rPr>
              <a:t>[Animate} From their own locations we understand that they also copied the prophecy and sent these copies to other churches near them.</a:t>
            </a:r>
          </a:p>
        </p:txBody>
      </p:sp>
      <p:sp>
        <p:nvSpPr>
          <p:cNvPr id="541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D36BFA7-B2D7-4E3D-A59C-61B8B784BCDF}" type="slidenum">
              <a:rPr lang="en-GB" sz="1200">
                <a:solidFill>
                  <a:schemeClr val="bg1"/>
                </a:solidFill>
              </a:rPr>
              <a:pPr/>
              <a:t>5</a:t>
            </a:fld>
            <a:endParaRPr lang="en-GB" sz="1200">
              <a:solidFill>
                <a:schemeClr val="bg1"/>
              </a:solidFill>
            </a:endParaRPr>
          </a:p>
        </p:txBody>
      </p:sp>
    </p:spTree>
    <p:extLst>
      <p:ext uri="{BB962C8B-B14F-4D97-AF65-F5344CB8AC3E}">
        <p14:creationId xmlns:p14="http://schemas.microsoft.com/office/powerpoint/2010/main" val="34530613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974A764-87B1-4416-A83B-A9CE06040D15}" type="slidenum">
              <a:rPr lang="en-GB" sz="1200">
                <a:solidFill>
                  <a:srgbClr val="FFFFFF"/>
                </a:solidFill>
              </a:rPr>
              <a:pPr/>
              <a:t>44</a:t>
            </a:fld>
            <a:endParaRPr lang="en-GB" sz="1200">
              <a:solidFill>
                <a:srgbClr val="FFFFFF"/>
              </a:solidFill>
            </a:endParaRPr>
          </a:p>
        </p:txBody>
      </p:sp>
      <p:sp>
        <p:nvSpPr>
          <p:cNvPr id="578563" name="Rectangle 2"/>
          <p:cNvSpPr>
            <a:spLocks noGrp="1" noRot="1" noChangeAspect="1" noChangeArrowheads="1" noTextEdit="1"/>
          </p:cNvSpPr>
          <p:nvPr>
            <p:ph type="sldImg"/>
          </p:nvPr>
        </p:nvSpPr>
        <p:spPr>
          <a:ln/>
        </p:spPr>
      </p:sp>
      <p:sp>
        <p:nvSpPr>
          <p:cNvPr id="578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err="1" smtClean="0">
                <a:latin typeface="Times New Roman" pitchFamily="18" charset="0"/>
              </a:rPr>
              <a:t>Tidak</a:t>
            </a:r>
            <a:r>
              <a:rPr lang="en-US" dirty="0" smtClean="0">
                <a:latin typeface="Times New Roman" pitchFamily="18" charset="0"/>
              </a:rPr>
              <a:t> </a:t>
            </a:r>
            <a:r>
              <a:rPr lang="en-US" dirty="0" err="1" smtClean="0">
                <a:latin typeface="Times New Roman" pitchFamily="18" charset="0"/>
              </a:rPr>
              <a:t>seorangpun</a:t>
            </a:r>
            <a:r>
              <a:rPr lang="en-US" baseline="0" dirty="0" smtClean="0">
                <a:latin typeface="Times New Roman" pitchFamily="18" charset="0"/>
              </a:rPr>
              <a:t> </a:t>
            </a:r>
            <a:r>
              <a:rPr lang="en-US" baseline="0" dirty="0" err="1" smtClean="0">
                <a:latin typeface="Times New Roman" pitchFamily="18" charset="0"/>
              </a:rPr>
              <a:t>dari</a:t>
            </a:r>
            <a:r>
              <a:rPr lang="en-US" baseline="0" dirty="0" smtClean="0">
                <a:latin typeface="Times New Roman" pitchFamily="18" charset="0"/>
              </a:rPr>
              <a:t> </a:t>
            </a:r>
            <a:r>
              <a:rPr lang="en-US" baseline="0" dirty="0" err="1" smtClean="0">
                <a:latin typeface="Times New Roman" pitchFamily="18" charset="0"/>
              </a:rPr>
              <a:t>kita</a:t>
            </a:r>
            <a:r>
              <a:rPr lang="en-US" baseline="0" dirty="0" smtClean="0">
                <a:latin typeface="Times New Roman" pitchFamily="18" charset="0"/>
              </a:rPr>
              <a:t> </a:t>
            </a:r>
            <a:r>
              <a:rPr lang="en-US" baseline="0" dirty="0" err="1" smtClean="0">
                <a:latin typeface="Times New Roman" pitchFamily="18" charset="0"/>
              </a:rPr>
              <a:t>dapat</a:t>
            </a:r>
            <a:r>
              <a:rPr lang="en-US" baseline="0" dirty="0" smtClean="0">
                <a:latin typeface="Times New Roman" pitchFamily="18" charset="0"/>
              </a:rPr>
              <a:t> </a:t>
            </a:r>
            <a:r>
              <a:rPr lang="en-US" baseline="0" dirty="0" err="1" smtClean="0">
                <a:latin typeface="Times New Roman" pitchFamily="18" charset="0"/>
              </a:rPr>
              <a:t>membayangkannya</a:t>
            </a:r>
            <a:r>
              <a:rPr lang="en-US" baseline="0" dirty="0" smtClean="0">
                <a:latin typeface="Times New Roman" pitchFamily="18" charset="0"/>
              </a:rPr>
              <a:t>.</a:t>
            </a:r>
            <a:endParaRPr lang="en-US" dirty="0" smtClean="0">
              <a:latin typeface="Times New Roman" pitchFamily="18" charset="0"/>
            </a:endParaRPr>
          </a:p>
        </p:txBody>
      </p:sp>
    </p:spTree>
    <p:extLst>
      <p:ext uri="{BB962C8B-B14F-4D97-AF65-F5344CB8AC3E}">
        <p14:creationId xmlns:p14="http://schemas.microsoft.com/office/powerpoint/2010/main" val="3307336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547E33F-354F-45A8-8458-F38390EE8E69}" type="slidenum">
              <a:rPr lang="en-GB" sz="1200">
                <a:solidFill>
                  <a:srgbClr val="FFFFFF"/>
                </a:solidFill>
              </a:rPr>
              <a:pPr/>
              <a:t>45</a:t>
            </a:fld>
            <a:endParaRPr lang="en-GB" sz="1200">
              <a:solidFill>
                <a:srgbClr val="FFFFFF"/>
              </a:solidFill>
            </a:endParaRPr>
          </a:p>
        </p:txBody>
      </p:sp>
      <p:sp>
        <p:nvSpPr>
          <p:cNvPr id="579587"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a:defRPr/>
            </a:pPr>
            <a:r>
              <a:rPr lang="en-US" dirty="0" smtClean="0">
                <a:latin typeface="+mn-lt"/>
                <a:ea typeface="+mn-ea"/>
                <a:cs typeface="+mn-cs"/>
              </a:rPr>
              <a:t>A wing of the Pakistani Taliban claimed responsibility for the bombing, saying it would continue to target non-Muslims until the United States stopped drone attacks in the country's remote tribal region.</a:t>
            </a:r>
            <a:r>
              <a:rPr lang="en-US" dirty="0" smtClean="0">
                <a:ea typeface="ＭＳ Ｐゴシック" pitchFamily="-108" charset="-128"/>
                <a:cs typeface="ＭＳ Ｐゴシック" pitchFamily="-108" charset="-128"/>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2349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6F7D86F-8DB7-45F1-AF84-27897BCBED95}" type="slidenum">
              <a:rPr lang="en-GB" sz="1200">
                <a:solidFill>
                  <a:srgbClr val="FFFFFF"/>
                </a:solidFill>
              </a:rPr>
              <a:pPr/>
              <a:t>46</a:t>
            </a:fld>
            <a:endParaRPr lang="en-GB" sz="1200">
              <a:solidFill>
                <a:srgbClr val="FFFFFF"/>
              </a:solidFill>
            </a:endParaRPr>
          </a:p>
        </p:txBody>
      </p:sp>
      <p:sp>
        <p:nvSpPr>
          <p:cNvPr id="580611" name="Rectangle 2"/>
          <p:cNvSpPr>
            <a:spLocks noGrp="1" noRot="1" noChangeAspect="1" noChangeArrowheads="1" noTextEdit="1"/>
          </p:cNvSpPr>
          <p:nvPr>
            <p:ph type="sldImg"/>
          </p:nvPr>
        </p:nvSpPr>
        <p:spPr>
          <a:ln/>
        </p:spPr>
      </p:sp>
      <p:sp>
        <p:nvSpPr>
          <p:cNvPr id="580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defTabSz="455613" eaLnBrk="1" hangingPunct="1">
              <a:spcBef>
                <a:spcPct val="0"/>
              </a:spcBef>
            </a:pPr>
            <a:r>
              <a:rPr lang="en-US" b="1" dirty="0" err="1" smtClean="0">
                <a:latin typeface="Times New Roman" pitchFamily="18" charset="0"/>
              </a:rPr>
              <a:t>Kisah</a:t>
            </a:r>
            <a:r>
              <a:rPr lang="en-US" b="1" dirty="0" smtClean="0">
                <a:latin typeface="Times New Roman" pitchFamily="18" charset="0"/>
              </a:rPr>
              <a:t> </a:t>
            </a:r>
            <a:r>
              <a:rPr lang="en-US" b="1" dirty="0" err="1" smtClean="0">
                <a:latin typeface="Times New Roman" pitchFamily="18" charset="0"/>
              </a:rPr>
              <a:t>tersedih</a:t>
            </a:r>
            <a:r>
              <a:rPr lang="en-US" b="1" dirty="0" smtClean="0">
                <a:latin typeface="Times New Roman" pitchFamily="18" charset="0"/>
              </a:rPr>
              <a:t> </a:t>
            </a:r>
            <a:r>
              <a:rPr lang="en-US" b="1" dirty="0" err="1" smtClean="0">
                <a:latin typeface="Times New Roman" pitchFamily="18" charset="0"/>
              </a:rPr>
              <a:t>melibatkan</a:t>
            </a:r>
            <a:r>
              <a:rPr lang="en-US" b="1" baseline="0" dirty="0" smtClean="0">
                <a:latin typeface="Times New Roman" pitchFamily="18" charset="0"/>
              </a:rPr>
              <a:t> </a:t>
            </a:r>
            <a:r>
              <a:rPr lang="en-US" b="1" baseline="0" dirty="0" err="1" smtClean="0">
                <a:latin typeface="Times New Roman" pitchFamily="18" charset="0"/>
              </a:rPr>
              <a:t>anak-anak</a:t>
            </a:r>
            <a:r>
              <a:rPr lang="en-US" b="1" baseline="0" dirty="0" smtClean="0">
                <a:latin typeface="Times New Roman" pitchFamily="18" charset="0"/>
              </a:rPr>
              <a:t>. Ayah </a:t>
            </a:r>
            <a:r>
              <a:rPr lang="en-US" b="1" baseline="0" dirty="0" err="1" smtClean="0">
                <a:latin typeface="Times New Roman" pitchFamily="18" charset="0"/>
              </a:rPr>
              <a:t>dari</a:t>
            </a:r>
            <a:r>
              <a:rPr lang="en-US" b="1" dirty="0" smtClean="0">
                <a:latin typeface="Times New Roman" pitchFamily="18" charset="0"/>
              </a:rPr>
              <a:t> </a:t>
            </a:r>
            <a:r>
              <a:rPr lang="en-US" b="1" dirty="0" err="1" smtClean="0">
                <a:latin typeface="Times New Roman" pitchFamily="18" charset="0"/>
              </a:rPr>
              <a:t>Eshaan</a:t>
            </a:r>
            <a:r>
              <a:rPr lang="en-US" b="1" dirty="0" smtClean="0">
                <a:latin typeface="Times New Roman" pitchFamily="18" charset="0"/>
              </a:rPr>
              <a:t> </a:t>
            </a:r>
            <a:r>
              <a:rPr lang="en-US" b="1" dirty="0" err="1" smtClean="0">
                <a:latin typeface="Times New Roman" pitchFamily="18" charset="0"/>
              </a:rPr>
              <a:t>dan</a:t>
            </a:r>
            <a:r>
              <a:rPr lang="en-US" b="1" dirty="0" smtClean="0">
                <a:latin typeface="Times New Roman" pitchFamily="18" charset="0"/>
              </a:rPr>
              <a:t> Neha </a:t>
            </a:r>
            <a:r>
              <a:rPr lang="en-US" b="1" dirty="0" err="1" smtClean="0">
                <a:latin typeface="Times New Roman" pitchFamily="18" charset="0"/>
              </a:rPr>
              <a:t>berada</a:t>
            </a:r>
            <a:r>
              <a:rPr lang="en-US" b="1" dirty="0" smtClean="0">
                <a:latin typeface="Times New Roman" pitchFamily="18" charset="0"/>
              </a:rPr>
              <a:t> di US </a:t>
            </a:r>
            <a:r>
              <a:rPr lang="en-US" b="1" dirty="0" err="1" smtClean="0">
                <a:latin typeface="Times New Roman" pitchFamily="18" charset="0"/>
              </a:rPr>
              <a:t>untuk</a:t>
            </a:r>
            <a:r>
              <a:rPr lang="en-US" b="1" dirty="0" smtClean="0">
                <a:latin typeface="Times New Roman" pitchFamily="18" charset="0"/>
              </a:rPr>
              <a:t> </a:t>
            </a:r>
            <a:r>
              <a:rPr lang="en-US" b="1" dirty="0" err="1" smtClean="0">
                <a:latin typeface="Times New Roman" pitchFamily="18" charset="0"/>
              </a:rPr>
              <a:t>urusan</a:t>
            </a:r>
            <a:r>
              <a:rPr lang="en-US" b="1" dirty="0" smtClean="0">
                <a:latin typeface="Times New Roman" pitchFamily="18" charset="0"/>
              </a:rPr>
              <a:t> </a:t>
            </a:r>
            <a:r>
              <a:rPr lang="en-US" b="1" dirty="0" err="1" smtClean="0">
                <a:latin typeface="Times New Roman" pitchFamily="18" charset="0"/>
              </a:rPr>
              <a:t>bisnis</a:t>
            </a:r>
            <a:r>
              <a:rPr lang="en-US" b="1" dirty="0" smtClean="0">
                <a:latin typeface="Times New Roman" pitchFamily="18" charset="0"/>
              </a:rPr>
              <a:t> </a:t>
            </a:r>
            <a:r>
              <a:rPr lang="en-US" b="1" dirty="0" err="1" smtClean="0">
                <a:latin typeface="Times New Roman" pitchFamily="18" charset="0"/>
              </a:rPr>
              <a:t>saat</a:t>
            </a:r>
            <a:r>
              <a:rPr lang="en-US" b="1" dirty="0" smtClean="0">
                <a:latin typeface="Times New Roman" pitchFamily="18" charset="0"/>
              </a:rPr>
              <a:t> </a:t>
            </a:r>
            <a:r>
              <a:rPr lang="en-US" b="1" dirty="0" err="1" smtClean="0">
                <a:latin typeface="Times New Roman" pitchFamily="18" charset="0"/>
              </a:rPr>
              <a:t>itu</a:t>
            </a:r>
            <a:r>
              <a:rPr lang="en-US" b="1" dirty="0" smtClean="0">
                <a:latin typeface="Times New Roman" pitchFamily="18" charset="0"/>
              </a:rPr>
              <a:t>,</a:t>
            </a:r>
            <a:r>
              <a:rPr lang="en-US" b="1" baseline="0" dirty="0" smtClean="0">
                <a:latin typeface="Times New Roman" pitchFamily="18" charset="0"/>
              </a:rPr>
              <a:t> </a:t>
            </a:r>
            <a:r>
              <a:rPr lang="en-US" b="1" baseline="0" dirty="0" err="1" smtClean="0">
                <a:latin typeface="Times New Roman" pitchFamily="18" charset="0"/>
              </a:rPr>
              <a:t>namun</a:t>
            </a:r>
            <a:r>
              <a:rPr lang="en-US" b="1" baseline="0" dirty="0" smtClean="0">
                <a:latin typeface="Times New Roman" pitchFamily="18" charset="0"/>
              </a:rPr>
              <a:t> </a:t>
            </a:r>
            <a:r>
              <a:rPr lang="en-US" b="1" baseline="0" dirty="0" err="1" smtClean="0">
                <a:latin typeface="Times New Roman" pitchFamily="18" charset="0"/>
              </a:rPr>
              <a:t>setelah</a:t>
            </a:r>
            <a:r>
              <a:rPr lang="en-US" b="1" baseline="0" dirty="0" smtClean="0">
                <a:latin typeface="Times New Roman" pitchFamily="18" charset="0"/>
              </a:rPr>
              <a:t> </a:t>
            </a:r>
            <a:r>
              <a:rPr lang="en-US" b="1" baseline="0" dirty="0" err="1" smtClean="0">
                <a:latin typeface="Times New Roman" pitchFamily="18" charset="0"/>
              </a:rPr>
              <a:t>itu</a:t>
            </a:r>
            <a:r>
              <a:rPr lang="en-US" b="1" baseline="0" dirty="0" smtClean="0">
                <a:latin typeface="Times New Roman" pitchFamily="18" charset="0"/>
              </a:rPr>
              <a:t> </a:t>
            </a:r>
            <a:r>
              <a:rPr lang="en-US" b="1" baseline="0" dirty="0" err="1" smtClean="0">
                <a:latin typeface="Times New Roman" pitchFamily="18" charset="0"/>
              </a:rPr>
              <a:t>ia</a:t>
            </a:r>
            <a:r>
              <a:rPr lang="en-US" b="1" baseline="0" dirty="0" smtClean="0">
                <a:latin typeface="Times New Roman" pitchFamily="18" charset="0"/>
              </a:rPr>
              <a:t> </a:t>
            </a:r>
            <a:r>
              <a:rPr lang="en-US" b="1" baseline="0" dirty="0" err="1" smtClean="0">
                <a:latin typeface="Times New Roman" pitchFamily="18" charset="0"/>
              </a:rPr>
              <a:t>menulis</a:t>
            </a:r>
            <a:r>
              <a:rPr lang="en-US" b="1" dirty="0" smtClean="0">
                <a:latin typeface="Times New Roman" pitchFamily="18" charset="0"/>
              </a:rPr>
              <a:t>, “</a:t>
            </a:r>
            <a:r>
              <a:rPr lang="en-US" b="0" dirty="0" err="1" smtClean="0">
                <a:latin typeface="Times New Roman" pitchFamily="18" charset="0"/>
              </a:rPr>
              <a:t>S</a:t>
            </a:r>
            <a:r>
              <a:rPr lang="en-US" dirty="0" err="1" smtClean="0">
                <a:latin typeface="Times New Roman" pitchFamily="18" charset="0"/>
              </a:rPr>
              <a:t>eperti</a:t>
            </a:r>
            <a:r>
              <a:rPr lang="en-US" dirty="0" smtClean="0">
                <a:latin typeface="Times New Roman" pitchFamily="18" charset="0"/>
              </a:rPr>
              <a:t> yang </a:t>
            </a:r>
            <a:r>
              <a:rPr lang="en-US" dirty="0" err="1" smtClean="0">
                <a:latin typeface="Times New Roman" pitchFamily="18" charset="0"/>
              </a:rPr>
              <a:t>biasa</a:t>
            </a:r>
            <a:r>
              <a:rPr lang="en-US" dirty="0" smtClean="0">
                <a:latin typeface="Times New Roman" pitchFamily="18" charset="0"/>
              </a:rPr>
              <a:t> </a:t>
            </a:r>
            <a:r>
              <a:rPr lang="en-US" dirty="0" err="1" smtClean="0">
                <a:latin typeface="Times New Roman" pitchFamily="18" charset="0"/>
              </a:rPr>
              <a:t>ia</a:t>
            </a:r>
            <a:r>
              <a:rPr lang="en-US" dirty="0" smtClean="0">
                <a:latin typeface="Times New Roman" pitchFamily="18" charset="0"/>
              </a:rPr>
              <a:t> </a:t>
            </a:r>
            <a:r>
              <a:rPr lang="en-US" dirty="0" err="1" smtClean="0">
                <a:latin typeface="Times New Roman" pitchFamily="18" charset="0"/>
              </a:rPr>
              <a:t>lakukan</a:t>
            </a:r>
            <a:r>
              <a:rPr lang="en-US" dirty="0" smtClean="0">
                <a:latin typeface="Times New Roman" pitchFamily="18" charset="0"/>
              </a:rPr>
              <a:t> </a:t>
            </a:r>
            <a:r>
              <a:rPr lang="en-US" dirty="0" err="1" smtClean="0">
                <a:latin typeface="Times New Roman" pitchFamily="18" charset="0"/>
              </a:rPr>
              <a:t>setelah</a:t>
            </a:r>
            <a:r>
              <a:rPr lang="en-US" dirty="0" smtClean="0">
                <a:latin typeface="Times New Roman" pitchFamily="18" charset="0"/>
              </a:rPr>
              <a:t> </a:t>
            </a:r>
            <a:r>
              <a:rPr lang="en-US" dirty="0" err="1" smtClean="0">
                <a:latin typeface="Times New Roman" pitchFamily="18" charset="0"/>
              </a:rPr>
              <a:t>ibadah</a:t>
            </a:r>
            <a:r>
              <a:rPr lang="en-US" dirty="0" smtClean="0">
                <a:latin typeface="Times New Roman" pitchFamily="18" charset="0"/>
              </a:rPr>
              <a:t> </a:t>
            </a:r>
            <a:r>
              <a:rPr lang="en-US" dirty="0" err="1" smtClean="0">
                <a:latin typeface="Times New Roman" pitchFamily="18" charset="0"/>
              </a:rPr>
              <a:t>hari</a:t>
            </a:r>
            <a:r>
              <a:rPr lang="en-US" dirty="0" smtClean="0">
                <a:latin typeface="Times New Roman" pitchFamily="18" charset="0"/>
              </a:rPr>
              <a:t> </a:t>
            </a:r>
            <a:r>
              <a:rPr lang="en-US" dirty="0" err="1" smtClean="0">
                <a:latin typeface="Times New Roman" pitchFamily="18" charset="0"/>
              </a:rPr>
              <a:t>Minggu</a:t>
            </a:r>
            <a:r>
              <a:rPr lang="en-US" dirty="0" smtClean="0">
                <a:latin typeface="Times New Roman" pitchFamily="18" charset="0"/>
              </a:rPr>
              <a:t>, </a:t>
            </a:r>
            <a:r>
              <a:rPr lang="en-US" dirty="0" err="1" smtClean="0">
                <a:latin typeface="Times New Roman" pitchFamily="18" charset="0"/>
              </a:rPr>
              <a:t>Eshaan</a:t>
            </a:r>
            <a:r>
              <a:rPr lang="en-US" dirty="0" smtClean="0">
                <a:latin typeface="Times New Roman" pitchFamily="18" charset="0"/>
              </a:rPr>
              <a:t> </a:t>
            </a:r>
            <a:r>
              <a:rPr lang="en-US" dirty="0" err="1" smtClean="0">
                <a:latin typeface="Times New Roman" pitchFamily="18" charset="0"/>
              </a:rPr>
              <a:t>bermain</a:t>
            </a:r>
            <a:r>
              <a:rPr lang="en-US" dirty="0" smtClean="0">
                <a:latin typeface="Times New Roman" pitchFamily="18" charset="0"/>
              </a:rPr>
              <a:t> </a:t>
            </a:r>
            <a:r>
              <a:rPr lang="en-US" dirty="0" err="1" smtClean="0">
                <a:latin typeface="Times New Roman" pitchFamily="18" charset="0"/>
              </a:rPr>
              <a:t>dekat</a:t>
            </a:r>
            <a:r>
              <a:rPr lang="en-US" dirty="0" smtClean="0">
                <a:latin typeface="Times New Roman" pitchFamily="18" charset="0"/>
              </a:rPr>
              <a:t> </a:t>
            </a:r>
            <a:r>
              <a:rPr lang="en-US" dirty="0" err="1" smtClean="0">
                <a:latin typeface="Times New Roman" pitchFamily="18" charset="0"/>
              </a:rPr>
              <a:t>gerbang</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a:t>
            </a:r>
            <a:r>
              <a:rPr lang="en-US" baseline="0" dirty="0" err="1" smtClean="0">
                <a:latin typeface="Times New Roman" pitchFamily="18" charset="0"/>
              </a:rPr>
              <a:t>dengan</a:t>
            </a:r>
            <a:r>
              <a:rPr lang="en-US" baseline="0" dirty="0" smtClean="0">
                <a:latin typeface="Times New Roman" pitchFamily="18" charset="0"/>
              </a:rPr>
              <a:t> </a:t>
            </a:r>
            <a:r>
              <a:rPr lang="en-US" baseline="0" dirty="0" err="1" smtClean="0">
                <a:latin typeface="Times New Roman" pitchFamily="18" charset="0"/>
              </a:rPr>
              <a:t>teman-temannya</a:t>
            </a:r>
            <a:r>
              <a:rPr lang="en-US" baseline="0" dirty="0" smtClean="0">
                <a:latin typeface="Times New Roman" pitchFamily="18" charset="0"/>
              </a:rPr>
              <a:t>.</a:t>
            </a:r>
            <a:r>
              <a:rPr lang="en-US" dirty="0" smtClean="0">
                <a:latin typeface="Times New Roman" pitchFamily="18" charset="0"/>
              </a:rPr>
              <a:t> </a:t>
            </a:r>
            <a:r>
              <a:rPr lang="en-US" dirty="0" err="1" smtClean="0">
                <a:latin typeface="Times New Roman" pitchFamily="18" charset="0"/>
              </a:rPr>
              <a:t>Ia</a:t>
            </a:r>
            <a:r>
              <a:rPr lang="en-US" dirty="0" smtClean="0">
                <a:latin typeface="Times New Roman" pitchFamily="18" charset="0"/>
              </a:rPr>
              <a:t> </a:t>
            </a:r>
            <a:r>
              <a:rPr lang="en-US" dirty="0" err="1" smtClean="0">
                <a:latin typeface="Times New Roman" pitchFamily="18" charset="0"/>
              </a:rPr>
              <a:t>tidak</a:t>
            </a:r>
            <a:r>
              <a:rPr lang="en-US" dirty="0" smtClean="0">
                <a:latin typeface="Times New Roman" pitchFamily="18" charset="0"/>
              </a:rPr>
              <a:t> </a:t>
            </a:r>
            <a:r>
              <a:rPr lang="en-US" dirty="0" err="1" smtClean="0">
                <a:latin typeface="Times New Roman" pitchFamily="18" charset="0"/>
              </a:rPr>
              <a:t>tahu</a:t>
            </a:r>
            <a:r>
              <a:rPr lang="en-US" dirty="0" smtClean="0">
                <a:latin typeface="Times New Roman" pitchFamily="18" charset="0"/>
              </a:rPr>
              <a:t> </a:t>
            </a:r>
            <a:r>
              <a:rPr lang="en-US" dirty="0" err="1" smtClean="0">
                <a:latin typeface="Times New Roman" pitchFamily="18" charset="0"/>
              </a:rPr>
              <a:t>bahwa</a:t>
            </a:r>
            <a:r>
              <a:rPr lang="en-US" baseline="0" dirty="0" smtClean="0">
                <a:latin typeface="Times New Roman" pitchFamily="18" charset="0"/>
              </a:rPr>
              <a:t> </a:t>
            </a:r>
            <a:r>
              <a:rPr lang="en-US" baseline="0" dirty="0" err="1" smtClean="0">
                <a:latin typeface="Times New Roman" pitchFamily="18" charset="0"/>
              </a:rPr>
              <a:t>ini</a:t>
            </a:r>
            <a:r>
              <a:rPr lang="en-US" baseline="0" dirty="0" smtClean="0">
                <a:latin typeface="Times New Roman" pitchFamily="18" charset="0"/>
              </a:rPr>
              <a:t> </a:t>
            </a:r>
            <a:r>
              <a:rPr lang="en-US" baseline="0" dirty="0" err="1" smtClean="0">
                <a:latin typeface="Times New Roman" pitchFamily="18" charset="0"/>
              </a:rPr>
              <a:t>adalah</a:t>
            </a:r>
            <a:r>
              <a:rPr lang="en-US" baseline="0" dirty="0" smtClean="0">
                <a:latin typeface="Times New Roman" pitchFamily="18" charset="0"/>
              </a:rPr>
              <a:t> kali </a:t>
            </a:r>
            <a:r>
              <a:rPr lang="en-US" baseline="0" dirty="0" err="1" smtClean="0">
                <a:latin typeface="Times New Roman" pitchFamily="18" charset="0"/>
              </a:rPr>
              <a:t>terakhir</a:t>
            </a:r>
            <a:r>
              <a:rPr lang="en-US" baseline="0" dirty="0" smtClean="0">
                <a:latin typeface="Times New Roman" pitchFamily="18" charset="0"/>
              </a:rPr>
              <a:t> </a:t>
            </a:r>
            <a:r>
              <a:rPr lang="en-US" baseline="0" dirty="0" err="1" smtClean="0">
                <a:latin typeface="Times New Roman" pitchFamily="18" charset="0"/>
              </a:rPr>
              <a:t>ia</a:t>
            </a:r>
            <a:r>
              <a:rPr lang="en-US" baseline="0" dirty="0" smtClean="0">
                <a:latin typeface="Times New Roman" pitchFamily="18" charset="0"/>
              </a:rPr>
              <a:t> </a:t>
            </a:r>
            <a:r>
              <a:rPr lang="en-US" baseline="0" dirty="0" err="1" smtClean="0">
                <a:latin typeface="Times New Roman" pitchFamily="18" charset="0"/>
              </a:rPr>
              <a:t>dapat</a:t>
            </a:r>
            <a:r>
              <a:rPr lang="en-US" baseline="0" dirty="0" smtClean="0">
                <a:latin typeface="Times New Roman" pitchFamily="18" charset="0"/>
              </a:rPr>
              <a:t> </a:t>
            </a:r>
            <a:r>
              <a:rPr lang="en-US" baseline="0" dirty="0" err="1" smtClean="0">
                <a:latin typeface="Times New Roman" pitchFamily="18" charset="0"/>
              </a:rPr>
              <a:t>berdoa</a:t>
            </a:r>
            <a:r>
              <a:rPr lang="en-US" baseline="0" dirty="0" smtClean="0">
                <a:latin typeface="Times New Roman" pitchFamily="18" charset="0"/>
              </a:rPr>
              <a:t> di </a:t>
            </a:r>
            <a:r>
              <a:rPr lang="en-US" baseline="0" dirty="0" err="1" smtClean="0">
                <a:latin typeface="Times New Roman" pitchFamily="18" charset="0"/>
              </a:rPr>
              <a:t>gereja</a:t>
            </a:r>
            <a:r>
              <a:rPr lang="en-US" baseline="0" dirty="0" smtClean="0">
                <a:latin typeface="Times New Roman" pitchFamily="18" charset="0"/>
              </a:rPr>
              <a:t>, </a:t>
            </a:r>
            <a:r>
              <a:rPr lang="en-US" baseline="0" dirty="0" err="1" smtClean="0">
                <a:latin typeface="Times New Roman" pitchFamily="18" charset="0"/>
              </a:rPr>
              <a:t>bermain</a:t>
            </a:r>
            <a:r>
              <a:rPr lang="en-US" baseline="0" dirty="0" smtClean="0">
                <a:latin typeface="Times New Roman" pitchFamily="18" charset="0"/>
              </a:rPr>
              <a:t> </a:t>
            </a:r>
            <a:r>
              <a:rPr lang="en-US" baseline="0" dirty="0" err="1" smtClean="0">
                <a:latin typeface="Times New Roman" pitchFamily="18" charset="0"/>
              </a:rPr>
              <a:t>dengan</a:t>
            </a:r>
            <a:r>
              <a:rPr lang="en-US" baseline="0" dirty="0" smtClean="0">
                <a:latin typeface="Times New Roman" pitchFamily="18" charset="0"/>
              </a:rPr>
              <a:t> </a:t>
            </a:r>
            <a:r>
              <a:rPr lang="en-US" baseline="0" dirty="0" err="1" smtClean="0">
                <a:latin typeface="Times New Roman" pitchFamily="18" charset="0"/>
              </a:rPr>
              <a:t>temannya</a:t>
            </a:r>
            <a:r>
              <a:rPr lang="en-US" baseline="0" dirty="0" smtClean="0">
                <a:latin typeface="Times New Roman" pitchFamily="18" charset="0"/>
              </a:rPr>
              <a:t>, </a:t>
            </a:r>
            <a:r>
              <a:rPr lang="en-US" baseline="0" dirty="0" err="1" smtClean="0">
                <a:latin typeface="Times New Roman" pitchFamily="18" charset="0"/>
              </a:rPr>
              <a:t>menggoda</a:t>
            </a:r>
            <a:r>
              <a:rPr lang="en-US" baseline="0" dirty="0" smtClean="0">
                <a:latin typeface="Times New Roman" pitchFamily="18" charset="0"/>
              </a:rPr>
              <a:t> </a:t>
            </a:r>
            <a:r>
              <a:rPr lang="en-US" baseline="0" dirty="0" err="1" smtClean="0">
                <a:latin typeface="Times New Roman" pitchFamily="18" charset="0"/>
              </a:rPr>
              <a:t>saudarinya</a:t>
            </a:r>
            <a:r>
              <a:rPr lang="en-US" baseline="0" dirty="0" smtClean="0">
                <a:latin typeface="Times New Roman" pitchFamily="18" charset="0"/>
              </a:rPr>
              <a:t> </a:t>
            </a:r>
            <a:r>
              <a:rPr lang="en-US" baseline="0" dirty="0" err="1" smtClean="0">
                <a:latin typeface="Times New Roman" pitchFamily="18" charset="0"/>
              </a:rPr>
              <a:t>atau</a:t>
            </a:r>
            <a:r>
              <a:rPr lang="en-US" baseline="0" dirty="0" smtClean="0">
                <a:latin typeface="Times New Roman" pitchFamily="18" charset="0"/>
              </a:rPr>
              <a:t> </a:t>
            </a:r>
            <a:r>
              <a:rPr lang="en-US" baseline="0" dirty="0" err="1" smtClean="0">
                <a:latin typeface="Times New Roman" pitchFamily="18" charset="0"/>
              </a:rPr>
              <a:t>memeluk</a:t>
            </a:r>
            <a:r>
              <a:rPr lang="en-US" baseline="0" dirty="0" smtClean="0">
                <a:latin typeface="Times New Roman" pitchFamily="18" charset="0"/>
              </a:rPr>
              <a:t> </a:t>
            </a:r>
            <a:r>
              <a:rPr lang="en-US" baseline="0" dirty="0" err="1" smtClean="0">
                <a:latin typeface="Times New Roman" pitchFamily="18" charset="0"/>
              </a:rPr>
              <a:t>ibunya</a:t>
            </a:r>
            <a:r>
              <a:rPr lang="en-US" baseline="0" dirty="0" smtClean="0">
                <a:latin typeface="Times New Roman" pitchFamily="18" charset="0"/>
              </a:rPr>
              <a:t>.</a:t>
            </a:r>
            <a:r>
              <a:rPr lang="en-US" dirty="0" smtClean="0">
                <a:latin typeface="Times New Roman" pitchFamily="18" charset="0"/>
              </a:rPr>
              <a:t> </a:t>
            </a:r>
            <a:r>
              <a:rPr lang="en-US" dirty="0" err="1" smtClean="0">
                <a:latin typeface="Times New Roman" pitchFamily="18" charset="0"/>
              </a:rPr>
              <a:t>Kepalanya</a:t>
            </a:r>
            <a:r>
              <a:rPr lang="en-US" dirty="0" smtClean="0">
                <a:latin typeface="Times New Roman" pitchFamily="18" charset="0"/>
              </a:rPr>
              <a:t> </a:t>
            </a:r>
            <a:r>
              <a:rPr lang="en-US" dirty="0" err="1" smtClean="0">
                <a:latin typeface="Times New Roman" pitchFamily="18" charset="0"/>
              </a:rPr>
              <a:t>terlepas</a:t>
            </a:r>
            <a:r>
              <a:rPr lang="en-US" dirty="0" smtClean="0">
                <a:latin typeface="Times New Roman" pitchFamily="18" charset="0"/>
              </a:rPr>
              <a:t> </a:t>
            </a:r>
            <a:r>
              <a:rPr lang="en-US" dirty="0" err="1" smtClean="0">
                <a:latin typeface="Times New Roman" pitchFamily="18" charset="0"/>
              </a:rPr>
              <a:t>dari</a:t>
            </a:r>
            <a:r>
              <a:rPr lang="en-US" baseline="0" dirty="0" smtClean="0">
                <a:latin typeface="Times New Roman" pitchFamily="18" charset="0"/>
              </a:rPr>
              <a:t> </a:t>
            </a:r>
            <a:r>
              <a:rPr lang="en-US" baseline="0" dirty="0" err="1" smtClean="0">
                <a:latin typeface="Times New Roman" pitchFamily="18" charset="0"/>
              </a:rPr>
              <a:t>tubuhnya</a:t>
            </a:r>
            <a:r>
              <a:rPr lang="en-US" baseline="0" dirty="0" smtClean="0">
                <a:latin typeface="Times New Roman" pitchFamily="18" charset="0"/>
              </a:rPr>
              <a:t> </a:t>
            </a:r>
            <a:r>
              <a:rPr lang="en-US" baseline="0" dirty="0" err="1" smtClean="0">
                <a:latin typeface="Times New Roman" pitchFamily="18" charset="0"/>
              </a:rPr>
              <a:t>oleh</a:t>
            </a:r>
            <a:r>
              <a:rPr lang="en-US" baseline="0" dirty="0" smtClean="0">
                <a:latin typeface="Times New Roman" pitchFamily="18" charset="0"/>
              </a:rPr>
              <a:t> </a:t>
            </a:r>
            <a:r>
              <a:rPr lang="en-US" baseline="0" dirty="0" err="1" smtClean="0">
                <a:latin typeface="Times New Roman" pitchFamily="18" charset="0"/>
              </a:rPr>
              <a:t>ledakan</a:t>
            </a:r>
            <a:r>
              <a:rPr lang="en-US" baseline="0" dirty="0" smtClean="0">
                <a:latin typeface="Times New Roman" pitchFamily="18" charset="0"/>
              </a:rPr>
              <a:t> </a:t>
            </a:r>
            <a:r>
              <a:rPr lang="en-US" baseline="0" dirty="0" err="1" smtClean="0">
                <a:latin typeface="Times New Roman" pitchFamily="18" charset="0"/>
              </a:rPr>
              <a:t>itu</a:t>
            </a:r>
            <a:r>
              <a:rPr lang="en-US" baseline="0" dirty="0" smtClean="0">
                <a:latin typeface="Times New Roman" pitchFamily="18" charset="0"/>
              </a:rPr>
              <a:t> </a:t>
            </a:r>
            <a:r>
              <a:rPr lang="en-US" baseline="0" dirty="0" err="1" smtClean="0">
                <a:latin typeface="Times New Roman" pitchFamily="18" charset="0"/>
              </a:rPr>
              <a:t>dan</a:t>
            </a:r>
            <a:r>
              <a:rPr lang="en-US" baseline="0" dirty="0" smtClean="0">
                <a:latin typeface="Times New Roman" pitchFamily="18" charset="0"/>
              </a:rPr>
              <a:t> </a:t>
            </a:r>
            <a:r>
              <a:rPr lang="en-US" baseline="0" dirty="0" err="1" smtClean="0">
                <a:latin typeface="Times New Roman" pitchFamily="18" charset="0"/>
              </a:rPr>
              <a:t>saudarinya</a:t>
            </a:r>
            <a:r>
              <a:rPr lang="en-US" baseline="0" dirty="0" smtClean="0">
                <a:latin typeface="Times New Roman" pitchFamily="18" charset="0"/>
              </a:rPr>
              <a:t>,</a:t>
            </a:r>
            <a:r>
              <a:rPr lang="en-US" dirty="0" smtClean="0">
                <a:latin typeface="Times New Roman" pitchFamily="18" charset="0"/>
              </a:rPr>
              <a:t> Neha, yang</a:t>
            </a:r>
            <a:r>
              <a:rPr lang="en-US" baseline="0" dirty="0" smtClean="0">
                <a:latin typeface="Times New Roman" pitchFamily="18" charset="0"/>
              </a:rPr>
              <a:t> </a:t>
            </a:r>
            <a:r>
              <a:rPr lang="en-US" baseline="0" dirty="0" err="1" smtClean="0">
                <a:latin typeface="Times New Roman" pitchFamily="18" charset="0"/>
              </a:rPr>
              <a:t>sedang</a:t>
            </a:r>
            <a:r>
              <a:rPr lang="en-US" baseline="0" dirty="0" smtClean="0">
                <a:latin typeface="Times New Roman" pitchFamily="18" charset="0"/>
              </a:rPr>
              <a:t> </a:t>
            </a:r>
            <a:r>
              <a:rPr lang="en-US" baseline="0" dirty="0" err="1" smtClean="0">
                <a:latin typeface="Times New Roman" pitchFamily="18" charset="0"/>
              </a:rPr>
              <a:t>mengejar</a:t>
            </a:r>
            <a:r>
              <a:rPr lang="en-US" baseline="0" dirty="0" smtClean="0">
                <a:latin typeface="Times New Roman" pitchFamily="18" charset="0"/>
              </a:rPr>
              <a:t> </a:t>
            </a:r>
            <a:r>
              <a:rPr lang="en-US" baseline="0" dirty="0" err="1" smtClean="0">
                <a:latin typeface="Times New Roman" pitchFamily="18" charset="0"/>
              </a:rPr>
              <a:t>dia</a:t>
            </a:r>
            <a:r>
              <a:rPr lang="en-US" baseline="0" dirty="0" smtClean="0">
                <a:latin typeface="Times New Roman" pitchFamily="18" charset="0"/>
              </a:rPr>
              <a:t> </a:t>
            </a:r>
            <a:r>
              <a:rPr lang="en-US" baseline="0" dirty="0" err="1" smtClean="0">
                <a:latin typeface="Times New Roman" pitchFamily="18" charset="0"/>
              </a:rPr>
              <a:t>saat</a:t>
            </a:r>
            <a:r>
              <a:rPr lang="en-US" baseline="0" dirty="0" smtClean="0">
                <a:latin typeface="Times New Roman" pitchFamily="18" charset="0"/>
              </a:rPr>
              <a:t> </a:t>
            </a:r>
            <a:r>
              <a:rPr lang="en-US" baseline="0" dirty="0" err="1" smtClean="0">
                <a:latin typeface="Times New Roman" pitchFamily="18" charset="0"/>
              </a:rPr>
              <a:t>itu</a:t>
            </a:r>
            <a:r>
              <a:rPr lang="en-US" baseline="0" dirty="0" smtClean="0">
                <a:latin typeface="Times New Roman" pitchFamily="18" charset="0"/>
              </a:rPr>
              <a:t>,</a:t>
            </a:r>
            <a:r>
              <a:rPr lang="en-US" dirty="0" smtClean="0">
                <a:latin typeface="Times New Roman" pitchFamily="18" charset="0"/>
              </a:rPr>
              <a:t> </a:t>
            </a:r>
            <a:r>
              <a:rPr lang="en-US" dirty="0" err="1" smtClean="0">
                <a:latin typeface="Times New Roman" pitchFamily="18" charset="0"/>
              </a:rPr>
              <a:t>sangat</a:t>
            </a:r>
            <a:r>
              <a:rPr lang="en-US" dirty="0" smtClean="0">
                <a:latin typeface="Times New Roman" pitchFamily="18" charset="0"/>
              </a:rPr>
              <a:t> trauma </a:t>
            </a:r>
            <a:r>
              <a:rPr lang="en-US" dirty="0" err="1" smtClean="0">
                <a:latin typeface="Times New Roman" pitchFamily="18" charset="0"/>
              </a:rPr>
              <a:t>oleh</a:t>
            </a:r>
            <a:r>
              <a:rPr lang="en-US" dirty="0" smtClean="0">
                <a:latin typeface="Times New Roman" pitchFamily="18" charset="0"/>
              </a:rPr>
              <a:t> </a:t>
            </a:r>
            <a:r>
              <a:rPr lang="en-US" dirty="0" err="1" smtClean="0">
                <a:latin typeface="Times New Roman" pitchFamily="18" charset="0"/>
              </a:rPr>
              <a:t>pemandangan</a:t>
            </a:r>
            <a:r>
              <a:rPr lang="en-US" dirty="0" smtClean="0">
                <a:latin typeface="Times New Roman" pitchFamily="18" charset="0"/>
              </a:rPr>
              <a:t> </a:t>
            </a:r>
            <a:r>
              <a:rPr lang="en-US" dirty="0" err="1" smtClean="0">
                <a:latin typeface="Times New Roman" pitchFamily="18" charset="0"/>
              </a:rPr>
              <a:t>tersebut</a:t>
            </a:r>
            <a:r>
              <a:rPr lang="en-US" dirty="0" smtClean="0">
                <a:latin typeface="Times New Roman" pitchFamily="18" charset="0"/>
              </a:rPr>
              <a:t> </a:t>
            </a:r>
            <a:r>
              <a:rPr lang="en-US" dirty="0" err="1" smtClean="0">
                <a:latin typeface="Times New Roman" pitchFamily="18" charset="0"/>
              </a:rPr>
              <a:t>hingga</a:t>
            </a:r>
            <a:r>
              <a:rPr lang="en-US" dirty="0" smtClean="0">
                <a:latin typeface="Times New Roman" pitchFamily="18" charset="0"/>
              </a:rPr>
              <a:t> </a:t>
            </a:r>
            <a:r>
              <a:rPr lang="en-US" dirty="0" err="1" smtClean="0">
                <a:latin typeface="Times New Roman" pitchFamily="18" charset="0"/>
              </a:rPr>
              <a:t>jantung</a:t>
            </a:r>
            <a:r>
              <a:rPr lang="en-US" baseline="0" dirty="0" smtClean="0">
                <a:latin typeface="Times New Roman" pitchFamily="18" charset="0"/>
              </a:rPr>
              <a:t> </a:t>
            </a:r>
            <a:r>
              <a:rPr lang="en-US" baseline="0" dirty="0" err="1" smtClean="0">
                <a:latin typeface="Times New Roman" pitchFamily="18" charset="0"/>
              </a:rPr>
              <a:t>kecilnya</a:t>
            </a:r>
            <a:r>
              <a:rPr lang="en-US" baseline="0" dirty="0" smtClean="0">
                <a:latin typeface="Times New Roman" pitchFamily="18" charset="0"/>
              </a:rPr>
              <a:t> </a:t>
            </a:r>
            <a:r>
              <a:rPr lang="en-US" baseline="0" dirty="0" err="1" smtClean="0">
                <a:latin typeface="Times New Roman" pitchFamily="18" charset="0"/>
              </a:rPr>
              <a:t>menyerah</a:t>
            </a:r>
            <a:r>
              <a:rPr lang="en-US" baseline="0" dirty="0" smtClean="0">
                <a:latin typeface="Times New Roman" pitchFamily="18" charset="0"/>
              </a:rPr>
              <a:t> </a:t>
            </a:r>
            <a:r>
              <a:rPr lang="en-US" baseline="0" dirty="0" err="1" smtClean="0">
                <a:latin typeface="Times New Roman" pitchFamily="18" charset="0"/>
              </a:rPr>
              <a:t>dan</a:t>
            </a:r>
            <a:r>
              <a:rPr lang="en-US" baseline="0" dirty="0" smtClean="0">
                <a:latin typeface="Times New Roman" pitchFamily="18" charset="0"/>
              </a:rPr>
              <a:t> </a:t>
            </a:r>
            <a:r>
              <a:rPr lang="en-US" baseline="0" dirty="0" err="1" smtClean="0">
                <a:latin typeface="Times New Roman" pitchFamily="18" charset="0"/>
              </a:rPr>
              <a:t>ia</a:t>
            </a:r>
            <a:r>
              <a:rPr lang="en-US" baseline="0" dirty="0" smtClean="0">
                <a:latin typeface="Times New Roman" pitchFamily="18" charset="0"/>
              </a:rPr>
              <a:t> </a:t>
            </a:r>
            <a:r>
              <a:rPr lang="en-US" baseline="0" dirty="0" err="1" smtClean="0">
                <a:latin typeface="Times New Roman" pitchFamily="18" charset="0"/>
              </a:rPr>
              <a:t>rebah</a:t>
            </a:r>
            <a:r>
              <a:rPr lang="en-US" baseline="0" dirty="0" smtClean="0">
                <a:latin typeface="Times New Roman" pitchFamily="18" charset="0"/>
              </a:rPr>
              <a:t> di </a:t>
            </a:r>
            <a:r>
              <a:rPr lang="en-US" baseline="0" dirty="0" err="1" smtClean="0">
                <a:latin typeface="Times New Roman" pitchFamily="18" charset="0"/>
              </a:rPr>
              <a:t>samping</a:t>
            </a:r>
            <a:r>
              <a:rPr lang="en-US" baseline="0" dirty="0" smtClean="0">
                <a:latin typeface="Times New Roman" pitchFamily="18" charset="0"/>
              </a:rPr>
              <a:t> </a:t>
            </a:r>
            <a:r>
              <a:rPr lang="en-US" baseline="0" dirty="0" err="1" smtClean="0">
                <a:latin typeface="Times New Roman" pitchFamily="18" charset="0"/>
              </a:rPr>
              <a:t>tubuh</a:t>
            </a:r>
            <a:r>
              <a:rPr lang="en-US" dirty="0" smtClean="0">
                <a:latin typeface="Times New Roman" pitchFamily="18" charset="0"/>
              </a:rPr>
              <a:t> </a:t>
            </a:r>
            <a:r>
              <a:rPr lang="en-US" dirty="0" err="1" smtClean="0">
                <a:latin typeface="Times New Roman" pitchFamily="18" charset="0"/>
              </a:rPr>
              <a:t>Eshaan</a:t>
            </a:r>
            <a:r>
              <a:rPr lang="en-US" baseline="0" dirty="0" smtClean="0">
                <a:latin typeface="Times New Roman" pitchFamily="18" charset="0"/>
              </a:rPr>
              <a:t> yang </a:t>
            </a:r>
            <a:r>
              <a:rPr lang="en-US" baseline="0" dirty="0" err="1" smtClean="0">
                <a:latin typeface="Times New Roman" pitchFamily="18" charset="0"/>
              </a:rPr>
              <a:t>terkoyak</a:t>
            </a:r>
            <a:r>
              <a:rPr lang="en-US" dirty="0" smtClean="0">
                <a:latin typeface="Times New Roman" pitchFamily="18" charset="0"/>
              </a:rPr>
              <a:t>."</a:t>
            </a:r>
          </a:p>
          <a:p>
            <a:pPr defTabSz="455613" eaLnBrk="1" hangingPunct="1">
              <a:spcBef>
                <a:spcPct val="0"/>
              </a:spcBef>
            </a:pPr>
            <a:endParaRPr lang="en-US" b="1" dirty="0" smtClean="0">
              <a:latin typeface="Times New Roman" pitchFamily="18" charset="0"/>
            </a:endParaRPr>
          </a:p>
          <a:p>
            <a:pPr defTabSz="455613" eaLnBrk="1" hangingPunct="1">
              <a:spcBef>
                <a:spcPct val="0"/>
              </a:spcBef>
            </a:pPr>
            <a:r>
              <a:rPr lang="en-US" b="1" dirty="0" err="1" smtClean="0">
                <a:latin typeface="Times New Roman" pitchFamily="18" charset="0"/>
              </a:rPr>
              <a:t>Artikel</a:t>
            </a:r>
            <a:r>
              <a:rPr lang="en-US" b="1" dirty="0" smtClean="0">
                <a:latin typeface="Times New Roman" pitchFamily="18" charset="0"/>
              </a:rPr>
              <a:t> </a:t>
            </a:r>
            <a:r>
              <a:rPr lang="en-US" b="1" smtClean="0">
                <a:latin typeface="Times New Roman" pitchFamily="18" charset="0"/>
              </a:rPr>
              <a:t>lengkap:</a:t>
            </a:r>
            <a:endParaRPr lang="en-US" b="1" dirty="0" smtClean="0">
              <a:latin typeface="Times New Roman" pitchFamily="18" charset="0"/>
            </a:endParaRPr>
          </a:p>
          <a:p>
            <a:pPr defTabSz="455613"/>
            <a:endParaRPr lang="en-US" b="1" dirty="0" smtClean="0">
              <a:latin typeface="Times New Roman" pitchFamily="18" charset="0"/>
            </a:endParaRPr>
          </a:p>
          <a:p>
            <a:pPr defTabSz="455613"/>
            <a:r>
              <a:rPr lang="en-US" b="1" dirty="0" smtClean="0">
                <a:latin typeface="Times New Roman" pitchFamily="18" charset="0"/>
              </a:rPr>
              <a:t>"The twin bombs that exploded on Sunday at All Saints Church, Peshawar, killed more than 90 people, injured nearly 150 others, and </a:t>
            </a:r>
            <a:r>
              <a:rPr lang="en-US" b="1" dirty="0" smtClean="0">
                <a:latin typeface="Times New Roman" pitchFamily="18" charset="0"/>
                <a:hlinkClick r:id="rId3"/>
              </a:rPr>
              <a:t>emotionally scarred</a:t>
            </a:r>
            <a:r>
              <a:rPr lang="en-US" b="1" dirty="0" smtClean="0">
                <a:latin typeface="Times New Roman" pitchFamily="18" charset="0"/>
              </a:rPr>
              <a:t> thousands more.</a:t>
            </a:r>
            <a:endParaRPr lang="en-US" dirty="0" smtClean="0">
              <a:latin typeface="Times New Roman" pitchFamily="18" charset="0"/>
            </a:endParaRPr>
          </a:p>
          <a:p>
            <a:pPr defTabSz="455613"/>
            <a:r>
              <a:rPr lang="en-US" dirty="0" smtClean="0">
                <a:latin typeface="Times New Roman" pitchFamily="18" charset="0"/>
                <a:hlinkClick r:id="rId4"/>
              </a:rPr>
              <a:t>Investigations</a:t>
            </a:r>
            <a:r>
              <a:rPr lang="en-US" dirty="0" smtClean="0">
                <a:latin typeface="Times New Roman" pitchFamily="18" charset="0"/>
              </a:rPr>
              <a:t> are under way while recovery and treatment has begun for the injured and their families. For some, healing will be swift while others may take small steps over months, maybe even years. Many more might never fully recover from this tragedy.</a:t>
            </a:r>
          </a:p>
          <a:p>
            <a:pPr defTabSz="455613"/>
            <a:r>
              <a:rPr lang="en-US" dirty="0" smtClean="0">
                <a:latin typeface="Times New Roman" pitchFamily="18" charset="0"/>
              </a:rPr>
              <a:t>The most heartbreaking of this and such tragedies is the number of young lives lost in these attacks. Since the blast took place on Sunday, the All Saints Church was packed to the brim with Christians from the locality; many of them students, volunteers, youth leaders, activists and Sunday school children. These were children we all knew, if not in person, at least by face. Even now as I close my eyes, I can </a:t>
            </a:r>
            <a:r>
              <a:rPr lang="en-US" dirty="0" err="1" smtClean="0">
                <a:latin typeface="Times New Roman" pitchFamily="18" charset="0"/>
              </a:rPr>
              <a:t>visualise</a:t>
            </a:r>
            <a:r>
              <a:rPr lang="en-US" dirty="0" smtClean="0">
                <a:latin typeface="Times New Roman" pitchFamily="18" charset="0"/>
              </a:rPr>
              <a:t> the happy little angels skipping through the church doors.</a:t>
            </a:r>
          </a:p>
          <a:p>
            <a:pPr defTabSz="455613"/>
            <a:r>
              <a:rPr lang="en-US" dirty="0" smtClean="0">
                <a:latin typeface="Times New Roman" pitchFamily="18" charset="0"/>
              </a:rPr>
              <a:t>It is therefore, with great sorrow and a heavy heart that I share my memories of </a:t>
            </a:r>
            <a:r>
              <a:rPr lang="en-US" dirty="0" err="1" smtClean="0">
                <a:latin typeface="Times New Roman" pitchFamily="18" charset="0"/>
              </a:rPr>
              <a:t>Neha</a:t>
            </a:r>
            <a:r>
              <a:rPr lang="en-US" dirty="0" smtClean="0">
                <a:latin typeface="Times New Roman" pitchFamily="18" charset="0"/>
              </a:rPr>
              <a:t> and </a:t>
            </a:r>
            <a:r>
              <a:rPr lang="en-US" dirty="0" err="1" smtClean="0">
                <a:latin typeface="Times New Roman" pitchFamily="18" charset="0"/>
              </a:rPr>
              <a:t>Eshaan</a:t>
            </a:r>
            <a:r>
              <a:rPr lang="en-US" dirty="0" smtClean="0">
                <a:latin typeface="Times New Roman" pitchFamily="18" charset="0"/>
              </a:rPr>
              <a:t>.</a:t>
            </a:r>
          </a:p>
          <a:p>
            <a:pPr defTabSz="455613"/>
            <a:r>
              <a:rPr lang="en-US" dirty="0" smtClean="0">
                <a:latin typeface="Times New Roman" pitchFamily="18" charset="0"/>
              </a:rPr>
              <a:t>Since the blast, I have not had a moment</a:t>
            </a:r>
            <a:r>
              <a:rPr lang="en-US" altLang="en-US" dirty="0" smtClean="0">
                <a:latin typeface="Times New Roman" pitchFamily="18" charset="0"/>
              </a:rPr>
              <a:t>’</a:t>
            </a:r>
            <a:r>
              <a:rPr lang="en-US" dirty="0" smtClean="0">
                <a:latin typeface="Times New Roman" pitchFamily="18" charset="0"/>
              </a:rPr>
              <a:t>s peace as I keep remembering how they used to make me laugh at their playful antics. Today I </a:t>
            </a:r>
            <a:r>
              <a:rPr lang="en-US" dirty="0" err="1" smtClean="0">
                <a:latin typeface="Times New Roman" pitchFamily="18" charset="0"/>
              </a:rPr>
              <a:t>realised</a:t>
            </a:r>
            <a:r>
              <a:rPr lang="en-US" dirty="0" smtClean="0">
                <a:latin typeface="Times New Roman" pitchFamily="18" charset="0"/>
              </a:rPr>
              <a:t> that the only way to alleviate my pain, even if a little bit, is by sharing their story.</a:t>
            </a:r>
          </a:p>
          <a:p>
            <a:pPr defTabSz="455613"/>
            <a:r>
              <a:rPr lang="en-US" dirty="0" smtClean="0">
                <a:latin typeface="Times New Roman" pitchFamily="18" charset="0"/>
              </a:rPr>
              <a:t>These little victims of the senseless violence that rocked Peshawar in general and the Christian community in particular, were gems treasured by their parents, family, friends and teachers alike.</a:t>
            </a:r>
          </a:p>
          <a:p>
            <a:pPr defTabSz="455613"/>
            <a:r>
              <a:rPr lang="en-US" dirty="0" smtClean="0">
                <a:latin typeface="Times New Roman" pitchFamily="18" charset="0"/>
              </a:rPr>
              <a:t>As he did after every Sunday mass, </a:t>
            </a:r>
            <a:r>
              <a:rPr lang="en-US" dirty="0" err="1" smtClean="0">
                <a:latin typeface="Times New Roman" pitchFamily="18" charset="0"/>
              </a:rPr>
              <a:t>Eshaan</a:t>
            </a:r>
            <a:r>
              <a:rPr lang="en-US" dirty="0" smtClean="0">
                <a:latin typeface="Times New Roman" pitchFamily="18" charset="0"/>
              </a:rPr>
              <a:t> was playing near the church gate with his friends. Little was he to know that this was the last time he would pray in church, play with his friends, tease his sister or hug his mother. His head was ripped off by the blast and his sister </a:t>
            </a:r>
            <a:r>
              <a:rPr lang="en-US" dirty="0" err="1" smtClean="0">
                <a:latin typeface="Times New Roman" pitchFamily="18" charset="0"/>
              </a:rPr>
              <a:t>Neha</a:t>
            </a:r>
            <a:r>
              <a:rPr lang="en-US" dirty="0" smtClean="0">
                <a:latin typeface="Times New Roman" pitchFamily="18" charset="0"/>
              </a:rPr>
              <a:t>, who was running after him at the time, was so </a:t>
            </a:r>
            <a:r>
              <a:rPr lang="en-US" dirty="0" err="1" smtClean="0">
                <a:latin typeface="Times New Roman" pitchFamily="18" charset="0"/>
              </a:rPr>
              <a:t>traumatised</a:t>
            </a:r>
            <a:r>
              <a:rPr lang="en-US" dirty="0" smtClean="0">
                <a:latin typeface="Times New Roman" pitchFamily="18" charset="0"/>
              </a:rPr>
              <a:t> by the sight that her little heart gave in and she collapsed next to </a:t>
            </a:r>
            <a:r>
              <a:rPr lang="en-US" dirty="0" err="1" smtClean="0">
                <a:latin typeface="Times New Roman" pitchFamily="18" charset="0"/>
              </a:rPr>
              <a:t>Eshaan</a:t>
            </a:r>
            <a:r>
              <a:rPr lang="en-US" altLang="en-US" dirty="0" err="1" smtClean="0">
                <a:latin typeface="Times New Roman" pitchFamily="18" charset="0"/>
              </a:rPr>
              <a:t>’</a:t>
            </a:r>
            <a:r>
              <a:rPr lang="en-US" dirty="0" err="1" smtClean="0">
                <a:latin typeface="Times New Roman" pitchFamily="18" charset="0"/>
              </a:rPr>
              <a:t>s</a:t>
            </a:r>
            <a:r>
              <a:rPr lang="en-US" dirty="0" smtClean="0">
                <a:latin typeface="Times New Roman" pitchFamily="18" charset="0"/>
              </a:rPr>
              <a:t> torn body.</a:t>
            </a:r>
          </a:p>
          <a:p>
            <a:pPr defTabSz="455613"/>
            <a:r>
              <a:rPr lang="en-US" dirty="0" smtClean="0">
                <a:latin typeface="Times New Roman" pitchFamily="18" charset="0"/>
              </a:rPr>
              <a:t>I cannot even begin to imagine what </a:t>
            </a:r>
            <a:r>
              <a:rPr lang="en-US" dirty="0" err="1" smtClean="0">
                <a:latin typeface="Times New Roman" pitchFamily="18" charset="0"/>
              </a:rPr>
              <a:t>Eshaan</a:t>
            </a:r>
            <a:r>
              <a:rPr lang="en-US" dirty="0" smtClean="0">
                <a:latin typeface="Times New Roman" pitchFamily="18" charset="0"/>
              </a:rPr>
              <a:t> and </a:t>
            </a:r>
            <a:r>
              <a:rPr lang="en-US" dirty="0" err="1" smtClean="0">
                <a:latin typeface="Times New Roman" pitchFamily="18" charset="0"/>
              </a:rPr>
              <a:t>Neha</a:t>
            </a:r>
            <a:r>
              <a:rPr lang="en-US" altLang="en-US" dirty="0" err="1" smtClean="0">
                <a:latin typeface="Times New Roman" pitchFamily="18" charset="0"/>
              </a:rPr>
              <a:t>’</a:t>
            </a:r>
            <a:r>
              <a:rPr lang="en-US" dirty="0" err="1" smtClean="0">
                <a:latin typeface="Times New Roman" pitchFamily="18" charset="0"/>
              </a:rPr>
              <a:t>s</a:t>
            </a:r>
            <a:r>
              <a:rPr lang="en-US" dirty="0" smtClean="0">
                <a:latin typeface="Times New Roman" pitchFamily="18" charset="0"/>
              </a:rPr>
              <a:t> parents must be feeling right now.  I can</a:t>
            </a:r>
            <a:r>
              <a:rPr lang="en-US" altLang="en-US" dirty="0" smtClean="0">
                <a:latin typeface="Times New Roman" pitchFamily="18" charset="0"/>
              </a:rPr>
              <a:t>’</a:t>
            </a:r>
            <a:r>
              <a:rPr lang="en-US" dirty="0" smtClean="0">
                <a:latin typeface="Times New Roman" pitchFamily="18" charset="0"/>
              </a:rPr>
              <a:t>t imagine the horror that any parent would feel upon hearing such news – that their two young children, the apples of their eyes, the stars in their life – are no more. There can be nothing more traumatic than raising your children, caring for them, loving them and already dreaming of their future only to have them ripped away from you.</a:t>
            </a:r>
          </a:p>
          <a:p>
            <a:pPr defTabSz="455613"/>
            <a:r>
              <a:rPr lang="en-US" dirty="0" smtClean="0">
                <a:latin typeface="Times New Roman" pitchFamily="18" charset="0"/>
              </a:rPr>
              <a:t>In </a:t>
            </a:r>
            <a:r>
              <a:rPr lang="en-US" dirty="0" err="1" smtClean="0">
                <a:latin typeface="Times New Roman" pitchFamily="18" charset="0"/>
              </a:rPr>
              <a:t>Eshaan</a:t>
            </a:r>
            <a:r>
              <a:rPr lang="en-US" dirty="0" smtClean="0">
                <a:latin typeface="Times New Roman" pitchFamily="18" charset="0"/>
              </a:rPr>
              <a:t> and </a:t>
            </a:r>
            <a:r>
              <a:rPr lang="en-US" dirty="0" err="1" smtClean="0">
                <a:latin typeface="Times New Roman" pitchFamily="18" charset="0"/>
              </a:rPr>
              <a:t>Neha</a:t>
            </a:r>
            <a:r>
              <a:rPr lang="en-US" altLang="en-US" dirty="0" err="1" smtClean="0">
                <a:latin typeface="Times New Roman" pitchFamily="18" charset="0"/>
              </a:rPr>
              <a:t>’</a:t>
            </a:r>
            <a:r>
              <a:rPr lang="en-US" dirty="0" err="1" smtClean="0">
                <a:latin typeface="Times New Roman" pitchFamily="18" charset="0"/>
              </a:rPr>
              <a:t>s</a:t>
            </a:r>
            <a:r>
              <a:rPr lang="en-US" dirty="0" smtClean="0">
                <a:latin typeface="Times New Roman" pitchFamily="18" charset="0"/>
              </a:rPr>
              <a:t> case, the situation was worsened because their father, </a:t>
            </a:r>
            <a:r>
              <a:rPr lang="en-US" dirty="0" err="1" smtClean="0">
                <a:latin typeface="Times New Roman" pitchFamily="18" charset="0"/>
              </a:rPr>
              <a:t>Insar</a:t>
            </a:r>
            <a:r>
              <a:rPr lang="en-US" dirty="0" smtClean="0">
                <a:latin typeface="Times New Roman" pitchFamily="18" charset="0"/>
              </a:rPr>
              <a:t>, was in the United States at the time of the blast. In a cracked voice, he said over the phone,</a:t>
            </a:r>
          </a:p>
          <a:p>
            <a:pPr defTabSz="455613"/>
            <a:r>
              <a:rPr lang="en-US" altLang="en-US" dirty="0" smtClean="0">
                <a:latin typeface="Times New Roman" pitchFamily="18" charset="0"/>
              </a:rPr>
              <a:t>“</a:t>
            </a:r>
            <a:r>
              <a:rPr lang="en-US" dirty="0" smtClean="0">
                <a:latin typeface="Times New Roman" pitchFamily="18" charset="0"/>
              </a:rPr>
              <a:t>They were little angels sent down to me to love and protect. Like most fathers, I was often over-protective and sometimes downright clingy. After all, my children were my treasure.</a:t>
            </a:r>
            <a:r>
              <a:rPr lang="en-US" altLang="en-US" dirty="0" smtClean="0">
                <a:latin typeface="Times New Roman" pitchFamily="18" charset="0"/>
              </a:rPr>
              <a:t>”</a:t>
            </a:r>
            <a:endParaRPr lang="en-US" dirty="0" smtClean="0">
              <a:latin typeface="Times New Roman" pitchFamily="18" charset="0"/>
            </a:endParaRPr>
          </a:p>
          <a:p>
            <a:pPr defTabSz="455613"/>
            <a:r>
              <a:rPr lang="en-US" dirty="0" smtClean="0">
                <a:latin typeface="Times New Roman" pitchFamily="18" charset="0"/>
              </a:rPr>
              <a:t>His voice completely broke then, and all we heard for a few minutes was the heart-wrenching weeping of a man in physical and emotional trauma. Mustering up his strength, he said,</a:t>
            </a:r>
          </a:p>
          <a:p>
            <a:pPr defTabSz="455613"/>
            <a:r>
              <a:rPr lang="en-US" altLang="en-US" dirty="0" smtClean="0">
                <a:latin typeface="Times New Roman" pitchFamily="18" charset="0"/>
              </a:rPr>
              <a:t>“</a:t>
            </a:r>
            <a:r>
              <a:rPr lang="en-US" dirty="0" smtClean="0">
                <a:latin typeface="Times New Roman" pitchFamily="18" charset="0"/>
              </a:rPr>
              <a:t>No parent should ever have to encounter a day like today; no parent should ever have to hear the words that your child is no more. Parents are never prepared to lose their children, not even children who have a terminal illness. Then how do I deal with something I did not even have an inkling of?</a:t>
            </a:r>
            <a:r>
              <a:rPr lang="en-US" altLang="en-US" dirty="0" smtClean="0">
                <a:latin typeface="Times New Roman" pitchFamily="18" charset="0"/>
              </a:rPr>
              <a:t>”</a:t>
            </a:r>
            <a:endParaRPr lang="en-US" dirty="0" smtClean="0">
              <a:latin typeface="Times New Roman" pitchFamily="18" charset="0"/>
            </a:endParaRPr>
          </a:p>
          <a:p>
            <a:pPr defTabSz="455613"/>
            <a:r>
              <a:rPr lang="en-US" dirty="0" smtClean="0">
                <a:latin typeface="Times New Roman" pitchFamily="18" charset="0"/>
              </a:rPr>
              <a:t>After every few minutes of crying and talking about his children, he repeated, almost like a mantra,</a:t>
            </a:r>
          </a:p>
          <a:p>
            <a:pPr defTabSz="455613"/>
            <a:r>
              <a:rPr lang="en-US" altLang="en-US" dirty="0" smtClean="0">
                <a:latin typeface="Times New Roman" pitchFamily="18" charset="0"/>
              </a:rPr>
              <a:t>“</a:t>
            </a:r>
            <a:r>
              <a:rPr lang="en-US" dirty="0" smtClean="0">
                <a:latin typeface="Times New Roman" pitchFamily="18" charset="0"/>
              </a:rPr>
              <a:t>If only I was in Pakistan.</a:t>
            </a:r>
            <a:r>
              <a:rPr lang="en-US" altLang="en-US" dirty="0" smtClean="0">
                <a:latin typeface="Times New Roman" pitchFamily="18" charset="0"/>
              </a:rPr>
              <a:t>”</a:t>
            </a:r>
            <a:endParaRPr lang="en-US" dirty="0" smtClean="0">
              <a:latin typeface="Times New Roman" pitchFamily="18" charset="0"/>
            </a:endParaRPr>
          </a:p>
          <a:p>
            <a:pPr defTabSz="455613"/>
            <a:r>
              <a:rPr lang="en-US" dirty="0" smtClean="0">
                <a:latin typeface="Times New Roman" pitchFamily="18" charset="0"/>
              </a:rPr>
              <a:t>While their father is in the US and has not been able to catch a flight back home yet, their mother, </a:t>
            </a:r>
            <a:r>
              <a:rPr lang="en-US" dirty="0" err="1" smtClean="0">
                <a:latin typeface="Times New Roman" pitchFamily="18" charset="0"/>
              </a:rPr>
              <a:t>Uzma</a:t>
            </a:r>
            <a:r>
              <a:rPr lang="en-US" dirty="0" smtClean="0">
                <a:latin typeface="Times New Roman" pitchFamily="18" charset="0"/>
              </a:rPr>
              <a:t>, is in the </a:t>
            </a:r>
            <a:r>
              <a:rPr lang="en-US" dirty="0" smtClean="0">
                <a:latin typeface="Times New Roman" pitchFamily="18" charset="0"/>
                <a:hlinkClick r:id="rId5"/>
              </a:rPr>
              <a:t>Intensive Care Unit </a:t>
            </a:r>
            <a:r>
              <a:rPr lang="en-US" dirty="0" smtClean="0">
                <a:latin typeface="Times New Roman" pitchFamily="18" charset="0"/>
              </a:rPr>
              <a:t>(ICU). She still has no idea of what happened to her children.</a:t>
            </a:r>
          </a:p>
          <a:p>
            <a:pPr defTabSz="455613"/>
            <a:r>
              <a:rPr lang="en-US" dirty="0" smtClean="0">
                <a:latin typeface="Times New Roman" pitchFamily="18" charset="0"/>
              </a:rPr>
              <a:t>Remembering his children, </a:t>
            </a:r>
            <a:r>
              <a:rPr lang="en-US" dirty="0" err="1" smtClean="0">
                <a:latin typeface="Times New Roman" pitchFamily="18" charset="0"/>
              </a:rPr>
              <a:t>Insar</a:t>
            </a:r>
            <a:r>
              <a:rPr lang="en-US" dirty="0" smtClean="0">
                <a:latin typeface="Times New Roman" pitchFamily="18" charset="0"/>
              </a:rPr>
              <a:t> says,</a:t>
            </a:r>
          </a:p>
          <a:p>
            <a:pPr defTabSz="455613"/>
            <a:r>
              <a:rPr lang="en-US" altLang="en-US" dirty="0" smtClean="0">
                <a:latin typeface="Times New Roman" pitchFamily="18" charset="0"/>
              </a:rPr>
              <a:t>“</a:t>
            </a:r>
            <a:r>
              <a:rPr lang="en-US" dirty="0" smtClean="0">
                <a:latin typeface="Times New Roman" pitchFamily="18" charset="0"/>
              </a:rPr>
              <a:t>Children change our life. They show us new ways to love, new things to find joy in, and new ways to look at the world.</a:t>
            </a:r>
            <a:r>
              <a:rPr lang="en-US" altLang="en-US" dirty="0" smtClean="0">
                <a:latin typeface="Times New Roman" pitchFamily="18" charset="0"/>
              </a:rPr>
              <a:t>”</a:t>
            </a:r>
            <a:endParaRPr lang="en-US" dirty="0" smtClean="0">
              <a:latin typeface="Times New Roman" pitchFamily="18" charset="0"/>
            </a:endParaRPr>
          </a:p>
          <a:p>
            <a:pPr defTabSz="455613"/>
            <a:r>
              <a:rPr lang="en-US" dirty="0" smtClean="0">
                <a:latin typeface="Times New Roman" pitchFamily="18" charset="0"/>
              </a:rPr>
              <a:t>However, for </a:t>
            </a:r>
            <a:r>
              <a:rPr lang="en-US" dirty="0" err="1" smtClean="0">
                <a:latin typeface="Times New Roman" pitchFamily="18" charset="0"/>
              </a:rPr>
              <a:t>Insar</a:t>
            </a:r>
            <a:r>
              <a:rPr lang="en-US" dirty="0" smtClean="0">
                <a:latin typeface="Times New Roman" pitchFamily="18" charset="0"/>
              </a:rPr>
              <a:t> and </a:t>
            </a:r>
            <a:r>
              <a:rPr lang="en-US" dirty="0" err="1" smtClean="0">
                <a:latin typeface="Times New Roman" pitchFamily="18" charset="0"/>
              </a:rPr>
              <a:t>Uzma</a:t>
            </a:r>
            <a:r>
              <a:rPr lang="en-US" dirty="0" smtClean="0">
                <a:latin typeface="Times New Roman" pitchFamily="18" charset="0"/>
              </a:rPr>
              <a:t> the world has become dark and empty. This one incident has taken the light of their lives away and every room, every toy, every scribble will bring back painful memories. Their only wish will be to turn back time and see their children one last time, hold them tight and kiss their glowing faces. There will be times when getting through the day will feel like torture.</a:t>
            </a:r>
          </a:p>
          <a:p>
            <a:pPr defTabSz="455613"/>
            <a:r>
              <a:rPr lang="en-US" dirty="0" smtClean="0">
                <a:latin typeface="Times New Roman" pitchFamily="18" charset="0"/>
              </a:rPr>
              <a:t>All we can do is pray that with time, these memories will become less painful and that one day, </a:t>
            </a:r>
            <a:r>
              <a:rPr lang="en-US" dirty="0" err="1" smtClean="0">
                <a:latin typeface="Times New Roman" pitchFamily="18" charset="0"/>
              </a:rPr>
              <a:t>Insar</a:t>
            </a:r>
            <a:r>
              <a:rPr lang="en-US" dirty="0" smtClean="0">
                <a:latin typeface="Times New Roman" pitchFamily="18" charset="0"/>
              </a:rPr>
              <a:t> and </a:t>
            </a:r>
            <a:r>
              <a:rPr lang="en-US" dirty="0" err="1" smtClean="0">
                <a:latin typeface="Times New Roman" pitchFamily="18" charset="0"/>
              </a:rPr>
              <a:t>Uzma</a:t>
            </a:r>
            <a:r>
              <a:rPr lang="en-US" dirty="0" smtClean="0">
                <a:latin typeface="Times New Roman" pitchFamily="18" charset="0"/>
              </a:rPr>
              <a:t> will begin to re-build their lives. We hope that they will learn to carry with them, happy memories of the love they shared with their precious children, even if it was for such a short time.</a:t>
            </a:r>
          </a:p>
          <a:p>
            <a:pPr defTabSz="455613"/>
            <a:endParaRPr lang="en-US" dirty="0" smtClean="0">
              <a:latin typeface="Times New Roman" pitchFamily="18" charset="0"/>
            </a:endParaRPr>
          </a:p>
          <a:p>
            <a:pPr defTabSz="455613"/>
            <a:r>
              <a:rPr lang="en-US" dirty="0" smtClean="0">
                <a:latin typeface="Times New Roman" pitchFamily="18" charset="0"/>
              </a:rPr>
              <a:t>http://blogs.tribune.com.pk/story/18971/they-were-just-children-not-christian-children/</a:t>
            </a:r>
          </a:p>
          <a:p>
            <a:pPr defTabSz="455613"/>
            <a:endParaRPr lang="en-US" dirty="0" smtClean="0">
              <a:latin typeface="Times New Roman" pitchFamily="18" charset="0"/>
            </a:endParaRPr>
          </a:p>
        </p:txBody>
      </p:sp>
    </p:spTree>
    <p:extLst>
      <p:ext uri="{BB962C8B-B14F-4D97-AF65-F5344CB8AC3E}">
        <p14:creationId xmlns:p14="http://schemas.microsoft.com/office/powerpoint/2010/main" val="1374230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F00CAAC-D855-4648-9D5E-5F41C13990C3}" type="slidenum">
              <a:rPr lang="en-GB" sz="1200">
                <a:solidFill>
                  <a:srgbClr val="FFFFFF"/>
                </a:solidFill>
              </a:rPr>
              <a:pPr/>
              <a:t>47</a:t>
            </a:fld>
            <a:endParaRPr lang="en-GB" sz="1200">
              <a:solidFill>
                <a:srgbClr val="FFFFFF"/>
              </a:solidFill>
            </a:endParaRPr>
          </a:p>
        </p:txBody>
      </p:sp>
      <p:sp>
        <p:nvSpPr>
          <p:cNvPr id="581635" name="Rectangle 2"/>
          <p:cNvSpPr>
            <a:spLocks noGrp="1" noRot="1" noChangeAspect="1" noChangeArrowheads="1" noTextEdit="1"/>
          </p:cNvSpPr>
          <p:nvPr>
            <p:ph type="sldImg"/>
          </p:nvPr>
        </p:nvSpPr>
        <p:spPr>
          <a:ln/>
        </p:spPr>
      </p:sp>
      <p:sp>
        <p:nvSpPr>
          <p:cNvPr id="581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err="1" smtClean="0">
                <a:latin typeface="Times New Roman" pitchFamily="18" charset="0"/>
              </a:rPr>
              <a:t>Jumlah</a:t>
            </a:r>
            <a:r>
              <a:rPr lang="en-US" dirty="0" smtClean="0">
                <a:latin typeface="Times New Roman" pitchFamily="18" charset="0"/>
              </a:rPr>
              <a:t> korban</a:t>
            </a:r>
            <a:r>
              <a:rPr lang="en-US" baseline="0" dirty="0" smtClean="0">
                <a:latin typeface="Times New Roman" pitchFamily="18" charset="0"/>
              </a:rPr>
              <a:t> yang </a:t>
            </a:r>
            <a:r>
              <a:rPr lang="en-US" baseline="0" dirty="0" err="1" smtClean="0">
                <a:latin typeface="Times New Roman" pitchFamily="18" charset="0"/>
              </a:rPr>
              <a:t>mengejutkan</a:t>
            </a:r>
            <a:r>
              <a:rPr lang="en-US" dirty="0" smtClean="0">
                <a:latin typeface="Times New Roman" pitchFamily="18" charset="0"/>
              </a:rPr>
              <a:t>!</a:t>
            </a:r>
          </a:p>
        </p:txBody>
      </p:sp>
    </p:spTree>
    <p:extLst>
      <p:ext uri="{BB962C8B-B14F-4D97-AF65-F5344CB8AC3E}">
        <p14:creationId xmlns:p14="http://schemas.microsoft.com/office/powerpoint/2010/main" val="3799932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F54F699-12D3-4AD3-9460-66F1048D7A5D}" type="slidenum">
              <a:rPr lang="en-GB" sz="1200">
                <a:solidFill>
                  <a:srgbClr val="FFFFFF"/>
                </a:solidFill>
              </a:rPr>
              <a:pPr/>
              <a:t>48</a:t>
            </a:fld>
            <a:endParaRPr lang="en-GB" sz="1200">
              <a:solidFill>
                <a:srgbClr val="FFFFFF"/>
              </a:solidFill>
            </a:endParaRPr>
          </a:p>
        </p:txBody>
      </p:sp>
      <p:sp>
        <p:nvSpPr>
          <p:cNvPr id="582659" name="Rectangle 2"/>
          <p:cNvSpPr>
            <a:spLocks noGrp="1" noRot="1" noChangeAspect="1" noChangeArrowheads="1" noTextEdit="1"/>
          </p:cNvSpPr>
          <p:nvPr>
            <p:ph type="sldImg"/>
          </p:nvPr>
        </p:nvSpPr>
        <p:spPr>
          <a:ln/>
        </p:spPr>
      </p:sp>
      <p:sp>
        <p:nvSpPr>
          <p:cNvPr id="582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pitchFamily="18" charset="0"/>
              </a:rPr>
              <a:t>The grief is unimaginable.</a:t>
            </a:r>
          </a:p>
        </p:txBody>
      </p:sp>
    </p:spTree>
    <p:extLst>
      <p:ext uri="{BB962C8B-B14F-4D97-AF65-F5344CB8AC3E}">
        <p14:creationId xmlns:p14="http://schemas.microsoft.com/office/powerpoint/2010/main" val="2646817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B1A90BD-BDDB-498F-B2CD-647EE122477C}" type="slidenum">
              <a:rPr lang="en-GB" sz="1200">
                <a:solidFill>
                  <a:srgbClr val="FFFFFF"/>
                </a:solidFill>
              </a:rPr>
              <a:pPr/>
              <a:t>49</a:t>
            </a:fld>
            <a:endParaRPr lang="en-GB" sz="1200">
              <a:solidFill>
                <a:srgbClr val="FFFFFF"/>
              </a:solidFill>
            </a:endParaRPr>
          </a:p>
        </p:txBody>
      </p:sp>
      <p:sp>
        <p:nvSpPr>
          <p:cNvPr id="583683" name="Rectangle 2"/>
          <p:cNvSpPr>
            <a:spLocks noGrp="1" noRot="1" noChangeAspect="1" noChangeArrowheads="1" noTextEdit="1"/>
          </p:cNvSpPr>
          <p:nvPr>
            <p:ph type="sldImg"/>
          </p:nvPr>
        </p:nvSpPr>
        <p:spPr>
          <a:ln/>
        </p:spPr>
      </p:sp>
      <p:sp>
        <p:nvSpPr>
          <p:cNvPr id="583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err="1" smtClean="0">
                <a:latin typeface="Times New Roman" pitchFamily="18" charset="0"/>
              </a:rPr>
              <a:t>Tragedi</a:t>
            </a:r>
            <a:r>
              <a:rPr lang="en-US" dirty="0" smtClean="0">
                <a:latin typeface="Times New Roman" pitchFamily="18" charset="0"/>
              </a:rPr>
              <a:t> </a:t>
            </a:r>
            <a:r>
              <a:rPr lang="en-US" dirty="0" err="1" smtClean="0">
                <a:latin typeface="Times New Roman" pitchFamily="18" charset="0"/>
              </a:rPr>
              <a:t>tersebut</a:t>
            </a:r>
            <a:r>
              <a:rPr lang="en-US" dirty="0" smtClean="0">
                <a:latin typeface="Times New Roman" pitchFamily="18" charset="0"/>
              </a:rPr>
              <a:t> </a:t>
            </a:r>
            <a:r>
              <a:rPr lang="en-US" dirty="0" err="1" smtClean="0">
                <a:latin typeface="Times New Roman" pitchFamily="18" charset="0"/>
              </a:rPr>
              <a:t>dipersulit</a:t>
            </a:r>
            <a:r>
              <a:rPr lang="en-US" dirty="0" smtClean="0">
                <a:latin typeface="Times New Roman" pitchFamily="18" charset="0"/>
              </a:rPr>
              <a:t> </a:t>
            </a:r>
            <a:r>
              <a:rPr lang="en-US" dirty="0" err="1" smtClean="0">
                <a:latin typeface="Times New Roman" pitchFamily="18" charset="0"/>
              </a:rPr>
              <a:t>dengan</a:t>
            </a:r>
            <a:r>
              <a:rPr lang="en-US" dirty="0" smtClean="0">
                <a:latin typeface="Times New Roman" pitchFamily="18" charset="0"/>
              </a:rPr>
              <a:t> </a:t>
            </a:r>
            <a:r>
              <a:rPr lang="en-US" dirty="0" err="1" smtClean="0">
                <a:latin typeface="Times New Roman" pitchFamily="18" charset="0"/>
              </a:rPr>
              <a:t>fakta</a:t>
            </a:r>
            <a:r>
              <a:rPr lang="en-US" baseline="0" dirty="0" smtClean="0">
                <a:latin typeface="Times New Roman" pitchFamily="18" charset="0"/>
              </a:rPr>
              <a:t> </a:t>
            </a:r>
            <a:r>
              <a:rPr lang="en-US" baseline="0" dirty="0" err="1" smtClean="0">
                <a:latin typeface="Times New Roman" pitchFamily="18" charset="0"/>
              </a:rPr>
              <a:t>bahwa</a:t>
            </a:r>
            <a:r>
              <a:rPr lang="en-US" baseline="0" dirty="0" smtClean="0">
                <a:latin typeface="Times New Roman" pitchFamily="18" charset="0"/>
              </a:rPr>
              <a:t> </a:t>
            </a:r>
            <a:r>
              <a:rPr lang="en-US" baseline="0" dirty="0" err="1" smtClean="0">
                <a:latin typeface="Times New Roman" pitchFamily="18" charset="0"/>
              </a:rPr>
              <a:t>Rumah</a:t>
            </a:r>
            <a:r>
              <a:rPr lang="en-US" baseline="0" dirty="0" smtClean="0">
                <a:latin typeface="Times New Roman" pitchFamily="18" charset="0"/>
              </a:rPr>
              <a:t> </a:t>
            </a:r>
            <a:r>
              <a:rPr lang="en-US" baseline="0" dirty="0" err="1" smtClean="0">
                <a:latin typeface="Times New Roman" pitchFamily="18" charset="0"/>
              </a:rPr>
              <a:t>Sakit</a:t>
            </a:r>
            <a:r>
              <a:rPr lang="en-US" baseline="0" dirty="0" smtClean="0">
                <a:latin typeface="Times New Roman" pitchFamily="18" charset="0"/>
              </a:rPr>
              <a:t> </a:t>
            </a:r>
            <a:r>
              <a:rPr lang="en-US" baseline="0" dirty="0" err="1" smtClean="0">
                <a:latin typeface="Times New Roman" pitchFamily="18" charset="0"/>
              </a:rPr>
              <a:t>lokal</a:t>
            </a:r>
            <a:r>
              <a:rPr lang="en-US" baseline="0" dirty="0" smtClean="0">
                <a:latin typeface="Times New Roman" pitchFamily="18" charset="0"/>
              </a:rPr>
              <a:t> </a:t>
            </a:r>
            <a:r>
              <a:rPr lang="en-US" baseline="0" dirty="0" err="1" smtClean="0">
                <a:latin typeface="Times New Roman" pitchFamily="18" charset="0"/>
              </a:rPr>
              <a:t>tidak</a:t>
            </a:r>
            <a:r>
              <a:rPr lang="en-US" baseline="0" dirty="0" smtClean="0">
                <a:latin typeface="Times New Roman" pitchFamily="18" charset="0"/>
              </a:rPr>
              <a:t> </a:t>
            </a:r>
            <a:r>
              <a:rPr lang="en-US" baseline="0" dirty="0" err="1" smtClean="0">
                <a:latin typeface="Times New Roman" pitchFamily="18" charset="0"/>
              </a:rPr>
              <a:t>dapat</a:t>
            </a:r>
            <a:r>
              <a:rPr lang="en-US" baseline="0" dirty="0" smtClean="0">
                <a:latin typeface="Times New Roman" pitchFamily="18" charset="0"/>
              </a:rPr>
              <a:t> </a:t>
            </a:r>
            <a:r>
              <a:rPr lang="en-US" baseline="0" dirty="0" err="1" smtClean="0">
                <a:latin typeface="Times New Roman" pitchFamily="18" charset="0"/>
              </a:rPr>
              <a:t>menangani</a:t>
            </a:r>
            <a:r>
              <a:rPr lang="en-US" baseline="0" dirty="0" smtClean="0">
                <a:latin typeface="Times New Roman" pitchFamily="18" charset="0"/>
              </a:rPr>
              <a:t> </a:t>
            </a:r>
            <a:r>
              <a:rPr lang="en-US" baseline="0" dirty="0" err="1" smtClean="0">
                <a:latin typeface="Times New Roman" pitchFamily="18" charset="0"/>
              </a:rPr>
              <a:t>krisis</a:t>
            </a:r>
            <a:r>
              <a:rPr lang="en-US" baseline="0" dirty="0" smtClean="0">
                <a:latin typeface="Times New Roman" pitchFamily="18" charset="0"/>
              </a:rPr>
              <a:t> </a:t>
            </a:r>
            <a:r>
              <a:rPr lang="en-US" baseline="0" dirty="0" err="1" smtClean="0">
                <a:latin typeface="Times New Roman" pitchFamily="18" charset="0"/>
              </a:rPr>
              <a:t>ini</a:t>
            </a:r>
            <a:r>
              <a:rPr lang="en-US" baseline="0" dirty="0" smtClean="0">
                <a:latin typeface="Times New Roman" pitchFamily="18" charset="0"/>
              </a:rPr>
              <a:t> </a:t>
            </a:r>
            <a:r>
              <a:rPr lang="en-US" baseline="0" dirty="0" err="1" smtClean="0">
                <a:latin typeface="Times New Roman" pitchFamily="18" charset="0"/>
              </a:rPr>
              <a:t>terutama</a:t>
            </a:r>
            <a:r>
              <a:rPr lang="en-US" baseline="0" dirty="0" smtClean="0">
                <a:latin typeface="Times New Roman" pitchFamily="18" charset="0"/>
              </a:rPr>
              <a:t> </a:t>
            </a:r>
            <a:r>
              <a:rPr lang="en-US" baseline="0" dirty="0" err="1" smtClean="0">
                <a:latin typeface="Times New Roman" pitchFamily="18" charset="0"/>
              </a:rPr>
              <a:t>karena</a:t>
            </a:r>
            <a:r>
              <a:rPr lang="en-US" baseline="0" dirty="0" smtClean="0">
                <a:latin typeface="Times New Roman" pitchFamily="18" charset="0"/>
              </a:rPr>
              <a:t> </a:t>
            </a:r>
            <a:r>
              <a:rPr lang="en-US" baseline="0" dirty="0" err="1" smtClean="0">
                <a:latin typeface="Times New Roman" pitchFamily="18" charset="0"/>
              </a:rPr>
              <a:t>dokter</a:t>
            </a:r>
            <a:r>
              <a:rPr lang="en-US" baseline="0" dirty="0" smtClean="0">
                <a:latin typeface="Times New Roman" pitchFamily="18" charset="0"/>
              </a:rPr>
              <a:t> </a:t>
            </a:r>
            <a:r>
              <a:rPr lang="en-US" baseline="0" dirty="0" err="1" smtClean="0">
                <a:latin typeface="Times New Roman" pitchFamily="18" charset="0"/>
              </a:rPr>
              <a:t>lokal</a:t>
            </a:r>
            <a:r>
              <a:rPr lang="en-US" baseline="0" dirty="0" smtClean="0">
                <a:latin typeface="Times New Roman" pitchFamily="18" charset="0"/>
              </a:rPr>
              <a:t> </a:t>
            </a:r>
            <a:r>
              <a:rPr lang="en-US" baseline="0" dirty="0" err="1" smtClean="0">
                <a:latin typeface="Times New Roman" pitchFamily="18" charset="0"/>
              </a:rPr>
              <a:t>dan</a:t>
            </a:r>
            <a:r>
              <a:rPr lang="en-US" baseline="0" dirty="0" smtClean="0">
                <a:latin typeface="Times New Roman" pitchFamily="18" charset="0"/>
              </a:rPr>
              <a:t> </a:t>
            </a:r>
            <a:r>
              <a:rPr lang="en-US" baseline="0" dirty="0" err="1" smtClean="0">
                <a:latin typeface="Times New Roman" pitchFamily="18" charset="0"/>
              </a:rPr>
              <a:t>paramedis</a:t>
            </a:r>
            <a:r>
              <a:rPr lang="en-US" baseline="0" dirty="0" smtClean="0">
                <a:latin typeface="Times New Roman" pitchFamily="18" charset="0"/>
              </a:rPr>
              <a:t> </a:t>
            </a:r>
            <a:r>
              <a:rPr lang="en-US" baseline="0" dirty="0" err="1" smtClean="0">
                <a:latin typeface="Times New Roman" pitchFamily="18" charset="0"/>
              </a:rPr>
              <a:t>menolak</a:t>
            </a:r>
            <a:r>
              <a:rPr lang="en-US" baseline="0" dirty="0" smtClean="0">
                <a:latin typeface="Times New Roman" pitchFamily="18" charset="0"/>
              </a:rPr>
              <a:t> </a:t>
            </a:r>
            <a:r>
              <a:rPr lang="en-US" baseline="0" dirty="0" err="1" smtClean="0">
                <a:latin typeface="Times New Roman" pitchFamily="18" charset="0"/>
              </a:rPr>
              <a:t>datang</a:t>
            </a:r>
            <a:r>
              <a:rPr lang="en-US" baseline="0" dirty="0" smtClean="0">
                <a:latin typeface="Times New Roman" pitchFamily="18" charset="0"/>
              </a:rPr>
              <a:t> </a:t>
            </a:r>
            <a:r>
              <a:rPr lang="en-US" baseline="0" dirty="0" err="1" smtClean="0">
                <a:latin typeface="Times New Roman" pitchFamily="18" charset="0"/>
              </a:rPr>
              <a:t>ke</a:t>
            </a:r>
            <a:r>
              <a:rPr lang="en-US" baseline="0" dirty="0" smtClean="0">
                <a:latin typeface="Times New Roman" pitchFamily="18" charset="0"/>
              </a:rPr>
              <a:t> </a:t>
            </a:r>
            <a:r>
              <a:rPr lang="en-US" baseline="0" dirty="0" err="1" smtClean="0">
                <a:latin typeface="Times New Roman" pitchFamily="18" charset="0"/>
              </a:rPr>
              <a:t>Rumah</a:t>
            </a:r>
            <a:r>
              <a:rPr lang="en-US" baseline="0" dirty="0" smtClean="0">
                <a:latin typeface="Times New Roman" pitchFamily="18" charset="0"/>
              </a:rPr>
              <a:t> </a:t>
            </a:r>
            <a:r>
              <a:rPr lang="en-US" baseline="0" dirty="0" err="1" smtClean="0">
                <a:latin typeface="Times New Roman" pitchFamily="18" charset="0"/>
              </a:rPr>
              <a:t>Sakit</a:t>
            </a:r>
            <a:r>
              <a:rPr lang="en-US" baseline="0" dirty="0" smtClean="0">
                <a:latin typeface="Times New Roman" pitchFamily="18" charset="0"/>
              </a:rPr>
              <a:t> </a:t>
            </a:r>
            <a:r>
              <a:rPr lang="en-US" baseline="0" dirty="0" err="1" smtClean="0">
                <a:latin typeface="Times New Roman" pitchFamily="18" charset="0"/>
              </a:rPr>
              <a:t>untuk</a:t>
            </a:r>
            <a:r>
              <a:rPr lang="en-US" baseline="0" dirty="0" smtClean="0">
                <a:latin typeface="Times New Roman" pitchFamily="18" charset="0"/>
              </a:rPr>
              <a:t> </a:t>
            </a:r>
            <a:r>
              <a:rPr lang="en-US" baseline="0" dirty="0" err="1" smtClean="0">
                <a:latin typeface="Times New Roman" pitchFamily="18" charset="0"/>
              </a:rPr>
              <a:t>mengobati</a:t>
            </a:r>
            <a:r>
              <a:rPr lang="en-US" baseline="0" dirty="0" smtClean="0">
                <a:latin typeface="Times New Roman" pitchFamily="18" charset="0"/>
              </a:rPr>
              <a:t> orang Kristen</a:t>
            </a:r>
            <a:r>
              <a:rPr lang="en-US" dirty="0" smtClean="0">
                <a:latin typeface="Times New Roman" pitchFamily="18" charset="0"/>
              </a:rPr>
              <a:t>—</a:t>
            </a:r>
            <a:r>
              <a:rPr lang="en-US" dirty="0" err="1" smtClean="0">
                <a:latin typeface="Times New Roman" pitchFamily="18" charset="0"/>
              </a:rPr>
              <a:t>sampai</a:t>
            </a:r>
            <a:r>
              <a:rPr lang="en-US" baseline="0" dirty="0" smtClean="0">
                <a:latin typeface="Times New Roman" pitchFamily="18" charset="0"/>
              </a:rPr>
              <a:t> </a:t>
            </a:r>
            <a:r>
              <a:rPr lang="en-US" baseline="0" dirty="0" err="1" smtClean="0">
                <a:latin typeface="Times New Roman" pitchFamily="18" charset="0"/>
              </a:rPr>
              <a:t>pemimpin</a:t>
            </a:r>
            <a:r>
              <a:rPr lang="en-US" baseline="0" dirty="0" smtClean="0">
                <a:latin typeface="Times New Roman" pitchFamily="18" charset="0"/>
              </a:rPr>
              <a:t> </a:t>
            </a:r>
            <a:r>
              <a:rPr lang="en-US" baseline="0" dirty="0" err="1" smtClean="0">
                <a:latin typeface="Times New Roman" pitchFamily="18" charset="0"/>
              </a:rPr>
              <a:t>politikus</a:t>
            </a:r>
            <a:r>
              <a:rPr lang="en-US" baseline="0" dirty="0" smtClean="0">
                <a:latin typeface="Times New Roman" pitchFamily="18" charset="0"/>
              </a:rPr>
              <a:t> </a:t>
            </a:r>
            <a:r>
              <a:rPr lang="en-US" baseline="0" dirty="0" err="1" smtClean="0">
                <a:latin typeface="Times New Roman" pitchFamily="18" charset="0"/>
              </a:rPr>
              <a:t>lokal</a:t>
            </a:r>
            <a:r>
              <a:rPr lang="en-US" baseline="0" dirty="0" smtClean="0">
                <a:latin typeface="Times New Roman" pitchFamily="18" charset="0"/>
              </a:rPr>
              <a:t> </a:t>
            </a:r>
            <a:r>
              <a:rPr lang="en-US" baseline="0" dirty="0" err="1" smtClean="0">
                <a:latin typeface="Times New Roman" pitchFamily="18" charset="0"/>
              </a:rPr>
              <a:t>memerintahkan</a:t>
            </a:r>
            <a:r>
              <a:rPr lang="en-US" baseline="0" dirty="0" smtClean="0">
                <a:latin typeface="Times New Roman" pitchFamily="18" charset="0"/>
              </a:rPr>
              <a:t> </a:t>
            </a:r>
            <a:r>
              <a:rPr lang="en-US" baseline="0" dirty="0" err="1" smtClean="0">
                <a:latin typeface="Times New Roman" pitchFamily="18" charset="0"/>
              </a:rPr>
              <a:t>mereka</a:t>
            </a:r>
            <a:r>
              <a:rPr lang="en-US" baseline="0" dirty="0" smtClean="0">
                <a:latin typeface="Times New Roman" pitchFamily="18" charset="0"/>
              </a:rPr>
              <a:t> </a:t>
            </a:r>
            <a:r>
              <a:rPr lang="en-US" baseline="0" dirty="0" err="1" smtClean="0">
                <a:latin typeface="Times New Roman" pitchFamily="18" charset="0"/>
              </a:rPr>
              <a:t>untuk</a:t>
            </a:r>
            <a:r>
              <a:rPr lang="en-US" baseline="0" dirty="0" smtClean="0">
                <a:latin typeface="Times New Roman" pitchFamily="18" charset="0"/>
              </a:rPr>
              <a:t> </a:t>
            </a:r>
            <a:r>
              <a:rPr lang="en-US" baseline="0" dirty="0" err="1" smtClean="0">
                <a:latin typeface="Times New Roman" pitchFamily="18" charset="0"/>
              </a:rPr>
              <a:t>datang</a:t>
            </a:r>
            <a:r>
              <a:rPr lang="en-US" baseline="0" dirty="0" smtClean="0">
                <a:latin typeface="Times New Roman" pitchFamily="18" charset="0"/>
              </a:rPr>
              <a:t> </a:t>
            </a:r>
            <a:r>
              <a:rPr lang="en-US" baseline="0" dirty="0" err="1" smtClean="0">
                <a:latin typeface="Times New Roman" pitchFamily="18" charset="0"/>
              </a:rPr>
              <a:t>ke</a:t>
            </a:r>
            <a:r>
              <a:rPr lang="en-US" baseline="0" dirty="0" smtClean="0">
                <a:latin typeface="Times New Roman" pitchFamily="18" charset="0"/>
              </a:rPr>
              <a:t> </a:t>
            </a:r>
            <a:r>
              <a:rPr lang="en-US" baseline="0" dirty="0" err="1" smtClean="0">
                <a:latin typeface="Times New Roman" pitchFamily="18" charset="0"/>
              </a:rPr>
              <a:t>Rumah</a:t>
            </a:r>
            <a:r>
              <a:rPr lang="en-US" baseline="0" dirty="0" smtClean="0">
                <a:latin typeface="Times New Roman" pitchFamily="18" charset="0"/>
              </a:rPr>
              <a:t> </a:t>
            </a:r>
            <a:r>
              <a:rPr lang="en-US" baseline="0" dirty="0" err="1" smtClean="0">
                <a:latin typeface="Times New Roman" pitchFamily="18" charset="0"/>
              </a:rPr>
              <a:t>Sakait</a:t>
            </a:r>
            <a:r>
              <a:rPr lang="en-US" baseline="0" dirty="0" smtClean="0">
                <a:latin typeface="Times New Roman" pitchFamily="18" charset="0"/>
              </a:rPr>
              <a:t> </a:t>
            </a:r>
            <a:r>
              <a:rPr lang="en-US" baseline="0" dirty="0" err="1" smtClean="0">
                <a:latin typeface="Times New Roman" pitchFamily="18" charset="0"/>
              </a:rPr>
              <a:t>atau</a:t>
            </a:r>
            <a:r>
              <a:rPr lang="en-US" baseline="0" dirty="0" smtClean="0">
                <a:latin typeface="Times New Roman" pitchFamily="18" charset="0"/>
              </a:rPr>
              <a:t> </a:t>
            </a:r>
            <a:r>
              <a:rPr lang="en-US" baseline="0" dirty="0" err="1" smtClean="0">
                <a:latin typeface="Times New Roman" pitchFamily="18" charset="0"/>
              </a:rPr>
              <a:t>pekerjaan</a:t>
            </a:r>
            <a:r>
              <a:rPr lang="en-US" baseline="0" dirty="0" smtClean="0">
                <a:latin typeface="Times New Roman" pitchFamily="18" charset="0"/>
              </a:rPr>
              <a:t> </a:t>
            </a:r>
            <a:r>
              <a:rPr lang="en-US" baseline="0" dirty="0" err="1" smtClean="0">
                <a:latin typeface="Times New Roman" pitchFamily="18" charset="0"/>
              </a:rPr>
              <a:t>mereka</a:t>
            </a:r>
            <a:r>
              <a:rPr lang="en-US" baseline="0" dirty="0" smtClean="0">
                <a:latin typeface="Times New Roman" pitchFamily="18" charset="0"/>
              </a:rPr>
              <a:t> </a:t>
            </a:r>
            <a:r>
              <a:rPr lang="en-US" baseline="0" dirty="0" err="1" smtClean="0">
                <a:latin typeface="Times New Roman" pitchFamily="18" charset="0"/>
              </a:rPr>
              <a:t>akan</a:t>
            </a:r>
            <a:r>
              <a:rPr lang="en-US" baseline="0" dirty="0" smtClean="0">
                <a:latin typeface="Times New Roman" pitchFamily="18" charset="0"/>
              </a:rPr>
              <a:t> </a:t>
            </a:r>
            <a:r>
              <a:rPr lang="en-US" baseline="0" dirty="0" err="1" smtClean="0">
                <a:latin typeface="Times New Roman" pitchFamily="18" charset="0"/>
              </a:rPr>
              <a:t>terancam</a:t>
            </a:r>
            <a:r>
              <a:rPr lang="en-US" baseline="0" dirty="0" smtClean="0">
                <a:latin typeface="Times New Roman" pitchFamily="18" charset="0"/>
              </a:rPr>
              <a:t>.</a:t>
            </a:r>
            <a:endParaRPr lang="en-US" dirty="0" smtClean="0">
              <a:latin typeface="Times New Roman" pitchFamily="18" charset="0"/>
            </a:endParaRPr>
          </a:p>
          <a:p>
            <a:endParaRPr lang="en-US" dirty="0" smtClean="0">
              <a:latin typeface="Times New Roman" pitchFamily="18" charset="0"/>
            </a:endParaRPr>
          </a:p>
          <a:p>
            <a:r>
              <a:rPr lang="en-US" dirty="0" err="1" smtClean="0">
                <a:latin typeface="Times New Roman" pitchFamily="18" charset="0"/>
              </a:rPr>
              <a:t>Artikel</a:t>
            </a:r>
            <a:r>
              <a:rPr lang="en-US" dirty="0" smtClean="0">
                <a:latin typeface="Times New Roman" pitchFamily="18" charset="0"/>
              </a:rPr>
              <a:t> </a:t>
            </a:r>
            <a:r>
              <a:rPr lang="en-US" dirty="0" err="1" smtClean="0">
                <a:latin typeface="Times New Roman" pitchFamily="18" charset="0"/>
              </a:rPr>
              <a:t>lengkap</a:t>
            </a:r>
            <a:r>
              <a:rPr lang="en-US" dirty="0" smtClean="0">
                <a:latin typeface="Times New Roman" pitchFamily="18" charset="0"/>
              </a:rPr>
              <a:t>:</a:t>
            </a:r>
          </a:p>
          <a:p>
            <a:endParaRPr lang="en-US" dirty="0" smtClean="0">
              <a:latin typeface="Times New Roman" pitchFamily="18" charset="0"/>
            </a:endParaRPr>
          </a:p>
          <a:p>
            <a:r>
              <a:rPr lang="en-US" dirty="0" smtClean="0">
                <a:latin typeface="Times New Roman" pitchFamily="18" charset="0"/>
              </a:rPr>
              <a:t>PESHAWAR - Death toll from Sunday</a:t>
            </a:r>
            <a:r>
              <a:rPr lang="en-US" altLang="en-US" dirty="0" smtClean="0">
                <a:latin typeface="Times New Roman" pitchFamily="18" charset="0"/>
              </a:rPr>
              <a:t>’</a:t>
            </a:r>
            <a:r>
              <a:rPr lang="en-US" dirty="0" smtClean="0">
                <a:latin typeface="Times New Roman" pitchFamily="18" charset="0"/>
              </a:rPr>
              <a:t>s twin bombings at All Saints Church was horrendous and Lady Reading Hospital was running out of caskets, beds and medicine for the wounded; and on top of that doctors and paramedics were absent. </a:t>
            </a:r>
            <a:br>
              <a:rPr lang="en-US" dirty="0" smtClean="0">
                <a:latin typeface="Times New Roman" pitchFamily="18" charset="0"/>
              </a:rPr>
            </a:br>
            <a:r>
              <a:rPr lang="en-US" dirty="0" smtClean="0">
                <a:latin typeface="Times New Roman" pitchFamily="18" charset="0"/>
              </a:rPr>
              <a:t>To give vent to their anger over sorry state of affairs at the public health </a:t>
            </a:r>
            <a:r>
              <a:rPr lang="en-US" dirty="0" err="1" smtClean="0">
                <a:latin typeface="Times New Roman" pitchFamily="18" charset="0"/>
              </a:rPr>
              <a:t>centre</a:t>
            </a:r>
            <a:r>
              <a:rPr lang="en-US" dirty="0" smtClean="0">
                <a:latin typeface="Times New Roman" pitchFamily="18" charset="0"/>
              </a:rPr>
              <a:t>, attendants of the injured ransacked the hospital and chanted slogans against Khyber Pakhtunkhwa government for its inability to ensure every sort of health facility during the emergency situation. </a:t>
            </a:r>
            <a:br>
              <a:rPr lang="en-US" dirty="0" smtClean="0">
                <a:latin typeface="Times New Roman" pitchFamily="18" charset="0"/>
              </a:rPr>
            </a:br>
            <a:r>
              <a:rPr lang="en-US" dirty="0" smtClean="0">
                <a:latin typeface="Times New Roman" pitchFamily="18" charset="0"/>
              </a:rPr>
              <a:t>Insufficient number of doctors and nurses was present at the hospital that could hardly provide first aid treatment to over 100 injured ferried from the blast site. Despite the fact that an emergency was declared, most of the doctors remained absent from their duties. </a:t>
            </a:r>
            <a:br>
              <a:rPr lang="en-US" dirty="0" smtClean="0">
                <a:latin typeface="Times New Roman" pitchFamily="18" charset="0"/>
              </a:rPr>
            </a:br>
            <a:r>
              <a:rPr lang="en-US" dirty="0" smtClean="0">
                <a:latin typeface="Times New Roman" pitchFamily="18" charset="0"/>
              </a:rPr>
              <a:t>It came as a shock to learn that a provincial government so willing to provide free of cost treatment and medicines slipped on ensuring hassle-free health services. As a result, most of the injured could not get medical aid in a timely manner, while many of the injured had to lie down across the floor due to shortage of beds. </a:t>
            </a:r>
            <a:br>
              <a:rPr lang="en-US" dirty="0" smtClean="0">
                <a:latin typeface="Times New Roman" pitchFamily="18" charset="0"/>
              </a:rPr>
            </a:br>
            <a:r>
              <a:rPr lang="en-US" dirty="0" smtClean="0">
                <a:latin typeface="Times New Roman" pitchFamily="18" charset="0"/>
              </a:rPr>
              <a:t>Nevertheless, when Pakistan </a:t>
            </a:r>
            <a:r>
              <a:rPr lang="en-US" dirty="0" err="1" smtClean="0">
                <a:latin typeface="Times New Roman" pitchFamily="18" charset="0"/>
              </a:rPr>
              <a:t>Tehreek</a:t>
            </a:r>
            <a:r>
              <a:rPr lang="en-US" dirty="0" smtClean="0">
                <a:latin typeface="Times New Roman" pitchFamily="18" charset="0"/>
              </a:rPr>
              <a:t>-e-</a:t>
            </a:r>
            <a:r>
              <a:rPr lang="en-US" dirty="0" err="1" smtClean="0">
                <a:latin typeface="Times New Roman" pitchFamily="18" charset="0"/>
              </a:rPr>
              <a:t>Insaf</a:t>
            </a:r>
            <a:r>
              <a:rPr lang="en-US" dirty="0" smtClean="0">
                <a:latin typeface="Times New Roman" pitchFamily="18" charset="0"/>
              </a:rPr>
              <a:t> chief Imran Khan came in, most of the doctors had to pull up their socks in order to save their skin. </a:t>
            </a:r>
            <a:br>
              <a:rPr lang="en-US" dirty="0" smtClean="0">
                <a:latin typeface="Times New Roman" pitchFamily="18" charset="0"/>
              </a:rPr>
            </a:br>
            <a:r>
              <a:rPr lang="en-US" dirty="0" smtClean="0">
                <a:latin typeface="Times New Roman" pitchFamily="18" charset="0"/>
              </a:rPr>
              <a:t>People from different walks of life </a:t>
            </a:r>
            <a:r>
              <a:rPr lang="en-US" dirty="0" err="1" smtClean="0">
                <a:latin typeface="Times New Roman" pitchFamily="18" charset="0"/>
              </a:rPr>
              <a:t>criticised</a:t>
            </a:r>
            <a:r>
              <a:rPr lang="en-US" dirty="0" smtClean="0">
                <a:latin typeface="Times New Roman" pitchFamily="18" charset="0"/>
              </a:rPr>
              <a:t> PTI-led provincial government for its poor performance and asked it to provide all sort of health facilities to the injured. They also demanded stern action against the negligent doctors.</a:t>
            </a:r>
          </a:p>
          <a:p>
            <a:endParaRPr lang="en-US" dirty="0" smtClean="0">
              <a:latin typeface="Times New Roman" pitchFamily="18" charset="0"/>
            </a:endParaRPr>
          </a:p>
          <a:p>
            <a:r>
              <a:rPr lang="en-US" dirty="0" smtClean="0">
                <a:latin typeface="Times New Roman" pitchFamily="18" charset="0"/>
              </a:rPr>
              <a:t>http://www.nation.com.pk/pakistan-news-newspaper-daily-english-online/national/23-Sep-2013/peshawar-hospital-ransacked-for-absence-of-docs-facilities</a:t>
            </a:r>
          </a:p>
        </p:txBody>
      </p:sp>
    </p:spTree>
    <p:extLst>
      <p:ext uri="{BB962C8B-B14F-4D97-AF65-F5344CB8AC3E}">
        <p14:creationId xmlns:p14="http://schemas.microsoft.com/office/powerpoint/2010/main" val="4368319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7B39453-AA9C-4876-8339-802FD7A632F1}" type="slidenum">
              <a:rPr lang="en-GB" sz="1200">
                <a:solidFill>
                  <a:srgbClr val="FFFFFF"/>
                </a:solidFill>
              </a:rPr>
              <a:pPr/>
              <a:t>50</a:t>
            </a:fld>
            <a:endParaRPr lang="en-GB" sz="1200">
              <a:solidFill>
                <a:srgbClr val="FFFFFF"/>
              </a:solidFill>
            </a:endParaRPr>
          </a:p>
        </p:txBody>
      </p:sp>
      <p:sp>
        <p:nvSpPr>
          <p:cNvPr id="584707" name="Rectangle 2"/>
          <p:cNvSpPr>
            <a:spLocks noGrp="1" noRot="1" noChangeAspect="1" noChangeArrowheads="1" noTextEdit="1"/>
          </p:cNvSpPr>
          <p:nvPr>
            <p:ph type="sldImg"/>
          </p:nvPr>
        </p:nvSpPr>
        <p:spPr>
          <a:ln/>
        </p:spPr>
      </p:sp>
      <p:sp>
        <p:nvSpPr>
          <p:cNvPr id="584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err="1" smtClean="0">
                <a:latin typeface="Times New Roman" pitchFamily="18" charset="0"/>
              </a:rPr>
              <a:t>Jadi</a:t>
            </a:r>
            <a:r>
              <a:rPr lang="en-US" dirty="0" smtClean="0">
                <a:latin typeface="Times New Roman" pitchFamily="18" charset="0"/>
              </a:rPr>
              <a:t> </a:t>
            </a:r>
            <a:r>
              <a:rPr lang="en-US" dirty="0" err="1" smtClean="0">
                <a:latin typeface="Times New Roman" pitchFamily="18" charset="0"/>
              </a:rPr>
              <a:t>mereka</a:t>
            </a:r>
            <a:r>
              <a:rPr lang="en-US" dirty="0" smtClean="0">
                <a:latin typeface="Times New Roman" pitchFamily="18" charset="0"/>
              </a:rPr>
              <a:t> </a:t>
            </a:r>
            <a:r>
              <a:rPr lang="en-US" dirty="0" err="1" smtClean="0">
                <a:latin typeface="Times New Roman" pitchFamily="18" charset="0"/>
              </a:rPr>
              <a:t>datang</a:t>
            </a:r>
            <a:r>
              <a:rPr lang="en-US" dirty="0" smtClean="0">
                <a:latin typeface="Times New Roman" pitchFamily="18" charset="0"/>
              </a:rPr>
              <a:t>, </a:t>
            </a:r>
            <a:r>
              <a:rPr lang="en-US" dirty="0" err="1" smtClean="0">
                <a:latin typeface="Times New Roman" pitchFamily="18" charset="0"/>
              </a:rPr>
              <a:t>namun</a:t>
            </a:r>
            <a:r>
              <a:rPr lang="en-US" baseline="0" dirty="0" smtClean="0">
                <a:latin typeface="Times New Roman" pitchFamily="18" charset="0"/>
              </a:rPr>
              <a:t> </a:t>
            </a:r>
            <a:r>
              <a:rPr lang="en-US" baseline="0" dirty="0" err="1" smtClean="0">
                <a:latin typeface="Times New Roman" pitchFamily="18" charset="0"/>
              </a:rPr>
              <a:t>sudah</a:t>
            </a:r>
            <a:r>
              <a:rPr lang="en-US" baseline="0" dirty="0" smtClean="0">
                <a:latin typeface="Times New Roman" pitchFamily="18" charset="0"/>
              </a:rPr>
              <a:t> </a:t>
            </a:r>
            <a:r>
              <a:rPr lang="en-US" baseline="0" dirty="0" err="1" smtClean="0">
                <a:latin typeface="Times New Roman" pitchFamily="18" charset="0"/>
              </a:rPr>
              <a:t>terlambat</a:t>
            </a:r>
            <a:r>
              <a:rPr lang="en-US" baseline="0" dirty="0" smtClean="0">
                <a:latin typeface="Times New Roman" pitchFamily="18" charset="0"/>
              </a:rPr>
              <a:t> </a:t>
            </a:r>
            <a:r>
              <a:rPr lang="en-US" baseline="0" dirty="0" err="1" smtClean="0">
                <a:latin typeface="Times New Roman" pitchFamily="18" charset="0"/>
              </a:rPr>
              <a:t>bagi</a:t>
            </a:r>
            <a:r>
              <a:rPr lang="en-US" baseline="0" dirty="0" smtClean="0">
                <a:latin typeface="Times New Roman" pitchFamily="18" charset="0"/>
              </a:rPr>
              <a:t> korban-korban yang </a:t>
            </a:r>
            <a:r>
              <a:rPr lang="en-US" baseline="0" dirty="0" err="1" smtClean="0">
                <a:latin typeface="Times New Roman" pitchFamily="18" charset="0"/>
              </a:rPr>
              <a:t>membutuhkan</a:t>
            </a:r>
            <a:r>
              <a:rPr lang="en-US" baseline="0" dirty="0" smtClean="0">
                <a:latin typeface="Times New Roman" pitchFamily="18" charset="0"/>
              </a:rPr>
              <a:t> </a:t>
            </a:r>
            <a:r>
              <a:rPr lang="en-US" baseline="0" dirty="0" err="1" smtClean="0">
                <a:latin typeface="Times New Roman" pitchFamily="18" charset="0"/>
              </a:rPr>
              <a:t>pengobatan</a:t>
            </a:r>
            <a:r>
              <a:rPr lang="en-US" baseline="0" dirty="0" smtClean="0">
                <a:latin typeface="Times New Roman" pitchFamily="18" charset="0"/>
              </a:rPr>
              <a:t> </a:t>
            </a:r>
            <a:r>
              <a:rPr lang="en-US" baseline="0" dirty="0" err="1" smtClean="0">
                <a:latin typeface="Times New Roman" pitchFamily="18" charset="0"/>
              </a:rPr>
              <a:t>segera</a:t>
            </a:r>
            <a:r>
              <a:rPr lang="en-US" baseline="0" dirty="0" smtClean="0">
                <a:latin typeface="Times New Roman" pitchFamily="18" charset="0"/>
              </a:rPr>
              <a:t> </a:t>
            </a:r>
            <a:r>
              <a:rPr lang="en-US" baseline="0" dirty="0" err="1" smtClean="0">
                <a:latin typeface="Times New Roman" pitchFamily="18" charset="0"/>
              </a:rPr>
              <a:t>untuk</a:t>
            </a:r>
            <a:r>
              <a:rPr lang="en-US" baseline="0" dirty="0" smtClean="0">
                <a:latin typeface="Times New Roman" pitchFamily="18" charset="0"/>
              </a:rPr>
              <a:t> </a:t>
            </a:r>
            <a:r>
              <a:rPr lang="en-US" baseline="0" dirty="0" err="1" smtClean="0">
                <a:latin typeface="Times New Roman" pitchFamily="18" charset="0"/>
              </a:rPr>
              <a:t>menyelamatkan</a:t>
            </a:r>
            <a:r>
              <a:rPr lang="en-US" baseline="0" dirty="0" smtClean="0">
                <a:latin typeface="Times New Roman" pitchFamily="18" charset="0"/>
              </a:rPr>
              <a:t> </a:t>
            </a:r>
            <a:r>
              <a:rPr lang="en-US" baseline="0" dirty="0" err="1" smtClean="0">
                <a:latin typeface="Times New Roman" pitchFamily="18" charset="0"/>
              </a:rPr>
              <a:t>nyawa</a:t>
            </a:r>
            <a:r>
              <a:rPr lang="en-US" baseline="0" dirty="0" smtClean="0">
                <a:latin typeface="Times New Roman" pitchFamily="18" charset="0"/>
              </a:rPr>
              <a:t> </a:t>
            </a:r>
            <a:r>
              <a:rPr lang="en-US" baseline="0" dirty="0" err="1" smtClean="0">
                <a:latin typeface="Times New Roman" pitchFamily="18" charset="0"/>
              </a:rPr>
              <a:t>mereka</a:t>
            </a:r>
            <a:r>
              <a:rPr lang="en-US" baseline="0" dirty="0" smtClean="0">
                <a:latin typeface="Times New Roman" pitchFamily="18" charset="0"/>
              </a:rPr>
              <a:t>.</a:t>
            </a:r>
            <a:endParaRPr lang="en-US" dirty="0" smtClean="0">
              <a:latin typeface="Times New Roman" pitchFamily="18" charset="0"/>
            </a:endParaRPr>
          </a:p>
        </p:txBody>
      </p:sp>
    </p:spTree>
    <p:extLst>
      <p:ext uri="{BB962C8B-B14F-4D97-AF65-F5344CB8AC3E}">
        <p14:creationId xmlns:p14="http://schemas.microsoft.com/office/powerpoint/2010/main" val="25610592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2666101-5A7E-4F24-9694-B745D126E7E4}" type="slidenum">
              <a:rPr lang="en-GB" sz="1200">
                <a:solidFill>
                  <a:srgbClr val="FFFFFF"/>
                </a:solidFill>
              </a:rPr>
              <a:pPr/>
              <a:t>51</a:t>
            </a:fld>
            <a:endParaRPr lang="en-GB" sz="1200">
              <a:solidFill>
                <a:srgbClr val="FFFFFF"/>
              </a:solidFill>
            </a:endParaRPr>
          </a:p>
        </p:txBody>
      </p:sp>
      <p:sp>
        <p:nvSpPr>
          <p:cNvPr id="585731" name="Rectangle 2"/>
          <p:cNvSpPr>
            <a:spLocks noGrp="1" noRot="1" noChangeAspect="1" noChangeArrowheads="1" noTextEdit="1"/>
          </p:cNvSpPr>
          <p:nvPr>
            <p:ph type="sldImg"/>
          </p:nvPr>
        </p:nvSpPr>
        <p:spPr>
          <a:ln/>
        </p:spPr>
      </p:sp>
      <p:sp>
        <p:nvSpPr>
          <p:cNvPr id="585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err="1" smtClean="0">
                <a:latin typeface="Times New Roman" pitchFamily="18" charset="0"/>
              </a:rPr>
              <a:t>Tempat</a:t>
            </a:r>
            <a:r>
              <a:rPr lang="en-US" dirty="0" smtClean="0">
                <a:latin typeface="Times New Roman" pitchFamily="18" charset="0"/>
              </a:rPr>
              <a:t> </a:t>
            </a:r>
            <a:r>
              <a:rPr lang="en-US" dirty="0" err="1" smtClean="0">
                <a:latin typeface="Times New Roman" pitchFamily="18" charset="0"/>
              </a:rPr>
              <a:t>kerjamu</a:t>
            </a:r>
            <a:r>
              <a:rPr lang="en-US" dirty="0" smtClean="0">
                <a:latin typeface="Times New Roman" pitchFamily="18" charset="0"/>
              </a:rPr>
              <a:t> </a:t>
            </a:r>
            <a:r>
              <a:rPr lang="en-US" dirty="0" err="1" smtClean="0">
                <a:latin typeface="Times New Roman" pitchFamily="18" charset="0"/>
              </a:rPr>
              <a:t>melewatkanmu</a:t>
            </a:r>
            <a:r>
              <a:rPr lang="en-US" dirty="0" smtClean="0">
                <a:latin typeface="Times New Roman" pitchFamily="18" charset="0"/>
              </a:rPr>
              <a:t> </a:t>
            </a:r>
            <a:r>
              <a:rPr lang="en-US" dirty="0" err="1" smtClean="0">
                <a:latin typeface="Times New Roman" pitchFamily="18" charset="0"/>
              </a:rPr>
              <a:t>untuk</a:t>
            </a:r>
            <a:r>
              <a:rPr lang="en-US" dirty="0" smtClean="0">
                <a:latin typeface="Times New Roman" pitchFamily="18" charset="0"/>
              </a:rPr>
              <a:t> </a:t>
            </a:r>
            <a:r>
              <a:rPr lang="en-US" dirty="0" err="1" smtClean="0">
                <a:latin typeface="Times New Roman" pitchFamily="18" charset="0"/>
              </a:rPr>
              <a:t>kenaikan</a:t>
            </a:r>
            <a:r>
              <a:rPr lang="en-US" baseline="0" dirty="0" smtClean="0">
                <a:latin typeface="Times New Roman" pitchFamily="18" charset="0"/>
              </a:rPr>
              <a:t> </a:t>
            </a:r>
            <a:r>
              <a:rPr lang="en-US" baseline="0" dirty="0" err="1" smtClean="0">
                <a:latin typeface="Times New Roman" pitchFamily="18" charset="0"/>
              </a:rPr>
              <a:t>pangkat</a:t>
            </a:r>
            <a:r>
              <a:rPr lang="en-US" baseline="0" dirty="0" smtClean="0">
                <a:latin typeface="Times New Roman" pitchFamily="18" charset="0"/>
              </a:rPr>
              <a:t>.</a:t>
            </a:r>
          </a:p>
          <a:p>
            <a:r>
              <a:rPr lang="en-US" baseline="0" dirty="0" err="1" smtClean="0">
                <a:latin typeface="Times New Roman" pitchFamily="18" charset="0"/>
              </a:rPr>
              <a:t>Alasanmu</a:t>
            </a:r>
            <a:r>
              <a:rPr lang="en-US" baseline="0" dirty="0" smtClean="0">
                <a:latin typeface="Times New Roman" pitchFamily="18" charset="0"/>
              </a:rPr>
              <a:t> </a:t>
            </a:r>
            <a:r>
              <a:rPr lang="en-US" baseline="0" dirty="0" err="1" smtClean="0">
                <a:latin typeface="Times New Roman" pitchFamily="18" charset="0"/>
              </a:rPr>
              <a:t>disalahartikan</a:t>
            </a:r>
            <a:r>
              <a:rPr lang="en-US" baseline="0" dirty="0" smtClean="0">
                <a:latin typeface="Times New Roman" pitchFamily="18" charset="0"/>
              </a:rPr>
              <a:t>.</a:t>
            </a:r>
          </a:p>
          <a:p>
            <a:r>
              <a:rPr lang="en-US" dirty="0" err="1" smtClean="0">
                <a:latin typeface="Times New Roman" pitchFamily="18" charset="0"/>
              </a:rPr>
              <a:t>Engkau</a:t>
            </a:r>
            <a:r>
              <a:rPr lang="en-US" dirty="0" smtClean="0">
                <a:latin typeface="Times New Roman" pitchFamily="18" charset="0"/>
              </a:rPr>
              <a:t> </a:t>
            </a:r>
            <a:r>
              <a:rPr lang="en-US" dirty="0" err="1" smtClean="0">
                <a:latin typeface="Times New Roman" pitchFamily="18" charset="0"/>
              </a:rPr>
              <a:t>disamakan</a:t>
            </a:r>
            <a:r>
              <a:rPr lang="en-US" baseline="0" dirty="0" smtClean="0">
                <a:latin typeface="Times New Roman" pitchFamily="18" charset="0"/>
              </a:rPr>
              <a:t> </a:t>
            </a:r>
            <a:r>
              <a:rPr lang="en-US" baseline="0" dirty="0" err="1" smtClean="0">
                <a:latin typeface="Times New Roman" pitchFamily="18" charset="0"/>
              </a:rPr>
              <a:t>dengan</a:t>
            </a:r>
            <a:r>
              <a:rPr lang="en-US" baseline="0" dirty="0" smtClean="0">
                <a:latin typeface="Times New Roman" pitchFamily="18" charset="0"/>
              </a:rPr>
              <a:t> </a:t>
            </a:r>
            <a:r>
              <a:rPr lang="en-US" baseline="0" dirty="0" err="1" smtClean="0">
                <a:latin typeface="Times New Roman" pitchFamily="18" charset="0"/>
              </a:rPr>
              <a:t>fanatik</a:t>
            </a:r>
            <a:r>
              <a:rPr lang="en-US" baseline="0" dirty="0" smtClean="0">
                <a:latin typeface="Times New Roman" pitchFamily="18" charset="0"/>
              </a:rPr>
              <a:t>.</a:t>
            </a:r>
          </a:p>
          <a:p>
            <a:r>
              <a:rPr lang="en-US" dirty="0" err="1" smtClean="0">
                <a:latin typeface="Times New Roman" pitchFamily="18" charset="0"/>
              </a:rPr>
              <a:t>Imanmu</a:t>
            </a:r>
            <a:r>
              <a:rPr lang="en-US" dirty="0" smtClean="0">
                <a:latin typeface="Times New Roman" pitchFamily="18" charset="0"/>
              </a:rPr>
              <a:t> </a:t>
            </a:r>
            <a:r>
              <a:rPr lang="en-US" dirty="0" err="1" smtClean="0">
                <a:latin typeface="Times New Roman" pitchFamily="18" charset="0"/>
              </a:rPr>
              <a:t>diejek</a:t>
            </a:r>
            <a:r>
              <a:rPr lang="en-US" dirty="0" smtClean="0">
                <a:latin typeface="Times New Roman" pitchFamily="18" charset="0"/>
              </a:rPr>
              <a:t> </a:t>
            </a:r>
            <a:r>
              <a:rPr lang="en-US" dirty="0" err="1" smtClean="0">
                <a:latin typeface="Times New Roman" pitchFamily="18" charset="0"/>
              </a:rPr>
              <a:t>oleh</a:t>
            </a:r>
            <a:r>
              <a:rPr lang="en-US" baseline="0" dirty="0" smtClean="0">
                <a:latin typeface="Times New Roman" pitchFamily="18" charset="0"/>
              </a:rPr>
              <a:t> </a:t>
            </a:r>
            <a:r>
              <a:rPr lang="en-US" baseline="0" dirty="0" err="1" smtClean="0">
                <a:latin typeface="Times New Roman" pitchFamily="18" charset="0"/>
              </a:rPr>
              <a:t>keluargamu</a:t>
            </a:r>
            <a:r>
              <a:rPr lang="en-US" baseline="0" dirty="0" smtClean="0">
                <a:latin typeface="Times New Roman" pitchFamily="18" charset="0"/>
              </a:rPr>
              <a:t>.</a:t>
            </a:r>
          </a:p>
          <a:p>
            <a:r>
              <a:rPr lang="en-US" baseline="0" dirty="0" err="1" smtClean="0">
                <a:latin typeface="Times New Roman" pitchFamily="18" charset="0"/>
              </a:rPr>
              <a:t>Bidang</a:t>
            </a:r>
            <a:r>
              <a:rPr lang="en-US" baseline="0" dirty="0" smtClean="0">
                <a:latin typeface="Times New Roman" pitchFamily="18" charset="0"/>
              </a:rPr>
              <a:t> lain?</a:t>
            </a:r>
            <a:endParaRPr lang="en-US" dirty="0" smtClean="0">
              <a:latin typeface="Times New Roman" pitchFamily="18" charset="0"/>
            </a:endParaRPr>
          </a:p>
        </p:txBody>
      </p:sp>
    </p:spTree>
    <p:extLst>
      <p:ext uri="{BB962C8B-B14F-4D97-AF65-F5344CB8AC3E}">
        <p14:creationId xmlns:p14="http://schemas.microsoft.com/office/powerpoint/2010/main" val="29223735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0D2CD0D-E2F5-46AC-8DEF-096E5D8E2F93}" type="slidenum">
              <a:rPr lang="en-GB" sz="1200">
                <a:solidFill>
                  <a:srgbClr val="FFFFFF"/>
                </a:solidFill>
              </a:rPr>
              <a:pPr/>
              <a:t>52</a:t>
            </a:fld>
            <a:endParaRPr lang="en-GB" sz="1200">
              <a:solidFill>
                <a:srgbClr val="FFFFFF"/>
              </a:solidFill>
            </a:endParaRPr>
          </a:p>
        </p:txBody>
      </p:sp>
      <p:sp>
        <p:nvSpPr>
          <p:cNvPr id="586755" name="Rectangle 2"/>
          <p:cNvSpPr>
            <a:spLocks noGrp="1" noRot="1" noChangeAspect="1" noChangeArrowheads="1" noTextEdit="1"/>
          </p:cNvSpPr>
          <p:nvPr>
            <p:ph type="sldImg"/>
          </p:nvPr>
        </p:nvSpPr>
        <p:spPr>
          <a:ln/>
        </p:spPr>
      </p:sp>
      <p:sp>
        <p:nvSpPr>
          <p:cNvPr id="586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pitchFamily="18" charset="0"/>
              </a:rPr>
              <a:t>Yang paling </a:t>
            </a:r>
            <a:r>
              <a:rPr lang="en-US" dirty="0" err="1" smtClean="0">
                <a:latin typeface="Times New Roman" pitchFamily="18" charset="0"/>
              </a:rPr>
              <a:t>penting</a:t>
            </a:r>
            <a:r>
              <a:rPr lang="en-US" dirty="0" smtClean="0">
                <a:latin typeface="Times New Roman" pitchFamily="18" charset="0"/>
              </a:rPr>
              <a:t> </a:t>
            </a:r>
            <a:r>
              <a:rPr lang="en-US" dirty="0" err="1" smtClean="0">
                <a:latin typeface="Times New Roman" pitchFamily="18" charset="0"/>
              </a:rPr>
              <a:t>adalah</a:t>
            </a:r>
            <a:r>
              <a:rPr lang="en-US" baseline="0" dirty="0" smtClean="0">
                <a:latin typeface="Times New Roman" pitchFamily="18" charset="0"/>
              </a:rPr>
              <a:t> </a:t>
            </a:r>
            <a:r>
              <a:rPr lang="en-US" baseline="0" dirty="0" err="1" smtClean="0">
                <a:latin typeface="Times New Roman" pitchFamily="18" charset="0"/>
              </a:rPr>
              <a:t>pandangan</a:t>
            </a:r>
            <a:r>
              <a:rPr lang="en-US" baseline="0" dirty="0" smtClean="0">
                <a:latin typeface="Times New Roman" pitchFamily="18" charset="0"/>
              </a:rPr>
              <a:t> </a:t>
            </a:r>
            <a:r>
              <a:rPr lang="en-US" baseline="0" dirty="0" err="1" smtClean="0">
                <a:latin typeface="Times New Roman" pitchFamily="18" charset="0"/>
              </a:rPr>
              <a:t>Kristus</a:t>
            </a:r>
            <a:r>
              <a:rPr lang="en-US" baseline="0" dirty="0" smtClean="0">
                <a:latin typeface="Times New Roman" pitchFamily="18" charset="0"/>
              </a:rPr>
              <a:t> </a:t>
            </a:r>
            <a:r>
              <a:rPr lang="en-US" baseline="0" dirty="0" err="1" smtClean="0">
                <a:latin typeface="Times New Roman" pitchFamily="18" charset="0"/>
              </a:rPr>
              <a:t>tentang</a:t>
            </a:r>
            <a:r>
              <a:rPr lang="en-US" baseline="0" dirty="0" smtClean="0">
                <a:latin typeface="Times New Roman" pitchFamily="18" charset="0"/>
              </a:rPr>
              <a:t> </a:t>
            </a:r>
            <a:r>
              <a:rPr lang="en-US" baseline="0" dirty="0" err="1" smtClean="0">
                <a:latin typeface="Times New Roman" pitchFamily="18" charset="0"/>
              </a:rPr>
              <a:t>kesengsaraan</a:t>
            </a:r>
            <a:r>
              <a:rPr lang="en-US" dirty="0" smtClean="0">
                <a:latin typeface="Times New Roman" pitchFamily="18" charset="0"/>
              </a:rPr>
              <a:t>—</a:t>
            </a:r>
            <a:r>
              <a:rPr lang="en-US" dirty="0" err="1" smtClean="0">
                <a:latin typeface="Times New Roman" pitchFamily="18" charset="0"/>
              </a:rPr>
              <a:t>bagaimana</a:t>
            </a:r>
            <a:r>
              <a:rPr lang="en-US" dirty="0" smtClean="0">
                <a:latin typeface="Times New Roman" pitchFamily="18" charset="0"/>
              </a:rPr>
              <a:t> </a:t>
            </a:r>
            <a:r>
              <a:rPr lang="en-US" dirty="0" err="1" smtClean="0">
                <a:latin typeface="Times New Roman" pitchFamily="18" charset="0"/>
              </a:rPr>
              <a:t>Ia</a:t>
            </a:r>
            <a:r>
              <a:rPr lang="en-US" dirty="0" smtClean="0">
                <a:latin typeface="Times New Roman" pitchFamily="18" charset="0"/>
              </a:rPr>
              <a:t> </a:t>
            </a:r>
            <a:r>
              <a:rPr lang="en-US" dirty="0" err="1" smtClean="0">
                <a:latin typeface="Times New Roman" pitchFamily="18" charset="0"/>
              </a:rPr>
              <a:t>mau</a:t>
            </a:r>
            <a:r>
              <a:rPr lang="en-US" dirty="0" smtClean="0">
                <a:latin typeface="Times New Roman" pitchFamily="18" charset="0"/>
              </a:rPr>
              <a:t> </a:t>
            </a:r>
            <a:r>
              <a:rPr lang="en-US" dirty="0" err="1" smtClean="0">
                <a:latin typeface="Times New Roman" pitchFamily="18" charset="0"/>
              </a:rPr>
              <a:t>kita</a:t>
            </a:r>
            <a:r>
              <a:rPr lang="en-US" dirty="0" smtClean="0">
                <a:latin typeface="Times New Roman" pitchFamily="18" charset="0"/>
              </a:rPr>
              <a:t> </a:t>
            </a:r>
            <a:r>
              <a:rPr lang="en-US" dirty="0" err="1" smtClean="0">
                <a:latin typeface="Times New Roman" pitchFamily="18" charset="0"/>
              </a:rPr>
              <a:t>mengatasinya</a:t>
            </a:r>
            <a:r>
              <a:rPr lang="en-US" dirty="0" smtClean="0">
                <a:latin typeface="Times New Roman" pitchFamily="18" charset="0"/>
              </a:rPr>
              <a:t>!</a:t>
            </a:r>
          </a:p>
        </p:txBody>
      </p:sp>
    </p:spTree>
    <p:extLst>
      <p:ext uri="{BB962C8B-B14F-4D97-AF65-F5344CB8AC3E}">
        <p14:creationId xmlns:p14="http://schemas.microsoft.com/office/powerpoint/2010/main" val="3969832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AA46455-0E24-40B7-ABA0-D53D0D5166B0}" type="slidenum">
              <a:rPr lang="en-GB" sz="1200">
                <a:solidFill>
                  <a:srgbClr val="FFFFFF"/>
                </a:solidFill>
              </a:rPr>
              <a:pPr/>
              <a:t>53</a:t>
            </a:fld>
            <a:endParaRPr lang="en-GB" sz="1200">
              <a:solidFill>
                <a:srgbClr val="FFFFFF"/>
              </a:solidFill>
            </a:endParaRPr>
          </a:p>
        </p:txBody>
      </p:sp>
      <p:sp>
        <p:nvSpPr>
          <p:cNvPr id="587779" name="Rectangle 2"/>
          <p:cNvSpPr>
            <a:spLocks noGrp="1" noRot="1" noChangeAspect="1" noChangeArrowheads="1" noTextEdit="1"/>
          </p:cNvSpPr>
          <p:nvPr>
            <p:ph type="sldImg"/>
          </p:nvPr>
        </p:nvSpPr>
        <p:spPr>
          <a:ln/>
        </p:spPr>
      </p:sp>
      <p:sp>
        <p:nvSpPr>
          <p:cNvPr id="587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pitchFamily="18" charset="0"/>
              </a:rPr>
              <a:t>We have NO actual accounts of Jesus writing anything except what he wrote in the sand in John 8—and we have no idea what he wrote!</a:t>
            </a:r>
          </a:p>
        </p:txBody>
      </p:sp>
    </p:spTree>
    <p:extLst>
      <p:ext uri="{BB962C8B-B14F-4D97-AF65-F5344CB8AC3E}">
        <p14:creationId xmlns:p14="http://schemas.microsoft.com/office/powerpoint/2010/main" val="2300461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lide Image Placeholder 1"/>
          <p:cNvSpPr>
            <a:spLocks noGrp="1" noRot="1" noChangeAspect="1" noTextEdit="1"/>
          </p:cNvSpPr>
          <p:nvPr>
            <p:ph type="sldImg"/>
          </p:nvPr>
        </p:nvSpPr>
        <p:spPr>
          <a:ln/>
        </p:spPr>
      </p:sp>
      <p:sp>
        <p:nvSpPr>
          <p:cNvPr id="542723" name="Notes Placeholder 2"/>
          <p:cNvSpPr>
            <a:spLocks noGrp="1"/>
          </p:cNvSpPr>
          <p:nvPr>
            <p:ph type="body" idx="1"/>
          </p:nvPr>
        </p:nvSpPr>
        <p:spPr>
          <a:xfrm>
            <a:off x="914400" y="4343400"/>
            <a:ext cx="5029200" cy="3011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33—The Apostles of Christ pass on the gospel, but by AD 95 the love at Ephesus had grown cold</a:t>
            </a:r>
          </a:p>
          <a:p>
            <a:r>
              <a:rPr lang="en-US" smtClean="0">
                <a:latin typeface="Times New Roman" pitchFamily="18" charset="0"/>
              </a:rPr>
              <a:t>100—Last Apostle died (John) with the message passed on to their disciples, called the "Church Fathers"</a:t>
            </a:r>
          </a:p>
          <a:p>
            <a:r>
              <a:rPr lang="en-US" smtClean="0">
                <a:latin typeface="Times New Roman" pitchFamily="18" charset="0"/>
              </a:rPr>
              <a:t>313—Constantine began to merge Christianity and paganism.  With paganism illegal, it took on a "Christianized" form.</a:t>
            </a:r>
          </a:p>
          <a:p>
            <a:r>
              <a:rPr lang="en-US" smtClean="0">
                <a:latin typeface="Times New Roman" pitchFamily="18" charset="0"/>
              </a:rPr>
              <a:t>476—Rome</a:t>
            </a:r>
            <a:r>
              <a:rPr lang="fr-FR" smtClean="0">
                <a:latin typeface="Times New Roman" pitchFamily="18" charset="0"/>
              </a:rPr>
              <a:t>'</a:t>
            </a:r>
            <a:r>
              <a:rPr lang="en-US" smtClean="0">
                <a:latin typeface="Times New Roman" pitchFamily="18" charset="0"/>
              </a:rPr>
              <a:t>s Fall ushered in 1000 years of deviation from classical learning called the "Middle Ages" with Rome</a:t>
            </a:r>
            <a:r>
              <a:rPr lang="fr-FR" smtClean="0">
                <a:latin typeface="Times New Roman" pitchFamily="18" charset="0"/>
              </a:rPr>
              <a:t>'</a:t>
            </a:r>
            <a:r>
              <a:rPr lang="en-US" smtClean="0">
                <a:latin typeface="Times New Roman" pitchFamily="18" charset="0"/>
              </a:rPr>
              <a:t>s influence through the RCC</a:t>
            </a:r>
          </a:p>
          <a:p>
            <a:r>
              <a:rPr lang="en-US" smtClean="0">
                <a:latin typeface="Times New Roman" pitchFamily="18" charset="0"/>
              </a:rPr>
              <a:t>1453—The conquest of Constantinople by the Turks began the Renaissance, followed by the Reformation</a:t>
            </a:r>
          </a:p>
          <a:p>
            <a:r>
              <a:rPr lang="en-US" smtClean="0">
                <a:latin typeface="Times New Roman" pitchFamily="18" charset="0"/>
              </a:rPr>
              <a:t>1793—William Carey left England for India, sparking the movement of the gospel from the West to the Two-Thirds World</a:t>
            </a:r>
          </a:p>
          <a:p>
            <a:r>
              <a:rPr lang="en-US" smtClean="0">
                <a:latin typeface="Times New Roman" pitchFamily="18" charset="0"/>
              </a:rPr>
              <a:t>1900—The decline of Christianity in Europe began to be replaced with humanism, materialism, modernism, and post-modernism</a:t>
            </a:r>
          </a:p>
        </p:txBody>
      </p:sp>
      <p:sp>
        <p:nvSpPr>
          <p:cNvPr id="542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7595772-27C1-4DDB-B5BD-B8A7FF47A54A}" type="slidenum">
              <a:rPr lang="en-GB" sz="1200">
                <a:solidFill>
                  <a:schemeClr val="bg1"/>
                </a:solidFill>
              </a:rPr>
              <a:pPr/>
              <a:t>6</a:t>
            </a:fld>
            <a:endParaRPr lang="en-GB" sz="1200">
              <a:solidFill>
                <a:schemeClr val="bg1"/>
              </a:solidFill>
            </a:endParaRPr>
          </a:p>
        </p:txBody>
      </p:sp>
    </p:spTree>
    <p:extLst>
      <p:ext uri="{BB962C8B-B14F-4D97-AF65-F5344CB8AC3E}">
        <p14:creationId xmlns:p14="http://schemas.microsoft.com/office/powerpoint/2010/main" val="1321686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p:cNvSpPr>
            <a:spLocks noGrp="1" noRot="1" noChangeAspect="1" noTextEdit="1"/>
          </p:cNvSpPr>
          <p:nvPr>
            <p:ph type="sldImg"/>
          </p:nvPr>
        </p:nvSpPr>
        <p:spPr>
          <a:ln/>
        </p:spPr>
      </p:sp>
      <p:sp>
        <p:nvSpPr>
          <p:cNvPr id="588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In AD 95 John was exiled to the lonely island of Patmos out in the Adriatic Sea.  </a:t>
            </a:r>
            <a:r>
              <a:rPr lang="en-US" dirty="0" smtClean="0">
                <a:latin typeface="Times New Roman" pitchFamily="18" charset="0"/>
              </a:rPr>
              <a:t>Jesus Christ had a revelation of comfort to the suffering believers of Asia Minor, but how could this message reach them?</a:t>
            </a:r>
          </a:p>
        </p:txBody>
      </p:sp>
      <p:sp>
        <p:nvSpPr>
          <p:cNvPr id="588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12FF6C5-D86C-43DA-8D01-3D0EE1FADD62}" type="slidenum">
              <a:rPr lang="en-GB" sz="1200">
                <a:solidFill>
                  <a:schemeClr val="bg1"/>
                </a:solidFill>
              </a:rPr>
              <a:pPr/>
              <a:t>55</a:t>
            </a:fld>
            <a:endParaRPr lang="en-GB" sz="1200">
              <a:solidFill>
                <a:schemeClr val="bg1"/>
              </a:solidFill>
            </a:endParaRPr>
          </a:p>
        </p:txBody>
      </p:sp>
    </p:spTree>
    <p:extLst>
      <p:ext uri="{BB962C8B-B14F-4D97-AF65-F5344CB8AC3E}">
        <p14:creationId xmlns:p14="http://schemas.microsoft.com/office/powerpoint/2010/main" val="2566988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noTextEdit="1"/>
          </p:cNvSpPr>
          <p:nvPr>
            <p:ph type="sldImg"/>
          </p:nvPr>
        </p:nvSpPr>
        <p:spPr>
          <a:ln/>
        </p:spPr>
      </p:sp>
      <p:sp>
        <p:nvSpPr>
          <p:cNvPr id="589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589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77B9310-D390-4D1B-A3B0-E8F5F00EE771}" type="slidenum">
              <a:rPr lang="en-GB" sz="1200">
                <a:solidFill>
                  <a:schemeClr val="bg1"/>
                </a:solidFill>
              </a:rPr>
              <a:pPr/>
              <a:t>56</a:t>
            </a:fld>
            <a:endParaRPr lang="en-GB" sz="1200">
              <a:solidFill>
                <a:schemeClr val="bg1"/>
              </a:solidFill>
            </a:endParaRPr>
          </a:p>
        </p:txBody>
      </p:sp>
    </p:spTree>
    <p:extLst>
      <p:ext uri="{BB962C8B-B14F-4D97-AF65-F5344CB8AC3E}">
        <p14:creationId xmlns:p14="http://schemas.microsoft.com/office/powerpoint/2010/main" val="28436994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Image Placeholder 1"/>
          <p:cNvSpPr>
            <a:spLocks noGrp="1" noRot="1" noChangeAspect="1" noTextEdit="1"/>
          </p:cNvSpPr>
          <p:nvPr>
            <p:ph type="sldImg"/>
          </p:nvPr>
        </p:nvSpPr>
        <p:spPr>
          <a:ln/>
        </p:spPr>
      </p:sp>
      <p:sp>
        <p:nvSpPr>
          <p:cNvPr id="590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These 7 churches were neither the largest, nor the most influential cities in Asia Minor.  However, they were strategically located on a key highway that linked them all.  </a:t>
            </a:r>
          </a:p>
          <a:p>
            <a:r>
              <a:rPr lang="en-US" smtClean="0">
                <a:latin typeface="Times New Roman" pitchFamily="18" charset="0"/>
              </a:rPr>
              <a:t>[Animate} From their own locations we understand that they also copied the prophecy and sent these copies to other churches near them.</a:t>
            </a:r>
          </a:p>
        </p:txBody>
      </p:sp>
      <p:sp>
        <p:nvSpPr>
          <p:cNvPr id="590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8EC87D7-0E14-4888-8996-04C46066B370}" type="slidenum">
              <a:rPr lang="en-GB" sz="1200">
                <a:solidFill>
                  <a:schemeClr val="bg1"/>
                </a:solidFill>
              </a:rPr>
              <a:pPr/>
              <a:t>57</a:t>
            </a:fld>
            <a:endParaRPr lang="en-GB" sz="1200">
              <a:solidFill>
                <a:schemeClr val="bg1"/>
              </a:solidFill>
            </a:endParaRPr>
          </a:p>
        </p:txBody>
      </p:sp>
    </p:spTree>
    <p:extLst>
      <p:ext uri="{BB962C8B-B14F-4D97-AF65-F5344CB8AC3E}">
        <p14:creationId xmlns:p14="http://schemas.microsoft.com/office/powerpoint/2010/main" val="3385287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FC409DB-E753-4127-8D80-303A23708236}" type="slidenum">
              <a:rPr lang="en-GB" sz="1200">
                <a:solidFill>
                  <a:srgbClr val="FFFFFF"/>
                </a:solidFill>
              </a:rPr>
              <a:pPr/>
              <a:t>59</a:t>
            </a:fld>
            <a:endParaRPr lang="en-GB" sz="1200">
              <a:solidFill>
                <a:srgbClr val="FFFFFF"/>
              </a:solidFill>
            </a:endParaRPr>
          </a:p>
        </p:txBody>
      </p:sp>
      <p:sp>
        <p:nvSpPr>
          <p:cNvPr id="591875" name="Rectangle 2"/>
          <p:cNvSpPr>
            <a:spLocks noGrp="1" noRot="1" noChangeAspect="1" noChangeArrowheads="1" noTextEdit="1"/>
          </p:cNvSpPr>
          <p:nvPr>
            <p:ph type="sldImg"/>
          </p:nvPr>
        </p:nvSpPr>
        <p:spPr>
          <a:ln/>
        </p:spPr>
      </p:sp>
      <p:sp>
        <p:nvSpPr>
          <p:cNvPr id="591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820374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491D9BD-EB46-40F6-A32C-069982B7D506}" type="slidenum">
              <a:rPr lang="en-GB" sz="1200">
                <a:solidFill>
                  <a:srgbClr val="FFFFFF"/>
                </a:solidFill>
              </a:rPr>
              <a:pPr/>
              <a:t>60</a:t>
            </a:fld>
            <a:endParaRPr lang="en-GB" sz="1200">
              <a:solidFill>
                <a:srgbClr val="FFFFFF"/>
              </a:solidFill>
            </a:endParaRPr>
          </a:p>
        </p:txBody>
      </p:sp>
      <p:sp>
        <p:nvSpPr>
          <p:cNvPr id="592899" name="Rectangle 2"/>
          <p:cNvSpPr>
            <a:spLocks noGrp="1" noRot="1" noChangeAspect="1" noChangeArrowheads="1" noTextEdit="1"/>
          </p:cNvSpPr>
          <p:nvPr>
            <p:ph type="sldImg"/>
          </p:nvPr>
        </p:nvSpPr>
        <p:spPr>
          <a:ln/>
        </p:spPr>
      </p:sp>
      <p:sp>
        <p:nvSpPr>
          <p:cNvPr id="592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46390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1299C09-E749-4BCF-80C8-B6499F5A7736}" type="slidenum">
              <a:rPr lang="en-GB" sz="1200">
                <a:solidFill>
                  <a:srgbClr val="FFFFFF"/>
                </a:solidFill>
              </a:rPr>
              <a:pPr/>
              <a:t>61</a:t>
            </a:fld>
            <a:endParaRPr lang="en-GB" sz="1200">
              <a:solidFill>
                <a:srgbClr val="FFFFFF"/>
              </a:solidFill>
            </a:endParaRPr>
          </a:p>
        </p:txBody>
      </p:sp>
      <p:sp>
        <p:nvSpPr>
          <p:cNvPr id="593923" name="Rectangle 1026"/>
          <p:cNvSpPr>
            <a:spLocks noGrp="1" noRot="1" noChangeAspect="1" noChangeArrowheads="1" noTextEdit="1"/>
          </p:cNvSpPr>
          <p:nvPr>
            <p:ph type="sldImg"/>
          </p:nvPr>
        </p:nvSpPr>
        <p:spPr>
          <a:ln/>
        </p:spPr>
      </p:sp>
      <p:sp>
        <p:nvSpPr>
          <p:cNvPr id="59392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4390727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Image Placeholder 1"/>
          <p:cNvSpPr>
            <a:spLocks noGrp="1" noRot="1" noChangeAspect="1" noTextEdit="1"/>
          </p:cNvSpPr>
          <p:nvPr>
            <p:ph type="sldImg"/>
          </p:nvPr>
        </p:nvSpPr>
        <p:spPr>
          <a:ln/>
        </p:spPr>
      </p:sp>
      <p:sp>
        <p:nvSpPr>
          <p:cNvPr id="594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594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0328CEC-2CDA-4256-838B-E460A932C5C9}" type="slidenum">
              <a:rPr lang="en-GB" sz="1200">
                <a:solidFill>
                  <a:srgbClr val="FFFFFF"/>
                </a:solidFill>
              </a:rPr>
              <a:pPr/>
              <a:t>62</a:t>
            </a:fld>
            <a:endParaRPr lang="en-GB" sz="1200">
              <a:solidFill>
                <a:srgbClr val="FFFFFF"/>
              </a:solidFill>
            </a:endParaRPr>
          </a:p>
        </p:txBody>
      </p:sp>
    </p:spTree>
    <p:extLst>
      <p:ext uri="{BB962C8B-B14F-4D97-AF65-F5344CB8AC3E}">
        <p14:creationId xmlns:p14="http://schemas.microsoft.com/office/powerpoint/2010/main" val="9893454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4FFF2705-9F82-4B0A-BC23-19CD0BCA34AE}" type="slidenum">
              <a:rPr lang="en-US" sz="1200">
                <a:solidFill>
                  <a:srgbClr val="000000"/>
                </a:solidFill>
                <a:latin typeface="Times New Roman" pitchFamily="18" charset="0"/>
              </a:rPr>
              <a:pPr eaLnBrk="1" hangingPunct="1"/>
              <a:t>63</a:t>
            </a:fld>
            <a:endParaRPr lang="en-US" sz="1200">
              <a:solidFill>
                <a:srgbClr val="000000"/>
              </a:solidFill>
              <a:latin typeface="Times New Roman" pitchFamily="18" charset="0"/>
            </a:endParaRPr>
          </a:p>
        </p:txBody>
      </p:sp>
      <p:sp>
        <p:nvSpPr>
          <p:cNvPr id="595971" name="Rectangle 2"/>
          <p:cNvSpPr>
            <a:spLocks noGrp="1" noRot="1" noChangeAspect="1" noChangeArrowheads="1" noTextEdit="1"/>
          </p:cNvSpPr>
          <p:nvPr>
            <p:ph type="sldImg"/>
          </p:nvPr>
        </p:nvSpPr>
        <p:spPr>
          <a:ln/>
        </p:spPr>
      </p:sp>
      <p:sp>
        <p:nvSpPr>
          <p:cNvPr id="595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19439076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6A05A71-B3BC-4BE6-9AD4-588C8608045E}" type="slidenum">
              <a:rPr lang="en-US" sz="1200">
                <a:solidFill>
                  <a:schemeClr val="bg1"/>
                </a:solidFill>
                <a:latin typeface="Times New Roman" pitchFamily="18" charset="0"/>
              </a:rPr>
              <a:pPr/>
              <a:t>64</a:t>
            </a:fld>
            <a:endParaRPr lang="en-US" sz="1200">
              <a:solidFill>
                <a:schemeClr val="bg1"/>
              </a:solidFill>
              <a:latin typeface="Times New Roman" pitchFamily="18" charset="0"/>
            </a:endParaRPr>
          </a:p>
        </p:txBody>
      </p:sp>
      <p:sp>
        <p:nvSpPr>
          <p:cNvPr id="596995" name="Rectangle 2"/>
          <p:cNvSpPr>
            <a:spLocks noGrp="1" noRot="1" noChangeAspect="1" noChangeArrowheads="1" noTextEdit="1"/>
          </p:cNvSpPr>
          <p:nvPr>
            <p:ph type="sldImg"/>
          </p:nvPr>
        </p:nvSpPr>
        <p:spPr>
          <a:ln/>
        </p:spPr>
      </p:sp>
      <p:sp>
        <p:nvSpPr>
          <p:cNvPr id="596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40233131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0FF7FDBD-4888-4187-AD21-6E24BD1DBBCF}" type="slidenum">
              <a:rPr lang="en-US" sz="1200" b="1">
                <a:solidFill>
                  <a:srgbClr val="000000"/>
                </a:solidFill>
                <a:latin typeface="Arial" pitchFamily="34" charset="0"/>
              </a:rPr>
              <a:pPr eaLnBrk="1" hangingPunct="1"/>
              <a:t>65</a:t>
            </a:fld>
            <a:endParaRPr lang="en-US" sz="1200" b="1">
              <a:solidFill>
                <a:srgbClr val="000000"/>
              </a:solidFill>
              <a:latin typeface="Arial" pitchFamily="34" charset="0"/>
            </a:endParaRPr>
          </a:p>
        </p:txBody>
      </p:sp>
      <p:sp>
        <p:nvSpPr>
          <p:cNvPr id="598019" name="Rectangle 2"/>
          <p:cNvSpPr>
            <a:spLocks noGrp="1" noRot="1" noChangeAspect="1" noChangeArrowheads="1" noTextEdit="1"/>
          </p:cNvSpPr>
          <p:nvPr>
            <p:ph type="sldImg"/>
          </p:nvPr>
        </p:nvSpPr>
        <p:spPr>
          <a:solidFill>
            <a:srgbClr val="FFFFFF"/>
          </a:solidFill>
          <a:ln/>
        </p:spPr>
      </p:sp>
      <p:sp>
        <p:nvSpPr>
          <p:cNvPr id="598020" name="Rectangle 3"/>
          <p:cNvSpPr>
            <a:spLocks noGrp="1" noChangeArrowheads="1"/>
          </p:cNvSpPr>
          <p:nvPr>
            <p:ph type="body" idx="1"/>
          </p:nvPr>
        </p:nvSpPr>
        <p:spPr>
          <a:xfrm>
            <a:off x="914400" y="4343400"/>
            <a:ext cx="5029200" cy="279400"/>
          </a:xfrm>
          <a:solidFill>
            <a:srgbClr val="FFFFFF"/>
          </a:solidFill>
          <a:ln>
            <a:solidFill>
              <a:srgbClr val="000000"/>
            </a:solidFill>
          </a:ln>
        </p:spPr>
        <p:txBody>
          <a:bodyPr/>
          <a:lstStyle/>
          <a:p>
            <a:pPr eaLnBrk="1" hangingPunct="1"/>
            <a:r>
              <a:rPr lang="en-US" smtClean="0">
                <a:latin typeface="Times New Roman" pitchFamily="18" charset="0"/>
              </a:rPr>
              <a:t>So today we come to the second letter, written to believers in Smyrna.  This letter addresses this question…</a:t>
            </a:r>
          </a:p>
        </p:txBody>
      </p:sp>
    </p:spTree>
    <p:extLst>
      <p:ext uri="{BB962C8B-B14F-4D97-AF65-F5344CB8AC3E}">
        <p14:creationId xmlns:p14="http://schemas.microsoft.com/office/powerpoint/2010/main" val="212253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lide Image Placeholder 1"/>
          <p:cNvSpPr>
            <a:spLocks noGrp="1" noRot="1" noChangeAspect="1" noTextEdit="1"/>
          </p:cNvSpPr>
          <p:nvPr>
            <p:ph type="sldImg"/>
          </p:nvPr>
        </p:nvSpPr>
        <p:spPr>
          <a:ln/>
        </p:spPr>
      </p:sp>
      <p:sp>
        <p:nvSpPr>
          <p:cNvPr id="543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err="1" smtClean="0">
                <a:latin typeface="Times New Roman" pitchFamily="18" charset="0"/>
              </a:rPr>
              <a:t>Empat</a:t>
            </a:r>
            <a:r>
              <a:rPr lang="en-US" dirty="0" smtClean="0">
                <a:latin typeface="Times New Roman" pitchFamily="18" charset="0"/>
              </a:rPr>
              <a:t> </a:t>
            </a:r>
            <a:r>
              <a:rPr lang="en-US" dirty="0" err="1" smtClean="0">
                <a:latin typeface="Times New Roman" pitchFamily="18" charset="0"/>
              </a:rPr>
              <a:t>pandangan</a:t>
            </a:r>
            <a:r>
              <a:rPr lang="en-US" dirty="0" smtClean="0">
                <a:latin typeface="Times New Roman" pitchFamily="18" charset="0"/>
              </a:rPr>
              <a:t>:</a:t>
            </a:r>
          </a:p>
          <a:p>
            <a:pPr>
              <a:buFontTx/>
              <a:buAutoNum type="arabicPeriod"/>
            </a:pPr>
            <a:r>
              <a:rPr lang="en-US" dirty="0" smtClean="0">
                <a:latin typeface="Times New Roman" pitchFamily="18" charset="0"/>
              </a:rPr>
              <a:t> </a:t>
            </a:r>
            <a:r>
              <a:rPr lang="en-US" dirty="0" err="1" smtClean="0">
                <a:latin typeface="Times New Roman" pitchFamily="18" charset="0"/>
              </a:rPr>
              <a:t>Gereja</a:t>
            </a:r>
            <a:r>
              <a:rPr lang="en-US" baseline="0" dirty="0" smtClean="0">
                <a:latin typeface="Times New Roman" pitchFamily="18" charset="0"/>
              </a:rPr>
              <a:t> </a:t>
            </a:r>
            <a:r>
              <a:rPr lang="en-US" baseline="0" dirty="0" err="1" smtClean="0">
                <a:latin typeface="Times New Roman" pitchFamily="18" charset="0"/>
              </a:rPr>
              <a:t>Bersejarah</a:t>
            </a:r>
            <a:r>
              <a:rPr lang="en-US" dirty="0" smtClean="0">
                <a:latin typeface="Times New Roman" pitchFamily="18" charset="0"/>
              </a:rPr>
              <a:t>: </a:t>
            </a:r>
            <a:r>
              <a:rPr lang="en-US" dirty="0" err="1" smtClean="0">
                <a:latin typeface="Times New Roman" pitchFamily="18" charset="0"/>
              </a:rPr>
              <a:t>Ketujuh</a:t>
            </a:r>
            <a:r>
              <a:rPr lang="en-US" dirty="0" smtClean="0">
                <a:latin typeface="Times New Roman" pitchFamily="18" charset="0"/>
              </a:rPr>
              <a:t> </a:t>
            </a:r>
            <a:r>
              <a:rPr lang="en-US" dirty="0" err="1" smtClean="0">
                <a:latin typeface="Times New Roman" pitchFamily="18" charset="0"/>
              </a:rPr>
              <a:t>gereja</a:t>
            </a:r>
            <a:r>
              <a:rPr lang="en-US" dirty="0" smtClean="0">
                <a:latin typeface="Times New Roman" pitchFamily="18" charset="0"/>
              </a:rPr>
              <a:t> </a:t>
            </a:r>
            <a:r>
              <a:rPr lang="en-US" dirty="0" err="1" smtClean="0">
                <a:latin typeface="Times New Roman" pitchFamily="18" charset="0"/>
              </a:rPr>
              <a:t>merupakan</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yang </a:t>
            </a:r>
            <a:r>
              <a:rPr lang="en-US" baseline="0" dirty="0" err="1" smtClean="0">
                <a:latin typeface="Times New Roman" pitchFamily="18" charset="0"/>
              </a:rPr>
              <a:t>benar-benar</a:t>
            </a:r>
            <a:r>
              <a:rPr lang="en-US" baseline="0" dirty="0" smtClean="0">
                <a:latin typeface="Times New Roman" pitchFamily="18" charset="0"/>
              </a:rPr>
              <a:t> </a:t>
            </a:r>
            <a:r>
              <a:rPr lang="en-US" baseline="0" dirty="0" err="1" smtClean="0">
                <a:latin typeface="Times New Roman" pitchFamily="18" charset="0"/>
              </a:rPr>
              <a:t>ada</a:t>
            </a:r>
            <a:r>
              <a:rPr lang="en-US" baseline="0" dirty="0" smtClean="0">
                <a:latin typeface="Times New Roman" pitchFamily="18" charset="0"/>
              </a:rPr>
              <a:t> </a:t>
            </a:r>
            <a:r>
              <a:rPr lang="en-US" baseline="0" dirty="0" err="1" smtClean="0">
                <a:latin typeface="Times New Roman" pitchFamily="18" charset="0"/>
              </a:rPr>
              <a:t>pada</a:t>
            </a:r>
            <a:r>
              <a:rPr lang="en-US" baseline="0" dirty="0" smtClean="0">
                <a:latin typeface="Times New Roman" pitchFamily="18" charset="0"/>
              </a:rPr>
              <a:t> masa </a:t>
            </a:r>
            <a:r>
              <a:rPr lang="en-US" baseline="0" dirty="0" err="1" smtClean="0">
                <a:latin typeface="Times New Roman" pitchFamily="18" charset="0"/>
              </a:rPr>
              <a:t>Yohanes</a:t>
            </a:r>
            <a:r>
              <a:rPr lang="en-US" baseline="0" dirty="0" smtClean="0">
                <a:latin typeface="Times New Roman" pitchFamily="18" charset="0"/>
              </a:rPr>
              <a:t>. </a:t>
            </a:r>
            <a:r>
              <a:rPr lang="en-US" baseline="0" dirty="0" err="1" smtClean="0">
                <a:latin typeface="Times New Roman" pitchFamily="18" charset="0"/>
              </a:rPr>
              <a:t>Semua</a:t>
            </a:r>
            <a:r>
              <a:rPr lang="en-US" baseline="0" dirty="0" smtClean="0">
                <a:latin typeface="Times New Roman" pitchFamily="18" charset="0"/>
              </a:rPr>
              <a:t> </a:t>
            </a:r>
            <a:r>
              <a:rPr lang="en-US" baseline="0" dirty="0" err="1" smtClean="0">
                <a:latin typeface="Times New Roman" pitchFamily="18" charset="0"/>
              </a:rPr>
              <a:t>memegang</a:t>
            </a:r>
            <a:r>
              <a:rPr lang="en-US" baseline="0" dirty="0" smtClean="0">
                <a:latin typeface="Times New Roman" pitchFamily="18" charset="0"/>
              </a:rPr>
              <a:t> </a:t>
            </a:r>
            <a:r>
              <a:rPr lang="en-US" baseline="0" dirty="0" err="1" smtClean="0">
                <a:latin typeface="Times New Roman" pitchFamily="18" charset="0"/>
              </a:rPr>
              <a:t>pandangan</a:t>
            </a:r>
            <a:r>
              <a:rPr lang="en-US" baseline="0" dirty="0" smtClean="0">
                <a:latin typeface="Times New Roman" pitchFamily="18" charset="0"/>
              </a:rPr>
              <a:t> </a:t>
            </a:r>
            <a:r>
              <a:rPr lang="en-US" baseline="0" dirty="0" err="1" smtClean="0">
                <a:latin typeface="Times New Roman" pitchFamily="18" charset="0"/>
              </a:rPr>
              <a:t>ini</a:t>
            </a:r>
            <a:r>
              <a:rPr lang="en-US" baseline="0" dirty="0" smtClean="0">
                <a:latin typeface="Times New Roman" pitchFamily="18" charset="0"/>
              </a:rPr>
              <a:t> </a:t>
            </a:r>
            <a:r>
              <a:rPr lang="en-US" baseline="0" dirty="0" err="1" smtClean="0">
                <a:latin typeface="Times New Roman" pitchFamily="18" charset="0"/>
              </a:rPr>
              <a:t>kecuali</a:t>
            </a:r>
            <a:r>
              <a:rPr lang="en-US" baseline="0" dirty="0" smtClean="0">
                <a:latin typeface="Times New Roman" pitchFamily="18" charset="0"/>
              </a:rPr>
              <a:t> </a:t>
            </a:r>
            <a:r>
              <a:rPr lang="en-US" altLang="ja-JP" dirty="0" err="1" smtClean="0">
                <a:latin typeface="Times New Roman" pitchFamily="18" charset="0"/>
              </a:rPr>
              <a:t>Bulllinger</a:t>
            </a:r>
            <a:r>
              <a:rPr lang="en-US" altLang="ja-JP" dirty="0" smtClean="0">
                <a:latin typeface="Times New Roman" pitchFamily="18" charset="0"/>
              </a:rPr>
              <a:t>, yang </a:t>
            </a:r>
            <a:r>
              <a:rPr lang="en-US" altLang="ja-JP" dirty="0" err="1" smtClean="0">
                <a:latin typeface="Times New Roman" pitchFamily="18" charset="0"/>
              </a:rPr>
              <a:t>pada</a:t>
            </a:r>
            <a:r>
              <a:rPr lang="en-US" altLang="ja-JP" dirty="0" smtClean="0">
                <a:latin typeface="Times New Roman" pitchFamily="18" charset="0"/>
              </a:rPr>
              <a:t> </a:t>
            </a:r>
            <a:r>
              <a:rPr lang="en-US" altLang="ja-JP" dirty="0" err="1" smtClean="0">
                <a:latin typeface="Times New Roman" pitchFamily="18" charset="0"/>
              </a:rPr>
              <a:t>tahun</a:t>
            </a:r>
            <a:r>
              <a:rPr lang="en-US" altLang="ja-JP" dirty="0" smtClean="0">
                <a:latin typeface="Times New Roman" pitchFamily="18" charset="0"/>
              </a:rPr>
              <a:t> 1935 </a:t>
            </a:r>
            <a:r>
              <a:rPr lang="en-US" altLang="ja-JP" dirty="0" err="1" smtClean="0">
                <a:latin typeface="Times New Roman" pitchFamily="18" charset="0"/>
              </a:rPr>
              <a:t>mengajarkan</a:t>
            </a:r>
            <a:r>
              <a:rPr lang="en-US" altLang="ja-JP" dirty="0" smtClean="0">
                <a:latin typeface="Times New Roman" pitchFamily="18" charset="0"/>
              </a:rPr>
              <a:t> </a:t>
            </a:r>
            <a:r>
              <a:rPr lang="en-US" altLang="ja-JP" dirty="0" err="1" smtClean="0">
                <a:latin typeface="Times New Roman" pitchFamily="18" charset="0"/>
              </a:rPr>
              <a:t>ketujuh</a:t>
            </a:r>
            <a:r>
              <a:rPr lang="en-US" altLang="ja-JP" baseline="0" dirty="0" smtClean="0">
                <a:latin typeface="Times New Roman" pitchFamily="18" charset="0"/>
              </a:rPr>
              <a:t> </a:t>
            </a:r>
            <a:r>
              <a:rPr lang="en-US" altLang="ja-JP" baseline="0" dirty="0" err="1" smtClean="0">
                <a:latin typeface="Times New Roman" pitchFamily="18" charset="0"/>
              </a:rPr>
              <a:t>gereja</a:t>
            </a:r>
            <a:r>
              <a:rPr lang="en-US" altLang="ja-JP" baseline="0" dirty="0" smtClean="0">
                <a:latin typeface="Times New Roman" pitchFamily="18" charset="0"/>
              </a:rPr>
              <a:t> </a:t>
            </a:r>
            <a:r>
              <a:rPr lang="en-US" altLang="ja-JP" baseline="0" dirty="0" err="1" smtClean="0">
                <a:latin typeface="Times New Roman" pitchFamily="18" charset="0"/>
              </a:rPr>
              <a:t>sebagai</a:t>
            </a:r>
            <a:r>
              <a:rPr lang="en-US" altLang="ja-JP" baseline="0" dirty="0" smtClean="0">
                <a:latin typeface="Times New Roman" pitchFamily="18" charset="0"/>
              </a:rPr>
              <a:t> </a:t>
            </a:r>
            <a:r>
              <a:rPr lang="en-US" altLang="ja-JP" baseline="0" dirty="0" err="1" smtClean="0">
                <a:latin typeface="Times New Roman" pitchFamily="18" charset="0"/>
              </a:rPr>
              <a:t>tujuh</a:t>
            </a:r>
            <a:r>
              <a:rPr lang="en-US" altLang="ja-JP" baseline="0" dirty="0" smtClean="0">
                <a:latin typeface="Times New Roman" pitchFamily="18" charset="0"/>
              </a:rPr>
              <a:t> </a:t>
            </a:r>
            <a:r>
              <a:rPr lang="en-US" altLang="ja-JP" baseline="0" dirty="0" err="1" smtClean="0">
                <a:latin typeface="Times New Roman" pitchFamily="18" charset="0"/>
              </a:rPr>
              <a:t>kongregasi</a:t>
            </a:r>
            <a:r>
              <a:rPr lang="en-US" altLang="ja-JP" baseline="0" dirty="0" smtClean="0">
                <a:latin typeface="Times New Roman" pitchFamily="18" charset="0"/>
              </a:rPr>
              <a:t> </a:t>
            </a:r>
            <a:r>
              <a:rPr lang="en-US" altLang="ja-JP" baseline="0" dirty="0" err="1" smtClean="0">
                <a:latin typeface="Times New Roman" pitchFamily="18" charset="0"/>
              </a:rPr>
              <a:t>Yahudi</a:t>
            </a:r>
            <a:r>
              <a:rPr lang="en-US" altLang="ja-JP" baseline="0" dirty="0" smtClean="0">
                <a:latin typeface="Times New Roman" pitchFamily="18" charset="0"/>
              </a:rPr>
              <a:t> </a:t>
            </a:r>
            <a:r>
              <a:rPr lang="en-US" altLang="ja-JP" baseline="0" dirty="0" err="1" smtClean="0">
                <a:latin typeface="Times New Roman" pitchFamily="18" charset="0"/>
              </a:rPr>
              <a:t>pada</a:t>
            </a:r>
            <a:r>
              <a:rPr lang="en-US" altLang="ja-JP" baseline="0" dirty="0" smtClean="0">
                <a:latin typeface="Times New Roman" pitchFamily="18" charset="0"/>
              </a:rPr>
              <a:t> masa </a:t>
            </a:r>
            <a:r>
              <a:rPr lang="en-US" altLang="ja-JP" baseline="0" dirty="0" err="1" smtClean="0">
                <a:latin typeface="Times New Roman" pitchFamily="18" charset="0"/>
              </a:rPr>
              <a:t>Kesengsaraan</a:t>
            </a:r>
            <a:r>
              <a:rPr lang="en-US" altLang="ja-JP" baseline="0" dirty="0" smtClean="0">
                <a:latin typeface="Times New Roman" pitchFamily="18" charset="0"/>
              </a:rPr>
              <a:t> yang </a:t>
            </a:r>
            <a:r>
              <a:rPr lang="en-US" altLang="ja-JP" baseline="0" dirty="0" err="1" smtClean="0">
                <a:latin typeface="Times New Roman" pitchFamily="18" charset="0"/>
              </a:rPr>
              <a:t>akan</a:t>
            </a:r>
            <a:r>
              <a:rPr lang="en-US" altLang="ja-JP" baseline="0" dirty="0" smtClean="0">
                <a:latin typeface="Times New Roman" pitchFamily="18" charset="0"/>
              </a:rPr>
              <a:t> </a:t>
            </a:r>
            <a:r>
              <a:rPr lang="en-US" altLang="ja-JP" baseline="0" dirty="0" err="1" smtClean="0">
                <a:latin typeface="Times New Roman" pitchFamily="18" charset="0"/>
              </a:rPr>
              <a:t>datang</a:t>
            </a:r>
            <a:r>
              <a:rPr lang="en-US" altLang="ja-JP" dirty="0" smtClean="0">
                <a:latin typeface="Times New Roman" pitchFamily="18" charset="0"/>
              </a:rPr>
              <a:t>.  </a:t>
            </a:r>
            <a:r>
              <a:rPr lang="en-US" altLang="ja-JP" dirty="0" err="1" smtClean="0">
                <a:latin typeface="Times New Roman" pitchFamily="18" charset="0"/>
              </a:rPr>
              <a:t>Hampir</a:t>
            </a:r>
            <a:r>
              <a:rPr lang="en-US" altLang="ja-JP" dirty="0" smtClean="0">
                <a:latin typeface="Times New Roman" pitchFamily="18" charset="0"/>
              </a:rPr>
              <a:t> </a:t>
            </a:r>
            <a:r>
              <a:rPr lang="en-US" altLang="ja-JP" dirty="0" err="1" smtClean="0">
                <a:latin typeface="Times New Roman" pitchFamily="18" charset="0"/>
              </a:rPr>
              <a:t>semua</a:t>
            </a:r>
            <a:r>
              <a:rPr lang="en-US" altLang="ja-JP" dirty="0" smtClean="0">
                <a:latin typeface="Times New Roman" pitchFamily="18" charset="0"/>
              </a:rPr>
              <a:t> </a:t>
            </a:r>
            <a:r>
              <a:rPr lang="en-US" altLang="ja-JP" dirty="0" err="1" smtClean="0">
                <a:latin typeface="Times New Roman" pitchFamily="18" charset="0"/>
              </a:rPr>
              <a:t>melihat</a:t>
            </a:r>
            <a:r>
              <a:rPr lang="en-US" altLang="ja-JP" baseline="0" dirty="0" smtClean="0">
                <a:latin typeface="Times New Roman" pitchFamily="18" charset="0"/>
              </a:rPr>
              <a:t> </a:t>
            </a:r>
            <a:r>
              <a:rPr lang="en-US" altLang="ja-JP" baseline="0" dirty="0" err="1" smtClean="0">
                <a:latin typeface="Times New Roman" pitchFamily="18" charset="0"/>
              </a:rPr>
              <a:t>hal</a:t>
            </a:r>
            <a:r>
              <a:rPr lang="en-US" altLang="ja-JP" baseline="0" dirty="0" smtClean="0">
                <a:latin typeface="Times New Roman" pitchFamily="18" charset="0"/>
              </a:rPr>
              <a:t> </a:t>
            </a:r>
            <a:r>
              <a:rPr lang="en-US" altLang="ja-JP" baseline="0" dirty="0" err="1" smtClean="0">
                <a:latin typeface="Times New Roman" pitchFamily="18" charset="0"/>
              </a:rPr>
              <a:t>ini</a:t>
            </a:r>
            <a:r>
              <a:rPr lang="en-US" altLang="ja-JP" baseline="0" dirty="0" smtClean="0">
                <a:latin typeface="Times New Roman" pitchFamily="18" charset="0"/>
              </a:rPr>
              <a:t> </a:t>
            </a:r>
            <a:r>
              <a:rPr lang="en-US" altLang="ja-JP" baseline="0" dirty="0" err="1" smtClean="0">
                <a:latin typeface="Times New Roman" pitchFamily="18" charset="0"/>
              </a:rPr>
              <a:t>sebagai</a:t>
            </a:r>
            <a:r>
              <a:rPr lang="en-US" altLang="ja-JP" baseline="0" dirty="0" smtClean="0">
                <a:latin typeface="Times New Roman" pitchFamily="18" charset="0"/>
              </a:rPr>
              <a:t> </a:t>
            </a:r>
            <a:r>
              <a:rPr lang="en-US" altLang="ja-JP" baseline="0" dirty="0" err="1" smtClean="0">
                <a:latin typeface="Times New Roman" pitchFamily="18" charset="0"/>
              </a:rPr>
              <a:t>gambaran</a:t>
            </a:r>
            <a:r>
              <a:rPr lang="en-US" altLang="ja-JP" baseline="0" dirty="0" smtClean="0">
                <a:latin typeface="Times New Roman" pitchFamily="18" charset="0"/>
              </a:rPr>
              <a:t> </a:t>
            </a:r>
            <a:r>
              <a:rPr lang="en-US" altLang="ja-JP" baseline="0" dirty="0" err="1" smtClean="0">
                <a:latin typeface="Times New Roman" pitchFamily="18" charset="0"/>
              </a:rPr>
              <a:t>ketujuh</a:t>
            </a:r>
            <a:r>
              <a:rPr lang="en-US" altLang="ja-JP" baseline="0" dirty="0" smtClean="0">
                <a:latin typeface="Times New Roman" pitchFamily="18" charset="0"/>
              </a:rPr>
              <a:t> </a:t>
            </a:r>
            <a:r>
              <a:rPr lang="en-US" altLang="ja-JP" baseline="0" dirty="0" err="1" smtClean="0">
                <a:latin typeface="Times New Roman" pitchFamily="18" charset="0"/>
              </a:rPr>
              <a:t>gereja</a:t>
            </a:r>
            <a:r>
              <a:rPr lang="en-US" altLang="ja-JP" baseline="0" dirty="0" smtClean="0">
                <a:latin typeface="Times New Roman" pitchFamily="18" charset="0"/>
              </a:rPr>
              <a:t> yang </a:t>
            </a:r>
            <a:r>
              <a:rPr lang="en-US" altLang="ja-JP" baseline="0" dirty="0" err="1" smtClean="0">
                <a:latin typeface="Times New Roman" pitchFamily="18" charset="0"/>
              </a:rPr>
              <a:t>dapat</a:t>
            </a:r>
            <a:r>
              <a:rPr lang="en-US" altLang="ja-JP" baseline="0" dirty="0" smtClean="0">
                <a:latin typeface="Times New Roman" pitchFamily="18" charset="0"/>
              </a:rPr>
              <a:t> </a:t>
            </a:r>
            <a:r>
              <a:rPr lang="en-US" altLang="ja-JP" baseline="0" dirty="0" err="1" smtClean="0">
                <a:latin typeface="Times New Roman" pitchFamily="18" charset="0"/>
              </a:rPr>
              <a:t>ditemukan</a:t>
            </a:r>
            <a:r>
              <a:rPr lang="en-US" altLang="ja-JP" baseline="0" dirty="0" smtClean="0">
                <a:latin typeface="Times New Roman" pitchFamily="18" charset="0"/>
              </a:rPr>
              <a:t> di </a:t>
            </a:r>
            <a:r>
              <a:rPr lang="en-US" altLang="ja-JP" baseline="0" dirty="0" err="1" smtClean="0">
                <a:latin typeface="Times New Roman" pitchFamily="18" charset="0"/>
              </a:rPr>
              <a:t>segala</a:t>
            </a:r>
            <a:r>
              <a:rPr lang="en-US" altLang="ja-JP" baseline="0" dirty="0" smtClean="0">
                <a:latin typeface="Times New Roman" pitchFamily="18" charset="0"/>
              </a:rPr>
              <a:t> masa</a:t>
            </a:r>
            <a:r>
              <a:rPr lang="en-US" altLang="ja-JP" dirty="0" smtClean="0">
                <a:latin typeface="Times New Roman" pitchFamily="18" charset="0"/>
              </a:rPr>
              <a:t>.</a:t>
            </a:r>
          </a:p>
          <a:p>
            <a:pPr>
              <a:buFontTx/>
              <a:buAutoNum type="arabicPeriod"/>
            </a:pPr>
            <a:r>
              <a:rPr lang="en-US" baseline="0" dirty="0" smtClean="0">
                <a:latin typeface="Times New Roman" pitchFamily="18" charset="0"/>
              </a:rPr>
              <a:t> </a:t>
            </a:r>
            <a:r>
              <a:rPr lang="en-US" baseline="0" dirty="0" err="1" smtClean="0">
                <a:latin typeface="Times New Roman" pitchFamily="18" charset="0"/>
              </a:rPr>
              <a:t>Kenabian</a:t>
            </a:r>
            <a:r>
              <a:rPr lang="en-US" dirty="0" smtClean="0">
                <a:latin typeface="Times New Roman" pitchFamily="18" charset="0"/>
              </a:rPr>
              <a:t>: </a:t>
            </a:r>
            <a:r>
              <a:rPr lang="en-US" dirty="0" err="1" smtClean="0">
                <a:latin typeface="Times New Roman" pitchFamily="18" charset="0"/>
              </a:rPr>
              <a:t>Pasal</a:t>
            </a:r>
            <a:r>
              <a:rPr lang="en-US" dirty="0" smtClean="0">
                <a:latin typeface="Times New Roman" pitchFamily="18" charset="0"/>
              </a:rPr>
              <a:t> </a:t>
            </a:r>
            <a:r>
              <a:rPr lang="en-US" dirty="0" err="1" smtClean="0">
                <a:latin typeface="Times New Roman" pitchFamily="18" charset="0"/>
              </a:rPr>
              <a:t>ini</a:t>
            </a:r>
            <a:r>
              <a:rPr lang="en-US" dirty="0" smtClean="0">
                <a:latin typeface="Times New Roman" pitchFamily="18" charset="0"/>
              </a:rPr>
              <a:t> </a:t>
            </a:r>
            <a:r>
              <a:rPr lang="en-US" dirty="0" err="1" smtClean="0">
                <a:latin typeface="Times New Roman" pitchFamily="18" charset="0"/>
              </a:rPr>
              <a:t>berurusan</a:t>
            </a:r>
            <a:r>
              <a:rPr lang="en-US" dirty="0" smtClean="0">
                <a:latin typeface="Times New Roman" pitchFamily="18" charset="0"/>
              </a:rPr>
              <a:t> </a:t>
            </a:r>
            <a:r>
              <a:rPr lang="en-US" dirty="0" err="1" smtClean="0">
                <a:latin typeface="Times New Roman" pitchFamily="18" charset="0"/>
              </a:rPr>
              <a:t>semata-mata</a:t>
            </a:r>
            <a:r>
              <a:rPr lang="en-US" baseline="0" dirty="0" smtClean="0">
                <a:latin typeface="Times New Roman" pitchFamily="18" charset="0"/>
              </a:rPr>
              <a:t> </a:t>
            </a:r>
            <a:r>
              <a:rPr lang="en-US" baseline="0" dirty="0" err="1" smtClean="0">
                <a:latin typeface="Times New Roman" pitchFamily="18" charset="0"/>
              </a:rPr>
              <a:t>dengan</a:t>
            </a:r>
            <a:r>
              <a:rPr lang="en-US" baseline="0" dirty="0" smtClean="0">
                <a:latin typeface="Times New Roman" pitchFamily="18" charset="0"/>
              </a:rPr>
              <a:t> </a:t>
            </a:r>
            <a:r>
              <a:rPr lang="en-US" baseline="0" dirty="0" err="1" smtClean="0">
                <a:latin typeface="Times New Roman" pitchFamily="18" charset="0"/>
              </a:rPr>
              <a:t>tahapan</a:t>
            </a:r>
            <a:r>
              <a:rPr lang="en-US" baseline="0" dirty="0" smtClean="0">
                <a:latin typeface="Times New Roman" pitchFamily="18" charset="0"/>
              </a:rPr>
              <a:t> </a:t>
            </a:r>
            <a:r>
              <a:rPr lang="en-US" baseline="0" dirty="0" err="1" smtClean="0">
                <a:latin typeface="Times New Roman" pitchFamily="18" charset="0"/>
              </a:rPr>
              <a:t>sejarah</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a:t>
            </a:r>
            <a:r>
              <a:rPr lang="en-US" baseline="0" dirty="0" err="1" smtClean="0">
                <a:latin typeface="Times New Roman" pitchFamily="18" charset="0"/>
              </a:rPr>
              <a:t>tanpa</a:t>
            </a:r>
            <a:r>
              <a:rPr lang="en-US" baseline="0" dirty="0" smtClean="0">
                <a:latin typeface="Times New Roman" pitchFamily="18" charset="0"/>
              </a:rPr>
              <a:t> </a:t>
            </a:r>
            <a:r>
              <a:rPr lang="en-US" baseline="0" dirty="0" err="1" smtClean="0">
                <a:latin typeface="Times New Roman" pitchFamily="18" charset="0"/>
              </a:rPr>
              <a:t>mengidentifikasi</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a:t>
            </a:r>
            <a:r>
              <a:rPr lang="en-US" baseline="0" dirty="0" err="1" smtClean="0">
                <a:latin typeface="Times New Roman" pitchFamily="18" charset="0"/>
              </a:rPr>
              <a:t>manapun</a:t>
            </a:r>
            <a:r>
              <a:rPr lang="en-US" baseline="0" dirty="0" smtClean="0">
                <a:latin typeface="Times New Roman" pitchFamily="18" charset="0"/>
              </a:rPr>
              <a:t> di </a:t>
            </a:r>
            <a:r>
              <a:rPr lang="en-US" baseline="0" dirty="0" err="1" smtClean="0">
                <a:latin typeface="Times New Roman" pitchFamily="18" charset="0"/>
              </a:rPr>
              <a:t>abad</a:t>
            </a:r>
            <a:r>
              <a:rPr lang="en-US" baseline="0" dirty="0" smtClean="0">
                <a:latin typeface="Times New Roman" pitchFamily="18" charset="0"/>
              </a:rPr>
              <a:t> </a:t>
            </a:r>
            <a:r>
              <a:rPr lang="en-US" baseline="0" dirty="0" err="1" smtClean="0">
                <a:latin typeface="Times New Roman" pitchFamily="18" charset="0"/>
              </a:rPr>
              <a:t>pertama</a:t>
            </a:r>
            <a:r>
              <a:rPr lang="en-US" baseline="0" dirty="0" smtClean="0">
                <a:latin typeface="Times New Roman" pitchFamily="18" charset="0"/>
              </a:rPr>
              <a:t>,</a:t>
            </a:r>
            <a:r>
              <a:rPr lang="en-US" dirty="0" smtClean="0">
                <a:latin typeface="Times New Roman" pitchFamily="18" charset="0"/>
              </a:rPr>
              <a:t> </a:t>
            </a:r>
            <a:r>
              <a:rPr lang="en-US" dirty="0" err="1" smtClean="0">
                <a:latin typeface="Times New Roman" pitchFamily="18" charset="0"/>
              </a:rPr>
              <a:t>ditunjukkan</a:t>
            </a:r>
            <a:r>
              <a:rPr lang="en-US" dirty="0" smtClean="0">
                <a:latin typeface="Times New Roman" pitchFamily="18" charset="0"/>
              </a:rPr>
              <a:t> </a:t>
            </a:r>
            <a:r>
              <a:rPr lang="en-US" dirty="0" err="1" smtClean="0">
                <a:latin typeface="Times New Roman" pitchFamily="18" charset="0"/>
              </a:rPr>
              <a:t>dengan</a:t>
            </a:r>
            <a:r>
              <a:rPr lang="en-US" dirty="0" smtClean="0">
                <a:latin typeface="Times New Roman" pitchFamily="18" charset="0"/>
              </a:rPr>
              <a:t> </a:t>
            </a:r>
            <a:r>
              <a:rPr lang="en-US" dirty="0" err="1" smtClean="0">
                <a:latin typeface="Times New Roman" pitchFamily="18" charset="0"/>
              </a:rPr>
              <a:t>kemiripan</a:t>
            </a:r>
            <a:r>
              <a:rPr lang="en-US" dirty="0" smtClean="0">
                <a:latin typeface="Times New Roman" pitchFamily="18" charset="0"/>
              </a:rPr>
              <a:t> </a:t>
            </a:r>
            <a:r>
              <a:rPr lang="en-US" dirty="0" err="1" smtClean="0">
                <a:latin typeface="Times New Roman" pitchFamily="18" charset="0"/>
              </a:rPr>
              <a:t>luar</a:t>
            </a:r>
            <a:r>
              <a:rPr lang="en-US" dirty="0" smtClean="0">
                <a:latin typeface="Times New Roman" pitchFamily="18" charset="0"/>
              </a:rPr>
              <a:t> </a:t>
            </a:r>
            <a:r>
              <a:rPr lang="en-US" dirty="0" err="1" smtClean="0">
                <a:latin typeface="Times New Roman" pitchFamily="18" charset="0"/>
              </a:rPr>
              <a:t>biasa</a:t>
            </a:r>
            <a:r>
              <a:rPr lang="en-US" dirty="0" smtClean="0">
                <a:latin typeface="Times New Roman" pitchFamily="18" charset="0"/>
              </a:rPr>
              <a:t> di</a:t>
            </a:r>
            <a:r>
              <a:rPr lang="en-US" baseline="0" dirty="0" smtClean="0">
                <a:latin typeface="Times New Roman" pitchFamily="18" charset="0"/>
              </a:rPr>
              <a:t> zaman </a:t>
            </a:r>
            <a:r>
              <a:rPr lang="en-US" baseline="0" dirty="0" err="1" smtClean="0">
                <a:latin typeface="Times New Roman" pitchFamily="18" charset="0"/>
              </a:rPr>
              <a:t>sejarah</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yang </a:t>
            </a:r>
            <a:r>
              <a:rPr lang="en-US" baseline="0" dirty="0" err="1" smtClean="0">
                <a:latin typeface="Times New Roman" pitchFamily="18" charset="0"/>
              </a:rPr>
              <a:t>berikutnya</a:t>
            </a:r>
            <a:r>
              <a:rPr lang="en-US" baseline="0" dirty="0" smtClean="0">
                <a:latin typeface="Times New Roman" pitchFamily="18" charset="0"/>
              </a:rPr>
              <a:t> </a:t>
            </a:r>
            <a:r>
              <a:rPr lang="en-US" dirty="0" smtClean="0">
                <a:latin typeface="Times New Roman" pitchFamily="18" charset="0"/>
              </a:rPr>
              <a:t>(</a:t>
            </a:r>
            <a:r>
              <a:rPr lang="en-US" dirty="0" err="1" smtClean="0">
                <a:latin typeface="Times New Roman" pitchFamily="18" charset="0"/>
              </a:rPr>
              <a:t>diajarkan</a:t>
            </a:r>
            <a:r>
              <a:rPr lang="en-US" baseline="0" dirty="0" smtClean="0">
                <a:latin typeface="Times New Roman" pitchFamily="18" charset="0"/>
              </a:rPr>
              <a:t> </a:t>
            </a:r>
            <a:r>
              <a:rPr lang="en-US" baseline="0" dirty="0" err="1" smtClean="0">
                <a:latin typeface="Times New Roman" pitchFamily="18" charset="0"/>
              </a:rPr>
              <a:t>oleh</a:t>
            </a:r>
            <a:r>
              <a:rPr lang="en-US" dirty="0" smtClean="0">
                <a:latin typeface="Times New Roman" pitchFamily="18" charset="0"/>
              </a:rPr>
              <a:t> Cohen, </a:t>
            </a:r>
            <a:r>
              <a:rPr lang="en-US" i="1" dirty="0" smtClean="0">
                <a:latin typeface="Times New Roman" pitchFamily="18" charset="0"/>
              </a:rPr>
              <a:t>Understanding Revelation, </a:t>
            </a:r>
            <a:r>
              <a:rPr lang="en-US" dirty="0" smtClean="0">
                <a:latin typeface="Times New Roman" pitchFamily="18" charset="0"/>
              </a:rPr>
              <a:t>48-49; and J. A. </a:t>
            </a:r>
            <a:r>
              <a:rPr lang="en-US" dirty="0" err="1" smtClean="0">
                <a:latin typeface="Times New Roman" pitchFamily="18" charset="0"/>
              </a:rPr>
              <a:t>Seiss</a:t>
            </a:r>
            <a:r>
              <a:rPr lang="en-US" dirty="0" smtClean="0">
                <a:latin typeface="Times New Roman" pitchFamily="18" charset="0"/>
              </a:rPr>
              <a:t>, </a:t>
            </a:r>
            <a:r>
              <a:rPr lang="en-US" i="1" dirty="0" smtClean="0">
                <a:latin typeface="Times New Roman" pitchFamily="18" charset="0"/>
              </a:rPr>
              <a:t>The Apocalypse </a:t>
            </a:r>
            <a:r>
              <a:rPr lang="en-US" dirty="0" smtClean="0">
                <a:latin typeface="Times New Roman" pitchFamily="18" charset="0"/>
              </a:rPr>
              <a:t>[London: Marshall, Morgan, and Scott, </a:t>
            </a:r>
            <a:r>
              <a:rPr lang="en-US" dirty="0" err="1" smtClean="0">
                <a:latin typeface="Times New Roman" pitchFamily="18" charset="0"/>
              </a:rPr>
              <a:t>n.d.</a:t>
            </a:r>
            <a:r>
              <a:rPr lang="en-US" dirty="0" smtClean="0">
                <a:latin typeface="Times New Roman" pitchFamily="18" charset="0"/>
              </a:rPr>
              <a:t>], 76-86).</a:t>
            </a:r>
          </a:p>
          <a:p>
            <a:pPr>
              <a:buFontTx/>
              <a:buAutoNum type="arabicPeriod"/>
            </a:pPr>
            <a:r>
              <a:rPr lang="en-US" dirty="0" smtClean="0">
                <a:latin typeface="Times New Roman" pitchFamily="18" charset="0"/>
              </a:rPr>
              <a:t> </a:t>
            </a:r>
            <a:r>
              <a:rPr lang="en-US" dirty="0" err="1" smtClean="0">
                <a:latin typeface="Times New Roman" pitchFamily="18" charset="0"/>
              </a:rPr>
              <a:t>Kenabian</a:t>
            </a:r>
            <a:r>
              <a:rPr lang="en-US" baseline="0" dirty="0" smtClean="0">
                <a:latin typeface="Times New Roman" pitchFamily="18" charset="0"/>
              </a:rPr>
              <a:t> </a:t>
            </a:r>
            <a:r>
              <a:rPr lang="en-US" baseline="0" dirty="0" err="1" smtClean="0">
                <a:latin typeface="Times New Roman" pitchFamily="18" charset="0"/>
              </a:rPr>
              <a:t>Bersejarah</a:t>
            </a:r>
            <a:r>
              <a:rPr lang="en-US" dirty="0" smtClean="0">
                <a:latin typeface="Times New Roman" pitchFamily="18" charset="0"/>
              </a:rPr>
              <a:t>: </a:t>
            </a:r>
            <a:r>
              <a:rPr lang="en-US" dirty="0" err="1" smtClean="0">
                <a:latin typeface="Times New Roman" pitchFamily="18" charset="0"/>
              </a:rPr>
              <a:t>Gereja</a:t>
            </a:r>
            <a:r>
              <a:rPr lang="en-US" dirty="0" smtClean="0">
                <a:latin typeface="Times New Roman" pitchFamily="18" charset="0"/>
              </a:rPr>
              <a:t> </a:t>
            </a:r>
            <a:r>
              <a:rPr lang="en-US" dirty="0" err="1" smtClean="0">
                <a:latin typeface="Times New Roman" pitchFamily="18" charset="0"/>
              </a:rPr>
              <a:t>tersebut</a:t>
            </a:r>
            <a:r>
              <a:rPr lang="en-US" dirty="0" smtClean="0">
                <a:latin typeface="Times New Roman" pitchFamily="18" charset="0"/>
              </a:rPr>
              <a:t> </a:t>
            </a:r>
            <a:r>
              <a:rPr lang="en-US" dirty="0" err="1" smtClean="0">
                <a:latin typeface="Times New Roman" pitchFamily="18" charset="0"/>
              </a:rPr>
              <a:t>menggambarkan</a:t>
            </a:r>
            <a:r>
              <a:rPr lang="en-US" dirty="0" smtClean="0">
                <a:latin typeface="Times New Roman" pitchFamily="18" charset="0"/>
              </a:rPr>
              <a:t> </a:t>
            </a:r>
            <a:r>
              <a:rPr lang="en-US" dirty="0" err="1" smtClean="0">
                <a:latin typeface="Times New Roman" pitchFamily="18" charset="0"/>
              </a:rPr>
              <a:t>gereja-gereja</a:t>
            </a:r>
            <a:r>
              <a:rPr lang="en-US" baseline="0" dirty="0" smtClean="0">
                <a:latin typeface="Times New Roman" pitchFamily="18" charset="0"/>
              </a:rPr>
              <a:t> </a:t>
            </a:r>
            <a:r>
              <a:rPr lang="en-US" baseline="0" dirty="0" err="1" smtClean="0">
                <a:latin typeface="Times New Roman" pitchFamily="18" charset="0"/>
              </a:rPr>
              <a:t>bersejarah</a:t>
            </a:r>
            <a:r>
              <a:rPr lang="en-US" baseline="0" dirty="0" smtClean="0">
                <a:latin typeface="Times New Roman" pitchFamily="18" charset="0"/>
              </a:rPr>
              <a:t> </a:t>
            </a:r>
            <a:r>
              <a:rPr lang="en-US" baseline="0" dirty="0" err="1" smtClean="0">
                <a:latin typeface="Times New Roman" pitchFamily="18" charset="0"/>
              </a:rPr>
              <a:t>dan</a:t>
            </a:r>
            <a:r>
              <a:rPr lang="en-US" baseline="0" dirty="0" smtClean="0">
                <a:latin typeface="Times New Roman" pitchFamily="18" charset="0"/>
              </a:rPr>
              <a:t> </a:t>
            </a:r>
            <a:r>
              <a:rPr lang="en-US" baseline="0" dirty="0" err="1" smtClean="0">
                <a:latin typeface="Times New Roman" pitchFamily="18" charset="0"/>
              </a:rPr>
              <a:t>tahapan</a:t>
            </a:r>
            <a:r>
              <a:rPr lang="en-US" baseline="0" dirty="0" smtClean="0">
                <a:latin typeface="Times New Roman" pitchFamily="18" charset="0"/>
              </a:rPr>
              <a:t> </a:t>
            </a:r>
            <a:r>
              <a:rPr lang="en-US" baseline="0" dirty="0" err="1" smtClean="0">
                <a:latin typeface="Times New Roman" pitchFamily="18" charset="0"/>
              </a:rPr>
              <a:t>sejarah</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a:t>
            </a:r>
            <a:r>
              <a:rPr lang="en-US" dirty="0" smtClean="0">
                <a:latin typeface="Times New Roman" pitchFamily="18" charset="0"/>
              </a:rPr>
              <a:t>  </a:t>
            </a:r>
            <a:r>
              <a:rPr lang="ja-JP" altLang="en-US" dirty="0" smtClean="0">
                <a:latin typeface="Times New Roman" pitchFamily="18" charset="0"/>
              </a:rPr>
              <a:t>“</a:t>
            </a:r>
            <a:r>
              <a:rPr lang="en-US" altLang="ja-JP" dirty="0" err="1" smtClean="0">
                <a:latin typeface="Times New Roman" pitchFamily="18" charset="0"/>
              </a:rPr>
              <a:t>Pendekatan</a:t>
            </a:r>
            <a:r>
              <a:rPr lang="en-US" altLang="ja-JP" dirty="0" smtClean="0">
                <a:latin typeface="Times New Roman" pitchFamily="18" charset="0"/>
              </a:rPr>
              <a:t> </a:t>
            </a:r>
            <a:r>
              <a:rPr lang="en-US" altLang="ja-JP" dirty="0" err="1" smtClean="0">
                <a:latin typeface="Times New Roman" pitchFamily="18" charset="0"/>
              </a:rPr>
              <a:t>ini</a:t>
            </a:r>
            <a:r>
              <a:rPr lang="en-US" altLang="ja-JP" dirty="0" smtClean="0">
                <a:latin typeface="Times New Roman" pitchFamily="18" charset="0"/>
              </a:rPr>
              <a:t> </a:t>
            </a:r>
            <a:r>
              <a:rPr lang="en-US" altLang="ja-JP" dirty="0" err="1" smtClean="0">
                <a:latin typeface="Times New Roman" pitchFamily="18" charset="0"/>
              </a:rPr>
              <a:t>umumnya</a:t>
            </a:r>
            <a:r>
              <a:rPr lang="en-US" altLang="ja-JP" dirty="0" smtClean="0">
                <a:latin typeface="Times New Roman" pitchFamily="18" charset="0"/>
              </a:rPr>
              <a:t> </a:t>
            </a:r>
            <a:r>
              <a:rPr lang="en-US" altLang="ja-JP" dirty="0" err="1" smtClean="0">
                <a:latin typeface="Times New Roman" pitchFamily="18" charset="0"/>
              </a:rPr>
              <a:t>diambil</a:t>
            </a:r>
            <a:r>
              <a:rPr lang="en-US" altLang="ja-JP" dirty="0" smtClean="0">
                <a:latin typeface="Times New Roman" pitchFamily="18" charset="0"/>
              </a:rPr>
              <a:t> </a:t>
            </a:r>
            <a:r>
              <a:rPr lang="en-US" altLang="ja-JP" dirty="0" err="1" smtClean="0">
                <a:latin typeface="Times New Roman" pitchFamily="18" charset="0"/>
              </a:rPr>
              <a:t>pada</a:t>
            </a:r>
            <a:r>
              <a:rPr lang="en-US" altLang="ja-JP" dirty="0" smtClean="0">
                <a:latin typeface="Times New Roman" pitchFamily="18" charset="0"/>
              </a:rPr>
              <a:t> </a:t>
            </a:r>
            <a:r>
              <a:rPr lang="en-US" altLang="ja-JP" dirty="0" err="1" smtClean="0">
                <a:latin typeface="Times New Roman" pitchFamily="18" charset="0"/>
              </a:rPr>
              <a:t>tafsiran</a:t>
            </a:r>
            <a:r>
              <a:rPr lang="en-US" altLang="ja-JP" dirty="0" smtClean="0">
                <a:latin typeface="Times New Roman" pitchFamily="18" charset="0"/>
              </a:rPr>
              <a:t> </a:t>
            </a:r>
            <a:r>
              <a:rPr lang="en-US" altLang="ja-JP" dirty="0" err="1" smtClean="0">
                <a:latin typeface="Times New Roman" pitchFamily="18" charset="0"/>
              </a:rPr>
              <a:t>dispensasionalisme</a:t>
            </a:r>
            <a:r>
              <a:rPr lang="en-US" altLang="ja-JP" dirty="0" smtClean="0">
                <a:latin typeface="Times New Roman" pitchFamily="18" charset="0"/>
              </a:rPr>
              <a:t>; </a:t>
            </a:r>
            <a:r>
              <a:rPr lang="en-US" altLang="ja-JP" dirty="0" err="1" smtClean="0">
                <a:latin typeface="Times New Roman" pitchFamily="18" charset="0"/>
              </a:rPr>
              <a:t>lihat</a:t>
            </a:r>
            <a:r>
              <a:rPr lang="en-US" altLang="ja-JP" dirty="0" smtClean="0">
                <a:latin typeface="Times New Roman" pitchFamily="18" charset="0"/>
              </a:rPr>
              <a:t> Herman A. Hoyt, </a:t>
            </a:r>
            <a:r>
              <a:rPr lang="en-US" altLang="ja-JP" i="1" dirty="0" smtClean="0">
                <a:latin typeface="Times New Roman" pitchFamily="18" charset="0"/>
              </a:rPr>
              <a:t>The Revelation of the Lord Jesus Christ </a:t>
            </a:r>
            <a:r>
              <a:rPr lang="en-US" altLang="ja-JP" dirty="0" smtClean="0">
                <a:latin typeface="Times New Roman" pitchFamily="18" charset="0"/>
              </a:rPr>
              <a:t>(Winona Lake, IN: BMH, 1966) 17,25-29, </a:t>
            </a:r>
            <a:r>
              <a:rPr lang="en-US" altLang="ja-JP" dirty="0" err="1" smtClean="0">
                <a:latin typeface="Times New Roman" pitchFamily="18" charset="0"/>
              </a:rPr>
              <a:t>dan</a:t>
            </a:r>
            <a:r>
              <a:rPr lang="en-US" altLang="ja-JP" dirty="0" smtClean="0">
                <a:latin typeface="Times New Roman" pitchFamily="18" charset="0"/>
              </a:rPr>
              <a:t> John F. </a:t>
            </a:r>
            <a:r>
              <a:rPr lang="en-US" altLang="ja-JP" dirty="0" err="1" smtClean="0">
                <a:latin typeface="Times New Roman" pitchFamily="18" charset="0"/>
              </a:rPr>
              <a:t>Walvoord</a:t>
            </a:r>
            <a:r>
              <a:rPr lang="en-US" altLang="ja-JP" dirty="0" smtClean="0">
                <a:latin typeface="Times New Roman" pitchFamily="18" charset="0"/>
              </a:rPr>
              <a:t>, </a:t>
            </a:r>
            <a:r>
              <a:rPr lang="en-US" altLang="ja-JP" i="1" dirty="0" smtClean="0">
                <a:latin typeface="Times New Roman" pitchFamily="18" charset="0"/>
              </a:rPr>
              <a:t>The Revelation of Jesus Christ </a:t>
            </a:r>
            <a:r>
              <a:rPr lang="en-US" altLang="ja-JP" dirty="0" smtClean="0">
                <a:latin typeface="Times New Roman" pitchFamily="18" charset="0"/>
              </a:rPr>
              <a:t>(Chicago: Moody, 1966) 52, yang </a:t>
            </a:r>
            <a:r>
              <a:rPr lang="en-US" altLang="ja-JP" dirty="0" err="1" smtClean="0">
                <a:latin typeface="Times New Roman" pitchFamily="18" charset="0"/>
              </a:rPr>
              <a:t>berpegang</a:t>
            </a:r>
            <a:r>
              <a:rPr lang="en-US" altLang="ja-JP" baseline="0" dirty="0" smtClean="0">
                <a:latin typeface="Times New Roman" pitchFamily="18" charset="0"/>
              </a:rPr>
              <a:t> </a:t>
            </a:r>
            <a:r>
              <a:rPr lang="en-US" altLang="ja-JP" baseline="0" dirty="0" err="1" smtClean="0">
                <a:latin typeface="Times New Roman" pitchFamily="18" charset="0"/>
              </a:rPr>
              <a:t>teguh</a:t>
            </a:r>
            <a:r>
              <a:rPr lang="en-US" altLang="ja-JP" baseline="0" dirty="0" smtClean="0">
                <a:latin typeface="Times New Roman" pitchFamily="18" charset="0"/>
              </a:rPr>
              <a:t> </a:t>
            </a:r>
            <a:r>
              <a:rPr lang="en-US" altLang="ja-JP" baseline="0" dirty="0" err="1" smtClean="0">
                <a:latin typeface="Times New Roman" pitchFamily="18" charset="0"/>
              </a:rPr>
              <a:t>pada</a:t>
            </a:r>
            <a:r>
              <a:rPr lang="en-US" altLang="ja-JP" baseline="0" dirty="0" smtClean="0">
                <a:latin typeface="Times New Roman" pitchFamily="18" charset="0"/>
              </a:rPr>
              <a:t> </a:t>
            </a:r>
            <a:r>
              <a:rPr lang="en-US" altLang="ja-JP" baseline="0" dirty="0" err="1" smtClean="0">
                <a:latin typeface="Times New Roman" pitchFamily="18" charset="0"/>
              </a:rPr>
              <a:t>pandangan</a:t>
            </a:r>
            <a:r>
              <a:rPr lang="en-US" altLang="ja-JP" baseline="0" dirty="0" smtClean="0">
                <a:latin typeface="Times New Roman" pitchFamily="18" charset="0"/>
              </a:rPr>
              <a:t> </a:t>
            </a:r>
            <a:r>
              <a:rPr lang="en-US" altLang="ja-JP" baseline="0" dirty="0" err="1" smtClean="0">
                <a:latin typeface="Times New Roman" pitchFamily="18" charset="0"/>
              </a:rPr>
              <a:t>ini</a:t>
            </a:r>
            <a:r>
              <a:rPr lang="en-US" altLang="ja-JP" dirty="0" smtClean="0">
                <a:latin typeface="Times New Roman" pitchFamily="18" charset="0"/>
              </a:rPr>
              <a:t>. </a:t>
            </a:r>
            <a:r>
              <a:rPr lang="en-US" altLang="ja-JP" dirty="0" err="1" smtClean="0">
                <a:latin typeface="Times New Roman" pitchFamily="18" charset="0"/>
              </a:rPr>
              <a:t>Juga</a:t>
            </a:r>
            <a:r>
              <a:rPr lang="en-US" altLang="ja-JP" dirty="0" smtClean="0">
                <a:latin typeface="Times New Roman" pitchFamily="18" charset="0"/>
              </a:rPr>
              <a:t> </a:t>
            </a:r>
            <a:r>
              <a:rPr lang="en-US" altLang="ja-JP" dirty="0" err="1" smtClean="0">
                <a:latin typeface="Times New Roman" pitchFamily="18" charset="0"/>
              </a:rPr>
              <a:t>lihat</a:t>
            </a:r>
            <a:r>
              <a:rPr lang="en-US" altLang="ja-JP" dirty="0" smtClean="0">
                <a:latin typeface="Times New Roman" pitchFamily="18" charset="0"/>
              </a:rPr>
              <a:t> Menno J. </a:t>
            </a:r>
            <a:r>
              <a:rPr lang="en-US" altLang="ja-JP" dirty="0" err="1" smtClean="0">
                <a:latin typeface="Times New Roman" pitchFamily="18" charset="0"/>
              </a:rPr>
              <a:t>Brunk</a:t>
            </a:r>
            <a:r>
              <a:rPr lang="en-US" altLang="ja-JP" dirty="0" smtClean="0">
                <a:latin typeface="Times New Roman" pitchFamily="18" charset="0"/>
              </a:rPr>
              <a:t>, "The Seven Churches in Revelation 2-3," </a:t>
            </a:r>
            <a:r>
              <a:rPr lang="en-US" altLang="ja-JP" i="1" dirty="0" err="1" smtClean="0">
                <a:latin typeface="Times New Roman" pitchFamily="18" charset="0"/>
              </a:rPr>
              <a:t>BSac</a:t>
            </a:r>
            <a:r>
              <a:rPr lang="en-US" altLang="ja-JP" i="1" dirty="0" smtClean="0">
                <a:latin typeface="Times New Roman" pitchFamily="18" charset="0"/>
              </a:rPr>
              <a:t> </a:t>
            </a:r>
            <a:r>
              <a:rPr lang="en-US" altLang="ja-JP" dirty="0" smtClean="0">
                <a:latin typeface="Times New Roman" pitchFamily="18" charset="0"/>
              </a:rPr>
              <a:t>126 (1969) 240-46, </a:t>
            </a:r>
            <a:r>
              <a:rPr lang="en-US" altLang="ja-JP" dirty="0" err="1" smtClean="0">
                <a:latin typeface="Times New Roman" pitchFamily="18" charset="0"/>
              </a:rPr>
              <a:t>dan</a:t>
            </a:r>
            <a:r>
              <a:rPr lang="en-US" altLang="ja-JP" dirty="0" smtClean="0">
                <a:latin typeface="Times New Roman" pitchFamily="18" charset="0"/>
              </a:rPr>
              <a:t> Gary G. Cohen, </a:t>
            </a:r>
            <a:r>
              <a:rPr lang="en-US" altLang="ja-JP" i="1" dirty="0" smtClean="0">
                <a:latin typeface="Times New Roman" pitchFamily="18" charset="0"/>
              </a:rPr>
              <a:t>Understanding Revelation </a:t>
            </a:r>
            <a:r>
              <a:rPr lang="en-US" altLang="ja-JP" dirty="0" smtClean="0">
                <a:latin typeface="Times New Roman" pitchFamily="18" charset="0"/>
              </a:rPr>
              <a:t>(Collingswood, NJ: Christian Beacon, 1968) 44-65, yang</a:t>
            </a:r>
            <a:r>
              <a:rPr lang="en-US" altLang="ja-JP" baseline="0" dirty="0" smtClean="0">
                <a:latin typeface="Times New Roman" pitchFamily="18" charset="0"/>
              </a:rPr>
              <a:t> </a:t>
            </a:r>
            <a:r>
              <a:rPr lang="en-US" altLang="ja-JP" baseline="0" dirty="0" err="1" smtClean="0">
                <a:latin typeface="Times New Roman" pitchFamily="18" charset="0"/>
              </a:rPr>
              <a:t>memberikan</a:t>
            </a:r>
            <a:r>
              <a:rPr lang="en-US" altLang="ja-JP" baseline="0" dirty="0" smtClean="0">
                <a:latin typeface="Times New Roman" pitchFamily="18" charset="0"/>
              </a:rPr>
              <a:t> </a:t>
            </a:r>
            <a:r>
              <a:rPr lang="en-US" altLang="ja-JP" baseline="0" dirty="0" err="1" smtClean="0">
                <a:latin typeface="Times New Roman" pitchFamily="18" charset="0"/>
              </a:rPr>
              <a:t>argumen</a:t>
            </a:r>
            <a:r>
              <a:rPr lang="en-US" altLang="ja-JP" baseline="0" dirty="0" smtClean="0">
                <a:latin typeface="Times New Roman" pitchFamily="18" charset="0"/>
              </a:rPr>
              <a:t> yang </a:t>
            </a:r>
            <a:r>
              <a:rPr lang="en-US" altLang="ja-JP" baseline="0" dirty="0" err="1" smtClean="0">
                <a:latin typeface="Times New Roman" pitchFamily="18" charset="0"/>
              </a:rPr>
              <a:t>lebih</a:t>
            </a:r>
            <a:r>
              <a:rPr lang="en-US" altLang="ja-JP" baseline="0" dirty="0" smtClean="0">
                <a:latin typeface="Times New Roman" pitchFamily="18" charset="0"/>
              </a:rPr>
              <a:t> </a:t>
            </a:r>
            <a:r>
              <a:rPr lang="en-US" altLang="ja-JP" baseline="0" dirty="0" err="1" smtClean="0">
                <a:latin typeface="Times New Roman" pitchFamily="18" charset="0"/>
              </a:rPr>
              <a:t>impresif</a:t>
            </a:r>
            <a:r>
              <a:rPr lang="en-US" altLang="ja-JP" dirty="0" smtClean="0">
                <a:latin typeface="Times New Roman" pitchFamily="18" charset="0"/>
              </a:rPr>
              <a:t>.</a:t>
            </a:r>
            <a:r>
              <a:rPr lang="en-US" altLang="ja-JP" baseline="0" dirty="0" smtClean="0">
                <a:latin typeface="Times New Roman" pitchFamily="18" charset="0"/>
              </a:rPr>
              <a:t> </a:t>
            </a:r>
            <a:r>
              <a:rPr lang="en-US" altLang="ja-JP" baseline="0" dirty="0" err="1" smtClean="0">
                <a:latin typeface="Times New Roman" pitchFamily="18" charset="0"/>
              </a:rPr>
              <a:t>Tentu</a:t>
            </a:r>
            <a:r>
              <a:rPr lang="en-US" altLang="ja-JP" baseline="0" dirty="0" smtClean="0">
                <a:latin typeface="Times New Roman" pitchFamily="18" charset="0"/>
              </a:rPr>
              <a:t> </a:t>
            </a:r>
            <a:r>
              <a:rPr lang="en-US" altLang="ja-JP" baseline="0" dirty="0" err="1" smtClean="0">
                <a:latin typeface="Times New Roman" pitchFamily="18" charset="0"/>
              </a:rPr>
              <a:t>saja</a:t>
            </a:r>
            <a:r>
              <a:rPr lang="en-US" altLang="ja-JP" dirty="0" smtClean="0">
                <a:latin typeface="Times New Roman" pitchFamily="18" charset="0"/>
              </a:rPr>
              <a:t>, </a:t>
            </a:r>
            <a:r>
              <a:rPr lang="en-US" altLang="ja-JP" dirty="0" err="1" smtClean="0">
                <a:latin typeface="Times New Roman" pitchFamily="18" charset="0"/>
              </a:rPr>
              <a:t>Pandangan</a:t>
            </a:r>
            <a:r>
              <a:rPr lang="en-US" altLang="ja-JP" dirty="0" smtClean="0">
                <a:latin typeface="Times New Roman" pitchFamily="18" charset="0"/>
              </a:rPr>
              <a:t> </a:t>
            </a:r>
            <a:r>
              <a:rPr lang="en-US" altLang="ja-JP" dirty="0" err="1" smtClean="0">
                <a:latin typeface="Times New Roman" pitchFamily="18" charset="0"/>
              </a:rPr>
              <a:t>kenubuatan</a:t>
            </a:r>
            <a:r>
              <a:rPr lang="en-US" altLang="ja-JP" dirty="0" smtClean="0">
                <a:latin typeface="Times New Roman" pitchFamily="18" charset="0"/>
              </a:rPr>
              <a:t> </a:t>
            </a:r>
            <a:r>
              <a:rPr lang="en-US" altLang="ja-JP" dirty="0" err="1" smtClean="0">
                <a:latin typeface="Times New Roman" pitchFamily="18" charset="0"/>
              </a:rPr>
              <a:t>dipegang</a:t>
            </a:r>
            <a:r>
              <a:rPr lang="en-US" altLang="ja-JP" baseline="0" dirty="0" smtClean="0">
                <a:latin typeface="Times New Roman" pitchFamily="18" charset="0"/>
              </a:rPr>
              <a:t> </a:t>
            </a:r>
            <a:r>
              <a:rPr lang="en-US" altLang="ja-JP" baseline="0" dirty="0" err="1" smtClean="0">
                <a:latin typeface="Times New Roman" pitchFamily="18" charset="0"/>
              </a:rPr>
              <a:t>oleh</a:t>
            </a:r>
            <a:r>
              <a:rPr lang="en-US" altLang="ja-JP" baseline="0" dirty="0" smtClean="0">
                <a:latin typeface="Times New Roman" pitchFamily="18" charset="0"/>
              </a:rPr>
              <a:t> </a:t>
            </a:r>
            <a:r>
              <a:rPr lang="en-US" altLang="ja-JP" baseline="0" dirty="0" err="1" smtClean="0">
                <a:latin typeface="Times New Roman" pitchFamily="18" charset="0"/>
              </a:rPr>
              <a:t>kaum</a:t>
            </a:r>
            <a:r>
              <a:rPr lang="en-US" altLang="ja-JP" baseline="0" dirty="0" smtClean="0">
                <a:latin typeface="Times New Roman" pitchFamily="18" charset="0"/>
              </a:rPr>
              <a:t> yang </a:t>
            </a:r>
            <a:r>
              <a:rPr lang="en-US" altLang="ja-JP" baseline="0" dirty="0" err="1" smtClean="0">
                <a:latin typeface="Times New Roman" pitchFamily="18" charset="0"/>
              </a:rPr>
              <a:t>sebaliknya</a:t>
            </a:r>
            <a:r>
              <a:rPr lang="en-US" altLang="ja-JP" baseline="0" dirty="0" smtClean="0">
                <a:latin typeface="Times New Roman" pitchFamily="18" charset="0"/>
              </a:rPr>
              <a:t> </a:t>
            </a:r>
            <a:r>
              <a:rPr lang="en-US" altLang="ja-JP" baseline="0" dirty="0" err="1" smtClean="0">
                <a:latin typeface="Times New Roman" pitchFamily="18" charset="0"/>
              </a:rPr>
              <a:t>juga</a:t>
            </a:r>
            <a:r>
              <a:rPr lang="en-US" altLang="ja-JP" baseline="0" dirty="0" smtClean="0">
                <a:latin typeface="Times New Roman" pitchFamily="18" charset="0"/>
              </a:rPr>
              <a:t> </a:t>
            </a:r>
            <a:r>
              <a:rPr lang="en-US" altLang="ja-JP" dirty="0" smtClean="0">
                <a:latin typeface="Times New Roman" pitchFamily="18" charset="0"/>
              </a:rPr>
              <a:t>(</a:t>
            </a:r>
            <a:r>
              <a:rPr lang="en-US" altLang="ja-JP" dirty="0" err="1" smtClean="0">
                <a:latin typeface="Times New Roman" pitchFamily="18" charset="0"/>
              </a:rPr>
              <a:t>contoh</a:t>
            </a:r>
            <a:r>
              <a:rPr lang="en-US" altLang="ja-JP" dirty="0" smtClean="0">
                <a:latin typeface="Times New Roman" pitchFamily="18" charset="0"/>
              </a:rPr>
              <a:t> J. P. Lange, </a:t>
            </a:r>
            <a:r>
              <a:rPr lang="en-US" altLang="ja-JP" i="1" dirty="0" smtClean="0">
                <a:latin typeface="Times New Roman" pitchFamily="18" charset="0"/>
              </a:rPr>
              <a:t>Commentary on the Holy Scriptures- Revelation </a:t>
            </a:r>
            <a:r>
              <a:rPr lang="en-US" altLang="ja-JP" dirty="0" smtClean="0">
                <a:latin typeface="Times New Roman" pitchFamily="18" charset="0"/>
              </a:rPr>
              <a:t>[reprint; Grand Rapids: Zondervan, </a:t>
            </a:r>
            <a:r>
              <a:rPr lang="en-US" altLang="ja-JP" dirty="0" err="1" smtClean="0">
                <a:latin typeface="Times New Roman" pitchFamily="18" charset="0"/>
              </a:rPr>
              <a:t>n.d.</a:t>
            </a:r>
            <a:r>
              <a:rPr lang="en-US" altLang="ja-JP" dirty="0" smtClean="0">
                <a:latin typeface="Times New Roman" pitchFamily="18" charset="0"/>
              </a:rPr>
              <a:t>] 139). </a:t>
            </a:r>
            <a:r>
              <a:rPr lang="en-US" altLang="ja-JP" dirty="0" err="1" smtClean="0">
                <a:latin typeface="Times New Roman" pitchFamily="18" charset="0"/>
              </a:rPr>
              <a:t>Lihat</a:t>
            </a:r>
            <a:r>
              <a:rPr lang="en-US" altLang="ja-JP" dirty="0" smtClean="0">
                <a:latin typeface="Times New Roman" pitchFamily="18" charset="0"/>
              </a:rPr>
              <a:t> </a:t>
            </a:r>
            <a:r>
              <a:rPr lang="en-US" altLang="ja-JP" dirty="0" err="1" smtClean="0">
                <a:latin typeface="Times New Roman" pitchFamily="18" charset="0"/>
              </a:rPr>
              <a:t>juga</a:t>
            </a:r>
            <a:r>
              <a:rPr lang="en-US" altLang="ja-JP" dirty="0" smtClean="0">
                <a:latin typeface="Times New Roman" pitchFamily="18" charset="0"/>
              </a:rPr>
              <a:t> </a:t>
            </a:r>
            <a:r>
              <a:rPr lang="en-US" altLang="ja-JP" dirty="0" err="1" smtClean="0">
                <a:latin typeface="Times New Roman" pitchFamily="18" charset="0"/>
              </a:rPr>
              <a:t>penelitian</a:t>
            </a:r>
            <a:r>
              <a:rPr lang="en-US" altLang="ja-JP" dirty="0" smtClean="0">
                <a:latin typeface="Times New Roman" pitchFamily="18" charset="0"/>
              </a:rPr>
              <a:t> R. C. Trench, </a:t>
            </a:r>
            <a:r>
              <a:rPr lang="en-US" altLang="ja-JP" i="1" dirty="0" smtClean="0">
                <a:latin typeface="Times New Roman" pitchFamily="18" charset="0"/>
              </a:rPr>
              <a:t>Commentary on the Epistles to the Seven Churches in Asia </a:t>
            </a:r>
            <a:r>
              <a:rPr lang="en-US" altLang="ja-JP" dirty="0" smtClean="0">
                <a:latin typeface="Times New Roman" pitchFamily="18" charset="0"/>
              </a:rPr>
              <a:t>(6th ed., rev.; reprint; Minneapolis: </a:t>
            </a:r>
            <a:r>
              <a:rPr lang="en-US" altLang="ja-JP" dirty="0" err="1" smtClean="0">
                <a:latin typeface="Times New Roman" pitchFamily="18" charset="0"/>
              </a:rPr>
              <a:t>Klock</a:t>
            </a:r>
            <a:r>
              <a:rPr lang="en-US" altLang="ja-JP" dirty="0" smtClean="0">
                <a:latin typeface="Times New Roman" pitchFamily="18" charset="0"/>
              </a:rPr>
              <a:t> and </a:t>
            </a:r>
            <a:r>
              <a:rPr lang="en-US" altLang="ja-JP" dirty="0" err="1" smtClean="0">
                <a:latin typeface="Times New Roman" pitchFamily="18" charset="0"/>
              </a:rPr>
              <a:t>Klock</a:t>
            </a:r>
            <a:r>
              <a:rPr lang="en-US" altLang="ja-JP" dirty="0" smtClean="0">
                <a:latin typeface="Times New Roman" pitchFamily="18" charset="0"/>
              </a:rPr>
              <a:t>, 1978) 237-45</a:t>
            </a:r>
            <a:r>
              <a:rPr lang="ja-JP" altLang="en-US" dirty="0" smtClean="0">
                <a:latin typeface="Times New Roman" pitchFamily="18" charset="0"/>
              </a:rPr>
              <a:t>”</a:t>
            </a:r>
            <a:r>
              <a:rPr lang="en-US" altLang="ja-JP" dirty="0" smtClean="0">
                <a:latin typeface="Times New Roman" pitchFamily="18" charset="0"/>
              </a:rPr>
              <a:t> (James L. Boyer, </a:t>
            </a:r>
            <a:r>
              <a:rPr lang="ja-JP" altLang="en-US" dirty="0" smtClean="0">
                <a:latin typeface="Times New Roman" pitchFamily="18" charset="0"/>
              </a:rPr>
              <a:t>“</a:t>
            </a:r>
            <a:r>
              <a:rPr lang="en-US" altLang="ja-JP" dirty="0" smtClean="0">
                <a:latin typeface="Times New Roman" pitchFamily="18" charset="0"/>
              </a:rPr>
              <a:t>Are the Churches of Revelation 2–3 Prophetic?</a:t>
            </a:r>
            <a:r>
              <a:rPr lang="ja-JP" altLang="en-US" dirty="0" smtClean="0">
                <a:latin typeface="Times New Roman" pitchFamily="18" charset="0"/>
              </a:rPr>
              <a:t>”</a:t>
            </a:r>
            <a:r>
              <a:rPr lang="en-US" altLang="ja-JP" dirty="0" smtClean="0">
                <a:latin typeface="Times New Roman" pitchFamily="18" charset="0"/>
              </a:rPr>
              <a:t> </a:t>
            </a:r>
            <a:r>
              <a:rPr lang="en-US" altLang="ja-JP" i="1" dirty="0" smtClean="0">
                <a:latin typeface="Times New Roman" pitchFamily="18" charset="0"/>
              </a:rPr>
              <a:t>Grace Theological Journal </a:t>
            </a:r>
            <a:r>
              <a:rPr lang="en-US" altLang="ja-JP" dirty="0" smtClean="0">
                <a:latin typeface="Times New Roman" pitchFamily="18" charset="0"/>
              </a:rPr>
              <a:t>6.2 [1985] 267-273).  </a:t>
            </a:r>
            <a:r>
              <a:rPr lang="en-US" altLang="ja-JP" dirty="0" err="1" smtClean="0">
                <a:latin typeface="Times New Roman" pitchFamily="18" charset="0"/>
              </a:rPr>
              <a:t>Ia</a:t>
            </a:r>
            <a:r>
              <a:rPr lang="en-US" altLang="ja-JP" dirty="0" smtClean="0">
                <a:latin typeface="Times New Roman" pitchFamily="18" charset="0"/>
              </a:rPr>
              <a:t> </a:t>
            </a:r>
            <a:r>
              <a:rPr lang="en-US" altLang="ja-JP" dirty="0" err="1" smtClean="0">
                <a:latin typeface="Times New Roman" pitchFamily="18" charset="0"/>
              </a:rPr>
              <a:t>menjawab</a:t>
            </a:r>
            <a:r>
              <a:rPr lang="en-US" altLang="ja-JP" dirty="0" smtClean="0">
                <a:latin typeface="Times New Roman" pitchFamily="18" charset="0"/>
              </a:rPr>
              <a:t> IYA.</a:t>
            </a:r>
          </a:p>
          <a:p>
            <a:pPr>
              <a:buFontTx/>
              <a:buAutoNum type="arabicPeriod"/>
            </a:pPr>
            <a:r>
              <a:rPr lang="en-US" dirty="0" smtClean="0">
                <a:latin typeface="Times New Roman" pitchFamily="18" charset="0"/>
              </a:rPr>
              <a:t> </a:t>
            </a:r>
            <a:r>
              <a:rPr lang="en-US" dirty="0" err="1" smtClean="0">
                <a:latin typeface="Times New Roman" pitchFamily="18" charset="0"/>
              </a:rPr>
              <a:t>Khas</a:t>
            </a:r>
            <a:r>
              <a:rPr lang="en-US" dirty="0" smtClean="0">
                <a:latin typeface="Times New Roman" pitchFamily="18" charset="0"/>
              </a:rPr>
              <a:t> (</a:t>
            </a:r>
            <a:r>
              <a:rPr lang="en-US" dirty="0" err="1" smtClean="0">
                <a:latin typeface="Times New Roman" pitchFamily="18" charset="0"/>
              </a:rPr>
              <a:t>Representatif</a:t>
            </a:r>
            <a:r>
              <a:rPr lang="en-US" dirty="0" smtClean="0">
                <a:latin typeface="Times New Roman" pitchFamily="18" charset="0"/>
              </a:rPr>
              <a:t>): </a:t>
            </a:r>
            <a:r>
              <a:rPr lang="en-US" dirty="0" err="1" smtClean="0">
                <a:latin typeface="Times New Roman" pitchFamily="18" charset="0"/>
              </a:rPr>
              <a:t>Mereka</a:t>
            </a:r>
            <a:r>
              <a:rPr lang="en-US" dirty="0" smtClean="0">
                <a:latin typeface="Times New Roman" pitchFamily="18" charset="0"/>
              </a:rPr>
              <a:t> </a:t>
            </a:r>
            <a:r>
              <a:rPr lang="en-US" dirty="0" err="1" smtClean="0">
                <a:latin typeface="Times New Roman" pitchFamily="18" charset="0"/>
              </a:rPr>
              <a:t>merupakan</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yang </a:t>
            </a:r>
            <a:r>
              <a:rPr lang="en-US" baseline="0" dirty="0" err="1" smtClean="0">
                <a:latin typeface="Times New Roman" pitchFamily="18" charset="0"/>
              </a:rPr>
              <a:t>sebenarnya</a:t>
            </a:r>
            <a:r>
              <a:rPr lang="en-US" baseline="0" dirty="0" smtClean="0">
                <a:latin typeface="Times New Roman" pitchFamily="18" charset="0"/>
              </a:rPr>
              <a:t> di masa </a:t>
            </a:r>
            <a:r>
              <a:rPr lang="en-US" baseline="0" dirty="0" err="1" smtClean="0">
                <a:latin typeface="Times New Roman" pitchFamily="18" charset="0"/>
              </a:rPr>
              <a:t>itu</a:t>
            </a:r>
            <a:r>
              <a:rPr lang="en-US" baseline="0" dirty="0" smtClean="0">
                <a:latin typeface="Times New Roman" pitchFamily="18" charset="0"/>
              </a:rPr>
              <a:t>, </a:t>
            </a:r>
            <a:r>
              <a:rPr lang="en-US" baseline="0" dirty="0" err="1" smtClean="0">
                <a:latin typeface="Times New Roman" pitchFamily="18" charset="0"/>
              </a:rPr>
              <a:t>namun</a:t>
            </a:r>
            <a:r>
              <a:rPr lang="en-US" baseline="0" dirty="0" smtClean="0">
                <a:latin typeface="Times New Roman" pitchFamily="18" charset="0"/>
              </a:rPr>
              <a:t> </a:t>
            </a:r>
            <a:r>
              <a:rPr lang="en-US" baseline="0" dirty="0" err="1" smtClean="0">
                <a:latin typeface="Times New Roman" pitchFamily="18" charset="0"/>
              </a:rPr>
              <a:t>juga</a:t>
            </a:r>
            <a:r>
              <a:rPr lang="en-US" baseline="0" dirty="0" smtClean="0">
                <a:latin typeface="Times New Roman" pitchFamily="18" charset="0"/>
              </a:rPr>
              <a:t> </a:t>
            </a:r>
            <a:r>
              <a:rPr lang="en-US" baseline="0" dirty="0" err="1" smtClean="0">
                <a:latin typeface="Times New Roman" pitchFamily="18" charset="0"/>
              </a:rPr>
              <a:t>sebagai</a:t>
            </a:r>
            <a:r>
              <a:rPr lang="en-US" baseline="0" dirty="0" smtClean="0">
                <a:latin typeface="Times New Roman" pitchFamily="18" charset="0"/>
              </a:rPr>
              <a:t> </a:t>
            </a:r>
            <a:r>
              <a:rPr lang="en-US" baseline="0" dirty="0" err="1" smtClean="0">
                <a:latin typeface="Times New Roman" pitchFamily="18" charset="0"/>
              </a:rPr>
              <a:t>representasi</a:t>
            </a:r>
            <a:r>
              <a:rPr lang="en-US" baseline="0" dirty="0" smtClean="0">
                <a:latin typeface="Times New Roman" pitchFamily="18" charset="0"/>
              </a:rPr>
              <a:t> </a:t>
            </a:r>
            <a:r>
              <a:rPr lang="en-US" baseline="0" dirty="0" err="1" smtClean="0">
                <a:latin typeface="Times New Roman" pitchFamily="18" charset="0"/>
              </a:rPr>
              <a:t>tipe-tipe</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yang </a:t>
            </a:r>
            <a:r>
              <a:rPr lang="en-US" baseline="0" dirty="0" err="1" smtClean="0">
                <a:latin typeface="Times New Roman" pitchFamily="18" charset="0"/>
              </a:rPr>
              <a:t>ditemukan</a:t>
            </a:r>
            <a:r>
              <a:rPr lang="en-US" baseline="0" dirty="0" smtClean="0">
                <a:latin typeface="Times New Roman" pitchFamily="18" charset="0"/>
              </a:rPr>
              <a:t> di </a:t>
            </a:r>
            <a:r>
              <a:rPr lang="en-US" baseline="0" dirty="0" err="1" smtClean="0">
                <a:latin typeface="Times New Roman" pitchFamily="18" charset="0"/>
              </a:rPr>
              <a:t>sepanjang</a:t>
            </a:r>
            <a:r>
              <a:rPr lang="en-US" baseline="0" dirty="0" smtClean="0">
                <a:latin typeface="Times New Roman" pitchFamily="18" charset="0"/>
              </a:rPr>
              <a:t> </a:t>
            </a:r>
            <a:r>
              <a:rPr lang="en-US" baseline="0" dirty="0" err="1" smtClean="0">
                <a:latin typeface="Times New Roman" pitchFamily="18" charset="0"/>
              </a:rPr>
              <a:t>sejarah</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a:t>
            </a:r>
            <a:r>
              <a:rPr lang="en-US" dirty="0" smtClean="0">
                <a:latin typeface="Times New Roman" pitchFamily="18" charset="0"/>
              </a:rPr>
              <a:t> </a:t>
            </a:r>
            <a:r>
              <a:rPr lang="en-US" dirty="0" err="1" smtClean="0">
                <a:latin typeface="Times New Roman" pitchFamily="18" charset="0"/>
              </a:rPr>
              <a:t>Maka</a:t>
            </a:r>
            <a:r>
              <a:rPr lang="en-US" dirty="0" smtClean="0">
                <a:latin typeface="Times New Roman" pitchFamily="18" charset="0"/>
              </a:rPr>
              <a:t>, </a:t>
            </a:r>
            <a:r>
              <a:rPr lang="en-US" dirty="0" err="1" smtClean="0">
                <a:latin typeface="Times New Roman" pitchFamily="18" charset="0"/>
              </a:rPr>
              <a:t>pandangan</a:t>
            </a:r>
            <a:r>
              <a:rPr lang="en-US" dirty="0" smtClean="0">
                <a:latin typeface="Times New Roman" pitchFamily="18" charset="0"/>
              </a:rPr>
              <a:t> </a:t>
            </a:r>
            <a:r>
              <a:rPr lang="en-US" dirty="0" err="1" smtClean="0">
                <a:latin typeface="Times New Roman" pitchFamily="18" charset="0"/>
              </a:rPr>
              <a:t>ini</a:t>
            </a:r>
            <a:r>
              <a:rPr lang="en-US" dirty="0" smtClean="0">
                <a:latin typeface="Times New Roman" pitchFamily="18" charset="0"/>
              </a:rPr>
              <a:t> </a:t>
            </a:r>
            <a:r>
              <a:rPr lang="en-US" dirty="0" err="1" smtClean="0">
                <a:latin typeface="Times New Roman" pitchFamily="18" charset="0"/>
              </a:rPr>
              <a:t>juga</a:t>
            </a:r>
            <a:r>
              <a:rPr lang="en-US" dirty="0" smtClean="0">
                <a:latin typeface="Times New Roman" pitchFamily="18" charset="0"/>
              </a:rPr>
              <a:t> </a:t>
            </a:r>
            <a:r>
              <a:rPr lang="en-US" dirty="0" err="1" smtClean="0">
                <a:latin typeface="Times New Roman" pitchFamily="18" charset="0"/>
              </a:rPr>
              <a:t>disebut</a:t>
            </a:r>
            <a:r>
              <a:rPr lang="en-US" dirty="0" smtClean="0">
                <a:latin typeface="Times New Roman" pitchFamily="18" charset="0"/>
              </a:rPr>
              <a:t> </a:t>
            </a:r>
            <a:r>
              <a:rPr lang="en-US" dirty="0" err="1" smtClean="0">
                <a:latin typeface="Times New Roman" pitchFamily="18" charset="0"/>
              </a:rPr>
              <a:t>khas</a:t>
            </a:r>
            <a:r>
              <a:rPr lang="en-US" dirty="0" smtClean="0">
                <a:latin typeface="Times New Roman" pitchFamily="18" charset="0"/>
              </a:rPr>
              <a:t> </a:t>
            </a:r>
            <a:r>
              <a:rPr lang="en-US" dirty="0" err="1" smtClean="0">
                <a:latin typeface="Times New Roman" pitchFamily="18" charset="0"/>
              </a:rPr>
              <a:t>atau</a:t>
            </a:r>
            <a:r>
              <a:rPr lang="en-US" dirty="0" smtClean="0">
                <a:latin typeface="Times New Roman" pitchFamily="18" charset="0"/>
              </a:rPr>
              <a:t> </a:t>
            </a:r>
            <a:r>
              <a:rPr lang="en-US" dirty="0" err="1" smtClean="0">
                <a:latin typeface="Times New Roman" pitchFamily="18" charset="0"/>
              </a:rPr>
              <a:t>representatif</a:t>
            </a:r>
            <a:r>
              <a:rPr lang="en-US" dirty="0" smtClean="0">
                <a:latin typeface="Times New Roman" pitchFamily="18" charset="0"/>
              </a:rPr>
              <a:t>.</a:t>
            </a:r>
          </a:p>
          <a:p>
            <a:pPr>
              <a:buFontTx/>
              <a:buAutoNum type="arabicPeriod"/>
            </a:pPr>
            <a:endParaRPr lang="en-US" dirty="0" smtClean="0">
              <a:latin typeface="Times New Roman" pitchFamily="18" charset="0"/>
            </a:endParaRPr>
          </a:p>
          <a:p>
            <a:r>
              <a:rPr lang="en-US" dirty="0" err="1" smtClean="0">
                <a:latin typeface="Times New Roman" pitchFamily="18" charset="0"/>
              </a:rPr>
              <a:t>Kritik</a:t>
            </a:r>
            <a:r>
              <a:rPr lang="en-US" dirty="0" smtClean="0">
                <a:latin typeface="Times New Roman" pitchFamily="18" charset="0"/>
              </a:rPr>
              <a:t>:</a:t>
            </a:r>
          </a:p>
          <a:p>
            <a:pPr>
              <a:buFontTx/>
              <a:buAutoNum type="arabicPeriod"/>
            </a:pPr>
            <a:r>
              <a:rPr lang="en-US" baseline="0" dirty="0" smtClean="0">
                <a:latin typeface="Times New Roman" pitchFamily="18" charset="0"/>
              </a:rPr>
              <a:t> </a:t>
            </a:r>
            <a:r>
              <a:rPr lang="en-US" baseline="0" dirty="0" err="1" smtClean="0">
                <a:latin typeface="Times New Roman" pitchFamily="18" charset="0"/>
              </a:rPr>
              <a:t>Kenabian</a:t>
            </a:r>
            <a:r>
              <a:rPr lang="en-US" dirty="0" smtClean="0">
                <a:latin typeface="Times New Roman" pitchFamily="18" charset="0"/>
              </a:rPr>
              <a:t>: </a:t>
            </a:r>
            <a:r>
              <a:rPr lang="en-US" dirty="0" err="1" smtClean="0">
                <a:latin typeface="Times New Roman" pitchFamily="18" charset="0"/>
              </a:rPr>
              <a:t>Keraguan</a:t>
            </a:r>
            <a:r>
              <a:rPr lang="en-US" dirty="0" smtClean="0">
                <a:latin typeface="Times New Roman" pitchFamily="18" charset="0"/>
              </a:rPr>
              <a:t> </a:t>
            </a:r>
            <a:r>
              <a:rPr lang="en-US" dirty="0" err="1" smtClean="0">
                <a:latin typeface="Times New Roman" pitchFamily="18" charset="0"/>
              </a:rPr>
              <a:t>apakah</a:t>
            </a:r>
            <a:r>
              <a:rPr lang="en-US" baseline="0" dirty="0" smtClean="0">
                <a:latin typeface="Times New Roman" pitchFamily="18" charset="0"/>
              </a:rPr>
              <a:t> </a:t>
            </a:r>
            <a:r>
              <a:rPr lang="en-US" baseline="0" dirty="0" err="1" smtClean="0">
                <a:latin typeface="Times New Roman" pitchFamily="18" charset="0"/>
              </a:rPr>
              <a:t>semua</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yang </a:t>
            </a:r>
            <a:r>
              <a:rPr lang="en-US" baseline="0" dirty="0" err="1" smtClean="0">
                <a:latin typeface="Times New Roman" pitchFamily="18" charset="0"/>
              </a:rPr>
              <a:t>ada</a:t>
            </a:r>
            <a:r>
              <a:rPr lang="en-US" baseline="0" dirty="0" smtClean="0">
                <a:latin typeface="Times New Roman" pitchFamily="18" charset="0"/>
              </a:rPr>
              <a:t> </a:t>
            </a:r>
            <a:r>
              <a:rPr lang="en-US" baseline="0" dirty="0" err="1" smtClean="0">
                <a:latin typeface="Times New Roman" pitchFamily="18" charset="0"/>
              </a:rPr>
              <a:t>bercacat</a:t>
            </a:r>
            <a:r>
              <a:rPr lang="en-US" dirty="0" smtClean="0">
                <a:latin typeface="Times New Roman" pitchFamily="18" charset="0"/>
              </a:rPr>
              <a:t>—</a:t>
            </a:r>
            <a:r>
              <a:rPr lang="en-US" dirty="0" err="1" smtClean="0">
                <a:latin typeface="Times New Roman" pitchFamily="18" charset="0"/>
              </a:rPr>
              <a:t>hanya</a:t>
            </a:r>
            <a:r>
              <a:rPr lang="en-US" dirty="0" smtClean="0">
                <a:latin typeface="Times New Roman" pitchFamily="18" charset="0"/>
              </a:rPr>
              <a:t> </a:t>
            </a:r>
            <a:r>
              <a:rPr lang="en-US" dirty="0" err="1" smtClean="0">
                <a:latin typeface="Times New Roman" pitchFamily="18" charset="0"/>
              </a:rPr>
              <a:t>karena</a:t>
            </a:r>
            <a:r>
              <a:rPr lang="en-US" baseline="0" dirty="0" smtClean="0">
                <a:latin typeface="Times New Roman" pitchFamily="18" charset="0"/>
              </a:rPr>
              <a:t> </a:t>
            </a:r>
            <a:r>
              <a:rPr lang="en-US" baseline="0" dirty="0" err="1" smtClean="0">
                <a:latin typeface="Times New Roman" pitchFamily="18" charset="0"/>
              </a:rPr>
              <a:t>kita</a:t>
            </a:r>
            <a:r>
              <a:rPr lang="en-US" baseline="0" dirty="0" smtClean="0">
                <a:latin typeface="Times New Roman" pitchFamily="18" charset="0"/>
              </a:rPr>
              <a:t> </a:t>
            </a:r>
            <a:r>
              <a:rPr lang="en-US" baseline="0" dirty="0" err="1" smtClean="0">
                <a:latin typeface="Times New Roman" pitchFamily="18" charset="0"/>
              </a:rPr>
              <a:t>tidak</a:t>
            </a:r>
            <a:r>
              <a:rPr lang="en-US" baseline="0" dirty="0" smtClean="0">
                <a:latin typeface="Times New Roman" pitchFamily="18" charset="0"/>
              </a:rPr>
              <a:t> </a:t>
            </a:r>
            <a:r>
              <a:rPr lang="en-US" baseline="0" dirty="0" err="1" smtClean="0">
                <a:latin typeface="Times New Roman" pitchFamily="18" charset="0"/>
              </a:rPr>
              <a:t>tahu</a:t>
            </a:r>
            <a:r>
              <a:rPr lang="en-US" baseline="0" dirty="0" smtClean="0">
                <a:latin typeface="Times New Roman" pitchFamily="18" charset="0"/>
              </a:rPr>
              <a:t> </a:t>
            </a:r>
            <a:r>
              <a:rPr lang="en-US" baseline="0" dirty="0" err="1" smtClean="0">
                <a:latin typeface="Times New Roman" pitchFamily="18" charset="0"/>
              </a:rPr>
              <a:t>setiap</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a:t>
            </a:r>
            <a:r>
              <a:rPr lang="en-US" baseline="0" dirty="0" err="1" smtClean="0">
                <a:latin typeface="Times New Roman" pitchFamily="18" charset="0"/>
              </a:rPr>
              <a:t>bukan</a:t>
            </a:r>
            <a:r>
              <a:rPr lang="en-US" baseline="0" dirty="0" smtClean="0">
                <a:latin typeface="Times New Roman" pitchFamily="18" charset="0"/>
              </a:rPr>
              <a:t> </a:t>
            </a:r>
            <a:r>
              <a:rPr lang="en-US" baseline="0" dirty="0" err="1" smtClean="0">
                <a:latin typeface="Times New Roman" pitchFamily="18" charset="0"/>
              </a:rPr>
              <a:t>berarti</a:t>
            </a:r>
            <a:r>
              <a:rPr lang="en-US" baseline="0" dirty="0" smtClean="0">
                <a:latin typeface="Times New Roman" pitchFamily="18" charset="0"/>
              </a:rPr>
              <a:t> </a:t>
            </a:r>
            <a:r>
              <a:rPr lang="en-US" baseline="0" dirty="0" err="1" smtClean="0">
                <a:latin typeface="Times New Roman" pitchFamily="18" charset="0"/>
              </a:rPr>
              <a:t>mereka</a:t>
            </a:r>
            <a:r>
              <a:rPr lang="en-US" baseline="0" dirty="0" smtClean="0">
                <a:latin typeface="Times New Roman" pitchFamily="18" charset="0"/>
              </a:rPr>
              <a:t> </a:t>
            </a:r>
            <a:r>
              <a:rPr lang="en-US" baseline="0" dirty="0" err="1" smtClean="0">
                <a:latin typeface="Times New Roman" pitchFamily="18" charset="0"/>
              </a:rPr>
              <a:t>tidak</a:t>
            </a:r>
            <a:r>
              <a:rPr lang="en-US" baseline="0" dirty="0" smtClean="0">
                <a:latin typeface="Times New Roman" pitchFamily="18" charset="0"/>
              </a:rPr>
              <a:t> </a:t>
            </a:r>
            <a:r>
              <a:rPr lang="en-US" baseline="0" dirty="0" err="1" smtClean="0">
                <a:latin typeface="Times New Roman" pitchFamily="18" charset="0"/>
              </a:rPr>
              <a:t>ada</a:t>
            </a:r>
            <a:r>
              <a:rPr lang="en-US" baseline="0" dirty="0" smtClean="0">
                <a:latin typeface="Times New Roman" pitchFamily="18" charset="0"/>
              </a:rPr>
              <a:t> </a:t>
            </a:r>
            <a:r>
              <a:rPr lang="en-US" altLang="ja-JP" dirty="0" smtClean="0">
                <a:latin typeface="Times New Roman" pitchFamily="18" charset="0"/>
              </a:rPr>
              <a:t>(</a:t>
            </a:r>
            <a:r>
              <a:rPr lang="en-US" altLang="ja-JP" dirty="0" err="1" smtClean="0">
                <a:latin typeface="Times New Roman" pitchFamily="18" charset="0"/>
              </a:rPr>
              <a:t>penyanggahan</a:t>
            </a:r>
            <a:r>
              <a:rPr lang="en-US" altLang="ja-JP" dirty="0" smtClean="0">
                <a:latin typeface="Times New Roman" pitchFamily="18" charset="0"/>
              </a:rPr>
              <a:t> </a:t>
            </a:r>
            <a:r>
              <a:rPr lang="en-US" altLang="ja-JP" dirty="0" err="1" smtClean="0">
                <a:latin typeface="Times New Roman" pitchFamily="18" charset="0"/>
              </a:rPr>
              <a:t>dari</a:t>
            </a:r>
            <a:r>
              <a:rPr lang="en-US" altLang="ja-JP" dirty="0" smtClean="0">
                <a:latin typeface="Times New Roman" pitchFamily="18" charset="0"/>
              </a:rPr>
              <a:t> </a:t>
            </a:r>
            <a:r>
              <a:rPr lang="en-US" altLang="ja-JP" dirty="0" err="1" smtClean="0">
                <a:latin typeface="Times New Roman" pitchFamily="18" charset="0"/>
              </a:rPr>
              <a:t>senyap</a:t>
            </a:r>
            <a:r>
              <a:rPr lang="en-US" altLang="ja-JP" dirty="0" smtClean="0">
                <a:latin typeface="Times New Roman" pitchFamily="18" charset="0"/>
              </a:rPr>
              <a:t>)</a:t>
            </a:r>
          </a:p>
          <a:p>
            <a:pPr>
              <a:buFontTx/>
              <a:buAutoNum type="arabicPeriod"/>
            </a:pPr>
            <a:r>
              <a:rPr lang="en-US" dirty="0" smtClean="0">
                <a:latin typeface="Times New Roman" pitchFamily="18" charset="0"/>
              </a:rPr>
              <a:t> </a:t>
            </a:r>
            <a:r>
              <a:rPr lang="en-US" dirty="0" err="1" smtClean="0">
                <a:latin typeface="Times New Roman" pitchFamily="18" charset="0"/>
              </a:rPr>
              <a:t>Kenabian</a:t>
            </a:r>
            <a:r>
              <a:rPr lang="en-US" dirty="0" smtClean="0">
                <a:latin typeface="Times New Roman" pitchFamily="18" charset="0"/>
              </a:rPr>
              <a:t> </a:t>
            </a:r>
            <a:r>
              <a:rPr lang="en-US" dirty="0" err="1" smtClean="0">
                <a:latin typeface="Times New Roman" pitchFamily="18" charset="0"/>
              </a:rPr>
              <a:t>Bersejarah</a:t>
            </a:r>
            <a:r>
              <a:rPr lang="en-US" dirty="0" smtClean="0">
                <a:latin typeface="Times New Roman" pitchFamily="18" charset="0"/>
              </a:rPr>
              <a:t>: </a:t>
            </a:r>
            <a:r>
              <a:rPr lang="en-US" dirty="0" err="1" smtClean="0">
                <a:latin typeface="Times New Roman" pitchFamily="18" charset="0"/>
              </a:rPr>
              <a:t>Sejarah</a:t>
            </a:r>
            <a:r>
              <a:rPr lang="en-US" baseline="0" dirty="0" smtClean="0">
                <a:latin typeface="Times New Roman" pitchFamily="18" charset="0"/>
              </a:rPr>
              <a:t> </a:t>
            </a:r>
            <a:r>
              <a:rPr lang="en-US" baseline="0" dirty="0" err="1" smtClean="0">
                <a:latin typeface="Times New Roman" pitchFamily="18" charset="0"/>
              </a:rPr>
              <a:t>gereja</a:t>
            </a:r>
            <a:r>
              <a:rPr lang="en-US" baseline="0" dirty="0" smtClean="0">
                <a:latin typeface="Times New Roman" pitchFamily="18" charset="0"/>
              </a:rPr>
              <a:t> </a:t>
            </a:r>
            <a:r>
              <a:rPr lang="en-US" baseline="0" dirty="0" err="1" smtClean="0">
                <a:latin typeface="Times New Roman" pitchFamily="18" charset="0"/>
              </a:rPr>
              <a:t>tidak</a:t>
            </a:r>
            <a:r>
              <a:rPr lang="en-US" baseline="0" dirty="0" smtClean="0">
                <a:latin typeface="Times New Roman" pitchFamily="18" charset="0"/>
              </a:rPr>
              <a:t> </a:t>
            </a:r>
            <a:r>
              <a:rPr lang="en-US" baseline="0" dirty="0" err="1" smtClean="0">
                <a:latin typeface="Times New Roman" pitchFamily="18" charset="0"/>
              </a:rPr>
              <a:t>memiliki</a:t>
            </a:r>
            <a:r>
              <a:rPr lang="en-US" baseline="0" dirty="0" smtClean="0">
                <a:latin typeface="Times New Roman" pitchFamily="18" charset="0"/>
              </a:rPr>
              <a:t> </a:t>
            </a:r>
            <a:r>
              <a:rPr lang="en-US" dirty="0" smtClean="0">
                <a:latin typeface="Times New Roman" pitchFamily="18" charset="0"/>
              </a:rPr>
              <a:t>7, </a:t>
            </a:r>
            <a:r>
              <a:rPr lang="en-US" dirty="0" err="1" smtClean="0">
                <a:latin typeface="Times New Roman" pitchFamily="18" charset="0"/>
              </a:rPr>
              <a:t>namun</a:t>
            </a:r>
            <a:r>
              <a:rPr lang="en-US" dirty="0" smtClean="0">
                <a:latin typeface="Times New Roman" pitchFamily="18" charset="0"/>
              </a:rPr>
              <a:t> 3, </a:t>
            </a:r>
            <a:r>
              <a:rPr lang="en-US" dirty="0" err="1" smtClean="0">
                <a:latin typeface="Times New Roman" pitchFamily="18" charset="0"/>
              </a:rPr>
              <a:t>tahapan</a:t>
            </a:r>
            <a:r>
              <a:rPr lang="en-US" dirty="0" smtClean="0">
                <a:latin typeface="Times New Roman" pitchFamily="18" charset="0"/>
              </a:rPr>
              <a:t>: </a:t>
            </a:r>
            <a:r>
              <a:rPr lang="en-US" dirty="0" err="1" smtClean="0">
                <a:latin typeface="Times New Roman" pitchFamily="18" charset="0"/>
              </a:rPr>
              <a:t>Kuno</a:t>
            </a:r>
            <a:r>
              <a:rPr lang="en-US" dirty="0" smtClean="0">
                <a:latin typeface="Times New Roman" pitchFamily="18" charset="0"/>
              </a:rPr>
              <a:t> (</a:t>
            </a:r>
            <a:r>
              <a:rPr lang="en-US" dirty="0" err="1" smtClean="0">
                <a:latin typeface="Times New Roman" pitchFamily="18" charset="0"/>
              </a:rPr>
              <a:t>sampai</a:t>
            </a:r>
            <a:r>
              <a:rPr lang="en-US" dirty="0" smtClean="0">
                <a:latin typeface="Times New Roman" pitchFamily="18" charset="0"/>
              </a:rPr>
              <a:t> 590), </a:t>
            </a:r>
            <a:r>
              <a:rPr lang="en-US" dirty="0" err="1" smtClean="0">
                <a:latin typeface="Times New Roman" pitchFamily="18" charset="0"/>
              </a:rPr>
              <a:t>Pertengahanl</a:t>
            </a:r>
            <a:r>
              <a:rPr lang="en-US" dirty="0" smtClean="0">
                <a:latin typeface="Times New Roman" pitchFamily="18" charset="0"/>
              </a:rPr>
              <a:t> (590-1517), </a:t>
            </a:r>
            <a:r>
              <a:rPr lang="en-US" dirty="0" err="1" smtClean="0">
                <a:latin typeface="Times New Roman" pitchFamily="18" charset="0"/>
              </a:rPr>
              <a:t>dan</a:t>
            </a:r>
            <a:r>
              <a:rPr lang="en-US" dirty="0" smtClean="0">
                <a:latin typeface="Times New Roman" pitchFamily="18" charset="0"/>
              </a:rPr>
              <a:t> Modern (1517-sekarang); </a:t>
            </a:r>
            <a:r>
              <a:rPr lang="en-US" dirty="0" err="1" smtClean="0">
                <a:latin typeface="Times New Roman" pitchFamily="18" charset="0"/>
              </a:rPr>
              <a:t>pengangkatan</a:t>
            </a:r>
            <a:r>
              <a:rPr lang="en-US" dirty="0" smtClean="0">
                <a:latin typeface="Times New Roman" pitchFamily="18" charset="0"/>
              </a:rPr>
              <a:t> </a:t>
            </a:r>
            <a:r>
              <a:rPr lang="en-US" dirty="0" err="1" smtClean="0">
                <a:latin typeface="Times New Roman" pitchFamily="18" charset="0"/>
              </a:rPr>
              <a:t>hanya</a:t>
            </a:r>
            <a:r>
              <a:rPr lang="en-US" dirty="0" smtClean="0">
                <a:latin typeface="Times New Roman" pitchFamily="18" charset="0"/>
              </a:rPr>
              <a:t> </a:t>
            </a:r>
            <a:r>
              <a:rPr lang="en-US" dirty="0" err="1" smtClean="0">
                <a:latin typeface="Times New Roman" pitchFamily="18" charset="0"/>
              </a:rPr>
              <a:t>sewenang-wenang</a:t>
            </a:r>
            <a:r>
              <a:rPr lang="en-US" dirty="0" smtClean="0">
                <a:latin typeface="Times New Roman" pitchFamily="18" charset="0"/>
              </a:rPr>
              <a:t> (</a:t>
            </a:r>
            <a:r>
              <a:rPr lang="en-US" dirty="0" err="1" smtClean="0">
                <a:latin typeface="Times New Roman" pitchFamily="18" charset="0"/>
              </a:rPr>
              <a:t>contoh</a:t>
            </a:r>
            <a:r>
              <a:rPr lang="en-US" dirty="0" smtClean="0">
                <a:latin typeface="Times New Roman" pitchFamily="18" charset="0"/>
              </a:rPr>
              <a:t>: </a:t>
            </a:r>
            <a:r>
              <a:rPr lang="en-US" dirty="0" err="1" smtClean="0">
                <a:latin typeface="Times New Roman" pitchFamily="18" charset="0"/>
              </a:rPr>
              <a:t>apakah</a:t>
            </a:r>
            <a:r>
              <a:rPr lang="en-US" dirty="0" smtClean="0">
                <a:latin typeface="Times New Roman" pitchFamily="18" charset="0"/>
              </a:rPr>
              <a:t> Sardis </a:t>
            </a:r>
            <a:r>
              <a:rPr lang="en-US" dirty="0" err="1" smtClean="0">
                <a:latin typeface="Times New Roman" pitchFamily="18" charset="0"/>
              </a:rPr>
              <a:t>sebelum</a:t>
            </a:r>
            <a:r>
              <a:rPr lang="en-US" baseline="0" dirty="0" smtClean="0">
                <a:latin typeface="Times New Roman" pitchFamily="18" charset="0"/>
              </a:rPr>
              <a:t> </a:t>
            </a:r>
            <a:r>
              <a:rPr lang="en-US" dirty="0" err="1" smtClean="0">
                <a:latin typeface="Times New Roman" pitchFamily="18" charset="0"/>
              </a:rPr>
              <a:t>Reformasi</a:t>
            </a:r>
            <a:r>
              <a:rPr lang="en-US" dirty="0" smtClean="0">
                <a:latin typeface="Times New Roman" pitchFamily="18" charset="0"/>
              </a:rPr>
              <a:t> </a:t>
            </a:r>
            <a:r>
              <a:rPr lang="en-US" dirty="0" err="1" smtClean="0">
                <a:latin typeface="Times New Roman" pitchFamily="18" charset="0"/>
              </a:rPr>
              <a:t>atau</a:t>
            </a:r>
            <a:r>
              <a:rPr lang="en-US" dirty="0" smtClean="0">
                <a:latin typeface="Times New Roman" pitchFamily="18" charset="0"/>
              </a:rPr>
              <a:t> </a:t>
            </a:r>
            <a:r>
              <a:rPr lang="en-US" dirty="0" err="1" smtClean="0">
                <a:latin typeface="Times New Roman" pitchFamily="18" charset="0"/>
              </a:rPr>
              <a:t>Reformasi</a:t>
            </a:r>
            <a:r>
              <a:rPr lang="en-US" baseline="0" dirty="0" smtClean="0">
                <a:latin typeface="Times New Roman" pitchFamily="18" charset="0"/>
              </a:rPr>
              <a:t> </a:t>
            </a:r>
            <a:r>
              <a:rPr lang="en-US" baseline="0" dirty="0" err="1" smtClean="0">
                <a:latin typeface="Times New Roman" pitchFamily="18" charset="0"/>
              </a:rPr>
              <a:t>itu</a:t>
            </a:r>
            <a:r>
              <a:rPr lang="en-US" baseline="0" dirty="0" smtClean="0">
                <a:latin typeface="Times New Roman" pitchFamily="18" charset="0"/>
              </a:rPr>
              <a:t> </a:t>
            </a:r>
            <a:r>
              <a:rPr lang="en-US" baseline="0" dirty="0" err="1" smtClean="0">
                <a:latin typeface="Times New Roman" pitchFamily="18" charset="0"/>
              </a:rPr>
              <a:t>sendiri</a:t>
            </a:r>
            <a:r>
              <a:rPr lang="en-US" dirty="0" smtClean="0">
                <a:latin typeface="Times New Roman" pitchFamily="18" charset="0"/>
              </a:rPr>
              <a:t>?)</a:t>
            </a:r>
          </a:p>
          <a:p>
            <a:pPr>
              <a:buFontTx/>
              <a:buAutoNum type="arabicPeriod"/>
            </a:pPr>
            <a:r>
              <a:rPr lang="en-US" dirty="0" smtClean="0">
                <a:latin typeface="Times New Roman" pitchFamily="18" charset="0"/>
              </a:rPr>
              <a:t> </a:t>
            </a:r>
            <a:r>
              <a:rPr lang="en-US" dirty="0" err="1" smtClean="0">
                <a:latin typeface="Times New Roman" pitchFamily="18" charset="0"/>
              </a:rPr>
              <a:t>Sejarah</a:t>
            </a:r>
            <a:r>
              <a:rPr lang="en-US" dirty="0" smtClean="0">
                <a:latin typeface="Times New Roman" pitchFamily="18" charset="0"/>
              </a:rPr>
              <a:t> </a:t>
            </a:r>
            <a:r>
              <a:rPr lang="en-US" dirty="0" err="1" smtClean="0">
                <a:latin typeface="Times New Roman" pitchFamily="18" charset="0"/>
              </a:rPr>
              <a:t>Gereja</a:t>
            </a:r>
            <a:r>
              <a:rPr lang="en-US" dirty="0" smtClean="0">
                <a:latin typeface="Times New Roman" pitchFamily="18" charset="0"/>
              </a:rPr>
              <a:t>: (a) </a:t>
            </a:r>
            <a:r>
              <a:rPr lang="en-US" dirty="0" err="1" smtClean="0">
                <a:latin typeface="Times New Roman" pitchFamily="18" charset="0"/>
              </a:rPr>
              <a:t>Unsur</a:t>
            </a:r>
            <a:r>
              <a:rPr lang="en-US" dirty="0" smtClean="0">
                <a:latin typeface="Times New Roman" pitchFamily="18" charset="0"/>
              </a:rPr>
              <a:t> </a:t>
            </a:r>
            <a:r>
              <a:rPr lang="en-US" dirty="0" err="1" smtClean="0">
                <a:latin typeface="Times New Roman" pitchFamily="18" charset="0"/>
              </a:rPr>
              <a:t>nabi</a:t>
            </a:r>
            <a:r>
              <a:rPr lang="en-US" dirty="0" smtClean="0">
                <a:latin typeface="Times New Roman" pitchFamily="18" charset="0"/>
              </a:rPr>
              <a:t> </a:t>
            </a:r>
            <a:r>
              <a:rPr lang="en-US" dirty="0" err="1" smtClean="0">
                <a:latin typeface="Times New Roman" pitchFamily="18" charset="0"/>
              </a:rPr>
              <a:t>manapun</a:t>
            </a:r>
            <a:r>
              <a:rPr lang="en-US" dirty="0" smtClean="0">
                <a:latin typeface="Times New Roman" pitchFamily="18" charset="0"/>
              </a:rPr>
              <a:t> </a:t>
            </a:r>
            <a:r>
              <a:rPr lang="en-US" dirty="0" err="1" smtClean="0">
                <a:latin typeface="Times New Roman" pitchFamily="18" charset="0"/>
              </a:rPr>
              <a:t>akan</a:t>
            </a:r>
            <a:r>
              <a:rPr lang="en-US" dirty="0" smtClean="0">
                <a:latin typeface="Times New Roman" pitchFamily="18" charset="0"/>
              </a:rPr>
              <a:t> </a:t>
            </a:r>
            <a:r>
              <a:rPr lang="en-US" dirty="0" err="1" smtClean="0">
                <a:latin typeface="Times New Roman" pitchFamily="18" charset="0"/>
              </a:rPr>
              <a:t>menghancurkan</a:t>
            </a:r>
            <a:r>
              <a:rPr lang="en-US" baseline="0" dirty="0" smtClean="0">
                <a:latin typeface="Times New Roman" pitchFamily="18" charset="0"/>
              </a:rPr>
              <a:t> </a:t>
            </a:r>
            <a:r>
              <a:rPr lang="en-US" baseline="0" dirty="0" err="1" smtClean="0">
                <a:latin typeface="Times New Roman" pitchFamily="18" charset="0"/>
              </a:rPr>
              <a:t>doktrin</a:t>
            </a:r>
            <a:r>
              <a:rPr lang="en-US" baseline="0" dirty="0" smtClean="0">
                <a:latin typeface="Times New Roman" pitchFamily="18" charset="0"/>
              </a:rPr>
              <a:t> </a:t>
            </a:r>
            <a:r>
              <a:rPr lang="en-US" baseline="0" dirty="0" err="1" smtClean="0">
                <a:latin typeface="Times New Roman" pitchFamily="18" charset="0"/>
              </a:rPr>
              <a:t>bahwa</a:t>
            </a:r>
            <a:r>
              <a:rPr lang="en-US" baseline="0" dirty="0" smtClean="0">
                <a:latin typeface="Times New Roman" pitchFamily="18" charset="0"/>
              </a:rPr>
              <a:t> </a:t>
            </a:r>
            <a:r>
              <a:rPr lang="en-US" baseline="0" dirty="0" err="1" smtClean="0">
                <a:latin typeface="Times New Roman" pitchFamily="18" charset="0"/>
              </a:rPr>
              <a:t>akan</a:t>
            </a:r>
            <a:r>
              <a:rPr lang="en-US" baseline="0" dirty="0" smtClean="0">
                <a:latin typeface="Times New Roman" pitchFamily="18" charset="0"/>
              </a:rPr>
              <a:t> </a:t>
            </a:r>
            <a:r>
              <a:rPr lang="en-US" baseline="0" dirty="0" err="1" smtClean="0">
                <a:latin typeface="Times New Roman" pitchFamily="18" charset="0"/>
              </a:rPr>
              <a:t>segera</a:t>
            </a:r>
            <a:r>
              <a:rPr lang="en-US" baseline="0" dirty="0" smtClean="0">
                <a:latin typeface="Times New Roman" pitchFamily="18" charset="0"/>
              </a:rPr>
              <a:t> </a:t>
            </a:r>
            <a:r>
              <a:rPr lang="en-US" baseline="0" dirty="0" err="1" smtClean="0">
                <a:latin typeface="Times New Roman" pitchFamily="18" charset="0"/>
              </a:rPr>
              <a:t>terjadi</a:t>
            </a:r>
            <a:r>
              <a:rPr lang="en-US" dirty="0" smtClean="0">
                <a:latin typeface="Times New Roman" pitchFamily="18" charset="0"/>
              </a:rPr>
              <a:t>, </a:t>
            </a:r>
            <a:r>
              <a:rPr lang="en-US" dirty="0" err="1" smtClean="0">
                <a:latin typeface="Times New Roman" pitchFamily="18" charset="0"/>
              </a:rPr>
              <a:t>jadi</a:t>
            </a:r>
            <a:r>
              <a:rPr lang="en-US" dirty="0" smtClean="0">
                <a:latin typeface="Times New Roman" pitchFamily="18" charset="0"/>
              </a:rPr>
              <a:t> </a:t>
            </a:r>
            <a:r>
              <a:rPr lang="en-US" dirty="0" err="1" smtClean="0">
                <a:latin typeface="Times New Roman" pitchFamily="18" charset="0"/>
              </a:rPr>
              <a:t>pasal-pasal</a:t>
            </a:r>
            <a:r>
              <a:rPr lang="en-US" dirty="0" smtClean="0">
                <a:latin typeface="Times New Roman" pitchFamily="18" charset="0"/>
              </a:rPr>
              <a:t> </a:t>
            </a:r>
            <a:r>
              <a:rPr lang="en-US" dirty="0" err="1" smtClean="0">
                <a:latin typeface="Times New Roman" pitchFamily="18" charset="0"/>
              </a:rPr>
              <a:t>tersebut</a:t>
            </a:r>
            <a:r>
              <a:rPr lang="en-US" dirty="0" smtClean="0">
                <a:latin typeface="Times New Roman" pitchFamily="18" charset="0"/>
              </a:rPr>
              <a:t> </a:t>
            </a:r>
            <a:r>
              <a:rPr lang="en-US" dirty="0" err="1" smtClean="0">
                <a:latin typeface="Times New Roman" pitchFamily="18" charset="0"/>
              </a:rPr>
              <a:t>harus</a:t>
            </a:r>
            <a:r>
              <a:rPr lang="en-US" dirty="0" smtClean="0">
                <a:latin typeface="Times New Roman" pitchFamily="18" charset="0"/>
              </a:rPr>
              <a:t> </a:t>
            </a:r>
            <a:r>
              <a:rPr lang="en-US" dirty="0" err="1" smtClean="0">
                <a:latin typeface="Times New Roman" pitchFamily="18" charset="0"/>
              </a:rPr>
              <a:t>berhubungan</a:t>
            </a:r>
            <a:r>
              <a:rPr lang="en-US" baseline="0" dirty="0" smtClean="0">
                <a:latin typeface="Times New Roman" pitchFamily="18" charset="0"/>
              </a:rPr>
              <a:t> </a:t>
            </a:r>
            <a:r>
              <a:rPr lang="en-US" baseline="0" dirty="0" err="1" smtClean="0">
                <a:latin typeface="Times New Roman" pitchFamily="18" charset="0"/>
              </a:rPr>
              <a:t>hanya</a:t>
            </a:r>
            <a:r>
              <a:rPr lang="en-US" baseline="0" dirty="0" smtClean="0">
                <a:latin typeface="Times New Roman" pitchFamily="18" charset="0"/>
              </a:rPr>
              <a:t> </a:t>
            </a:r>
            <a:r>
              <a:rPr lang="en-US" baseline="0" dirty="0" err="1" smtClean="0">
                <a:latin typeface="Times New Roman" pitchFamily="18" charset="0"/>
              </a:rPr>
              <a:t>dengan</a:t>
            </a:r>
            <a:r>
              <a:rPr lang="en-US" baseline="0" dirty="0" smtClean="0">
                <a:latin typeface="Times New Roman" pitchFamily="18" charset="0"/>
              </a:rPr>
              <a:t> </a:t>
            </a:r>
            <a:r>
              <a:rPr lang="en-US" baseline="0" dirty="0" err="1" smtClean="0">
                <a:latin typeface="Times New Roman" pitchFamily="18" charset="0"/>
              </a:rPr>
              <a:t>gereja-gereja</a:t>
            </a:r>
            <a:r>
              <a:rPr lang="en-US" baseline="0" dirty="0" smtClean="0">
                <a:latin typeface="Times New Roman" pitchFamily="18" charset="0"/>
              </a:rPr>
              <a:t> di </a:t>
            </a:r>
            <a:r>
              <a:rPr lang="en-US" baseline="0" dirty="0" err="1" smtClean="0">
                <a:latin typeface="Times New Roman" pitchFamily="18" charset="0"/>
              </a:rPr>
              <a:t>abad</a:t>
            </a:r>
            <a:r>
              <a:rPr lang="en-US" baseline="0" dirty="0" smtClean="0">
                <a:latin typeface="Times New Roman" pitchFamily="18" charset="0"/>
              </a:rPr>
              <a:t> </a:t>
            </a:r>
            <a:r>
              <a:rPr lang="en-US" baseline="0" dirty="0" err="1" smtClean="0">
                <a:latin typeface="Times New Roman" pitchFamily="18" charset="0"/>
              </a:rPr>
              <a:t>pertama</a:t>
            </a:r>
            <a:r>
              <a:rPr lang="en-US" baseline="0" dirty="0" smtClean="0">
                <a:latin typeface="Times New Roman" pitchFamily="18" charset="0"/>
              </a:rPr>
              <a:t> </a:t>
            </a:r>
            <a:r>
              <a:rPr lang="en-US" baseline="0" dirty="0" err="1" smtClean="0">
                <a:latin typeface="Times New Roman" pitchFamily="18" charset="0"/>
              </a:rPr>
              <a:t>sejak</a:t>
            </a:r>
            <a:r>
              <a:rPr lang="en-US" baseline="0" dirty="0" smtClean="0">
                <a:latin typeface="Times New Roman" pitchFamily="18" charset="0"/>
              </a:rPr>
              <a:t> </a:t>
            </a:r>
            <a:r>
              <a:rPr lang="en-US" baseline="0" dirty="0" err="1" smtClean="0">
                <a:latin typeface="Times New Roman" pitchFamily="18" charset="0"/>
              </a:rPr>
              <a:t>surat</a:t>
            </a:r>
            <a:r>
              <a:rPr lang="en-US" baseline="0" dirty="0" smtClean="0">
                <a:latin typeface="Times New Roman" pitchFamily="18" charset="0"/>
              </a:rPr>
              <a:t> </a:t>
            </a:r>
            <a:r>
              <a:rPr lang="en-US" baseline="0" dirty="0" err="1" smtClean="0">
                <a:latin typeface="Times New Roman" pitchFamily="18" charset="0"/>
              </a:rPr>
              <a:t>keempat</a:t>
            </a:r>
            <a:r>
              <a:rPr lang="en-US" baseline="0" dirty="0" smtClean="0">
                <a:latin typeface="Times New Roman" pitchFamily="18" charset="0"/>
              </a:rPr>
              <a:t> </a:t>
            </a:r>
            <a:r>
              <a:rPr lang="en-US" baseline="0" dirty="0" err="1" smtClean="0">
                <a:latin typeface="Times New Roman" pitchFamily="18" charset="0"/>
              </a:rPr>
              <a:t>dan</a:t>
            </a:r>
            <a:r>
              <a:rPr lang="en-US" baseline="0" dirty="0" smtClean="0">
                <a:latin typeface="Times New Roman" pitchFamily="18" charset="0"/>
              </a:rPr>
              <a:t> </a:t>
            </a:r>
            <a:r>
              <a:rPr lang="en-US" baseline="0" dirty="0" err="1" smtClean="0">
                <a:latin typeface="Times New Roman" pitchFamily="18" charset="0"/>
              </a:rPr>
              <a:t>keenam</a:t>
            </a:r>
            <a:r>
              <a:rPr lang="en-US" baseline="0" dirty="0" smtClean="0">
                <a:latin typeface="Times New Roman" pitchFamily="18" charset="0"/>
              </a:rPr>
              <a:t> </a:t>
            </a:r>
            <a:r>
              <a:rPr lang="en-US" baseline="0" dirty="0" err="1" smtClean="0">
                <a:latin typeface="Times New Roman" pitchFamily="18" charset="0"/>
              </a:rPr>
              <a:t>mengacu</a:t>
            </a:r>
            <a:r>
              <a:rPr lang="en-US" baseline="0" dirty="0" smtClean="0">
                <a:latin typeface="Times New Roman" pitchFamily="18" charset="0"/>
              </a:rPr>
              <a:t> </a:t>
            </a:r>
            <a:r>
              <a:rPr lang="en-US" baseline="0" dirty="0" err="1" smtClean="0">
                <a:latin typeface="Times New Roman" pitchFamily="18" charset="0"/>
              </a:rPr>
              <a:t>pada</a:t>
            </a:r>
            <a:r>
              <a:rPr lang="en-US" baseline="0" dirty="0" smtClean="0">
                <a:latin typeface="Times New Roman" pitchFamily="18" charset="0"/>
              </a:rPr>
              <a:t> </a:t>
            </a:r>
            <a:r>
              <a:rPr lang="en-US" baseline="0" dirty="0" err="1" smtClean="0">
                <a:latin typeface="Times New Roman" pitchFamily="18" charset="0"/>
              </a:rPr>
              <a:t>kedatangan</a:t>
            </a:r>
            <a:r>
              <a:rPr lang="en-US" baseline="0" dirty="0" smtClean="0">
                <a:latin typeface="Times New Roman" pitchFamily="18" charset="0"/>
              </a:rPr>
              <a:t> </a:t>
            </a:r>
            <a:r>
              <a:rPr lang="en-US" baseline="0" dirty="0" err="1" smtClean="0">
                <a:latin typeface="Times New Roman" pitchFamily="18" charset="0"/>
              </a:rPr>
              <a:t>Kristus</a:t>
            </a:r>
            <a:r>
              <a:rPr lang="en-US" baseline="0" dirty="0" smtClean="0">
                <a:latin typeface="Times New Roman" pitchFamily="18" charset="0"/>
              </a:rPr>
              <a:t> yang </a:t>
            </a:r>
            <a:r>
              <a:rPr lang="en-US" baseline="0" dirty="0" err="1" smtClean="0">
                <a:latin typeface="Times New Roman" pitchFamily="18" charset="0"/>
              </a:rPr>
              <a:t>segera</a:t>
            </a:r>
            <a:r>
              <a:rPr lang="en-US" baseline="0" dirty="0" smtClean="0">
                <a:latin typeface="Times New Roman" pitchFamily="18" charset="0"/>
              </a:rPr>
              <a:t> </a:t>
            </a:r>
            <a:r>
              <a:rPr lang="en-US" baseline="0" dirty="0" err="1" smtClean="0">
                <a:latin typeface="Times New Roman" pitchFamily="18" charset="0"/>
              </a:rPr>
              <a:t>terjadi</a:t>
            </a:r>
            <a:r>
              <a:rPr lang="en-US" baseline="0" dirty="0" smtClean="0">
                <a:latin typeface="Times New Roman" pitchFamily="18" charset="0"/>
              </a:rPr>
              <a:t>, </a:t>
            </a:r>
            <a:r>
              <a:rPr lang="en-US" baseline="0" dirty="0" err="1" smtClean="0">
                <a:latin typeface="Times New Roman" pitchFamily="18" charset="0"/>
              </a:rPr>
              <a:t>dan</a:t>
            </a:r>
            <a:r>
              <a:rPr lang="en-US" baseline="0" dirty="0" smtClean="0">
                <a:latin typeface="Times New Roman" pitchFamily="18" charset="0"/>
              </a:rPr>
              <a:t> </a:t>
            </a:r>
            <a:r>
              <a:rPr lang="en-US" baseline="0" dirty="0" err="1" smtClean="0">
                <a:latin typeface="Times New Roman" pitchFamily="18" charset="0"/>
              </a:rPr>
              <a:t>F</a:t>
            </a:r>
            <a:r>
              <a:rPr lang="en-US" altLang="ja-JP" dirty="0" err="1" smtClean="0">
                <a:latin typeface="Times New Roman" pitchFamily="18" charset="0"/>
              </a:rPr>
              <a:t>iladelfia</a:t>
            </a:r>
            <a:r>
              <a:rPr lang="en-US" altLang="ja-JP" dirty="0" smtClean="0">
                <a:latin typeface="Times New Roman" pitchFamily="18" charset="0"/>
              </a:rPr>
              <a:t> </a:t>
            </a:r>
            <a:r>
              <a:rPr lang="en-US" altLang="ja-JP" dirty="0" err="1" smtClean="0">
                <a:latin typeface="Times New Roman" pitchFamily="18" charset="0"/>
              </a:rPr>
              <a:t>akan</a:t>
            </a:r>
            <a:r>
              <a:rPr lang="en-US" altLang="ja-JP" dirty="0" smtClean="0">
                <a:latin typeface="Times New Roman" pitchFamily="18" charset="0"/>
              </a:rPr>
              <a:t> </a:t>
            </a:r>
            <a:r>
              <a:rPr lang="en-US" altLang="ja-JP" dirty="0" err="1" smtClean="0">
                <a:latin typeface="Times New Roman" pitchFamily="18" charset="0"/>
              </a:rPr>
              <a:t>diberikan</a:t>
            </a:r>
            <a:r>
              <a:rPr lang="en-US" altLang="ja-JP" dirty="0" smtClean="0">
                <a:latin typeface="Times New Roman" pitchFamily="18" charset="0"/>
              </a:rPr>
              <a:t> </a:t>
            </a:r>
            <a:r>
              <a:rPr lang="en-US" altLang="ja-JP" dirty="0" err="1" smtClean="0">
                <a:latin typeface="Times New Roman" pitchFamily="18" charset="0"/>
              </a:rPr>
              <a:t>harapan</a:t>
            </a:r>
            <a:r>
              <a:rPr lang="en-US" altLang="ja-JP" dirty="0" smtClean="0">
                <a:latin typeface="Times New Roman" pitchFamily="18" charset="0"/>
              </a:rPr>
              <a:t> </a:t>
            </a:r>
            <a:r>
              <a:rPr lang="en-US" altLang="ja-JP" dirty="0" err="1" smtClean="0">
                <a:latin typeface="Times New Roman" pitchFamily="18" charset="0"/>
              </a:rPr>
              <a:t>palsu</a:t>
            </a:r>
            <a:r>
              <a:rPr lang="en-US" altLang="ja-JP" dirty="0" smtClean="0">
                <a:latin typeface="Times New Roman" pitchFamily="18" charset="0"/>
              </a:rPr>
              <a:t> </a:t>
            </a:r>
            <a:r>
              <a:rPr lang="en-US" altLang="ja-JP" dirty="0" err="1" smtClean="0">
                <a:latin typeface="Times New Roman" pitchFamily="18" charset="0"/>
              </a:rPr>
              <a:t>akan</a:t>
            </a:r>
            <a:r>
              <a:rPr lang="en-US" altLang="ja-JP" dirty="0" smtClean="0">
                <a:latin typeface="Times New Roman" pitchFamily="18" charset="0"/>
              </a:rPr>
              <a:t> </a:t>
            </a:r>
            <a:r>
              <a:rPr lang="en-US" altLang="ja-JP" dirty="0" err="1" smtClean="0">
                <a:latin typeface="Times New Roman" pitchFamily="18" charset="0"/>
              </a:rPr>
              <a:t>pembebasan</a:t>
            </a:r>
            <a:r>
              <a:rPr lang="en-US" altLang="ja-JP" dirty="0" smtClean="0">
                <a:latin typeface="Times New Roman" pitchFamily="18" charset="0"/>
              </a:rPr>
              <a:t> </a:t>
            </a:r>
            <a:r>
              <a:rPr lang="en-US" altLang="ja-JP" dirty="0" err="1" smtClean="0">
                <a:latin typeface="Times New Roman" pitchFamily="18" charset="0"/>
              </a:rPr>
              <a:t>dari</a:t>
            </a:r>
            <a:r>
              <a:rPr lang="en-US" altLang="ja-JP" dirty="0" smtClean="0">
                <a:latin typeface="Times New Roman" pitchFamily="18" charset="0"/>
              </a:rPr>
              <a:t> </a:t>
            </a:r>
            <a:r>
              <a:rPr lang="en-US" altLang="ja-JP" dirty="0" err="1" smtClean="0">
                <a:latin typeface="Times New Roman" pitchFamily="18" charset="0"/>
              </a:rPr>
              <a:t>murka</a:t>
            </a:r>
            <a:r>
              <a:rPr lang="en-US" altLang="ja-JP" dirty="0" smtClean="0">
                <a:latin typeface="Times New Roman" pitchFamily="18" charset="0"/>
              </a:rPr>
              <a:t> (3:10) </a:t>
            </a:r>
            <a:r>
              <a:rPr lang="en-US" altLang="ja-JP" dirty="0" err="1" smtClean="0">
                <a:latin typeface="Times New Roman" pitchFamily="18" charset="0"/>
              </a:rPr>
              <a:t>jika</a:t>
            </a:r>
            <a:r>
              <a:rPr lang="en-US" altLang="ja-JP" dirty="0" smtClean="0">
                <a:latin typeface="Times New Roman" pitchFamily="18" charset="0"/>
              </a:rPr>
              <a:t> </a:t>
            </a:r>
            <a:r>
              <a:rPr lang="en-US" altLang="ja-JP" dirty="0" err="1" smtClean="0">
                <a:latin typeface="Times New Roman" pitchFamily="18" charset="0"/>
              </a:rPr>
              <a:t>gereja</a:t>
            </a:r>
            <a:r>
              <a:rPr lang="en-US" altLang="ja-JP" dirty="0" smtClean="0">
                <a:latin typeface="Times New Roman" pitchFamily="18" charset="0"/>
              </a:rPr>
              <a:t> </a:t>
            </a:r>
            <a:r>
              <a:rPr lang="en-US" altLang="ja-JP" dirty="0" err="1" smtClean="0">
                <a:latin typeface="Times New Roman" pitchFamily="18" charset="0"/>
              </a:rPr>
              <a:t>harus</a:t>
            </a:r>
            <a:r>
              <a:rPr lang="en-US" altLang="ja-JP" dirty="0" smtClean="0">
                <a:latin typeface="Times New Roman" pitchFamily="18" charset="0"/>
              </a:rPr>
              <a:t> </a:t>
            </a:r>
            <a:r>
              <a:rPr lang="en-US" altLang="ja-JP" dirty="0" err="1" smtClean="0">
                <a:latin typeface="Times New Roman" pitchFamily="18" charset="0"/>
              </a:rPr>
              <a:t>menunggu</a:t>
            </a:r>
            <a:r>
              <a:rPr lang="en-US" altLang="ja-JP" dirty="0" smtClean="0">
                <a:latin typeface="Times New Roman" pitchFamily="18" charset="0"/>
              </a:rPr>
              <a:t> </a:t>
            </a:r>
            <a:r>
              <a:rPr lang="en-US" altLang="ja-JP" dirty="0" err="1" smtClean="0">
                <a:latin typeface="Times New Roman" pitchFamily="18" charset="0"/>
              </a:rPr>
              <a:t>sampai</a:t>
            </a:r>
            <a:r>
              <a:rPr lang="en-US" altLang="ja-JP" dirty="0" smtClean="0">
                <a:latin typeface="Times New Roman" pitchFamily="18" charset="0"/>
              </a:rPr>
              <a:t> “masa </a:t>
            </a:r>
            <a:r>
              <a:rPr lang="en-US" altLang="ja-JP" dirty="0" err="1" smtClean="0">
                <a:latin typeface="Times New Roman" pitchFamily="18" charset="0"/>
              </a:rPr>
              <a:t>Laodikia</a:t>
            </a:r>
            <a:r>
              <a:rPr lang="en-US" altLang="ja-JP" dirty="0" smtClean="0">
                <a:latin typeface="Times New Roman" pitchFamily="18" charset="0"/>
              </a:rPr>
              <a:t>.</a:t>
            </a:r>
            <a:r>
              <a:rPr lang="ja-JP" altLang="en-US" dirty="0" smtClean="0">
                <a:latin typeface="Times New Roman" pitchFamily="18" charset="0"/>
              </a:rPr>
              <a:t>”</a:t>
            </a:r>
            <a:r>
              <a:rPr lang="en-US" altLang="ja-JP" dirty="0" smtClean="0">
                <a:latin typeface="Times New Roman" pitchFamily="18" charset="0"/>
              </a:rPr>
              <a:t> (b) </a:t>
            </a:r>
            <a:r>
              <a:rPr lang="en-US" altLang="ja-JP" dirty="0" err="1" smtClean="0">
                <a:latin typeface="Times New Roman" pitchFamily="18" charset="0"/>
              </a:rPr>
              <a:t>Tidak</a:t>
            </a:r>
            <a:r>
              <a:rPr lang="en-US" altLang="ja-JP" baseline="0" dirty="0" smtClean="0">
                <a:latin typeface="Times New Roman" pitchFamily="18" charset="0"/>
              </a:rPr>
              <a:t> </a:t>
            </a:r>
            <a:r>
              <a:rPr lang="en-US" altLang="ja-JP" baseline="0" dirty="0" err="1" smtClean="0">
                <a:latin typeface="Times New Roman" pitchFamily="18" charset="0"/>
              </a:rPr>
              <a:t>ada</a:t>
            </a:r>
            <a:r>
              <a:rPr lang="en-US" altLang="ja-JP" baseline="0" dirty="0" smtClean="0">
                <a:latin typeface="Times New Roman" pitchFamily="18" charset="0"/>
              </a:rPr>
              <a:t> </a:t>
            </a:r>
            <a:r>
              <a:rPr lang="en-US" altLang="ja-JP" baseline="0" dirty="0" err="1" smtClean="0">
                <a:latin typeface="Times New Roman" pitchFamily="18" charset="0"/>
              </a:rPr>
              <a:t>petunjuk</a:t>
            </a:r>
            <a:r>
              <a:rPr lang="en-US" altLang="ja-JP" baseline="0" dirty="0" smtClean="0">
                <a:latin typeface="Times New Roman" pitchFamily="18" charset="0"/>
              </a:rPr>
              <a:t> di </a:t>
            </a:r>
            <a:r>
              <a:rPr lang="en-US" altLang="ja-JP" baseline="0" dirty="0" err="1" smtClean="0">
                <a:latin typeface="Times New Roman" pitchFamily="18" charset="0"/>
              </a:rPr>
              <a:t>pasal</a:t>
            </a:r>
            <a:r>
              <a:rPr lang="en-US" altLang="ja-JP" baseline="0" dirty="0" smtClean="0">
                <a:latin typeface="Times New Roman" pitchFamily="18" charset="0"/>
              </a:rPr>
              <a:t> </a:t>
            </a:r>
            <a:r>
              <a:rPr lang="en-US" altLang="ja-JP" baseline="0" dirty="0" err="1" smtClean="0">
                <a:latin typeface="Times New Roman" pitchFamily="18" charset="0"/>
              </a:rPr>
              <a:t>ini</a:t>
            </a:r>
            <a:r>
              <a:rPr lang="en-US" altLang="ja-JP" baseline="0" dirty="0" smtClean="0">
                <a:latin typeface="Times New Roman" pitchFamily="18" charset="0"/>
              </a:rPr>
              <a:t> </a:t>
            </a:r>
            <a:r>
              <a:rPr lang="en-US" altLang="ja-JP" baseline="0" dirty="0" err="1" smtClean="0">
                <a:latin typeface="Times New Roman" pitchFamily="18" charset="0"/>
              </a:rPr>
              <a:t>atau</a:t>
            </a:r>
            <a:r>
              <a:rPr lang="en-US" altLang="ja-JP" baseline="0" dirty="0" smtClean="0">
                <a:latin typeface="Times New Roman" pitchFamily="18" charset="0"/>
              </a:rPr>
              <a:t> di </a:t>
            </a:r>
            <a:r>
              <a:rPr lang="en-US" altLang="ja-JP" baseline="0" dirty="0" err="1" smtClean="0">
                <a:latin typeface="Times New Roman" pitchFamily="18" charset="0"/>
              </a:rPr>
              <a:t>mana</a:t>
            </a:r>
            <a:r>
              <a:rPr lang="en-US" altLang="ja-JP" baseline="0" dirty="0" smtClean="0">
                <a:latin typeface="Times New Roman" pitchFamily="18" charset="0"/>
              </a:rPr>
              <a:t> </a:t>
            </a:r>
            <a:r>
              <a:rPr lang="en-US" altLang="ja-JP" baseline="0" dirty="0" err="1" smtClean="0">
                <a:latin typeface="Times New Roman" pitchFamily="18" charset="0"/>
              </a:rPr>
              <a:t>saja</a:t>
            </a:r>
            <a:r>
              <a:rPr lang="en-US" altLang="ja-JP" baseline="0" dirty="0" smtClean="0">
                <a:latin typeface="Times New Roman" pitchFamily="18" charset="0"/>
              </a:rPr>
              <a:t> </a:t>
            </a:r>
            <a:r>
              <a:rPr lang="en-US" altLang="ja-JP" baseline="0" dirty="0" err="1" smtClean="0">
                <a:latin typeface="Times New Roman" pitchFamily="18" charset="0"/>
              </a:rPr>
              <a:t>dalam</a:t>
            </a:r>
            <a:r>
              <a:rPr lang="en-US" altLang="ja-JP" baseline="0" dirty="0" smtClean="0">
                <a:latin typeface="Times New Roman" pitchFamily="18" charset="0"/>
              </a:rPr>
              <a:t> PB yang </a:t>
            </a:r>
            <a:r>
              <a:rPr lang="en-US" altLang="ja-JP" baseline="0" dirty="0" err="1" smtClean="0">
                <a:latin typeface="Times New Roman" pitchFamily="18" charset="0"/>
              </a:rPr>
              <a:t>menunjukkan</a:t>
            </a:r>
            <a:r>
              <a:rPr lang="en-US" altLang="ja-JP" baseline="0" dirty="0" smtClean="0">
                <a:latin typeface="Times New Roman" pitchFamily="18" charset="0"/>
              </a:rPr>
              <a:t> </a:t>
            </a:r>
            <a:r>
              <a:rPr lang="en-US" altLang="ja-JP" baseline="0" dirty="0" err="1" smtClean="0">
                <a:latin typeface="Times New Roman" pitchFamily="18" charset="0"/>
              </a:rPr>
              <a:t>ini</a:t>
            </a:r>
            <a:r>
              <a:rPr lang="en-US" altLang="ja-JP" baseline="0" dirty="0" smtClean="0">
                <a:latin typeface="Times New Roman" pitchFamily="18" charset="0"/>
              </a:rPr>
              <a:t> </a:t>
            </a:r>
            <a:r>
              <a:rPr lang="en-US" altLang="ja-JP" baseline="0" dirty="0" err="1" smtClean="0">
                <a:latin typeface="Times New Roman" pitchFamily="18" charset="0"/>
              </a:rPr>
              <a:t>sebagai</a:t>
            </a:r>
            <a:r>
              <a:rPr lang="en-US" altLang="ja-JP" baseline="0" dirty="0" smtClean="0">
                <a:latin typeface="Times New Roman" pitchFamily="18" charset="0"/>
              </a:rPr>
              <a:t> </a:t>
            </a:r>
            <a:r>
              <a:rPr lang="en-US" altLang="ja-JP" baseline="0" dirty="0" err="1" smtClean="0">
                <a:latin typeface="Times New Roman" pitchFamily="18" charset="0"/>
              </a:rPr>
              <a:t>tahapan</a:t>
            </a:r>
            <a:r>
              <a:rPr lang="en-US" altLang="ja-JP" baseline="0" dirty="0" smtClean="0">
                <a:latin typeface="Times New Roman" pitchFamily="18" charset="0"/>
              </a:rPr>
              <a:t> </a:t>
            </a:r>
            <a:r>
              <a:rPr lang="en-US" altLang="ja-JP" baseline="0" dirty="0" err="1" smtClean="0">
                <a:latin typeface="Times New Roman" pitchFamily="18" charset="0"/>
              </a:rPr>
              <a:t>sejarah</a:t>
            </a:r>
            <a:r>
              <a:rPr lang="en-US" altLang="ja-JP" baseline="0" dirty="0" smtClean="0">
                <a:latin typeface="Times New Roman" pitchFamily="18" charset="0"/>
              </a:rPr>
              <a:t> </a:t>
            </a:r>
            <a:r>
              <a:rPr lang="en-US" altLang="ja-JP" baseline="0" dirty="0" err="1" smtClean="0">
                <a:latin typeface="Times New Roman" pitchFamily="18" charset="0"/>
              </a:rPr>
              <a:t>gereja</a:t>
            </a:r>
            <a:r>
              <a:rPr lang="en-US" altLang="ja-JP" baseline="0" dirty="0" smtClean="0">
                <a:latin typeface="Times New Roman" pitchFamily="18" charset="0"/>
              </a:rPr>
              <a:t>. (c</a:t>
            </a:r>
            <a:r>
              <a:rPr lang="en-US" altLang="ja-JP" dirty="0" smtClean="0">
                <a:latin typeface="Times New Roman" pitchFamily="18" charset="0"/>
              </a:rPr>
              <a:t>) </a:t>
            </a:r>
            <a:r>
              <a:rPr lang="en-US" altLang="ja-JP" dirty="0" err="1" smtClean="0">
                <a:latin typeface="Times New Roman" pitchFamily="18" charset="0"/>
              </a:rPr>
              <a:t>Surat-surat</a:t>
            </a:r>
            <a:r>
              <a:rPr lang="en-US" altLang="ja-JP" dirty="0" smtClean="0">
                <a:latin typeface="Times New Roman" pitchFamily="18" charset="0"/>
              </a:rPr>
              <a:t> </a:t>
            </a:r>
            <a:r>
              <a:rPr lang="en-US" altLang="ja-JP" dirty="0" err="1" smtClean="0">
                <a:latin typeface="Times New Roman" pitchFamily="18" charset="0"/>
              </a:rPr>
              <a:t>ini</a:t>
            </a:r>
            <a:r>
              <a:rPr lang="en-US" altLang="ja-JP" dirty="0" smtClean="0">
                <a:latin typeface="Times New Roman" pitchFamily="18" charset="0"/>
              </a:rPr>
              <a:t> </a:t>
            </a:r>
            <a:r>
              <a:rPr lang="en-US" altLang="ja-JP" dirty="0" err="1" smtClean="0">
                <a:latin typeface="Times New Roman" pitchFamily="18" charset="0"/>
              </a:rPr>
              <a:t>berbeda</a:t>
            </a:r>
            <a:r>
              <a:rPr lang="en-US" altLang="ja-JP" dirty="0" smtClean="0">
                <a:latin typeface="Times New Roman" pitchFamily="18" charset="0"/>
              </a:rPr>
              <a:t> </a:t>
            </a:r>
            <a:r>
              <a:rPr lang="en-US" altLang="ja-JP" dirty="0" err="1" smtClean="0">
                <a:latin typeface="Times New Roman" pitchFamily="18" charset="0"/>
              </a:rPr>
              <a:t>dengan</a:t>
            </a:r>
            <a:r>
              <a:rPr lang="en-US" altLang="ja-JP" dirty="0" smtClean="0">
                <a:latin typeface="Times New Roman" pitchFamily="18" charset="0"/>
              </a:rPr>
              <a:t> </a:t>
            </a:r>
            <a:r>
              <a:rPr lang="en-US" altLang="ja-JP" dirty="0" err="1" smtClean="0">
                <a:latin typeface="Times New Roman" pitchFamily="18" charset="0"/>
              </a:rPr>
              <a:t>bagian</a:t>
            </a:r>
            <a:r>
              <a:rPr lang="en-US" altLang="ja-JP" baseline="0" dirty="0" smtClean="0">
                <a:latin typeface="Times New Roman" pitchFamily="18" charset="0"/>
              </a:rPr>
              <a:t> </a:t>
            </a:r>
            <a:r>
              <a:rPr lang="en-US" altLang="ja-JP" baseline="0" dirty="0" err="1" smtClean="0">
                <a:latin typeface="Times New Roman" pitchFamily="18" charset="0"/>
              </a:rPr>
              <a:t>kenabian</a:t>
            </a:r>
            <a:r>
              <a:rPr lang="en-US" altLang="ja-JP" baseline="0" dirty="0" smtClean="0">
                <a:latin typeface="Times New Roman" pitchFamily="18" charset="0"/>
              </a:rPr>
              <a:t> </a:t>
            </a:r>
            <a:r>
              <a:rPr lang="en-US" altLang="ja-JP" baseline="0" dirty="0" err="1" smtClean="0">
                <a:latin typeface="Times New Roman" pitchFamily="18" charset="0"/>
              </a:rPr>
              <a:t>dalam</a:t>
            </a:r>
            <a:r>
              <a:rPr lang="en-US" altLang="ja-JP" baseline="0" dirty="0" smtClean="0">
                <a:latin typeface="Times New Roman" pitchFamily="18" charset="0"/>
              </a:rPr>
              <a:t> </a:t>
            </a:r>
            <a:r>
              <a:rPr lang="en-US" altLang="ja-JP" baseline="0" dirty="0" err="1" smtClean="0">
                <a:latin typeface="Times New Roman" pitchFamily="18" charset="0"/>
              </a:rPr>
              <a:t>kitab</a:t>
            </a:r>
            <a:r>
              <a:rPr lang="en-US" altLang="ja-JP" baseline="0" dirty="0" smtClean="0">
                <a:latin typeface="Times New Roman" pitchFamily="18" charset="0"/>
              </a:rPr>
              <a:t> </a:t>
            </a:r>
            <a:r>
              <a:rPr lang="en-US" altLang="ja-JP" baseline="0" dirty="0" err="1" smtClean="0">
                <a:latin typeface="Times New Roman" pitchFamily="18" charset="0"/>
              </a:rPr>
              <a:t>Wahyu</a:t>
            </a:r>
            <a:r>
              <a:rPr lang="en-US" altLang="ja-JP" dirty="0" smtClean="0">
                <a:latin typeface="Times New Roman" pitchFamily="18" charset="0"/>
              </a:rPr>
              <a:t> (Why 4–22) </a:t>
            </a:r>
            <a:r>
              <a:rPr lang="en-US" altLang="ja-JP" dirty="0" err="1" smtClean="0">
                <a:latin typeface="Times New Roman" pitchFamily="18" charset="0"/>
              </a:rPr>
              <a:t>dalam</a:t>
            </a:r>
            <a:r>
              <a:rPr lang="en-US" altLang="ja-JP" dirty="0" smtClean="0">
                <a:latin typeface="Times New Roman" pitchFamily="18" charset="0"/>
              </a:rPr>
              <a:t> </a:t>
            </a:r>
            <a:r>
              <a:rPr lang="en-US" altLang="ja-JP" dirty="0" err="1" smtClean="0">
                <a:latin typeface="Times New Roman" pitchFamily="18" charset="0"/>
              </a:rPr>
              <a:t>hal</a:t>
            </a:r>
            <a:r>
              <a:rPr lang="en-US" altLang="ja-JP" dirty="0" smtClean="0">
                <a:latin typeface="Times New Roman" pitchFamily="18" charset="0"/>
              </a:rPr>
              <a:t> </a:t>
            </a:r>
            <a:r>
              <a:rPr lang="en-US" altLang="ja-JP" dirty="0" err="1" smtClean="0">
                <a:latin typeface="Times New Roman" pitchFamily="18" charset="0"/>
              </a:rPr>
              <a:t>mereka</a:t>
            </a:r>
            <a:r>
              <a:rPr lang="en-US" altLang="ja-JP" dirty="0" smtClean="0">
                <a:latin typeface="Times New Roman" pitchFamily="18" charset="0"/>
              </a:rPr>
              <a:t> </a:t>
            </a:r>
            <a:r>
              <a:rPr lang="en-US" altLang="ja-JP" dirty="0" err="1" smtClean="0">
                <a:latin typeface="Times New Roman" pitchFamily="18" charset="0"/>
              </a:rPr>
              <a:t>hanyalah</a:t>
            </a:r>
            <a:r>
              <a:rPr lang="en-US" altLang="ja-JP" dirty="0" smtClean="0">
                <a:latin typeface="Times New Roman" pitchFamily="18" charset="0"/>
              </a:rPr>
              <a:t> </a:t>
            </a:r>
            <a:r>
              <a:rPr lang="en-US" altLang="ja-JP" dirty="0" err="1" smtClean="0">
                <a:latin typeface="Times New Roman" pitchFamily="18" charset="0"/>
              </a:rPr>
              <a:t>surat</a:t>
            </a:r>
            <a:r>
              <a:rPr lang="en-US" altLang="ja-JP" baseline="0" dirty="0" smtClean="0">
                <a:latin typeface="Times New Roman" pitchFamily="18" charset="0"/>
              </a:rPr>
              <a:t> </a:t>
            </a:r>
            <a:r>
              <a:rPr lang="en-US" altLang="ja-JP" baseline="0" dirty="0" err="1" smtClean="0">
                <a:latin typeface="Times New Roman" pitchFamily="18" charset="0"/>
              </a:rPr>
              <a:t>rasul</a:t>
            </a:r>
            <a:r>
              <a:rPr lang="en-US" altLang="ja-JP" baseline="0" dirty="0" smtClean="0">
                <a:latin typeface="Times New Roman" pitchFamily="18" charset="0"/>
              </a:rPr>
              <a:t> yang </a:t>
            </a:r>
            <a:r>
              <a:rPr lang="en-US" altLang="ja-JP" baseline="0" dirty="0" err="1" smtClean="0">
                <a:latin typeface="Times New Roman" pitchFamily="18" charset="0"/>
              </a:rPr>
              <a:t>mirip</a:t>
            </a:r>
            <a:r>
              <a:rPr lang="en-US" altLang="ja-JP" baseline="0" dirty="0" smtClean="0">
                <a:latin typeface="Times New Roman" pitchFamily="18" charset="0"/>
              </a:rPr>
              <a:t> </a:t>
            </a:r>
            <a:r>
              <a:rPr lang="en-US" altLang="ja-JP" baseline="0" dirty="0" err="1" smtClean="0">
                <a:latin typeface="Times New Roman" pitchFamily="18" charset="0"/>
              </a:rPr>
              <a:t>dengan</a:t>
            </a:r>
            <a:r>
              <a:rPr lang="en-US" altLang="ja-JP" baseline="0" dirty="0" smtClean="0">
                <a:latin typeface="Times New Roman" pitchFamily="18" charset="0"/>
              </a:rPr>
              <a:t> </a:t>
            </a:r>
            <a:r>
              <a:rPr lang="en-US" altLang="ja-JP" baseline="0" dirty="0" err="1" smtClean="0">
                <a:latin typeface="Times New Roman" pitchFamily="18" charset="0"/>
              </a:rPr>
              <a:t>surat-surat</a:t>
            </a:r>
            <a:r>
              <a:rPr lang="en-US" altLang="ja-JP" baseline="0" dirty="0" smtClean="0">
                <a:latin typeface="Times New Roman" pitchFamily="18" charset="0"/>
              </a:rPr>
              <a:t> yang </a:t>
            </a:r>
            <a:r>
              <a:rPr lang="en-US" altLang="ja-JP" baseline="0" dirty="0" err="1" smtClean="0">
                <a:latin typeface="Times New Roman" pitchFamily="18" charset="0"/>
              </a:rPr>
              <a:t>ditulis</a:t>
            </a:r>
            <a:r>
              <a:rPr lang="en-US" altLang="ja-JP" baseline="0" dirty="0" smtClean="0">
                <a:latin typeface="Times New Roman" pitchFamily="18" charset="0"/>
              </a:rPr>
              <a:t> Paulus</a:t>
            </a:r>
            <a:r>
              <a:rPr lang="en-US" altLang="ja-JP" dirty="0" smtClean="0">
                <a:latin typeface="Times New Roman" pitchFamily="18" charset="0"/>
              </a:rPr>
              <a:t>.</a:t>
            </a:r>
          </a:p>
          <a:p>
            <a:pPr>
              <a:buFontTx/>
              <a:buAutoNum type="arabicPeriod"/>
            </a:pPr>
            <a:r>
              <a:rPr lang="en-US" baseline="0" dirty="0" smtClean="0">
                <a:latin typeface="Times New Roman" pitchFamily="18" charset="0"/>
              </a:rPr>
              <a:t> </a:t>
            </a:r>
            <a:r>
              <a:rPr lang="en-US" baseline="0" dirty="0" err="1" smtClean="0">
                <a:latin typeface="Times New Roman" pitchFamily="18" charset="0"/>
              </a:rPr>
              <a:t>Khas</a:t>
            </a:r>
            <a:r>
              <a:rPr lang="en-US" dirty="0" smtClean="0">
                <a:latin typeface="Times New Roman" pitchFamily="18" charset="0"/>
              </a:rPr>
              <a:t> (</a:t>
            </a:r>
            <a:r>
              <a:rPr lang="en-US" dirty="0" err="1" smtClean="0">
                <a:latin typeface="Times New Roman" pitchFamily="18" charset="0"/>
              </a:rPr>
              <a:t>Representatif</a:t>
            </a:r>
            <a:r>
              <a:rPr lang="en-US" dirty="0" smtClean="0">
                <a:latin typeface="Times New Roman" pitchFamily="18" charset="0"/>
              </a:rPr>
              <a:t>): (a) </a:t>
            </a:r>
            <a:r>
              <a:rPr lang="en-US" dirty="0" err="1" smtClean="0">
                <a:latin typeface="Times New Roman" pitchFamily="18" charset="0"/>
              </a:rPr>
              <a:t>Kesegeraan</a:t>
            </a:r>
            <a:r>
              <a:rPr lang="en-US" dirty="0" smtClean="0">
                <a:latin typeface="Times New Roman" pitchFamily="18" charset="0"/>
              </a:rPr>
              <a:t> </a:t>
            </a:r>
            <a:r>
              <a:rPr lang="en-US" dirty="0" err="1" smtClean="0">
                <a:latin typeface="Times New Roman" pitchFamily="18" charset="0"/>
              </a:rPr>
              <a:t>akan</a:t>
            </a:r>
            <a:r>
              <a:rPr lang="en-US" dirty="0" smtClean="0">
                <a:latin typeface="Times New Roman" pitchFamily="18" charset="0"/>
              </a:rPr>
              <a:t> </a:t>
            </a:r>
            <a:r>
              <a:rPr lang="en-US" dirty="0" err="1" smtClean="0">
                <a:latin typeface="Times New Roman" pitchFamily="18" charset="0"/>
              </a:rPr>
              <a:t>rusak</a:t>
            </a:r>
            <a:r>
              <a:rPr lang="en-US" dirty="0" smtClean="0">
                <a:latin typeface="Times New Roman" pitchFamily="18" charset="0"/>
              </a:rPr>
              <a:t> </a:t>
            </a:r>
            <a:r>
              <a:rPr lang="en-US" dirty="0" err="1" smtClean="0">
                <a:latin typeface="Times New Roman" pitchFamily="18" charset="0"/>
              </a:rPr>
              <a:t>hanya</a:t>
            </a:r>
            <a:r>
              <a:rPr lang="en-US" dirty="0" smtClean="0">
                <a:latin typeface="Times New Roman" pitchFamily="18" charset="0"/>
              </a:rPr>
              <a:t> “</a:t>
            </a:r>
            <a:r>
              <a:rPr lang="en-US" dirty="0" err="1" smtClean="0">
                <a:latin typeface="Times New Roman" pitchFamily="18" charset="0"/>
              </a:rPr>
              <a:t>jika</a:t>
            </a:r>
            <a:r>
              <a:rPr lang="en-US" baseline="0" dirty="0" smtClean="0">
                <a:latin typeface="Times New Roman" pitchFamily="18" charset="0"/>
              </a:rPr>
              <a:t> </a:t>
            </a:r>
            <a:r>
              <a:rPr lang="en-US" baseline="0" dirty="0" err="1" smtClean="0">
                <a:latin typeface="Times New Roman" pitchFamily="18" charset="0"/>
              </a:rPr>
              <a:t>hal</a:t>
            </a:r>
            <a:r>
              <a:rPr lang="en-US" baseline="0" dirty="0" smtClean="0">
                <a:latin typeface="Times New Roman" pitchFamily="18" charset="0"/>
              </a:rPr>
              <a:t> </a:t>
            </a:r>
            <a:r>
              <a:rPr lang="en-US" baseline="0" dirty="0" err="1" smtClean="0">
                <a:latin typeface="Times New Roman" pitchFamily="18" charset="0"/>
              </a:rPr>
              <a:t>tersebut</a:t>
            </a:r>
            <a:r>
              <a:rPr lang="en-US" baseline="0" dirty="0" smtClean="0">
                <a:latin typeface="Times New Roman" pitchFamily="18" charset="0"/>
              </a:rPr>
              <a:t> </a:t>
            </a:r>
            <a:r>
              <a:rPr lang="en-US" baseline="0" dirty="0" err="1" smtClean="0">
                <a:latin typeface="Times New Roman" pitchFamily="18" charset="0"/>
              </a:rPr>
              <a:t>dinyatakan</a:t>
            </a:r>
            <a:r>
              <a:rPr lang="en-US" baseline="0" dirty="0" smtClean="0">
                <a:latin typeface="Times New Roman" pitchFamily="18" charset="0"/>
              </a:rPr>
              <a:t> </a:t>
            </a:r>
            <a:r>
              <a:rPr lang="en-US" baseline="0" dirty="0" err="1" smtClean="0">
                <a:latin typeface="Times New Roman" pitchFamily="18" charset="0"/>
              </a:rPr>
              <a:t>secara</a:t>
            </a:r>
            <a:r>
              <a:rPr lang="en-US" baseline="0" dirty="0" smtClean="0">
                <a:latin typeface="Times New Roman" pitchFamily="18" charset="0"/>
              </a:rPr>
              <a:t> </a:t>
            </a:r>
            <a:r>
              <a:rPr lang="en-US" baseline="0" dirty="0" err="1" smtClean="0">
                <a:latin typeface="Times New Roman" pitchFamily="18" charset="0"/>
              </a:rPr>
              <a:t>jelas</a:t>
            </a:r>
            <a:r>
              <a:rPr lang="en-US" baseline="0" dirty="0" smtClean="0">
                <a:latin typeface="Times New Roman" pitchFamily="18" charset="0"/>
              </a:rPr>
              <a:t> </a:t>
            </a:r>
            <a:r>
              <a:rPr lang="en-US" baseline="0" dirty="0" err="1" smtClean="0">
                <a:latin typeface="Times New Roman" pitchFamily="18" charset="0"/>
              </a:rPr>
              <a:t>maka</a:t>
            </a:r>
            <a:r>
              <a:rPr lang="en-US" baseline="0" dirty="0" smtClean="0">
                <a:latin typeface="Times New Roman" pitchFamily="18" charset="0"/>
              </a:rPr>
              <a:t> </a:t>
            </a:r>
            <a:r>
              <a:rPr lang="en-US" baseline="0" dirty="0" err="1" smtClean="0">
                <a:latin typeface="Times New Roman" pitchFamily="18" charset="0"/>
              </a:rPr>
              <a:t>akan</a:t>
            </a:r>
            <a:r>
              <a:rPr lang="en-US" baseline="0" dirty="0" smtClean="0">
                <a:latin typeface="Times New Roman" pitchFamily="18" charset="0"/>
              </a:rPr>
              <a:t> </a:t>
            </a:r>
            <a:r>
              <a:rPr lang="en-US" baseline="0" dirty="0" err="1" smtClean="0">
                <a:latin typeface="Times New Roman" pitchFamily="18" charset="0"/>
              </a:rPr>
              <a:t>ada</a:t>
            </a:r>
            <a:r>
              <a:rPr lang="en-US" baseline="0" dirty="0" smtClean="0">
                <a:latin typeface="Times New Roman" pitchFamily="18" charset="0"/>
              </a:rPr>
              <a:t> </a:t>
            </a:r>
            <a:r>
              <a:rPr lang="en-US" baseline="0" dirty="0" err="1" smtClean="0">
                <a:latin typeface="Times New Roman" pitchFamily="18" charset="0"/>
              </a:rPr>
              <a:t>periode</a:t>
            </a:r>
            <a:r>
              <a:rPr lang="en-US" baseline="0" dirty="0" smtClean="0">
                <a:latin typeface="Times New Roman" pitchFamily="18" charset="0"/>
              </a:rPr>
              <a:t> minimal </a:t>
            </a:r>
            <a:r>
              <a:rPr lang="en-US" baseline="0" dirty="0" err="1" smtClean="0">
                <a:latin typeface="Times New Roman" pitchFamily="18" charset="0"/>
              </a:rPr>
              <a:t>dua</a:t>
            </a:r>
            <a:r>
              <a:rPr lang="en-US" baseline="0" dirty="0" smtClean="0">
                <a:latin typeface="Times New Roman" pitchFamily="18" charset="0"/>
              </a:rPr>
              <a:t> </a:t>
            </a:r>
            <a:r>
              <a:rPr lang="en-US" baseline="0" dirty="0" err="1" smtClean="0">
                <a:latin typeface="Times New Roman" pitchFamily="18" charset="0"/>
              </a:rPr>
              <a:t>ribu</a:t>
            </a:r>
            <a:r>
              <a:rPr lang="en-US" baseline="0" dirty="0" smtClean="0">
                <a:latin typeface="Times New Roman" pitchFamily="18" charset="0"/>
              </a:rPr>
              <a:t> </a:t>
            </a:r>
            <a:r>
              <a:rPr lang="en-US" baseline="0" dirty="0" err="1" smtClean="0">
                <a:latin typeface="Times New Roman" pitchFamily="18" charset="0"/>
              </a:rPr>
              <a:t>tahun</a:t>
            </a:r>
            <a:r>
              <a:rPr lang="en-US" baseline="0" dirty="0" smtClean="0">
                <a:latin typeface="Times New Roman" pitchFamily="18" charset="0"/>
              </a:rPr>
              <a:t> </a:t>
            </a:r>
            <a:r>
              <a:rPr lang="en-US" baseline="0" dirty="0" err="1" smtClean="0">
                <a:latin typeface="Times New Roman" pitchFamily="18" charset="0"/>
              </a:rPr>
              <a:t>sebelum</a:t>
            </a:r>
            <a:r>
              <a:rPr lang="en-US" baseline="0" dirty="0" smtClean="0">
                <a:latin typeface="Times New Roman" pitchFamily="18" charset="0"/>
              </a:rPr>
              <a:t> </a:t>
            </a:r>
            <a:r>
              <a:rPr lang="en-US" baseline="0" dirty="0" err="1" smtClean="0">
                <a:latin typeface="Times New Roman" pitchFamily="18" charset="0"/>
              </a:rPr>
              <a:t>kedatangan</a:t>
            </a:r>
            <a:r>
              <a:rPr lang="en-US" baseline="0" dirty="0" smtClean="0">
                <a:latin typeface="Times New Roman" pitchFamily="18" charset="0"/>
              </a:rPr>
              <a:t> </a:t>
            </a:r>
            <a:r>
              <a:rPr lang="en-US" baseline="0" dirty="0" err="1" smtClean="0">
                <a:latin typeface="Times New Roman" pitchFamily="18" charset="0"/>
              </a:rPr>
              <a:t>kedua</a:t>
            </a:r>
            <a:r>
              <a:rPr lang="en-US" baseline="0" dirty="0" smtClean="0">
                <a:latin typeface="Times New Roman" pitchFamily="18" charset="0"/>
              </a:rPr>
              <a:t>,</a:t>
            </a:r>
            <a:r>
              <a:rPr lang="en-US" altLang="ja-JP" dirty="0" smtClean="0">
                <a:latin typeface="Times New Roman" pitchFamily="18" charset="0"/>
              </a:rPr>
              <a:t> </a:t>
            </a:r>
            <a:r>
              <a:rPr lang="en-US" altLang="ja-JP" dirty="0" err="1" smtClean="0">
                <a:latin typeface="Times New Roman" pitchFamily="18" charset="0"/>
              </a:rPr>
              <a:t>atau</a:t>
            </a:r>
            <a:r>
              <a:rPr lang="en-US" altLang="ja-JP" dirty="0" smtClean="0">
                <a:latin typeface="Times New Roman" pitchFamily="18" charset="0"/>
              </a:rPr>
              <a:t> </a:t>
            </a:r>
            <a:r>
              <a:rPr lang="en-US" altLang="ja-JP" dirty="0" err="1" smtClean="0">
                <a:latin typeface="Times New Roman" pitchFamily="18" charset="0"/>
              </a:rPr>
              <a:t>meskipun</a:t>
            </a:r>
            <a:r>
              <a:rPr lang="en-US" altLang="ja-JP" dirty="0" smtClean="0">
                <a:latin typeface="Times New Roman" pitchFamily="18" charset="0"/>
              </a:rPr>
              <a:t> </a:t>
            </a:r>
            <a:r>
              <a:rPr lang="en-US" altLang="ja-JP" dirty="0" err="1" smtClean="0">
                <a:latin typeface="Times New Roman" pitchFamily="18" charset="0"/>
              </a:rPr>
              <a:t>telah</a:t>
            </a:r>
            <a:r>
              <a:rPr lang="en-US" altLang="ja-JP" dirty="0" smtClean="0">
                <a:latin typeface="Times New Roman" pitchFamily="18" charset="0"/>
              </a:rPr>
              <a:t> </a:t>
            </a:r>
            <a:r>
              <a:rPr lang="en-US" altLang="ja-JP" dirty="0" err="1" smtClean="0">
                <a:latin typeface="Times New Roman" pitchFamily="18" charset="0"/>
              </a:rPr>
              <a:t>dinyatakan</a:t>
            </a:r>
            <a:r>
              <a:rPr lang="en-US" altLang="ja-JP" dirty="0" smtClean="0">
                <a:latin typeface="Times New Roman" pitchFamily="18" charset="0"/>
              </a:rPr>
              <a:t> </a:t>
            </a:r>
            <a:r>
              <a:rPr lang="en-US" altLang="ja-JP" dirty="0" err="1" smtClean="0">
                <a:latin typeface="Times New Roman" pitchFamily="18" charset="0"/>
              </a:rPr>
              <a:t>secara</a:t>
            </a:r>
            <a:r>
              <a:rPr lang="en-US" altLang="ja-JP" dirty="0" smtClean="0">
                <a:latin typeface="Times New Roman" pitchFamily="18" charset="0"/>
              </a:rPr>
              <a:t> </a:t>
            </a:r>
            <a:r>
              <a:rPr lang="en-US" altLang="ja-JP" dirty="0" err="1" smtClean="0">
                <a:latin typeface="Times New Roman" pitchFamily="18" charset="0"/>
              </a:rPr>
              <a:t>jelas</a:t>
            </a:r>
            <a:r>
              <a:rPr lang="en-US" altLang="ja-JP" dirty="0" smtClean="0">
                <a:latin typeface="Times New Roman" pitchFamily="18" charset="0"/>
              </a:rPr>
              <a:t> </a:t>
            </a:r>
            <a:r>
              <a:rPr lang="en-US" altLang="ja-JP" dirty="0" err="1" smtClean="0">
                <a:latin typeface="Times New Roman" pitchFamily="18" charset="0"/>
              </a:rPr>
              <a:t>bahwa</a:t>
            </a:r>
            <a:r>
              <a:rPr lang="en-US" altLang="ja-JP" dirty="0" smtClean="0">
                <a:latin typeface="Times New Roman" pitchFamily="18" charset="0"/>
              </a:rPr>
              <a:t> </a:t>
            </a:r>
            <a:r>
              <a:rPr lang="en-US" altLang="ja-JP" dirty="0" err="1" smtClean="0">
                <a:latin typeface="Times New Roman" pitchFamily="18" charset="0"/>
              </a:rPr>
              <a:t>akan</a:t>
            </a:r>
            <a:r>
              <a:rPr lang="en-US" altLang="ja-JP" dirty="0" smtClean="0">
                <a:latin typeface="Times New Roman" pitchFamily="18" charset="0"/>
              </a:rPr>
              <a:t> </a:t>
            </a:r>
            <a:r>
              <a:rPr lang="en-US" altLang="ja-JP" dirty="0" err="1" smtClean="0">
                <a:latin typeface="Times New Roman" pitchFamily="18" charset="0"/>
              </a:rPr>
              <a:t>ada</a:t>
            </a:r>
            <a:r>
              <a:rPr lang="en-US" altLang="ja-JP" dirty="0" smtClean="0">
                <a:latin typeface="Times New Roman" pitchFamily="18" charset="0"/>
              </a:rPr>
              <a:t> </a:t>
            </a:r>
            <a:r>
              <a:rPr lang="ja-JP" altLang="en-US" dirty="0" smtClean="0">
                <a:latin typeface="Times New Roman" pitchFamily="18" charset="0"/>
              </a:rPr>
              <a:t>‘</a:t>
            </a:r>
            <a:r>
              <a:rPr lang="en-US" altLang="ja-JP" dirty="0" err="1" smtClean="0">
                <a:latin typeface="Times New Roman" pitchFamily="18" charset="0"/>
              </a:rPr>
              <a:t>tujuh</a:t>
            </a:r>
            <a:r>
              <a:rPr lang="en-US" altLang="ja-JP" dirty="0" smtClean="0">
                <a:latin typeface="Times New Roman" pitchFamily="18" charset="0"/>
              </a:rPr>
              <a:t> </a:t>
            </a:r>
            <a:r>
              <a:rPr lang="en-US" altLang="ja-JP" dirty="0" err="1" smtClean="0">
                <a:latin typeface="Times New Roman" pitchFamily="18" charset="0"/>
              </a:rPr>
              <a:t>periode</a:t>
            </a:r>
            <a:r>
              <a:rPr lang="en-US" altLang="ja-JP" baseline="0" dirty="0" smtClean="0">
                <a:latin typeface="Times New Roman" pitchFamily="18" charset="0"/>
              </a:rPr>
              <a:t> </a:t>
            </a:r>
            <a:r>
              <a:rPr lang="en-US" altLang="ja-JP" baseline="0" dirty="0" err="1" smtClean="0">
                <a:latin typeface="Times New Roman" pitchFamily="18" charset="0"/>
              </a:rPr>
              <a:t>sejarah</a:t>
            </a:r>
            <a:r>
              <a:rPr lang="en-US" altLang="ja-JP" baseline="0" dirty="0" smtClean="0">
                <a:latin typeface="Times New Roman" pitchFamily="18" charset="0"/>
              </a:rPr>
              <a:t> </a:t>
            </a:r>
            <a:r>
              <a:rPr lang="en-US" altLang="ja-JP" baseline="0" dirty="0" err="1" smtClean="0">
                <a:latin typeface="Times New Roman" pitchFamily="18" charset="0"/>
              </a:rPr>
              <a:t>gereja</a:t>
            </a:r>
            <a:r>
              <a:rPr lang="ja-JP" altLang="en-US" dirty="0" smtClean="0">
                <a:latin typeface="Times New Roman" pitchFamily="18" charset="0"/>
              </a:rPr>
              <a:t>’</a:t>
            </a:r>
            <a:r>
              <a:rPr lang="en-US" altLang="ja-JP" dirty="0" smtClean="0">
                <a:latin typeface="Times New Roman" pitchFamily="18" charset="0"/>
              </a:rPr>
              <a:t> (Boyer, 269-70. (b) </a:t>
            </a:r>
            <a:r>
              <a:rPr lang="en-US" altLang="ja-JP" dirty="0" err="1" smtClean="0">
                <a:latin typeface="Times New Roman" pitchFamily="18" charset="0"/>
              </a:rPr>
              <a:t>Ketujuh</a:t>
            </a:r>
            <a:r>
              <a:rPr lang="en-US" altLang="ja-JP" baseline="0" dirty="0" smtClean="0">
                <a:latin typeface="Times New Roman" pitchFamily="18" charset="0"/>
              </a:rPr>
              <a:t> </a:t>
            </a:r>
            <a:r>
              <a:rPr lang="en-US" altLang="ja-JP" baseline="0" dirty="0" err="1" smtClean="0">
                <a:latin typeface="Times New Roman" pitchFamily="18" charset="0"/>
              </a:rPr>
              <a:t>gereja</a:t>
            </a:r>
            <a:r>
              <a:rPr lang="en-US" altLang="ja-JP" baseline="0" dirty="0" smtClean="0">
                <a:latin typeface="Times New Roman" pitchFamily="18" charset="0"/>
              </a:rPr>
              <a:t> </a:t>
            </a:r>
            <a:r>
              <a:rPr lang="en-US" altLang="ja-JP" baseline="0" dirty="0" err="1" smtClean="0">
                <a:latin typeface="Times New Roman" pitchFamily="18" charset="0"/>
              </a:rPr>
              <a:t>ini</a:t>
            </a:r>
            <a:r>
              <a:rPr lang="en-US" altLang="ja-JP" baseline="0" dirty="0" smtClean="0">
                <a:latin typeface="Times New Roman" pitchFamily="18" charset="0"/>
              </a:rPr>
              <a:t> </a:t>
            </a:r>
            <a:r>
              <a:rPr lang="en-US" altLang="ja-JP" baseline="0" dirty="0" err="1" smtClean="0">
                <a:latin typeface="Times New Roman" pitchFamily="18" charset="0"/>
              </a:rPr>
              <a:t>tidak</a:t>
            </a:r>
            <a:r>
              <a:rPr lang="en-US" altLang="ja-JP" baseline="0" dirty="0" smtClean="0">
                <a:latin typeface="Times New Roman" pitchFamily="18" charset="0"/>
              </a:rPr>
              <a:t> </a:t>
            </a:r>
            <a:r>
              <a:rPr lang="en-US" altLang="ja-JP" baseline="0" dirty="0" err="1" smtClean="0">
                <a:latin typeface="Times New Roman" pitchFamily="18" charset="0"/>
              </a:rPr>
              <a:t>merepresentasikan</a:t>
            </a:r>
            <a:r>
              <a:rPr lang="en-US" altLang="ja-JP" baseline="0" dirty="0" smtClean="0">
                <a:latin typeface="Times New Roman" pitchFamily="18" charset="0"/>
              </a:rPr>
              <a:t> </a:t>
            </a:r>
            <a:r>
              <a:rPr lang="en-US" altLang="ja-JP" baseline="0" dirty="0" err="1" smtClean="0">
                <a:latin typeface="Times New Roman" pitchFamily="18" charset="0"/>
              </a:rPr>
              <a:t>semua</a:t>
            </a:r>
            <a:r>
              <a:rPr lang="en-US" altLang="ja-JP" baseline="0" dirty="0" smtClean="0">
                <a:latin typeface="Times New Roman" pitchFamily="18" charset="0"/>
              </a:rPr>
              <a:t> </a:t>
            </a:r>
            <a:r>
              <a:rPr lang="en-US" altLang="ja-JP" baseline="0" dirty="0" err="1" smtClean="0">
                <a:latin typeface="Times New Roman" pitchFamily="18" charset="0"/>
              </a:rPr>
              <a:t>tipe</a:t>
            </a:r>
            <a:r>
              <a:rPr lang="en-US" altLang="ja-JP" baseline="0" dirty="0" smtClean="0">
                <a:latin typeface="Times New Roman" pitchFamily="18" charset="0"/>
              </a:rPr>
              <a:t> </a:t>
            </a:r>
            <a:r>
              <a:rPr lang="en-US" altLang="ja-JP" baseline="0" dirty="0" err="1" smtClean="0">
                <a:latin typeface="Times New Roman" pitchFamily="18" charset="0"/>
              </a:rPr>
              <a:t>gereja</a:t>
            </a:r>
            <a:r>
              <a:rPr lang="en-US" altLang="ja-JP" baseline="0" dirty="0" smtClean="0">
                <a:latin typeface="Times New Roman" pitchFamily="18" charset="0"/>
              </a:rPr>
              <a:t> di </a:t>
            </a:r>
            <a:r>
              <a:rPr lang="en-US" altLang="ja-JP" baseline="0" dirty="0" err="1" smtClean="0">
                <a:latin typeface="Times New Roman" pitchFamily="18" charset="0"/>
              </a:rPr>
              <a:t>abad</a:t>
            </a:r>
            <a:r>
              <a:rPr lang="en-US" altLang="ja-JP" baseline="0" dirty="0" smtClean="0">
                <a:latin typeface="Times New Roman" pitchFamily="18" charset="0"/>
              </a:rPr>
              <a:t> </a:t>
            </a:r>
            <a:r>
              <a:rPr lang="en-US" altLang="ja-JP" baseline="0" dirty="0" err="1" smtClean="0">
                <a:latin typeface="Times New Roman" pitchFamily="18" charset="0"/>
              </a:rPr>
              <a:t>pertama</a:t>
            </a:r>
            <a:r>
              <a:rPr lang="en-US" altLang="ja-JP" baseline="0" dirty="0" smtClean="0">
                <a:latin typeface="Times New Roman" pitchFamily="18" charset="0"/>
              </a:rPr>
              <a:t> </a:t>
            </a:r>
            <a:r>
              <a:rPr lang="en-US" altLang="ja-JP" baseline="0" dirty="0" err="1" smtClean="0">
                <a:latin typeface="Times New Roman" pitchFamily="18" charset="0"/>
              </a:rPr>
              <a:t>atau</a:t>
            </a:r>
            <a:r>
              <a:rPr lang="en-US" altLang="ja-JP" baseline="0" dirty="0" smtClean="0">
                <a:latin typeface="Times New Roman" pitchFamily="18" charset="0"/>
              </a:rPr>
              <a:t> </a:t>
            </a:r>
            <a:r>
              <a:rPr lang="en-US" altLang="ja-JP" baseline="0" dirty="0" err="1" smtClean="0">
                <a:latin typeface="Times New Roman" pitchFamily="18" charset="0"/>
              </a:rPr>
              <a:t>berikutnya</a:t>
            </a:r>
            <a:r>
              <a:rPr lang="en-US" altLang="ja-JP" baseline="0" dirty="0" smtClean="0">
                <a:latin typeface="Times New Roman" pitchFamily="18" charset="0"/>
              </a:rPr>
              <a:t>, </a:t>
            </a:r>
            <a:r>
              <a:rPr lang="en-US" altLang="ja-JP" baseline="0" dirty="0" err="1" smtClean="0">
                <a:latin typeface="Times New Roman" pitchFamily="18" charset="0"/>
              </a:rPr>
              <a:t>karena</a:t>
            </a:r>
            <a:r>
              <a:rPr lang="en-US" altLang="ja-JP" baseline="0" dirty="0" smtClean="0">
                <a:latin typeface="Times New Roman" pitchFamily="18" charset="0"/>
              </a:rPr>
              <a:t> </a:t>
            </a:r>
            <a:r>
              <a:rPr lang="en-US" altLang="ja-JP" baseline="0" dirty="0" err="1" smtClean="0">
                <a:latin typeface="Times New Roman" pitchFamily="18" charset="0"/>
              </a:rPr>
              <a:t>tipe</a:t>
            </a:r>
            <a:r>
              <a:rPr lang="en-US" altLang="ja-JP" baseline="0" dirty="0" smtClean="0">
                <a:latin typeface="Times New Roman" pitchFamily="18" charset="0"/>
              </a:rPr>
              <a:t> </a:t>
            </a:r>
            <a:r>
              <a:rPr lang="en-US" altLang="ja-JP" baseline="0" dirty="0" err="1" smtClean="0">
                <a:latin typeface="Times New Roman" pitchFamily="18" charset="0"/>
              </a:rPr>
              <a:t>lainnya</a:t>
            </a:r>
            <a:r>
              <a:rPr lang="en-US" altLang="ja-JP" baseline="0" dirty="0" smtClean="0">
                <a:latin typeface="Times New Roman" pitchFamily="18" charset="0"/>
              </a:rPr>
              <a:t> </a:t>
            </a:r>
            <a:r>
              <a:rPr lang="en-US" altLang="ja-JP" baseline="0" dirty="0" err="1" smtClean="0">
                <a:latin typeface="Times New Roman" pitchFamily="18" charset="0"/>
              </a:rPr>
              <a:t>ada</a:t>
            </a:r>
            <a:r>
              <a:rPr lang="en-US" altLang="ja-JP" baseline="0" dirty="0" smtClean="0">
                <a:latin typeface="Times New Roman" pitchFamily="18" charset="0"/>
              </a:rPr>
              <a:t> </a:t>
            </a:r>
            <a:r>
              <a:rPr lang="en-US" altLang="ja-JP" baseline="0" dirty="0" err="1" smtClean="0">
                <a:latin typeface="Times New Roman" pitchFamily="18" charset="0"/>
              </a:rPr>
              <a:t>sebelum</a:t>
            </a:r>
            <a:r>
              <a:rPr lang="en-US" altLang="ja-JP" baseline="0" dirty="0" smtClean="0">
                <a:latin typeface="Times New Roman" pitchFamily="18" charset="0"/>
              </a:rPr>
              <a:t> </a:t>
            </a:r>
            <a:r>
              <a:rPr lang="en-US" altLang="ja-JP" baseline="0" dirty="0" err="1" smtClean="0">
                <a:latin typeface="Times New Roman" pitchFamily="18" charset="0"/>
              </a:rPr>
              <a:t>ini</a:t>
            </a:r>
            <a:r>
              <a:rPr lang="en-US" altLang="ja-JP" baseline="0" dirty="0" smtClean="0">
                <a:latin typeface="Times New Roman" pitchFamily="18" charset="0"/>
              </a:rPr>
              <a:t> (</a:t>
            </a:r>
            <a:r>
              <a:rPr lang="en-US" altLang="ja-JP" baseline="0" dirty="0" err="1" smtClean="0">
                <a:latin typeface="Times New Roman" pitchFamily="18" charset="0"/>
              </a:rPr>
              <a:t>contoh</a:t>
            </a:r>
            <a:r>
              <a:rPr lang="en-US" altLang="ja-JP" dirty="0" smtClean="0">
                <a:latin typeface="Times New Roman" pitchFamily="18" charset="0"/>
              </a:rPr>
              <a:t> Galatia or </a:t>
            </a:r>
            <a:r>
              <a:rPr lang="en-US" altLang="ja-JP" dirty="0" err="1" smtClean="0">
                <a:latin typeface="Times New Roman" pitchFamily="18" charset="0"/>
              </a:rPr>
              <a:t>Korintus</a:t>
            </a:r>
            <a:r>
              <a:rPr lang="en-US" altLang="ja-JP" dirty="0" smtClean="0">
                <a:latin typeface="Times New Roman" pitchFamily="18" charset="0"/>
              </a:rPr>
              <a:t>), </a:t>
            </a:r>
            <a:r>
              <a:rPr lang="ja-JP" altLang="en-US" dirty="0" smtClean="0">
                <a:latin typeface="Times New Roman" pitchFamily="18" charset="0"/>
              </a:rPr>
              <a:t>“</a:t>
            </a:r>
            <a:r>
              <a:rPr lang="en-US" altLang="ja-JP" dirty="0" err="1" smtClean="0">
                <a:latin typeface="Times New Roman" pitchFamily="18" charset="0"/>
              </a:rPr>
              <a:t>tujuh</a:t>
            </a:r>
            <a:r>
              <a:rPr lang="ja-JP" altLang="en-US" dirty="0" smtClean="0">
                <a:latin typeface="Times New Roman" pitchFamily="18" charset="0"/>
              </a:rPr>
              <a:t>”</a:t>
            </a:r>
            <a:r>
              <a:rPr lang="en-US" altLang="ja-JP" dirty="0" smtClean="0">
                <a:latin typeface="Times New Roman" pitchFamily="18" charset="0"/>
              </a:rPr>
              <a:t> </a:t>
            </a:r>
            <a:r>
              <a:rPr lang="en-US" altLang="ja-JP" dirty="0" err="1" smtClean="0">
                <a:latin typeface="Times New Roman" pitchFamily="18" charset="0"/>
              </a:rPr>
              <a:t>gambsrsan</a:t>
            </a:r>
            <a:r>
              <a:rPr lang="en-US" altLang="ja-JP" baseline="0" dirty="0" smtClean="0">
                <a:latin typeface="Times New Roman" pitchFamily="18" charset="0"/>
              </a:rPr>
              <a:t> yang </a:t>
            </a:r>
            <a:r>
              <a:rPr lang="en-US" altLang="ja-JP" baseline="0" dirty="0" err="1" smtClean="0">
                <a:latin typeface="Times New Roman" pitchFamily="18" charset="0"/>
              </a:rPr>
              <a:t>lebih</a:t>
            </a:r>
            <a:r>
              <a:rPr lang="en-US" altLang="ja-JP" baseline="0" dirty="0" smtClean="0">
                <a:latin typeface="Times New Roman" pitchFamily="18" charset="0"/>
              </a:rPr>
              <a:t> </a:t>
            </a:r>
            <a:r>
              <a:rPr lang="en-US" altLang="ja-JP" baseline="0" dirty="0" err="1" smtClean="0">
                <a:latin typeface="Times New Roman" pitchFamily="18" charset="0"/>
              </a:rPr>
              <a:t>baik</a:t>
            </a:r>
            <a:r>
              <a:rPr lang="en-US" altLang="ja-JP" baseline="0" dirty="0" smtClean="0">
                <a:latin typeface="Times New Roman" pitchFamily="18" charset="0"/>
              </a:rPr>
              <a:t> </a:t>
            </a:r>
            <a:r>
              <a:rPr lang="en-US" altLang="ja-JP" baseline="0" dirty="0" err="1" smtClean="0">
                <a:latin typeface="Times New Roman" pitchFamily="18" charset="0"/>
              </a:rPr>
              <a:t>dari</a:t>
            </a:r>
            <a:r>
              <a:rPr lang="en-US" altLang="ja-JP" baseline="0" dirty="0" smtClean="0">
                <a:latin typeface="Times New Roman" pitchFamily="18" charset="0"/>
              </a:rPr>
              <a:t> </a:t>
            </a:r>
            <a:r>
              <a:rPr lang="en-US" altLang="ja-JP" baseline="0" dirty="0" err="1" smtClean="0">
                <a:latin typeface="Times New Roman" pitchFamily="18" charset="0"/>
              </a:rPr>
              <a:t>semua</a:t>
            </a:r>
            <a:r>
              <a:rPr lang="en-US" altLang="ja-JP" baseline="0" dirty="0" smtClean="0">
                <a:latin typeface="Times New Roman" pitchFamily="18" charset="0"/>
              </a:rPr>
              <a:t> masa </a:t>
            </a:r>
            <a:r>
              <a:rPr lang="en-US" altLang="ja-JP" baseline="0" dirty="0" err="1" smtClean="0">
                <a:latin typeface="Times New Roman" pitchFamily="18" charset="0"/>
              </a:rPr>
              <a:t>gereja</a:t>
            </a:r>
            <a:r>
              <a:rPr lang="en-US" altLang="ja-JP" baseline="0" dirty="0" smtClean="0">
                <a:latin typeface="Times New Roman" pitchFamily="18" charset="0"/>
              </a:rPr>
              <a:t>.</a:t>
            </a:r>
            <a:endParaRPr lang="en-US" dirty="0" smtClean="0">
              <a:latin typeface="Times New Roman" pitchFamily="18" charset="0"/>
            </a:endParaRPr>
          </a:p>
        </p:txBody>
      </p:sp>
      <p:sp>
        <p:nvSpPr>
          <p:cNvPr id="543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11B729C-B6DD-4B9B-8113-48762E505EDE}" type="slidenum">
              <a:rPr lang="en-GB" sz="1200">
                <a:solidFill>
                  <a:schemeClr val="bg1"/>
                </a:solidFill>
              </a:rPr>
              <a:pPr/>
              <a:t>7</a:t>
            </a:fld>
            <a:endParaRPr lang="en-GB" sz="1200">
              <a:solidFill>
                <a:schemeClr val="bg1"/>
              </a:solidFill>
            </a:endParaRPr>
          </a:p>
        </p:txBody>
      </p:sp>
    </p:spTree>
    <p:extLst>
      <p:ext uri="{BB962C8B-B14F-4D97-AF65-F5344CB8AC3E}">
        <p14:creationId xmlns:p14="http://schemas.microsoft.com/office/powerpoint/2010/main" val="2130213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lide Image Placeholder 1"/>
          <p:cNvSpPr>
            <a:spLocks noGrp="1" noRot="1" noChangeAspect="1" noTextEdit="1"/>
          </p:cNvSpPr>
          <p:nvPr>
            <p:ph type="sldImg"/>
          </p:nvPr>
        </p:nvSpPr>
        <p:spPr>
          <a:ln/>
        </p:spPr>
      </p:sp>
      <p:sp>
        <p:nvSpPr>
          <p:cNvPr id="599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Know that Jesus has "been there, done that."</a:t>
            </a:r>
          </a:p>
        </p:txBody>
      </p:sp>
      <p:sp>
        <p:nvSpPr>
          <p:cNvPr id="599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BD6BA23-7817-4BA7-9FF9-5E0FAD0C2AF0}" type="slidenum">
              <a:rPr lang="en-US" sz="1200">
                <a:solidFill>
                  <a:srgbClr val="000000"/>
                </a:solidFill>
                <a:latin typeface="Calibri" pitchFamily="34" charset="0"/>
              </a:rPr>
              <a:pPr/>
              <a:t>66</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1524054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lide Image Placeholder 1"/>
          <p:cNvSpPr>
            <a:spLocks noGrp="1" noRot="1" noChangeAspect="1" noTextEdit="1"/>
          </p:cNvSpPr>
          <p:nvPr>
            <p:ph type="sldImg"/>
          </p:nvPr>
        </p:nvSpPr>
        <p:spPr>
          <a:ln/>
        </p:spPr>
      </p:sp>
      <p:sp>
        <p:nvSpPr>
          <p:cNvPr id="600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Smyrna was a seaport city like Ephesus, about 35 miles north.  It still exists today with the name of Izmir.</a:t>
            </a:r>
          </a:p>
        </p:txBody>
      </p:sp>
      <p:sp>
        <p:nvSpPr>
          <p:cNvPr id="600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2916EE0-02FB-4BBA-A88E-F4C0E0A24953}" type="slidenum">
              <a:rPr lang="en-GB" sz="1200">
                <a:solidFill>
                  <a:srgbClr val="FFFFFF"/>
                </a:solidFill>
              </a:rPr>
              <a:pPr/>
              <a:t>67</a:t>
            </a:fld>
            <a:endParaRPr lang="en-GB" sz="1200">
              <a:solidFill>
                <a:srgbClr val="FFFFFF"/>
              </a:solidFill>
            </a:endParaRPr>
          </a:p>
        </p:txBody>
      </p:sp>
    </p:spTree>
    <p:extLst>
      <p:ext uri="{BB962C8B-B14F-4D97-AF65-F5344CB8AC3E}">
        <p14:creationId xmlns:p14="http://schemas.microsoft.com/office/powerpoint/2010/main" val="9903035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Slide Image Placeholder 1"/>
          <p:cNvSpPr>
            <a:spLocks noGrp="1" noRot="1" noChangeAspect="1" noTextEdit="1"/>
          </p:cNvSpPr>
          <p:nvPr>
            <p:ph type="sldImg"/>
          </p:nvPr>
        </p:nvSpPr>
        <p:spPr>
          <a:ln/>
        </p:spPr>
      </p:sp>
      <p:sp>
        <p:nvSpPr>
          <p:cNvPr id="606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06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CD82197-168E-4B17-B3EF-349271A6C4C1}" type="slidenum">
              <a:rPr lang="en-GB" sz="1200">
                <a:solidFill>
                  <a:srgbClr val="FFFFFF"/>
                </a:solidFill>
              </a:rPr>
              <a:pPr/>
              <a:t>68</a:t>
            </a:fld>
            <a:endParaRPr lang="en-GB" sz="1200">
              <a:solidFill>
                <a:srgbClr val="FFFFFF"/>
              </a:solidFill>
            </a:endParaRPr>
          </a:p>
        </p:txBody>
      </p:sp>
    </p:spTree>
    <p:extLst>
      <p:ext uri="{BB962C8B-B14F-4D97-AF65-F5344CB8AC3E}">
        <p14:creationId xmlns:p14="http://schemas.microsoft.com/office/powerpoint/2010/main" val="3898631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Slide Image Placeholder 1"/>
          <p:cNvSpPr>
            <a:spLocks noGrp="1" noRot="1" noChangeAspect="1" noTextEdit="1"/>
          </p:cNvSpPr>
          <p:nvPr>
            <p:ph type="sldImg"/>
          </p:nvPr>
        </p:nvSpPr>
        <p:spPr>
          <a:ln/>
        </p:spPr>
      </p:sp>
      <p:sp>
        <p:nvSpPr>
          <p:cNvPr id="602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Is pain good?  Most of us do not think so!</a:t>
            </a:r>
          </a:p>
          <a:p>
            <a:r>
              <a:rPr lang="en-US" smtClean="0">
                <a:latin typeface="Times New Roman" pitchFamily="18" charset="0"/>
              </a:rPr>
              <a:t>• Isaac</a:t>
            </a:r>
          </a:p>
          <a:p>
            <a:r>
              <a:rPr lang="en-US" smtClean="0">
                <a:latin typeface="Times New Roman" pitchFamily="18" charset="0"/>
              </a:rPr>
              <a:t>Little Isaac Brown is five years old. Like other kids his age, he's learning to read and write his ABCs and to calculate simple addition and subtraction. But there is one thing Isaac is learning that rare few other children will ever have to learn. Isaac is learning about pain.</a:t>
            </a:r>
          </a:p>
          <a:p>
            <a:r>
              <a:rPr lang="en-US" smtClean="0">
                <a:latin typeface="Times New Roman" pitchFamily="18" charset="0"/>
              </a:rPr>
              <a:t>"We're doing the best we can to just teach him; he knows blood is bad," said Brown. "We taught him even when he was little to say 'ow.' You don't have to tell normal kids to say 'ow.'"</a:t>
            </a:r>
          </a:p>
          <a:p>
            <a:r>
              <a:rPr lang="en-US" smtClean="0">
                <a:latin typeface="Times New Roman" pitchFamily="18" charset="0"/>
              </a:rPr>
              <a:t>• Baby</a:t>
            </a:r>
          </a:p>
          <a:p>
            <a:r>
              <a:rPr lang="en-US" smtClean="0">
                <a:latin typeface="Times New Roman" pitchFamily="18" charset="0"/>
              </a:rPr>
              <a:t>Isaac was born with an extremely rare genetic insensitivity to pain. Like a modern day leper, Isaac doesn't know when he's touching a hot stove, when he's stepped on broken glass, or when he's broken a bone.  For example, he broke his pelvis and felt no pain at all.</a:t>
            </a:r>
          </a:p>
          <a:p>
            <a:r>
              <a:rPr lang="en-US" smtClean="0">
                <a:latin typeface="Times New Roman" pitchFamily="18" charset="0"/>
              </a:rPr>
              <a:t>• Leg</a:t>
            </a:r>
          </a:p>
          <a:p>
            <a:r>
              <a:rPr lang="en-US" smtClean="0">
                <a:latin typeface="Times New Roman" pitchFamily="18" charset="0"/>
              </a:rPr>
              <a:t>Because he doesn't feel injuries, Isaac's parents, Carrie and Randy Brown, are teaching him how to identify them to stay healthy.  </a:t>
            </a:r>
          </a:p>
          <a:p>
            <a:endParaRPr lang="en-US" smtClean="0">
              <a:latin typeface="Times New Roman" pitchFamily="18" charset="0"/>
            </a:endParaRPr>
          </a:p>
        </p:txBody>
      </p:sp>
      <p:sp>
        <p:nvSpPr>
          <p:cNvPr id="602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774CDD-B93E-4D14-A6FF-97B307304A81}" type="slidenum">
              <a:rPr lang="en-US" sz="1200">
                <a:solidFill>
                  <a:srgbClr val="000000"/>
                </a:solidFill>
                <a:latin typeface="Calibri" pitchFamily="34" charset="0"/>
              </a:rPr>
              <a:pPr/>
              <a:t>70</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25530680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lide Image Placeholder 1"/>
          <p:cNvSpPr>
            <a:spLocks noGrp="1" noRot="1" noChangeAspect="1" noTextEdit="1"/>
          </p:cNvSpPr>
          <p:nvPr>
            <p:ph type="sldImg"/>
          </p:nvPr>
        </p:nvSpPr>
        <p:spPr>
          <a:ln/>
        </p:spPr>
      </p:sp>
      <p:sp>
        <p:nvSpPr>
          <p:cNvPr id="603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marL="0" lvl="3" defTabSz="455613" eaLnBrk="1" hangingPunct="1">
              <a:spcBef>
                <a:spcPct val="0"/>
              </a:spcBef>
            </a:pPr>
            <a:r>
              <a:rPr lang="en-US" dirty="0" smtClean="0">
                <a:latin typeface="Times New Roman" pitchFamily="18" charset="0"/>
                <a:ea typeface="Geneva" charset="0"/>
              </a:rPr>
              <a:t>Family</a:t>
            </a:r>
          </a:p>
          <a:p>
            <a:pPr marL="0" lvl="3" defTabSz="455613" eaLnBrk="1" hangingPunct="1">
              <a:spcBef>
                <a:spcPct val="0"/>
              </a:spcBef>
            </a:pPr>
            <a:r>
              <a:rPr lang="en-US" dirty="0" smtClean="0">
                <a:latin typeface="Times New Roman" pitchFamily="18" charset="0"/>
                <a:ea typeface="Geneva" charset="0"/>
              </a:rPr>
              <a:t>"The toddler years were an absolute nightmare," said Isaac's mother, Carrie Brown. "He would just drop to the ground and smack his face on the table. He thought the fall was fun."</a:t>
            </a:r>
          </a:p>
          <a:p>
            <a:pPr marL="0" lvl="3" defTabSz="455613" eaLnBrk="1" hangingPunct="1">
              <a:spcBef>
                <a:spcPct val="0"/>
              </a:spcBef>
            </a:pPr>
            <a:r>
              <a:rPr lang="en-US" dirty="0" smtClean="0">
                <a:latin typeface="Times New Roman" pitchFamily="18" charset="0"/>
                <a:ea typeface="Geneva" charset="0"/>
              </a:rPr>
              <a:t>Isaac has dunked his hand in hot coffee without flinching. He once placed his palm on a working oven burner without shedding a tear.</a:t>
            </a:r>
          </a:p>
          <a:p>
            <a:pPr marL="0" lvl="3" defTabSz="455613" eaLnBrk="1" hangingPunct="1">
              <a:spcBef>
                <a:spcPct val="0"/>
              </a:spcBef>
            </a:pPr>
            <a:r>
              <a:rPr lang="en-US" dirty="0" smtClean="0">
                <a:latin typeface="Times New Roman" pitchFamily="18" charset="0"/>
                <a:ea typeface="Geneva" charset="0"/>
              </a:rPr>
              <a:t>His parents are believers.  His mother noted..</a:t>
            </a:r>
          </a:p>
          <a:p>
            <a:pPr marL="0" lvl="3" defTabSz="455613" eaLnBrk="1" hangingPunct="1">
              <a:spcBef>
                <a:spcPct val="0"/>
              </a:spcBef>
            </a:pPr>
            <a:endParaRPr lang="en-US" dirty="0" smtClean="0">
              <a:latin typeface="Times New Roman" pitchFamily="18" charset="0"/>
              <a:ea typeface="Geneva" charset="0"/>
            </a:endParaRPr>
          </a:p>
          <a:p>
            <a:pPr marL="0" lvl="3" defTabSz="455613" eaLnBrk="1" hangingPunct="1">
              <a:spcBef>
                <a:spcPct val="0"/>
              </a:spcBef>
            </a:pPr>
            <a:r>
              <a:rPr lang="en-US" dirty="0" smtClean="0">
                <a:latin typeface="Times New Roman" pitchFamily="18" charset="0"/>
                <a:ea typeface="Geneva" charset="0"/>
              </a:rPr>
              <a:t>Read quote</a:t>
            </a:r>
          </a:p>
        </p:txBody>
      </p:sp>
      <p:sp>
        <p:nvSpPr>
          <p:cNvPr id="603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0540C8C-AB1B-4CB8-A2E4-2A2656B45E31}" type="slidenum">
              <a:rPr lang="en-US" sz="1200">
                <a:solidFill>
                  <a:srgbClr val="000000"/>
                </a:solidFill>
                <a:latin typeface="Calibri" pitchFamily="34" charset="0"/>
              </a:rPr>
              <a:pPr/>
              <a:t>71</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41847535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233F9C1-1F5F-4B52-8B06-BFE66F264A84}" type="slidenum">
              <a:rPr lang="en-GB" sz="1200">
                <a:solidFill>
                  <a:srgbClr val="FFFFFF"/>
                </a:solidFill>
              </a:rPr>
              <a:pPr/>
              <a:t>72</a:t>
            </a:fld>
            <a:endParaRPr lang="en-GB" sz="1200">
              <a:solidFill>
                <a:srgbClr val="FFFFFF"/>
              </a:solidFill>
            </a:endParaRPr>
          </a:p>
        </p:txBody>
      </p:sp>
      <p:sp>
        <p:nvSpPr>
          <p:cNvPr id="604163" name="Rectangle 2"/>
          <p:cNvSpPr>
            <a:spLocks noGrp="1" noRot="1" noChangeAspect="1" noChangeArrowheads="1" noTextEdit="1"/>
          </p:cNvSpPr>
          <p:nvPr>
            <p:ph type="sldImg"/>
          </p:nvPr>
        </p:nvSpPr>
        <p:spPr>
          <a:ln/>
        </p:spPr>
      </p:sp>
      <p:sp>
        <p:nvSpPr>
          <p:cNvPr id="604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6736430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lide Image Placeholder 1"/>
          <p:cNvSpPr>
            <a:spLocks noGrp="1" noRot="1" noChangeAspect="1" noTextEdit="1"/>
          </p:cNvSpPr>
          <p:nvPr>
            <p:ph type="sldImg"/>
          </p:nvPr>
        </p:nvSpPr>
        <p:spPr>
          <a:ln/>
        </p:spPr>
      </p:sp>
      <p:sp>
        <p:nvSpPr>
          <p:cNvPr id="599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Know that Jesus has "been there, done that."</a:t>
            </a:r>
          </a:p>
        </p:txBody>
      </p:sp>
      <p:sp>
        <p:nvSpPr>
          <p:cNvPr id="599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BD6BA23-7817-4BA7-9FF9-5E0FAD0C2AF0}" type="slidenum">
              <a:rPr lang="en-US" sz="1200">
                <a:solidFill>
                  <a:srgbClr val="000000"/>
                </a:solidFill>
                <a:latin typeface="Calibri" pitchFamily="34" charset="0"/>
              </a:rPr>
              <a:pPr/>
              <a:t>74</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17184745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ECBF00CF-96D1-4AC4-AD0C-CA91B76D03CC}" type="slidenum">
              <a:rPr lang="en-US" sz="1200" b="1">
                <a:solidFill>
                  <a:srgbClr val="000000"/>
                </a:solidFill>
                <a:latin typeface="Arial" pitchFamily="34" charset="0"/>
              </a:rPr>
              <a:pPr eaLnBrk="1" hangingPunct="1"/>
              <a:t>75</a:t>
            </a:fld>
            <a:endParaRPr lang="en-US" sz="1200" b="1">
              <a:solidFill>
                <a:srgbClr val="000000"/>
              </a:solidFill>
              <a:latin typeface="Arial" pitchFamily="34" charset="0"/>
            </a:endParaRPr>
          </a:p>
        </p:txBody>
      </p:sp>
      <p:sp>
        <p:nvSpPr>
          <p:cNvPr id="605187" name="Rectangle 2"/>
          <p:cNvSpPr>
            <a:spLocks noGrp="1" noRot="1" noChangeAspect="1" noChangeArrowheads="1" noTextEdit="1"/>
          </p:cNvSpPr>
          <p:nvPr>
            <p:ph type="sldImg"/>
          </p:nvPr>
        </p:nvSpPr>
        <p:spPr>
          <a:solidFill>
            <a:srgbClr val="FFFFFF"/>
          </a:solidFill>
          <a:ln/>
        </p:spPr>
      </p:sp>
      <p:sp>
        <p:nvSpPr>
          <p:cNvPr id="605188" name="Rectangle 3"/>
          <p:cNvSpPr>
            <a:spLocks noGrp="1" noChangeArrowheads="1"/>
          </p:cNvSpPr>
          <p:nvPr>
            <p:ph type="body" idx="1"/>
          </p:nvPr>
        </p:nvSpPr>
        <p:spPr>
          <a:xfrm>
            <a:off x="914400" y="4343400"/>
            <a:ext cx="5029200" cy="463550"/>
          </a:xfrm>
          <a:solidFill>
            <a:srgbClr val="FFFFFF"/>
          </a:solidFill>
          <a:ln>
            <a:solidFill>
              <a:srgbClr val="000000"/>
            </a:solidFill>
          </a:ln>
        </p:spPr>
        <p:txBody>
          <a:bodyPr/>
          <a:lstStyle/>
          <a:p>
            <a:pPr eaLnBrk="1" hangingPunct="1"/>
            <a:r>
              <a:rPr lang="en-US" smtClean="0">
                <a:latin typeface="Times New Roman" pitchFamily="18" charset="0"/>
              </a:rPr>
              <a:t>During Nero</a:t>
            </a:r>
            <a:r>
              <a:rPr lang="fr-FR" altLang="ja-JP" smtClean="0">
                <a:latin typeface="Times New Roman" pitchFamily="18" charset="0"/>
              </a:rPr>
              <a:t>'</a:t>
            </a:r>
            <a:r>
              <a:rPr lang="en-US" altLang="ja-JP" smtClean="0">
                <a:latin typeface="Times New Roman" pitchFamily="18" charset="0"/>
              </a:rPr>
              <a:t>s persecutions Christians refused to stop worshipping Christ, so they held their services underground in the tombs beneath Rome.</a:t>
            </a:r>
            <a:endParaRPr lang="en-US" smtClean="0">
              <a:latin typeface="Times New Roman" pitchFamily="18" charset="0"/>
            </a:endParaRPr>
          </a:p>
        </p:txBody>
      </p:sp>
    </p:spTree>
    <p:extLst>
      <p:ext uri="{BB962C8B-B14F-4D97-AF65-F5344CB8AC3E}">
        <p14:creationId xmlns:p14="http://schemas.microsoft.com/office/powerpoint/2010/main" val="15837010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Slide Image Placeholder 1"/>
          <p:cNvSpPr>
            <a:spLocks noGrp="1" noRot="1" noChangeAspect="1" noTextEdit="1"/>
          </p:cNvSpPr>
          <p:nvPr>
            <p:ph type="sldImg"/>
          </p:nvPr>
        </p:nvSpPr>
        <p:spPr>
          <a:ln/>
        </p:spPr>
      </p:sp>
      <p:sp>
        <p:nvSpPr>
          <p:cNvPr id="606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06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CD82197-168E-4B17-B3EF-349271A6C4C1}" type="slidenum">
              <a:rPr lang="en-GB" sz="1200">
                <a:solidFill>
                  <a:srgbClr val="FFFFFF"/>
                </a:solidFill>
              </a:rPr>
              <a:pPr/>
              <a:t>76</a:t>
            </a:fld>
            <a:endParaRPr lang="en-GB" sz="1200">
              <a:solidFill>
                <a:srgbClr val="FFFFFF"/>
              </a:solidFill>
            </a:endParaRPr>
          </a:p>
        </p:txBody>
      </p:sp>
    </p:spTree>
    <p:extLst>
      <p:ext uri="{BB962C8B-B14F-4D97-AF65-F5344CB8AC3E}">
        <p14:creationId xmlns:p14="http://schemas.microsoft.com/office/powerpoint/2010/main" val="3141113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BC51D9B-B1C1-400D-AD32-85F0DEB5C7BD}" type="slidenum">
              <a:rPr lang="en-US" sz="1200">
                <a:solidFill>
                  <a:srgbClr val="000000"/>
                </a:solidFill>
              </a:rPr>
              <a:pPr/>
              <a:t>78</a:t>
            </a:fld>
            <a:endParaRPr lang="en-US" sz="1200">
              <a:solidFill>
                <a:srgbClr val="000000"/>
              </a:solidFill>
            </a:endParaRPr>
          </a:p>
        </p:txBody>
      </p:sp>
      <p:sp>
        <p:nvSpPr>
          <p:cNvPr id="607235" name="Rectangle 2"/>
          <p:cNvSpPr>
            <a:spLocks noGrp="1" noRot="1" noChangeAspect="1" noChangeArrowheads="1" noTextEdit="1"/>
          </p:cNvSpPr>
          <p:nvPr>
            <p:ph type="sldImg"/>
          </p:nvPr>
        </p:nvSpPr>
        <p:spPr>
          <a:ln/>
        </p:spPr>
      </p:sp>
      <p:sp>
        <p:nvSpPr>
          <p:cNvPr id="607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02752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F3AE12C-FAC3-40C6-8713-0D266FB94B57}" type="slidenum">
              <a:rPr lang="en-GB" sz="1200">
                <a:solidFill>
                  <a:srgbClr val="FFFFFF"/>
                </a:solidFill>
              </a:rPr>
              <a:pPr/>
              <a:t>9</a:t>
            </a:fld>
            <a:endParaRPr lang="en-GB" sz="1200">
              <a:solidFill>
                <a:srgbClr val="FFFFFF"/>
              </a:solidFill>
            </a:endParaRPr>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7527267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FFFD9A3-92BD-488A-B508-7FD28FA09107}" type="slidenum">
              <a:rPr lang="en-GB" sz="1200">
                <a:solidFill>
                  <a:srgbClr val="FFFFFF"/>
                </a:solidFill>
              </a:rPr>
              <a:pPr/>
              <a:t>79</a:t>
            </a:fld>
            <a:endParaRPr lang="en-GB" sz="1200">
              <a:solidFill>
                <a:srgbClr val="FFFFFF"/>
              </a:solidFill>
            </a:endParaRPr>
          </a:p>
        </p:txBody>
      </p:sp>
      <p:sp>
        <p:nvSpPr>
          <p:cNvPr id="608259" name="Rectangle 2"/>
          <p:cNvSpPr>
            <a:spLocks noGrp="1" noRot="1" noChangeAspect="1" noChangeArrowheads="1" noTextEdit="1"/>
          </p:cNvSpPr>
          <p:nvPr>
            <p:ph type="sldImg"/>
          </p:nvPr>
        </p:nvSpPr>
        <p:spPr>
          <a:ln/>
        </p:spPr>
      </p:sp>
      <p:sp>
        <p:nvSpPr>
          <p:cNvPr id="608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551940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499D8D0-753D-4DF8-9338-6EFD5D6B4E69}" type="slidenum">
              <a:rPr lang="en-GB" sz="1200">
                <a:solidFill>
                  <a:srgbClr val="FFFFFF"/>
                </a:solidFill>
              </a:rPr>
              <a:pPr/>
              <a:t>80</a:t>
            </a:fld>
            <a:endParaRPr lang="en-GB" sz="1200">
              <a:solidFill>
                <a:srgbClr val="FFFFFF"/>
              </a:solidFill>
            </a:endParaRPr>
          </a:p>
        </p:txBody>
      </p:sp>
      <p:sp>
        <p:nvSpPr>
          <p:cNvPr id="609283" name="Rectangle 2"/>
          <p:cNvSpPr>
            <a:spLocks noGrp="1" noRot="1" noChangeAspect="1" noChangeArrowheads="1" noTextEdit="1"/>
          </p:cNvSpPr>
          <p:nvPr>
            <p:ph type="sldImg"/>
          </p:nvPr>
        </p:nvSpPr>
        <p:spPr>
          <a:ln/>
        </p:spPr>
      </p:sp>
      <p:sp>
        <p:nvSpPr>
          <p:cNvPr id="609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2806695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0D002F1-C675-4DCC-AFE1-11692FF4DAE2}" type="slidenum">
              <a:rPr lang="en-GB" sz="1200">
                <a:solidFill>
                  <a:srgbClr val="FFFFFF"/>
                </a:solidFill>
              </a:rPr>
              <a:pPr/>
              <a:t>81</a:t>
            </a:fld>
            <a:endParaRPr lang="en-GB" sz="1200">
              <a:solidFill>
                <a:srgbClr val="FFFFFF"/>
              </a:solidFill>
            </a:endParaRPr>
          </a:p>
        </p:txBody>
      </p:sp>
      <p:sp>
        <p:nvSpPr>
          <p:cNvPr id="610307" name="Rectangle 2"/>
          <p:cNvSpPr>
            <a:spLocks noGrp="1" noRot="1" noChangeAspect="1" noChangeArrowheads="1" noTextEdit="1"/>
          </p:cNvSpPr>
          <p:nvPr>
            <p:ph type="sldImg"/>
          </p:nvPr>
        </p:nvSpPr>
        <p:spPr>
          <a:ln/>
        </p:spPr>
      </p:sp>
      <p:sp>
        <p:nvSpPr>
          <p:cNvPr id="610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defTabSz="457200" eaLnBrk="1" hangingPunct="1">
              <a:spcBef>
                <a:spcPct val="0"/>
              </a:spcBef>
            </a:pPr>
            <a:r>
              <a:rPr lang="en-US" smtClean="0">
                <a:latin typeface="Times New Roman" pitchFamily="18" charset="0"/>
              </a:rPr>
              <a:t>Indian Christians burn Pakistan</a:t>
            </a:r>
            <a:r>
              <a:rPr lang="en-US" altLang="en-US" smtClean="0">
                <a:latin typeface="Times New Roman" pitchFamily="18" charset="0"/>
              </a:rPr>
              <a:t>’</a:t>
            </a:r>
            <a:r>
              <a:rPr lang="en-US" smtClean="0">
                <a:latin typeface="Times New Roman" pitchFamily="18" charset="0"/>
              </a:rPr>
              <a:t>s flag to protest church attack in Peshawar - See more at: http://post.jagran.com/christians-burn-pakistans-flag-to-protest-church-attack-in-peshawar-1380097718#sthash.drVPwCB0.dpuf</a:t>
            </a:r>
          </a:p>
          <a:p>
            <a:pPr defTabSz="457200"/>
            <a:endParaRPr lang="en-US" smtClean="0">
              <a:latin typeface="Times New Roman" pitchFamily="18" charset="0"/>
            </a:endParaRPr>
          </a:p>
        </p:txBody>
      </p:sp>
    </p:spTree>
    <p:extLst>
      <p:ext uri="{BB962C8B-B14F-4D97-AF65-F5344CB8AC3E}">
        <p14:creationId xmlns:p14="http://schemas.microsoft.com/office/powerpoint/2010/main" val="38369916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33C44DE-1C65-4B07-87DC-AB8728B62BC7}" type="slidenum">
              <a:rPr lang="en-GB" sz="1200">
                <a:solidFill>
                  <a:srgbClr val="FFFFFF"/>
                </a:solidFill>
              </a:rPr>
              <a:pPr/>
              <a:t>82</a:t>
            </a:fld>
            <a:endParaRPr lang="en-GB" sz="1200">
              <a:solidFill>
                <a:srgbClr val="FFFFFF"/>
              </a:solidFill>
            </a:endParaRPr>
          </a:p>
        </p:txBody>
      </p:sp>
      <p:sp>
        <p:nvSpPr>
          <p:cNvPr id="611331" name="Rectangle 2"/>
          <p:cNvSpPr>
            <a:spLocks noGrp="1" noRot="1" noChangeAspect="1" noChangeArrowheads="1" noTextEdit="1"/>
          </p:cNvSpPr>
          <p:nvPr>
            <p:ph type="sldImg"/>
          </p:nvPr>
        </p:nvSpPr>
        <p:spPr>
          <a:ln/>
        </p:spPr>
      </p:sp>
      <p:sp>
        <p:nvSpPr>
          <p:cNvPr id="611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0253346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36BADF-0D50-40C8-9E76-C25048574176}" type="slidenum">
              <a:rPr lang="en-GB" sz="1200">
                <a:solidFill>
                  <a:srgbClr val="FFFFFF"/>
                </a:solidFill>
              </a:rPr>
              <a:pPr/>
              <a:t>83</a:t>
            </a:fld>
            <a:endParaRPr lang="en-GB" sz="1200">
              <a:solidFill>
                <a:srgbClr val="FFFFFF"/>
              </a:solidFill>
            </a:endParaRPr>
          </a:p>
        </p:txBody>
      </p:sp>
      <p:sp>
        <p:nvSpPr>
          <p:cNvPr id="612355" name="Rectangle 2"/>
          <p:cNvSpPr>
            <a:spLocks noGrp="1" noRot="1" noChangeAspect="1" noChangeArrowheads="1" noTextEdit="1"/>
          </p:cNvSpPr>
          <p:nvPr>
            <p:ph type="sldImg"/>
          </p:nvPr>
        </p:nvSpPr>
        <p:spPr>
          <a:ln/>
        </p:spPr>
      </p:sp>
      <p:sp>
        <p:nvSpPr>
          <p:cNvPr id="612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Note the large words in English that the people of All Saints read prior to their martyrdom or suffering in the courtyard</a:t>
            </a:r>
          </a:p>
        </p:txBody>
      </p:sp>
    </p:spTree>
    <p:extLst>
      <p:ext uri="{BB962C8B-B14F-4D97-AF65-F5344CB8AC3E}">
        <p14:creationId xmlns:p14="http://schemas.microsoft.com/office/powerpoint/2010/main" val="10371812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5D44DBB-B772-48EE-961F-C086B82CB26A}" type="slidenum">
              <a:rPr lang="en-GB" sz="1200">
                <a:solidFill>
                  <a:srgbClr val="FFFFFF"/>
                </a:solidFill>
              </a:rPr>
              <a:pPr/>
              <a:t>84</a:t>
            </a:fld>
            <a:endParaRPr lang="en-GB" sz="1200">
              <a:solidFill>
                <a:srgbClr val="FFFFFF"/>
              </a:solidFill>
            </a:endParaRPr>
          </a:p>
        </p:txBody>
      </p:sp>
      <p:sp>
        <p:nvSpPr>
          <p:cNvPr id="613379" name="Rectangle 2"/>
          <p:cNvSpPr>
            <a:spLocks noGrp="1" noRot="1" noChangeAspect="1" noChangeArrowheads="1" noTextEdit="1"/>
          </p:cNvSpPr>
          <p:nvPr>
            <p:ph type="sldImg"/>
          </p:nvPr>
        </p:nvSpPr>
        <p:spPr>
          <a:ln/>
        </p:spPr>
      </p:sp>
      <p:sp>
        <p:nvSpPr>
          <p:cNvPr id="613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We have committed S$3000 to help 6 families who lost their bread winners for three months.</a:t>
            </a:r>
          </a:p>
        </p:txBody>
      </p:sp>
    </p:spTree>
    <p:extLst>
      <p:ext uri="{BB962C8B-B14F-4D97-AF65-F5344CB8AC3E}">
        <p14:creationId xmlns:p14="http://schemas.microsoft.com/office/powerpoint/2010/main" val="39404852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FB018DDC-8792-468A-AAAF-FBA0A843146A}" type="slidenum">
              <a:rPr lang="en-GB" sz="1200">
                <a:solidFill>
                  <a:srgbClr val="FFFFFF"/>
                </a:solidFill>
              </a:rPr>
              <a:pPr/>
              <a:t>85</a:t>
            </a:fld>
            <a:endParaRPr lang="en-GB" sz="1200">
              <a:solidFill>
                <a:srgbClr val="FFFFFF"/>
              </a:solidFill>
            </a:endParaRPr>
          </a:p>
        </p:txBody>
      </p:sp>
      <p:sp>
        <p:nvSpPr>
          <p:cNvPr id="614403" name="Rectangle 2"/>
          <p:cNvSpPr>
            <a:spLocks noGrp="1" noRot="1" noChangeAspect="1" noChangeArrowheads="1" noTextEdit="1"/>
          </p:cNvSpPr>
          <p:nvPr>
            <p:ph type="sldImg"/>
          </p:nvPr>
        </p:nvSpPr>
        <p:spPr>
          <a:ln/>
        </p:spPr>
      </p:sp>
      <p:sp>
        <p:nvSpPr>
          <p:cNvPr id="614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9914397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lide Image Placeholder 1"/>
          <p:cNvSpPr>
            <a:spLocks noGrp="1" noRot="1" noChangeAspect="1" noTextEdit="1"/>
          </p:cNvSpPr>
          <p:nvPr>
            <p:ph type="sldImg"/>
          </p:nvPr>
        </p:nvSpPr>
        <p:spPr>
          <a:ln/>
        </p:spPr>
      </p:sp>
      <p:sp>
        <p:nvSpPr>
          <p:cNvPr id="599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Times New Roman" pitchFamily="18" charset="0"/>
              </a:rPr>
              <a:t>Know that Jesus has "been there, done that."</a:t>
            </a:r>
          </a:p>
        </p:txBody>
      </p:sp>
      <p:sp>
        <p:nvSpPr>
          <p:cNvPr id="599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BD6BA23-7817-4BA7-9FF9-5E0FAD0C2AF0}" type="slidenum">
              <a:rPr lang="en-US" sz="1200">
                <a:solidFill>
                  <a:srgbClr val="000000"/>
                </a:solidFill>
                <a:latin typeface="Calibri" pitchFamily="34" charset="0"/>
              </a:rPr>
              <a:pPr/>
              <a:t>86</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37889271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ECBF00CF-96D1-4AC4-AD0C-CA91B76D03CC}" type="slidenum">
              <a:rPr lang="en-US" sz="1200" b="1">
                <a:solidFill>
                  <a:srgbClr val="000000"/>
                </a:solidFill>
                <a:latin typeface="Arial" pitchFamily="34" charset="0"/>
              </a:rPr>
              <a:pPr eaLnBrk="1" hangingPunct="1"/>
              <a:t>87</a:t>
            </a:fld>
            <a:endParaRPr lang="en-US" sz="1200" b="1">
              <a:solidFill>
                <a:srgbClr val="000000"/>
              </a:solidFill>
              <a:latin typeface="Arial" pitchFamily="34" charset="0"/>
            </a:endParaRPr>
          </a:p>
        </p:txBody>
      </p:sp>
      <p:sp>
        <p:nvSpPr>
          <p:cNvPr id="605187" name="Rectangle 2"/>
          <p:cNvSpPr>
            <a:spLocks noGrp="1" noRot="1" noChangeAspect="1" noChangeArrowheads="1" noTextEdit="1"/>
          </p:cNvSpPr>
          <p:nvPr>
            <p:ph type="sldImg"/>
          </p:nvPr>
        </p:nvSpPr>
        <p:spPr>
          <a:solidFill>
            <a:srgbClr val="FFFFFF"/>
          </a:solidFill>
          <a:ln/>
        </p:spPr>
      </p:sp>
      <p:sp>
        <p:nvSpPr>
          <p:cNvPr id="605188" name="Rectangle 3"/>
          <p:cNvSpPr>
            <a:spLocks noGrp="1" noChangeArrowheads="1"/>
          </p:cNvSpPr>
          <p:nvPr>
            <p:ph type="body" idx="1"/>
          </p:nvPr>
        </p:nvSpPr>
        <p:spPr>
          <a:xfrm>
            <a:off x="914400" y="4343400"/>
            <a:ext cx="5029200" cy="463550"/>
          </a:xfrm>
          <a:solidFill>
            <a:srgbClr val="FFFFFF"/>
          </a:solidFill>
          <a:ln>
            <a:solidFill>
              <a:srgbClr val="000000"/>
            </a:solidFill>
          </a:ln>
        </p:spPr>
        <p:txBody>
          <a:bodyPr/>
          <a:lstStyle/>
          <a:p>
            <a:pPr eaLnBrk="1" hangingPunct="1"/>
            <a:r>
              <a:rPr lang="en-US" smtClean="0">
                <a:latin typeface="Times New Roman" pitchFamily="18" charset="0"/>
              </a:rPr>
              <a:t>During Nero</a:t>
            </a:r>
            <a:r>
              <a:rPr lang="fr-FR" altLang="ja-JP" smtClean="0">
                <a:latin typeface="Times New Roman" pitchFamily="18" charset="0"/>
              </a:rPr>
              <a:t>'</a:t>
            </a:r>
            <a:r>
              <a:rPr lang="en-US" altLang="ja-JP" smtClean="0">
                <a:latin typeface="Times New Roman" pitchFamily="18" charset="0"/>
              </a:rPr>
              <a:t>s persecutions Christians refused to stop worshipping Christ, so they held their services underground in the tombs beneath Rome.</a:t>
            </a:r>
            <a:endParaRPr lang="en-US" smtClean="0">
              <a:latin typeface="Times New Roman" pitchFamily="18" charset="0"/>
            </a:endParaRPr>
          </a:p>
        </p:txBody>
      </p:sp>
    </p:spTree>
    <p:extLst>
      <p:ext uri="{BB962C8B-B14F-4D97-AF65-F5344CB8AC3E}">
        <p14:creationId xmlns:p14="http://schemas.microsoft.com/office/powerpoint/2010/main" val="19224550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1D024E07-86FC-40E7-8A7C-9C5ED654D196}" type="slidenum">
              <a:rPr lang="en-US" sz="1200" b="1">
                <a:solidFill>
                  <a:srgbClr val="000000"/>
                </a:solidFill>
                <a:latin typeface="Arial" pitchFamily="34" charset="0"/>
              </a:rPr>
              <a:pPr eaLnBrk="1" hangingPunct="1"/>
              <a:t>88</a:t>
            </a:fld>
            <a:endParaRPr lang="en-US" sz="1200" b="1">
              <a:solidFill>
                <a:srgbClr val="000000"/>
              </a:solidFill>
              <a:latin typeface="Arial" pitchFamily="34" charset="0"/>
            </a:endParaRPr>
          </a:p>
        </p:txBody>
      </p:sp>
      <p:sp>
        <p:nvSpPr>
          <p:cNvPr id="616451"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63550"/>
          </a:xfrm>
          <a:solidFill>
            <a:srgbClr val="FFFFFF"/>
          </a:solidFill>
          <a:ln>
            <a:solidFill>
              <a:srgbClr val="000000"/>
            </a:solidFill>
          </a:ln>
        </p:spPr>
        <p:txBody>
          <a:bodyPr/>
          <a:lstStyle/>
          <a:p>
            <a:pPr eaLnBrk="1" hangingPunct="1">
              <a:defRPr/>
            </a:pPr>
            <a:r>
              <a:rPr lang="en-US" dirty="0" smtClean="0">
                <a:latin typeface="+mn-lt"/>
                <a:ea typeface="+mn-ea"/>
                <a:cs typeface="+mn-cs"/>
              </a:rPr>
              <a:t>Commit now not to waver or give up your faith due to persecution.</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986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CD14F2F-3061-4E43-B2FA-CFE8A97F603B}" type="slidenum">
              <a:rPr lang="en-GB" sz="1200">
                <a:solidFill>
                  <a:srgbClr val="FFFFFF"/>
                </a:solidFill>
              </a:rPr>
              <a:pPr/>
              <a:t>10</a:t>
            </a:fld>
            <a:endParaRPr lang="en-GB" sz="1200">
              <a:solidFill>
                <a:srgbClr val="FFFFFF"/>
              </a:solidFill>
            </a:endParaRPr>
          </a:p>
        </p:txBody>
      </p:sp>
      <p:sp>
        <p:nvSpPr>
          <p:cNvPr id="545795" name="Rectangle 2"/>
          <p:cNvSpPr>
            <a:spLocks noGrp="1" noRot="1" noChangeAspect="1" noChangeArrowheads="1" noTextEdit="1"/>
          </p:cNvSpPr>
          <p:nvPr>
            <p:ph type="sldImg"/>
          </p:nvPr>
        </p:nvSpPr>
        <p:spPr>
          <a:ln/>
        </p:spPr>
      </p:sp>
      <p:sp>
        <p:nvSpPr>
          <p:cNvPr id="545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18182793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p:cNvSpPr>
            <a:spLocks noGrp="1" noRot="1" noChangeAspect="1" noTextEdit="1"/>
          </p:cNvSpPr>
          <p:nvPr>
            <p:ph type="sldImg"/>
          </p:nvPr>
        </p:nvSpPr>
        <p:spPr>
          <a:ln/>
        </p:spPr>
      </p:sp>
      <p:sp>
        <p:nvSpPr>
          <p:cNvPr id="620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20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7A72DDE-C979-43B6-BA60-404EDB4B495C}" type="slidenum">
              <a:rPr lang="en-GB" sz="1200">
                <a:solidFill>
                  <a:srgbClr val="FFFFFF"/>
                </a:solidFill>
              </a:rPr>
              <a:pPr/>
              <a:t>89</a:t>
            </a:fld>
            <a:endParaRPr lang="en-GB" sz="1200">
              <a:solidFill>
                <a:srgbClr val="FFFFFF"/>
              </a:solidFill>
            </a:endParaRPr>
          </a:p>
        </p:txBody>
      </p:sp>
    </p:spTree>
    <p:extLst>
      <p:ext uri="{BB962C8B-B14F-4D97-AF65-F5344CB8AC3E}">
        <p14:creationId xmlns:p14="http://schemas.microsoft.com/office/powerpoint/2010/main" val="35080196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CA804FB-6253-45F0-8966-D50CB37FA452}" type="slidenum">
              <a:rPr lang="en-GB" sz="1200">
                <a:solidFill>
                  <a:srgbClr val="FFFFFF"/>
                </a:solidFill>
              </a:rPr>
              <a:pPr/>
              <a:t>90</a:t>
            </a:fld>
            <a:endParaRPr lang="en-GB" sz="1200">
              <a:solidFill>
                <a:srgbClr val="FFFFFF"/>
              </a:solidFill>
            </a:endParaRPr>
          </a:p>
        </p:txBody>
      </p:sp>
      <p:sp>
        <p:nvSpPr>
          <p:cNvPr id="621571" name="Rectangle 2"/>
          <p:cNvSpPr>
            <a:spLocks noGrp="1" noRot="1" noChangeAspect="1" noChangeArrowheads="1" noTextEdit="1"/>
          </p:cNvSpPr>
          <p:nvPr>
            <p:ph type="sldImg"/>
          </p:nvPr>
        </p:nvSpPr>
        <p:spPr>
          <a:ln/>
        </p:spPr>
      </p:sp>
      <p:sp>
        <p:nvSpPr>
          <p:cNvPr id="621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17527564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lide Image Placeholder 1"/>
          <p:cNvSpPr>
            <a:spLocks noGrp="1" noRot="1" noChangeAspect="1" noTextEdit="1"/>
          </p:cNvSpPr>
          <p:nvPr>
            <p:ph type="sldImg"/>
          </p:nvPr>
        </p:nvSpPr>
        <p:spPr>
          <a:ln/>
        </p:spPr>
      </p:sp>
      <p:sp>
        <p:nvSpPr>
          <p:cNvPr id="617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17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78FD9A8-BD9E-44E3-B598-B81F76AE3548}" type="slidenum">
              <a:rPr lang="en-GB" sz="1200">
                <a:solidFill>
                  <a:srgbClr val="FFFFFF"/>
                </a:solidFill>
              </a:rPr>
              <a:pPr/>
              <a:t>91</a:t>
            </a:fld>
            <a:endParaRPr lang="en-GB" sz="1200">
              <a:solidFill>
                <a:srgbClr val="FFFFFF"/>
              </a:solidFill>
            </a:endParaRPr>
          </a:p>
        </p:txBody>
      </p:sp>
    </p:spTree>
    <p:extLst>
      <p:ext uri="{BB962C8B-B14F-4D97-AF65-F5344CB8AC3E}">
        <p14:creationId xmlns:p14="http://schemas.microsoft.com/office/powerpoint/2010/main" val="11291057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BD73B82-1EB8-4111-8A1E-FBF6B6EAB269}" type="slidenum">
              <a:rPr lang="en-GB" sz="1200">
                <a:solidFill>
                  <a:srgbClr val="FFFFFF"/>
                </a:solidFill>
              </a:rPr>
              <a:pPr/>
              <a:t>92</a:t>
            </a:fld>
            <a:endParaRPr lang="en-GB" sz="1200">
              <a:solidFill>
                <a:srgbClr val="FFFFFF"/>
              </a:solidFill>
            </a:endParaRPr>
          </a:p>
        </p:txBody>
      </p:sp>
      <p:sp>
        <p:nvSpPr>
          <p:cNvPr id="618499" name="Rectangle 2"/>
          <p:cNvSpPr>
            <a:spLocks noGrp="1" noRot="1" noChangeAspect="1" noChangeArrowheads="1" noTextEdit="1"/>
          </p:cNvSpPr>
          <p:nvPr>
            <p:ph type="sldImg"/>
          </p:nvPr>
        </p:nvSpPr>
        <p:spPr>
          <a:ln/>
        </p:spPr>
      </p:sp>
      <p:sp>
        <p:nvSpPr>
          <p:cNvPr id="618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6598016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fld id="{009111DC-E69D-43E0-B47C-C612734B74F9}" type="slidenum">
              <a:rPr lang="en-US" sz="1200" b="1">
                <a:solidFill>
                  <a:srgbClr val="000000"/>
                </a:solidFill>
                <a:latin typeface="Arial" pitchFamily="34" charset="0"/>
              </a:rPr>
              <a:pPr eaLnBrk="1" hangingPunct="1"/>
              <a:t>93</a:t>
            </a:fld>
            <a:endParaRPr lang="en-US" sz="1200" b="1">
              <a:solidFill>
                <a:srgbClr val="000000"/>
              </a:solidFill>
              <a:latin typeface="Arial" pitchFamily="34" charset="0"/>
            </a:endParaRPr>
          </a:p>
        </p:txBody>
      </p:sp>
      <p:sp>
        <p:nvSpPr>
          <p:cNvPr id="619523" name="Rectangle 2"/>
          <p:cNvSpPr>
            <a:spLocks noGrp="1" noRot="1" noChangeAspect="1" noChangeArrowheads="1" noTextEdit="1"/>
          </p:cNvSpPr>
          <p:nvPr>
            <p:ph type="sldImg"/>
          </p:nvPr>
        </p:nvSpPr>
        <p:spPr>
          <a:solidFill>
            <a:srgbClr val="FFFFFF"/>
          </a:solidFill>
          <a:ln/>
        </p:spPr>
      </p:sp>
      <p:sp>
        <p:nvSpPr>
          <p:cNvPr id="619524" name="Rectangle 3"/>
          <p:cNvSpPr>
            <a:spLocks noGrp="1" noChangeArrowheads="1"/>
          </p:cNvSpPr>
          <p:nvPr>
            <p:ph type="body" idx="1"/>
          </p:nvPr>
        </p:nvSpPr>
        <p:spPr>
          <a:xfrm>
            <a:off x="914400" y="4343400"/>
            <a:ext cx="5029200" cy="279400"/>
          </a:xfrm>
          <a:solidFill>
            <a:srgbClr val="FFFFFF"/>
          </a:solidFill>
          <a:ln>
            <a:solidFill>
              <a:srgbClr val="000000"/>
            </a:solidFill>
          </a:ln>
        </p:spPr>
        <p:txBody>
          <a:bodyPr/>
          <a:lstStyle/>
          <a:p>
            <a:pPr eaLnBrk="1" hangingPunct="1"/>
            <a:r>
              <a:rPr lang="en-US" smtClean="0">
                <a:latin typeface="Times New Roman" pitchFamily="18" charset="0"/>
              </a:rPr>
              <a:t>She refused to offer incense to Diana</a:t>
            </a:r>
            <a:r>
              <a:rPr lang="fr-FR" altLang="ja-JP" smtClean="0">
                <a:latin typeface="Times New Roman" pitchFamily="18" charset="0"/>
              </a:rPr>
              <a:t>'</a:t>
            </a:r>
            <a:r>
              <a:rPr lang="en-US" altLang="ja-JP" smtClean="0">
                <a:latin typeface="Times New Roman" pitchFamily="18" charset="0"/>
              </a:rPr>
              <a:t>s image and thus was killed for it.</a:t>
            </a:r>
            <a:endParaRPr lang="en-US" smtClean="0">
              <a:latin typeface="Times New Roman" pitchFamily="18" charset="0"/>
            </a:endParaRPr>
          </a:p>
        </p:txBody>
      </p:sp>
    </p:spTree>
    <p:extLst>
      <p:ext uri="{BB962C8B-B14F-4D97-AF65-F5344CB8AC3E}">
        <p14:creationId xmlns:p14="http://schemas.microsoft.com/office/powerpoint/2010/main" val="37627583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p:cNvSpPr>
            <a:spLocks noGrp="1" noRot="1" noChangeAspect="1" noTextEdit="1"/>
          </p:cNvSpPr>
          <p:nvPr>
            <p:ph type="sldImg"/>
          </p:nvPr>
        </p:nvSpPr>
        <p:spPr>
          <a:ln/>
        </p:spPr>
      </p:sp>
      <p:sp>
        <p:nvSpPr>
          <p:cNvPr id="622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22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B94530B-E796-44DA-8FBE-7FBBC838CA8D}" type="slidenum">
              <a:rPr lang="en-GB" sz="1200">
                <a:solidFill>
                  <a:srgbClr val="FFFFFF"/>
                </a:solidFill>
              </a:rPr>
              <a:pPr/>
              <a:t>94</a:t>
            </a:fld>
            <a:endParaRPr lang="en-GB" sz="1200">
              <a:solidFill>
                <a:srgbClr val="FFFFFF"/>
              </a:solidFill>
            </a:endParaRPr>
          </a:p>
        </p:txBody>
      </p:sp>
    </p:spTree>
    <p:extLst>
      <p:ext uri="{BB962C8B-B14F-4D97-AF65-F5344CB8AC3E}">
        <p14:creationId xmlns:p14="http://schemas.microsoft.com/office/powerpoint/2010/main" val="34831839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Slide Image Placeholder 1"/>
          <p:cNvSpPr>
            <a:spLocks noGrp="1" noRot="1" noChangeAspect="1" noTextEdit="1"/>
          </p:cNvSpPr>
          <p:nvPr>
            <p:ph type="sldImg"/>
          </p:nvPr>
        </p:nvSpPr>
        <p:spPr>
          <a:ln/>
        </p:spPr>
      </p:sp>
      <p:sp>
        <p:nvSpPr>
          <p:cNvPr id="623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dirty="0" smtClean="0">
                <a:latin typeface="Times New Roman" pitchFamily="18" charset="0"/>
              </a:rPr>
              <a:t>ENDA has been presented in the two houses of the US Congress several times in the past 40 years, each time being defeated.  However, the margin of defeat is narrowing and proponents are at it again.</a:t>
            </a:r>
          </a:p>
        </p:txBody>
      </p:sp>
      <p:sp>
        <p:nvSpPr>
          <p:cNvPr id="623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06B70CB-9E9D-4907-B557-04A369220BD6}" type="slidenum">
              <a:rPr lang="en-US" sz="1200">
                <a:solidFill>
                  <a:srgbClr val="000000"/>
                </a:solidFill>
                <a:latin typeface="Calibri" pitchFamily="34" charset="0"/>
              </a:rPr>
              <a:pPr/>
              <a:t>95</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34021148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Slide Image Placeholder 1"/>
          <p:cNvSpPr>
            <a:spLocks noGrp="1" noRot="1" noChangeAspect="1" noTextEdit="1"/>
          </p:cNvSpPr>
          <p:nvPr>
            <p:ph type="sldImg"/>
          </p:nvPr>
        </p:nvSpPr>
        <p:spPr>
          <a:ln/>
        </p:spPr>
      </p:sp>
      <p:sp>
        <p:nvSpPr>
          <p:cNvPr id="624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smtClean="0">
                <a:latin typeface="Calibri" pitchFamily="34" charset="0"/>
              </a:rPr>
              <a:t>Supporters have convinced people that homosexuality is not only OK, but it MUST be supported as it is as unchangeable as one</a:t>
            </a:r>
            <a:r>
              <a:rPr lang="en-US" altLang="en-US" smtClean="0">
                <a:latin typeface="Calibri" pitchFamily="34" charset="0"/>
              </a:rPr>
              <a:t>’</a:t>
            </a:r>
            <a:r>
              <a:rPr lang="en-US" smtClean="0">
                <a:latin typeface="Calibri" pitchFamily="34" charset="0"/>
              </a:rPr>
              <a:t>s race, gender, or national origin.</a:t>
            </a:r>
            <a:r>
              <a:rPr lang="en-US" smtClean="0">
                <a:latin typeface="Times New Roman" pitchFamily="18" charset="0"/>
              </a:rPr>
              <a:t> </a:t>
            </a:r>
          </a:p>
          <a:p>
            <a:endParaRPr lang="en-US" smtClean="0">
              <a:latin typeface="Times New Roman" pitchFamily="18" charset="0"/>
            </a:endParaRPr>
          </a:p>
          <a:p>
            <a:r>
              <a:rPr lang="en-US" smtClean="0">
                <a:latin typeface="Times New Roman" pitchFamily="18" charset="0"/>
              </a:rPr>
              <a:t>http://www.washingtonblade.com/2013/10/30/enda-heats/</a:t>
            </a:r>
          </a:p>
        </p:txBody>
      </p:sp>
      <p:sp>
        <p:nvSpPr>
          <p:cNvPr id="624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0544D01-BA57-47BA-80B7-B120B7CFB49B}" type="slidenum">
              <a:rPr lang="en-US" sz="1200">
                <a:solidFill>
                  <a:srgbClr val="000000"/>
                </a:solidFill>
                <a:latin typeface="Calibri" pitchFamily="34" charset="0"/>
              </a:rPr>
              <a:pPr/>
              <a:t>99</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10626332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4F36FD4-368E-42B9-B28B-43ED456F90A7}" type="slidenum">
              <a:rPr lang="en-US" sz="1200">
                <a:solidFill>
                  <a:srgbClr val="000000"/>
                </a:solidFill>
              </a:rPr>
              <a:pPr/>
              <a:t>106</a:t>
            </a:fld>
            <a:endParaRPr lang="en-US" sz="1200">
              <a:solidFill>
                <a:srgbClr val="000000"/>
              </a:solidFill>
            </a:endParaRPr>
          </a:p>
        </p:txBody>
      </p:sp>
      <p:sp>
        <p:nvSpPr>
          <p:cNvPr id="625667" name="Rectangle 2"/>
          <p:cNvSpPr>
            <a:spLocks noGrp="1" noRot="1" noChangeAspect="1" noChangeArrowheads="1" noTextEdit="1"/>
          </p:cNvSpPr>
          <p:nvPr>
            <p:ph type="sldImg"/>
          </p:nvPr>
        </p:nvSpPr>
        <p:spPr>
          <a:solidFill>
            <a:srgbClr val="FFFFFF"/>
          </a:solidFill>
          <a:ln/>
        </p:spPr>
      </p:sp>
      <p:sp>
        <p:nvSpPr>
          <p:cNvPr id="62566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smtClean="0">
              <a:latin typeface="Times New Roman" pitchFamily="18" charset="0"/>
            </a:endParaRPr>
          </a:p>
        </p:txBody>
      </p:sp>
    </p:spTree>
    <p:extLst>
      <p:ext uri="{BB962C8B-B14F-4D97-AF65-F5344CB8AC3E}">
        <p14:creationId xmlns:p14="http://schemas.microsoft.com/office/powerpoint/2010/main" val="11831040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D6D5529-4AEB-4258-90DC-C4C2140798D0}" type="slidenum">
              <a:rPr lang="en-US" sz="1200">
                <a:solidFill>
                  <a:srgbClr val="000000"/>
                </a:solidFill>
              </a:rPr>
              <a:pPr/>
              <a:t>107</a:t>
            </a:fld>
            <a:endParaRPr lang="en-US" sz="1200">
              <a:solidFill>
                <a:srgbClr val="000000"/>
              </a:solidFill>
            </a:endParaRPr>
          </a:p>
        </p:txBody>
      </p:sp>
      <p:sp>
        <p:nvSpPr>
          <p:cNvPr id="626691" name="Rectangle 2"/>
          <p:cNvSpPr>
            <a:spLocks noGrp="1" noRot="1" noChangeAspect="1" noChangeArrowheads="1" noTextEdit="1"/>
          </p:cNvSpPr>
          <p:nvPr>
            <p:ph type="sldImg"/>
          </p:nvPr>
        </p:nvSpPr>
        <p:spPr>
          <a:ln/>
        </p:spPr>
      </p:sp>
      <p:sp>
        <p:nvSpPr>
          <p:cNvPr id="626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01158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7D01A8D-D306-4406-8DCE-D1ED740150EB}" type="slidenum">
              <a:rPr lang="en-GB" sz="1200">
                <a:solidFill>
                  <a:srgbClr val="FFFFFF"/>
                </a:solidFill>
              </a:rPr>
              <a:pPr/>
              <a:t>11</a:t>
            </a:fld>
            <a:endParaRPr lang="en-GB" sz="1200">
              <a:solidFill>
                <a:srgbClr val="FFFFFF"/>
              </a:solidFill>
            </a:endParaRPr>
          </a:p>
        </p:txBody>
      </p:sp>
      <p:sp>
        <p:nvSpPr>
          <p:cNvPr id="546819" name="Rectangle 1026"/>
          <p:cNvSpPr>
            <a:spLocks noGrp="1" noRot="1" noChangeAspect="1" noChangeArrowheads="1" noTextEdit="1"/>
          </p:cNvSpPr>
          <p:nvPr>
            <p:ph type="sldImg"/>
          </p:nvPr>
        </p:nvSpPr>
        <p:spPr>
          <a:ln/>
        </p:spPr>
      </p:sp>
      <p:sp>
        <p:nvSpPr>
          <p:cNvPr id="54682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5849904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28B28D8-1BA9-4540-B2CF-069DE0C539B6}" type="slidenum">
              <a:rPr lang="en-US" sz="1200">
                <a:solidFill>
                  <a:srgbClr val="000000"/>
                </a:solidFill>
              </a:rPr>
              <a:pPr/>
              <a:t>108</a:t>
            </a:fld>
            <a:endParaRPr lang="en-US" sz="1200">
              <a:solidFill>
                <a:srgbClr val="000000"/>
              </a:solidFill>
            </a:endParaRPr>
          </a:p>
        </p:txBody>
      </p:sp>
      <p:sp>
        <p:nvSpPr>
          <p:cNvPr id="627715" name="Rectangle 2"/>
          <p:cNvSpPr>
            <a:spLocks noGrp="1" noRot="1" noChangeAspect="1" noChangeArrowheads="1" noTextEdit="1"/>
          </p:cNvSpPr>
          <p:nvPr>
            <p:ph type="sldImg"/>
          </p:nvPr>
        </p:nvSpPr>
        <p:spPr>
          <a:ln/>
        </p:spPr>
      </p:sp>
      <p:sp>
        <p:nvSpPr>
          <p:cNvPr id="627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10026060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54D7F9D-84D4-470E-B7DB-6B466D67A390}" type="slidenum">
              <a:rPr lang="en-US" sz="1200">
                <a:solidFill>
                  <a:srgbClr val="000000"/>
                </a:solidFill>
              </a:rPr>
              <a:pPr/>
              <a:t>109</a:t>
            </a:fld>
            <a:endParaRPr lang="en-US" sz="1200">
              <a:solidFill>
                <a:srgbClr val="000000"/>
              </a:solidFill>
            </a:endParaRPr>
          </a:p>
        </p:txBody>
      </p:sp>
      <p:sp>
        <p:nvSpPr>
          <p:cNvPr id="628739" name="Rectangle 2"/>
          <p:cNvSpPr>
            <a:spLocks noGrp="1" noRot="1" noChangeAspect="1" noChangeArrowheads="1" noTextEdit="1"/>
          </p:cNvSpPr>
          <p:nvPr>
            <p:ph type="sldImg"/>
          </p:nvPr>
        </p:nvSpPr>
        <p:spPr>
          <a:ln/>
        </p:spPr>
      </p:sp>
      <p:sp>
        <p:nvSpPr>
          <p:cNvPr id="628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35682445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82E75F1-AB2D-488B-92B5-3259478133E0}" type="slidenum">
              <a:rPr lang="en-US" sz="1200">
                <a:solidFill>
                  <a:srgbClr val="000000"/>
                </a:solidFill>
              </a:rPr>
              <a:pPr/>
              <a:t>110</a:t>
            </a:fld>
            <a:endParaRPr lang="en-US" sz="1200">
              <a:solidFill>
                <a:srgbClr val="000000"/>
              </a:solidFill>
            </a:endParaRPr>
          </a:p>
        </p:txBody>
      </p:sp>
      <p:sp>
        <p:nvSpPr>
          <p:cNvPr id="629763" name="Rectangle 2"/>
          <p:cNvSpPr>
            <a:spLocks noGrp="1" noRot="1" noChangeAspect="1" noChangeArrowheads="1" noTextEdit="1"/>
          </p:cNvSpPr>
          <p:nvPr>
            <p:ph type="sldImg"/>
          </p:nvPr>
        </p:nvSpPr>
        <p:spPr>
          <a:ln/>
        </p:spPr>
      </p:sp>
      <p:sp>
        <p:nvSpPr>
          <p:cNvPr id="629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Tree>
    <p:extLst>
      <p:ext uri="{BB962C8B-B14F-4D97-AF65-F5344CB8AC3E}">
        <p14:creationId xmlns:p14="http://schemas.microsoft.com/office/powerpoint/2010/main" val="22453239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Slide Image Placeholder 1"/>
          <p:cNvSpPr>
            <a:spLocks noGrp="1" noRot="1" noChangeAspect="1" noTextEdit="1"/>
          </p:cNvSpPr>
          <p:nvPr>
            <p:ph type="sldImg"/>
          </p:nvPr>
        </p:nvSpPr>
        <p:spPr>
          <a:ln/>
        </p:spPr>
      </p:sp>
      <p:sp>
        <p:nvSpPr>
          <p:cNvPr id="630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smtClean="0">
              <a:latin typeface="Times New Roman" pitchFamily="18" charset="0"/>
            </a:endParaRPr>
          </a:p>
        </p:txBody>
      </p:sp>
      <p:sp>
        <p:nvSpPr>
          <p:cNvPr id="630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07E2D9A-60F6-41A7-AB7C-F1D8E6FB916B}" type="slidenum">
              <a:rPr lang="en-GB" sz="1200">
                <a:solidFill>
                  <a:schemeClr val="bg1"/>
                </a:solidFill>
              </a:rPr>
              <a:pPr/>
              <a:t>113</a:t>
            </a:fld>
            <a:endParaRPr lang="en-GB" sz="1200">
              <a:solidFill>
                <a:schemeClr val="bg1"/>
              </a:solidFill>
            </a:endParaRPr>
          </a:p>
        </p:txBody>
      </p:sp>
    </p:spTree>
    <p:extLst>
      <p:ext uri="{BB962C8B-B14F-4D97-AF65-F5344CB8AC3E}">
        <p14:creationId xmlns:p14="http://schemas.microsoft.com/office/powerpoint/2010/main" val="18834878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FAE1ABB-A45D-4C11-884E-D6F58C8D5B20}" type="slidenum">
              <a:rPr lang="en-GB" sz="1200">
                <a:solidFill>
                  <a:schemeClr val="bg1"/>
                </a:solidFill>
              </a:rPr>
              <a:pPr/>
              <a:t>117</a:t>
            </a:fld>
            <a:endParaRPr lang="en-GB" sz="1200">
              <a:solidFill>
                <a:schemeClr val="bg1"/>
              </a:solidFill>
            </a:endParaRPr>
          </a:p>
        </p:txBody>
      </p:sp>
      <p:sp>
        <p:nvSpPr>
          <p:cNvPr id="631811" name="Rectangle 2"/>
          <p:cNvSpPr>
            <a:spLocks noGrp="1" noRot="1" noChangeAspect="1" noChangeArrowheads="1" noTextEdit="1"/>
          </p:cNvSpPr>
          <p:nvPr>
            <p:ph type="sldImg"/>
          </p:nvPr>
        </p:nvSpPr>
        <p:spPr>
          <a:ln/>
        </p:spPr>
      </p:sp>
      <p:sp>
        <p:nvSpPr>
          <p:cNvPr id="631812"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smtClean="0">
                <a:latin typeface="Times New Roman" pitchFamily="18" charset="0"/>
              </a:rPr>
              <a:t>It has long been assumed that the temple was dedicated to Zeus. The altar is mentioned in the Book of Revelation, 2:11-12: "To the angel of the church in Pergamum, write this: . . . </a:t>
            </a:r>
            <a:r>
              <a:rPr lang="fr-FR" b="1" smtClean="0">
                <a:latin typeface="Times New Roman" pitchFamily="18" charset="0"/>
              </a:rPr>
              <a:t>'</a:t>
            </a:r>
            <a:r>
              <a:rPr lang="en-US" b="1" smtClean="0">
                <a:latin typeface="Times New Roman" pitchFamily="18" charset="0"/>
              </a:rPr>
              <a:t>I know that you live where Satan</a:t>
            </a:r>
            <a:r>
              <a:rPr lang="fr-FR" b="1" smtClean="0">
                <a:latin typeface="Times New Roman" pitchFamily="18" charset="0"/>
              </a:rPr>
              <a:t>'</a:t>
            </a:r>
            <a:r>
              <a:rPr lang="en-US" b="1" smtClean="0">
                <a:latin typeface="Times New Roman" pitchFamily="18" charset="0"/>
              </a:rPr>
              <a:t>s throne is . . . . </a:t>
            </a:r>
            <a:r>
              <a:rPr lang="fr-FR" b="1" smtClean="0">
                <a:latin typeface="Times New Roman" pitchFamily="18" charset="0"/>
              </a:rPr>
              <a:t>'"</a:t>
            </a:r>
            <a:r>
              <a:rPr lang="en-US" b="1" smtClean="0">
                <a:latin typeface="Times New Roman" pitchFamily="18" charset="0"/>
              </a:rPr>
              <a:t>  This is a scale model of the altar.</a:t>
            </a:r>
            <a:endParaRPr lang="en-US" smtClean="0">
              <a:latin typeface="Times New Roman" pitchFamily="18" charset="0"/>
            </a:endParaRPr>
          </a:p>
        </p:txBody>
      </p:sp>
    </p:spTree>
    <p:extLst>
      <p:ext uri="{BB962C8B-B14F-4D97-AF65-F5344CB8AC3E}">
        <p14:creationId xmlns:p14="http://schemas.microsoft.com/office/powerpoint/2010/main" val="34443247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0049C6C-00AA-4FD7-8F9B-F097DE579C2A}" type="slidenum">
              <a:rPr lang="en-GB" sz="1200">
                <a:solidFill>
                  <a:schemeClr val="bg1"/>
                </a:solidFill>
              </a:rPr>
              <a:pPr/>
              <a:t>118</a:t>
            </a:fld>
            <a:endParaRPr lang="en-GB" sz="1200">
              <a:solidFill>
                <a:schemeClr val="bg1"/>
              </a:solidFill>
            </a:endParaRPr>
          </a:p>
        </p:txBody>
      </p:sp>
      <p:sp>
        <p:nvSpPr>
          <p:cNvPr id="632835" name="Rectangle 2"/>
          <p:cNvSpPr>
            <a:spLocks noGrp="1" noRot="1" noChangeAspect="1" noChangeArrowheads="1" noTextEdit="1"/>
          </p:cNvSpPr>
          <p:nvPr>
            <p:ph type="sldImg"/>
          </p:nvPr>
        </p:nvSpPr>
        <p:spPr>
          <a:ln/>
        </p:spPr>
      </p:sp>
      <p:sp>
        <p:nvSpPr>
          <p:cNvPr id="632836"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smtClean="0">
                <a:latin typeface="Times New Roman" pitchFamily="18" charset="0"/>
              </a:rPr>
              <a:t>It has long been assumed that the temple was dedicated to Zeus. The altar is mentioned in the Book of Revelation, 2:11-12: "To the angel of the church in Pergamum, write this: . . . </a:t>
            </a:r>
            <a:r>
              <a:rPr lang="fr-FR" b="1" smtClean="0">
                <a:latin typeface="Times New Roman" pitchFamily="18" charset="0"/>
              </a:rPr>
              <a:t>'</a:t>
            </a:r>
            <a:r>
              <a:rPr lang="en-US" b="1" smtClean="0">
                <a:latin typeface="Times New Roman" pitchFamily="18" charset="0"/>
              </a:rPr>
              <a:t>I know that you live where Satan</a:t>
            </a:r>
            <a:r>
              <a:rPr lang="fr-FR" b="1" smtClean="0">
                <a:latin typeface="Times New Roman" pitchFamily="18" charset="0"/>
              </a:rPr>
              <a:t>'</a:t>
            </a:r>
            <a:r>
              <a:rPr lang="en-US" b="1" smtClean="0">
                <a:latin typeface="Times New Roman" pitchFamily="18" charset="0"/>
              </a:rPr>
              <a:t>s throne is . . . . </a:t>
            </a:r>
            <a:r>
              <a:rPr lang="fr-FR" b="1" smtClean="0">
                <a:latin typeface="Times New Roman" pitchFamily="18" charset="0"/>
              </a:rPr>
              <a:t>'"</a:t>
            </a:r>
            <a:r>
              <a:rPr lang="en-US" b="1" smtClean="0">
                <a:latin typeface="Times New Roman" pitchFamily="18" charset="0"/>
              </a:rPr>
              <a:t>  This is a scale model of the altar.</a:t>
            </a:r>
            <a:endParaRPr lang="en-US" smtClean="0">
              <a:latin typeface="Times New Roman" pitchFamily="18" charset="0"/>
            </a:endParaRPr>
          </a:p>
        </p:txBody>
      </p:sp>
    </p:spTree>
    <p:extLst>
      <p:ext uri="{BB962C8B-B14F-4D97-AF65-F5344CB8AC3E}">
        <p14:creationId xmlns:p14="http://schemas.microsoft.com/office/powerpoint/2010/main" val="38216163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C97A7D4-D76B-4B68-8344-2DA6660391DE}" type="slidenum">
              <a:rPr lang="en-US" sz="1200" b="1">
                <a:solidFill>
                  <a:srgbClr val="000000"/>
                </a:solidFill>
                <a:latin typeface="Times" charset="0"/>
                <a:cs typeface="Times New Roman" pitchFamily="18" charset="0"/>
              </a:rPr>
              <a:pPr/>
              <a:t>121</a:t>
            </a:fld>
            <a:endParaRPr lang="en-US" sz="1200" b="1">
              <a:solidFill>
                <a:srgbClr val="000000"/>
              </a:solidFill>
              <a:latin typeface="Times" charset="0"/>
              <a:cs typeface="Times New Roman" pitchFamily="18" charset="0"/>
            </a:endParaRPr>
          </a:p>
        </p:txBody>
      </p:sp>
      <p:sp>
        <p:nvSpPr>
          <p:cNvPr id="633859" name="Rectangle 2"/>
          <p:cNvSpPr>
            <a:spLocks noGrp="1" noRot="1" noChangeAspect="1" noChangeArrowheads="1" noTextEdit="1"/>
          </p:cNvSpPr>
          <p:nvPr>
            <p:ph type="sldImg"/>
          </p:nvPr>
        </p:nvSpPr>
        <p:spPr>
          <a:solidFill>
            <a:srgbClr val="FFFFFF"/>
          </a:solidFill>
          <a:ln/>
        </p:spPr>
      </p:sp>
      <p:sp>
        <p:nvSpPr>
          <p:cNvPr id="633860"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537622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BD91E45-62B8-49AB-B5EE-D593AB94C4AE}" type="slidenum">
              <a:rPr lang="en-US" sz="1200" b="1">
                <a:solidFill>
                  <a:srgbClr val="000000"/>
                </a:solidFill>
                <a:latin typeface="Times" charset="0"/>
                <a:cs typeface="Times New Roman" pitchFamily="18" charset="0"/>
              </a:rPr>
              <a:pPr/>
              <a:t>122</a:t>
            </a:fld>
            <a:endParaRPr lang="en-US" sz="1200" b="1">
              <a:solidFill>
                <a:srgbClr val="000000"/>
              </a:solidFill>
              <a:latin typeface="Times" charset="0"/>
              <a:cs typeface="Times New Roman" pitchFamily="18" charset="0"/>
            </a:endParaRPr>
          </a:p>
        </p:txBody>
      </p:sp>
      <p:sp>
        <p:nvSpPr>
          <p:cNvPr id="634883" name="Rectangle 2"/>
          <p:cNvSpPr>
            <a:spLocks noGrp="1" noRot="1" noChangeAspect="1" noChangeArrowheads="1" noTextEdit="1"/>
          </p:cNvSpPr>
          <p:nvPr>
            <p:ph type="sldImg"/>
          </p:nvPr>
        </p:nvSpPr>
        <p:spPr>
          <a:solidFill>
            <a:srgbClr val="FFFFFF"/>
          </a:solidFill>
          <a:ln/>
        </p:spPr>
      </p:sp>
      <p:sp>
        <p:nvSpPr>
          <p:cNvPr id="634884"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32535370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0F83E84-6285-4D8D-B1A5-E3734177DA26}" type="slidenum">
              <a:rPr lang="en-US" sz="1200" b="1">
                <a:solidFill>
                  <a:srgbClr val="000000"/>
                </a:solidFill>
                <a:latin typeface="Times" charset="0"/>
                <a:cs typeface="Times New Roman" pitchFamily="18" charset="0"/>
              </a:rPr>
              <a:pPr/>
              <a:t>123</a:t>
            </a:fld>
            <a:endParaRPr lang="en-US" sz="1200" b="1">
              <a:solidFill>
                <a:srgbClr val="000000"/>
              </a:solidFill>
              <a:latin typeface="Times" charset="0"/>
              <a:cs typeface="Times New Roman" pitchFamily="18" charset="0"/>
            </a:endParaRPr>
          </a:p>
        </p:txBody>
      </p:sp>
      <p:sp>
        <p:nvSpPr>
          <p:cNvPr id="635907" name="Rectangle 2"/>
          <p:cNvSpPr>
            <a:spLocks noGrp="1" noRot="1" noChangeAspect="1" noChangeArrowheads="1" noTextEdit="1"/>
          </p:cNvSpPr>
          <p:nvPr>
            <p:ph type="sldImg"/>
          </p:nvPr>
        </p:nvSpPr>
        <p:spPr>
          <a:ln/>
        </p:spPr>
      </p:sp>
      <p:sp>
        <p:nvSpPr>
          <p:cNvPr id="635908"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5682385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4617AB2-1D44-4C2A-99AB-60A828AA2778}" type="slidenum">
              <a:rPr lang="en-US" sz="1200" b="1">
                <a:solidFill>
                  <a:srgbClr val="000000"/>
                </a:solidFill>
                <a:latin typeface="Times" charset="0"/>
                <a:cs typeface="Times New Roman" pitchFamily="18" charset="0"/>
              </a:rPr>
              <a:pPr/>
              <a:t>124</a:t>
            </a:fld>
            <a:endParaRPr lang="en-US" sz="1200" b="1">
              <a:solidFill>
                <a:srgbClr val="000000"/>
              </a:solidFill>
              <a:latin typeface="Times" charset="0"/>
              <a:cs typeface="Times New Roman" pitchFamily="18" charset="0"/>
            </a:endParaRPr>
          </a:p>
        </p:txBody>
      </p:sp>
      <p:sp>
        <p:nvSpPr>
          <p:cNvPr id="636931" name="Rectangle 2"/>
          <p:cNvSpPr>
            <a:spLocks noGrp="1" noRot="1" noChangeAspect="1" noChangeArrowheads="1" noTextEdit="1"/>
          </p:cNvSpPr>
          <p:nvPr>
            <p:ph type="sldImg"/>
          </p:nvPr>
        </p:nvSpPr>
        <p:spPr>
          <a:ln/>
        </p:spPr>
      </p:sp>
      <p:sp>
        <p:nvSpPr>
          <p:cNvPr id="636932"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2970355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5.jpeg"/></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4AC537-A261-460E-9752-58FECF3FDDDF}" type="slidenum">
              <a:rPr lang="en-US"/>
              <a:pPr>
                <a:defRPr/>
              </a:pPr>
              <a:t>‹#›</a:t>
            </a:fld>
            <a:endParaRPr lang="en-US"/>
          </a:p>
        </p:txBody>
      </p:sp>
    </p:spTree>
    <p:extLst>
      <p:ext uri="{BB962C8B-B14F-4D97-AF65-F5344CB8AC3E}">
        <p14:creationId xmlns:p14="http://schemas.microsoft.com/office/powerpoint/2010/main" val="1776618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EE6727-12FE-4FAE-BE66-DE8BCB11EEEE}" type="slidenum">
              <a:rPr lang="en-US"/>
              <a:pPr>
                <a:defRPr/>
              </a:pPr>
              <a:t>‹#›</a:t>
            </a:fld>
            <a:endParaRPr lang="en-US"/>
          </a:p>
        </p:txBody>
      </p:sp>
    </p:spTree>
    <p:extLst>
      <p:ext uri="{BB962C8B-B14F-4D97-AF65-F5344CB8AC3E}">
        <p14:creationId xmlns:p14="http://schemas.microsoft.com/office/powerpoint/2010/main" val="24829582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EBFC01-8E78-4EBA-889F-957A07E7B63C}" type="slidenum">
              <a:rPr lang="en-US"/>
              <a:pPr>
                <a:defRPr/>
              </a:pPr>
              <a:t>‹#›</a:t>
            </a:fld>
            <a:endParaRPr lang="en-US"/>
          </a:p>
        </p:txBody>
      </p:sp>
    </p:spTree>
    <p:extLst>
      <p:ext uri="{BB962C8B-B14F-4D97-AF65-F5344CB8AC3E}">
        <p14:creationId xmlns:p14="http://schemas.microsoft.com/office/powerpoint/2010/main" val="3718756652"/>
      </p:ext>
    </p:extLst>
  </p:cSld>
  <p:clrMapOvr>
    <a:masterClrMapping/>
  </p:clrMapOvr>
  <p:transition xmlns:p14="http://schemas.microsoft.com/office/powerpoint/2010/mai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0310F9-07AC-4B85-9413-F195B94DD7AA}" type="slidenum">
              <a:rPr lang="en-US"/>
              <a:pPr>
                <a:defRPr/>
              </a:pPr>
              <a:t>‹#›</a:t>
            </a:fld>
            <a:endParaRPr lang="en-US"/>
          </a:p>
        </p:txBody>
      </p:sp>
    </p:spTree>
    <p:extLst>
      <p:ext uri="{BB962C8B-B14F-4D97-AF65-F5344CB8AC3E}">
        <p14:creationId xmlns:p14="http://schemas.microsoft.com/office/powerpoint/2010/main" val="3499153790"/>
      </p:ext>
    </p:extLst>
  </p:cSld>
  <p:clrMapOvr>
    <a:masterClrMapping/>
  </p:clrMapOvr>
  <p:transition xmlns:p14="http://schemas.microsoft.com/office/powerpoint/2010/mai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FC1C9-4BA7-4929-B305-48D80C3F8E0A}" type="slidenum">
              <a:rPr lang="en-US"/>
              <a:pPr>
                <a:defRPr/>
              </a:pPr>
              <a:t>‹#›</a:t>
            </a:fld>
            <a:endParaRPr lang="en-US"/>
          </a:p>
        </p:txBody>
      </p:sp>
    </p:spTree>
    <p:extLst>
      <p:ext uri="{BB962C8B-B14F-4D97-AF65-F5344CB8AC3E}">
        <p14:creationId xmlns:p14="http://schemas.microsoft.com/office/powerpoint/2010/main" val="1601743550"/>
      </p:ext>
    </p:extLst>
  </p:cSld>
  <p:clrMapOvr>
    <a:masterClrMapping/>
  </p:clrMapOvr>
  <p:transition xmlns:p14="http://schemas.microsoft.com/office/powerpoint/2010/mai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F1C880-887D-4EAB-8A12-1EC4E7FB7B34}" type="slidenum">
              <a:rPr lang="en-US"/>
              <a:pPr>
                <a:defRPr/>
              </a:pPr>
              <a:t>‹#›</a:t>
            </a:fld>
            <a:endParaRPr lang="en-US"/>
          </a:p>
        </p:txBody>
      </p:sp>
    </p:spTree>
    <p:extLst>
      <p:ext uri="{BB962C8B-B14F-4D97-AF65-F5344CB8AC3E}">
        <p14:creationId xmlns:p14="http://schemas.microsoft.com/office/powerpoint/2010/main" val="2955388515"/>
      </p:ext>
    </p:extLst>
  </p:cSld>
  <p:clrMapOvr>
    <a:masterClrMapping/>
  </p:clrMapOvr>
  <p:transition xmlns:p14="http://schemas.microsoft.com/office/powerpoint/2010/mai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17BD81-E001-4489-832B-729EDB7D1812}" type="slidenum">
              <a:rPr lang="en-US"/>
              <a:pPr>
                <a:defRPr/>
              </a:pPr>
              <a:t>‹#›</a:t>
            </a:fld>
            <a:endParaRPr lang="en-US"/>
          </a:p>
        </p:txBody>
      </p:sp>
    </p:spTree>
    <p:extLst>
      <p:ext uri="{BB962C8B-B14F-4D97-AF65-F5344CB8AC3E}">
        <p14:creationId xmlns:p14="http://schemas.microsoft.com/office/powerpoint/2010/main" val="3985771169"/>
      </p:ext>
    </p:extLst>
  </p:cSld>
  <p:clrMapOvr>
    <a:masterClrMapping/>
  </p:clrMapOvr>
  <p:transition xmlns:p14="http://schemas.microsoft.com/office/powerpoint/2010/mai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FFDEE-81CE-43DD-A724-E08B4AC130E2}" type="slidenum">
              <a:rPr lang="en-US"/>
              <a:pPr>
                <a:defRPr/>
              </a:pPr>
              <a:t>‹#›</a:t>
            </a:fld>
            <a:endParaRPr lang="en-US"/>
          </a:p>
        </p:txBody>
      </p:sp>
    </p:spTree>
    <p:extLst>
      <p:ext uri="{BB962C8B-B14F-4D97-AF65-F5344CB8AC3E}">
        <p14:creationId xmlns:p14="http://schemas.microsoft.com/office/powerpoint/2010/main" val="260882145"/>
      </p:ext>
    </p:extLst>
  </p:cSld>
  <p:clrMapOvr>
    <a:masterClrMapping/>
  </p:clrMapOvr>
  <p:transition xmlns:p14="http://schemas.microsoft.com/office/powerpoint/2010/mai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380B9B-80AA-4F0C-A5FF-CC5F2119BE39}" type="slidenum">
              <a:rPr lang="en-US"/>
              <a:pPr>
                <a:defRPr/>
              </a:pPr>
              <a:t>‹#›</a:t>
            </a:fld>
            <a:endParaRPr lang="en-US"/>
          </a:p>
        </p:txBody>
      </p:sp>
    </p:spTree>
    <p:extLst>
      <p:ext uri="{BB962C8B-B14F-4D97-AF65-F5344CB8AC3E}">
        <p14:creationId xmlns:p14="http://schemas.microsoft.com/office/powerpoint/2010/main" val="3393308085"/>
      </p:ext>
    </p:extLst>
  </p:cSld>
  <p:clrMapOvr>
    <a:masterClrMapping/>
  </p:clrMapOvr>
  <p:transition xmlns:p14="http://schemas.microsoft.com/office/powerpoint/2010/mai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997476-1A38-45AE-B1DD-68374BA07AA1}" type="slidenum">
              <a:rPr lang="en-US"/>
              <a:pPr>
                <a:defRPr/>
              </a:pPr>
              <a:t>‹#›</a:t>
            </a:fld>
            <a:endParaRPr lang="en-US"/>
          </a:p>
        </p:txBody>
      </p:sp>
    </p:spTree>
    <p:extLst>
      <p:ext uri="{BB962C8B-B14F-4D97-AF65-F5344CB8AC3E}">
        <p14:creationId xmlns:p14="http://schemas.microsoft.com/office/powerpoint/2010/main" val="839910602"/>
      </p:ext>
    </p:extLst>
  </p:cSld>
  <p:clrMapOvr>
    <a:masterClrMapping/>
  </p:clrMapOvr>
  <p:transition xmlns:p14="http://schemas.microsoft.com/office/powerpoint/2010/mai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2B8FF2-4E3D-45B4-B83D-FD1797E447A3}" type="slidenum">
              <a:rPr lang="en-US"/>
              <a:pPr>
                <a:defRPr/>
              </a:pPr>
              <a:t>‹#›</a:t>
            </a:fld>
            <a:endParaRPr lang="en-US"/>
          </a:p>
        </p:txBody>
      </p:sp>
    </p:spTree>
    <p:extLst>
      <p:ext uri="{BB962C8B-B14F-4D97-AF65-F5344CB8AC3E}">
        <p14:creationId xmlns:p14="http://schemas.microsoft.com/office/powerpoint/2010/main" val="2882807781"/>
      </p:ext>
    </p:extLst>
  </p:cSld>
  <p:clrMapOvr>
    <a:masterClrMapping/>
  </p:clrMapOvr>
  <p:transition xmlns:p14="http://schemas.microsoft.com/office/powerpoint/2010/mai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28F87-B2DE-4326-8D6F-16DC21140CA4}" type="slidenum">
              <a:rPr lang="en-US"/>
              <a:pPr>
                <a:defRPr/>
              </a:pPr>
              <a:t>‹#›</a:t>
            </a:fld>
            <a:endParaRPr lang="en-US"/>
          </a:p>
        </p:txBody>
      </p:sp>
    </p:spTree>
    <p:extLst>
      <p:ext uri="{BB962C8B-B14F-4D97-AF65-F5344CB8AC3E}">
        <p14:creationId xmlns:p14="http://schemas.microsoft.com/office/powerpoint/2010/main" val="2295101345"/>
      </p:ext>
    </p:extLst>
  </p:cSld>
  <p:clrMapOvr>
    <a:masterClrMapping/>
  </p:clrMapOvr>
  <p:transition xmlns:p14="http://schemas.microsoft.com/office/powerpoint/2010/mai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C0C8E6-E129-4566-B1D1-64CA05D20C6B}" type="slidenum">
              <a:rPr lang="en-US"/>
              <a:pPr>
                <a:defRPr/>
              </a:pPr>
              <a:t>‹#›</a:t>
            </a:fld>
            <a:endParaRPr lang="en-US"/>
          </a:p>
        </p:txBody>
      </p:sp>
    </p:spTree>
    <p:extLst>
      <p:ext uri="{BB962C8B-B14F-4D97-AF65-F5344CB8AC3E}">
        <p14:creationId xmlns:p14="http://schemas.microsoft.com/office/powerpoint/2010/main" val="28722623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5F1B55-2E0B-42B6-A0AA-4BEEEDD7594E}"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971E30-E01E-4EF2-8C03-1E8FD58E3C9C}" type="slidenum">
              <a:rPr lang="en-US"/>
              <a:pPr>
                <a:defRPr/>
              </a:pPr>
              <a:t>‹#›</a:t>
            </a:fld>
            <a:endParaRPr lang="en-US"/>
          </a:p>
        </p:txBody>
      </p:sp>
    </p:spTree>
    <p:extLst>
      <p:ext uri="{BB962C8B-B14F-4D97-AF65-F5344CB8AC3E}">
        <p14:creationId xmlns:p14="http://schemas.microsoft.com/office/powerpoint/2010/main" val="26880069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6C696D-E6AE-49E8-AA8B-90B6C658EB3C}"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4E5DED-C6F3-487C-9274-A2578C9F0553}" type="slidenum">
              <a:rPr lang="en-US"/>
              <a:pPr>
                <a:defRPr/>
              </a:pPr>
              <a:t>‹#›</a:t>
            </a:fld>
            <a:endParaRPr lang="en-US"/>
          </a:p>
        </p:txBody>
      </p:sp>
    </p:spTree>
    <p:extLst>
      <p:ext uri="{BB962C8B-B14F-4D97-AF65-F5344CB8AC3E}">
        <p14:creationId xmlns:p14="http://schemas.microsoft.com/office/powerpoint/2010/main" val="35161595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0B055A8-1D77-4D56-90F9-1A8E8B8CA262}"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E1739B-6DBE-4A61-BA49-9838003E02E8}" type="slidenum">
              <a:rPr lang="en-US"/>
              <a:pPr>
                <a:defRPr/>
              </a:pPr>
              <a:t>‹#›</a:t>
            </a:fld>
            <a:endParaRPr lang="en-US"/>
          </a:p>
        </p:txBody>
      </p:sp>
    </p:spTree>
    <p:extLst>
      <p:ext uri="{BB962C8B-B14F-4D97-AF65-F5344CB8AC3E}">
        <p14:creationId xmlns:p14="http://schemas.microsoft.com/office/powerpoint/2010/main" val="35871544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12A9951-6B1B-469B-8F0D-28F1D6110B1D}" type="datetimeFigureOut">
              <a:rPr lang="en-US"/>
              <a:pPr>
                <a:defRPr/>
              </a:pPr>
              <a:t>16/11/16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2DC2A6-A535-4702-9152-28FC9B286E0B}" type="slidenum">
              <a:rPr lang="en-US"/>
              <a:pPr>
                <a:defRPr/>
              </a:pPr>
              <a:t>‹#›</a:t>
            </a:fld>
            <a:endParaRPr lang="en-US"/>
          </a:p>
        </p:txBody>
      </p:sp>
    </p:spTree>
    <p:extLst>
      <p:ext uri="{BB962C8B-B14F-4D97-AF65-F5344CB8AC3E}">
        <p14:creationId xmlns:p14="http://schemas.microsoft.com/office/powerpoint/2010/main" val="29675581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2CA8384-5EB1-417B-9781-FBE19629F14D}" type="datetimeFigureOut">
              <a:rPr lang="en-US"/>
              <a:pPr>
                <a:defRPr/>
              </a:pPr>
              <a:t>16/11/16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E7352-638A-4BCA-AFBA-DF01F5891EBD}" type="slidenum">
              <a:rPr lang="en-US"/>
              <a:pPr>
                <a:defRPr/>
              </a:pPr>
              <a:t>‹#›</a:t>
            </a:fld>
            <a:endParaRPr lang="en-US"/>
          </a:p>
        </p:txBody>
      </p:sp>
    </p:spTree>
    <p:extLst>
      <p:ext uri="{BB962C8B-B14F-4D97-AF65-F5344CB8AC3E}">
        <p14:creationId xmlns:p14="http://schemas.microsoft.com/office/powerpoint/2010/main" val="22941015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4C4DB1-3311-4141-BBAA-798C0A446C48}" type="datetimeFigureOut">
              <a:rPr lang="en-US"/>
              <a:pPr>
                <a:defRPr/>
              </a:pPr>
              <a:t>16/11/16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B613F78-B976-4EF9-AD87-3166A6C239CD}" type="slidenum">
              <a:rPr lang="en-US"/>
              <a:pPr>
                <a:defRPr/>
              </a:pPr>
              <a:t>‹#›</a:t>
            </a:fld>
            <a:endParaRPr lang="en-US"/>
          </a:p>
        </p:txBody>
      </p:sp>
    </p:spTree>
    <p:extLst>
      <p:ext uri="{BB962C8B-B14F-4D97-AF65-F5344CB8AC3E}">
        <p14:creationId xmlns:p14="http://schemas.microsoft.com/office/powerpoint/2010/main" val="18742855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E7070B3-BBEB-472F-A35F-D4F5A0F59F57}" type="datetimeFigureOut">
              <a:rPr lang="en-US"/>
              <a:pPr>
                <a:defRPr/>
              </a:pPr>
              <a:t>16/11/16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A2B2A9-2920-426A-8EAB-4EEA56FC679F}" type="slidenum">
              <a:rPr lang="en-US"/>
              <a:pPr>
                <a:defRPr/>
              </a:pPr>
              <a:t>‹#›</a:t>
            </a:fld>
            <a:endParaRPr lang="en-US"/>
          </a:p>
        </p:txBody>
      </p:sp>
    </p:spTree>
    <p:extLst>
      <p:ext uri="{BB962C8B-B14F-4D97-AF65-F5344CB8AC3E}">
        <p14:creationId xmlns:p14="http://schemas.microsoft.com/office/powerpoint/2010/main" val="40946201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D77FC7-E595-49DE-9A2E-8BD5297BBA39}" type="datetimeFigureOut">
              <a:rPr lang="en-US"/>
              <a:pPr>
                <a:defRPr/>
              </a:pPr>
              <a:t>16/11/16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728F93-7200-4729-BC7C-80AAFA0184EC}" type="slidenum">
              <a:rPr lang="en-US"/>
              <a:pPr>
                <a:defRPr/>
              </a:pPr>
              <a:t>‹#›</a:t>
            </a:fld>
            <a:endParaRPr lang="en-US"/>
          </a:p>
        </p:txBody>
      </p:sp>
    </p:spTree>
    <p:extLst>
      <p:ext uri="{BB962C8B-B14F-4D97-AF65-F5344CB8AC3E}">
        <p14:creationId xmlns:p14="http://schemas.microsoft.com/office/powerpoint/2010/main" val="24642312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9934B3-A7A5-4ACC-8947-183D31B219E5}" type="datetimeFigureOut">
              <a:rPr lang="en-US"/>
              <a:pPr>
                <a:defRPr/>
              </a:pPr>
              <a:t>16/11/16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75D726-C61B-476D-9FD9-50E313600D05}" type="slidenum">
              <a:rPr lang="en-US"/>
              <a:pPr>
                <a:defRPr/>
              </a:pPr>
              <a:t>‹#›</a:t>
            </a:fld>
            <a:endParaRPr lang="en-US"/>
          </a:p>
        </p:txBody>
      </p:sp>
    </p:spTree>
    <p:extLst>
      <p:ext uri="{BB962C8B-B14F-4D97-AF65-F5344CB8AC3E}">
        <p14:creationId xmlns:p14="http://schemas.microsoft.com/office/powerpoint/2010/main" val="25237023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1F9525-5028-478A-AF8A-834954D09B0E}"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ED0326-C2EF-4457-B1BA-A293B5F3AB01}" type="slidenum">
              <a:rPr lang="en-US"/>
              <a:pPr>
                <a:defRPr/>
              </a:pPr>
              <a:t>‹#›</a:t>
            </a:fld>
            <a:endParaRPr lang="en-US"/>
          </a:p>
        </p:txBody>
      </p:sp>
    </p:spTree>
    <p:extLst>
      <p:ext uri="{BB962C8B-B14F-4D97-AF65-F5344CB8AC3E}">
        <p14:creationId xmlns:p14="http://schemas.microsoft.com/office/powerpoint/2010/main" val="1522999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B2DB2D-7789-4332-A07B-50BD2F7CD4D4}" type="slidenum">
              <a:rPr lang="en-US"/>
              <a:pPr>
                <a:defRPr/>
              </a:pPr>
              <a:t>‹#›</a:t>
            </a:fld>
            <a:endParaRPr lang="en-US"/>
          </a:p>
        </p:txBody>
      </p:sp>
    </p:spTree>
    <p:extLst>
      <p:ext uri="{BB962C8B-B14F-4D97-AF65-F5344CB8AC3E}">
        <p14:creationId xmlns:p14="http://schemas.microsoft.com/office/powerpoint/2010/main" val="483960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670E66-16ED-415A-B9A6-3357CA47313A}"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45CD5C-9C0B-4CC7-9807-ED13E8D55CDD}" type="slidenum">
              <a:rPr lang="en-US"/>
              <a:pPr>
                <a:defRPr/>
              </a:pPr>
              <a:t>‹#›</a:t>
            </a:fld>
            <a:endParaRPr lang="en-US"/>
          </a:p>
        </p:txBody>
      </p:sp>
    </p:spTree>
    <p:extLst>
      <p:ext uri="{BB962C8B-B14F-4D97-AF65-F5344CB8AC3E}">
        <p14:creationId xmlns:p14="http://schemas.microsoft.com/office/powerpoint/2010/main" val="11716377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893856-1539-4044-B217-90D4DC68C704}" type="slidenum">
              <a:rPr lang="en-US"/>
              <a:pPr>
                <a:defRPr/>
              </a:pPr>
              <a:t>‹#›</a:t>
            </a:fld>
            <a:endParaRPr lang="en-US"/>
          </a:p>
        </p:txBody>
      </p:sp>
    </p:spTree>
    <p:extLst>
      <p:ext uri="{BB962C8B-B14F-4D97-AF65-F5344CB8AC3E}">
        <p14:creationId xmlns:p14="http://schemas.microsoft.com/office/powerpoint/2010/main" val="5721870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DEA372-1654-44D7-B2E7-15D365C3A774}" type="slidenum">
              <a:rPr lang="en-US"/>
              <a:pPr>
                <a:defRPr/>
              </a:pPr>
              <a:t>‹#›</a:t>
            </a:fld>
            <a:endParaRPr lang="en-US"/>
          </a:p>
        </p:txBody>
      </p:sp>
    </p:spTree>
    <p:extLst>
      <p:ext uri="{BB962C8B-B14F-4D97-AF65-F5344CB8AC3E}">
        <p14:creationId xmlns:p14="http://schemas.microsoft.com/office/powerpoint/2010/main" val="35699985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107EFA-00BE-48E6-B0BE-305AAFF7DEA8}" type="slidenum">
              <a:rPr lang="en-US"/>
              <a:pPr>
                <a:defRPr/>
              </a:pPr>
              <a:t>‹#›</a:t>
            </a:fld>
            <a:endParaRPr lang="en-US"/>
          </a:p>
        </p:txBody>
      </p:sp>
    </p:spTree>
    <p:extLst>
      <p:ext uri="{BB962C8B-B14F-4D97-AF65-F5344CB8AC3E}">
        <p14:creationId xmlns:p14="http://schemas.microsoft.com/office/powerpoint/2010/main" val="37602806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C174F9-6179-4F2D-886C-919627333831}" type="slidenum">
              <a:rPr lang="en-US"/>
              <a:pPr>
                <a:defRPr/>
              </a:pPr>
              <a:t>‹#›</a:t>
            </a:fld>
            <a:endParaRPr lang="en-US"/>
          </a:p>
        </p:txBody>
      </p:sp>
    </p:spTree>
    <p:extLst>
      <p:ext uri="{BB962C8B-B14F-4D97-AF65-F5344CB8AC3E}">
        <p14:creationId xmlns:p14="http://schemas.microsoft.com/office/powerpoint/2010/main" val="34331128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D6E823-93D0-43C1-9CE5-506642655EA0}" type="slidenum">
              <a:rPr lang="en-US"/>
              <a:pPr>
                <a:defRPr/>
              </a:pPr>
              <a:t>‹#›</a:t>
            </a:fld>
            <a:endParaRPr lang="en-US"/>
          </a:p>
        </p:txBody>
      </p:sp>
    </p:spTree>
    <p:extLst>
      <p:ext uri="{BB962C8B-B14F-4D97-AF65-F5344CB8AC3E}">
        <p14:creationId xmlns:p14="http://schemas.microsoft.com/office/powerpoint/2010/main" val="23047016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EDB503-B8C1-42E0-9361-4CDDA304CA77}" type="slidenum">
              <a:rPr lang="en-US"/>
              <a:pPr>
                <a:defRPr/>
              </a:pPr>
              <a:t>‹#›</a:t>
            </a:fld>
            <a:endParaRPr lang="en-US"/>
          </a:p>
        </p:txBody>
      </p:sp>
    </p:spTree>
    <p:extLst>
      <p:ext uri="{BB962C8B-B14F-4D97-AF65-F5344CB8AC3E}">
        <p14:creationId xmlns:p14="http://schemas.microsoft.com/office/powerpoint/2010/main" val="30109710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6079B-DF74-43E1-B76B-B3DECBFB78F7}" type="slidenum">
              <a:rPr lang="en-US"/>
              <a:pPr>
                <a:defRPr/>
              </a:pPr>
              <a:t>‹#›</a:t>
            </a:fld>
            <a:endParaRPr lang="en-US"/>
          </a:p>
        </p:txBody>
      </p:sp>
    </p:spTree>
    <p:extLst>
      <p:ext uri="{BB962C8B-B14F-4D97-AF65-F5344CB8AC3E}">
        <p14:creationId xmlns:p14="http://schemas.microsoft.com/office/powerpoint/2010/main" val="25995554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11DE16-1AE0-4578-9718-7F8698B86F51}" type="slidenum">
              <a:rPr lang="en-US"/>
              <a:pPr>
                <a:defRPr/>
              </a:pPr>
              <a:t>‹#›</a:t>
            </a:fld>
            <a:endParaRPr lang="en-US"/>
          </a:p>
        </p:txBody>
      </p:sp>
    </p:spTree>
    <p:extLst>
      <p:ext uri="{BB962C8B-B14F-4D97-AF65-F5344CB8AC3E}">
        <p14:creationId xmlns:p14="http://schemas.microsoft.com/office/powerpoint/2010/main" val="5947108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DBD691-2AEE-435C-B74E-8C9A2B65017C}" type="slidenum">
              <a:rPr lang="en-US"/>
              <a:pPr>
                <a:defRPr/>
              </a:pPr>
              <a:t>‹#›</a:t>
            </a:fld>
            <a:endParaRPr lang="en-US"/>
          </a:p>
        </p:txBody>
      </p:sp>
    </p:spTree>
    <p:extLst>
      <p:ext uri="{BB962C8B-B14F-4D97-AF65-F5344CB8AC3E}">
        <p14:creationId xmlns:p14="http://schemas.microsoft.com/office/powerpoint/2010/main" val="239654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39E1FB2-D50D-4425-82BE-042EE288B79F}" type="slidenum">
              <a:rPr lang="en-US"/>
              <a:pPr>
                <a:defRPr/>
              </a:pPr>
              <a:t>‹#›</a:t>
            </a:fld>
            <a:endParaRPr lang="en-US"/>
          </a:p>
        </p:txBody>
      </p:sp>
    </p:spTree>
    <p:extLst>
      <p:ext uri="{BB962C8B-B14F-4D97-AF65-F5344CB8AC3E}">
        <p14:creationId xmlns:p14="http://schemas.microsoft.com/office/powerpoint/2010/main" val="13212255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3664F3-CBAC-485F-9FD6-F1CD45D0ADB8}" type="slidenum">
              <a:rPr lang="en-US"/>
              <a:pPr>
                <a:defRPr/>
              </a:pPr>
              <a:t>‹#›</a:t>
            </a:fld>
            <a:endParaRPr lang="en-US"/>
          </a:p>
        </p:txBody>
      </p:sp>
    </p:spTree>
    <p:extLst>
      <p:ext uri="{BB962C8B-B14F-4D97-AF65-F5344CB8AC3E}">
        <p14:creationId xmlns:p14="http://schemas.microsoft.com/office/powerpoint/2010/main" val="12075006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98ABDF-74AA-4508-99AE-E94220BCB8DA}" type="slidenum">
              <a:rPr lang="en-US"/>
              <a:pPr>
                <a:defRPr/>
              </a:pPr>
              <a:t>‹#›</a:t>
            </a:fld>
            <a:endParaRPr lang="en-US"/>
          </a:p>
        </p:txBody>
      </p:sp>
    </p:spTree>
    <p:extLst>
      <p:ext uri="{BB962C8B-B14F-4D97-AF65-F5344CB8AC3E}">
        <p14:creationId xmlns:p14="http://schemas.microsoft.com/office/powerpoint/2010/main" val="34810109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37705F-B8A1-4EED-9781-4C346D21EDF8}" type="slidenum">
              <a:rPr lang="en-US"/>
              <a:pPr>
                <a:defRPr/>
              </a:pPr>
              <a:t>‹#›</a:t>
            </a:fld>
            <a:endParaRPr lang="en-US"/>
          </a:p>
        </p:txBody>
      </p:sp>
    </p:spTree>
    <p:extLst>
      <p:ext uri="{BB962C8B-B14F-4D97-AF65-F5344CB8AC3E}">
        <p14:creationId xmlns:p14="http://schemas.microsoft.com/office/powerpoint/2010/main" val="31976293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F623538-509C-4964-90D2-5E6DEE9E4AF7}" type="slidenum">
              <a:rPr lang="en-US"/>
              <a:pPr>
                <a:defRPr/>
              </a:pPr>
              <a:t>‹#›</a:t>
            </a:fld>
            <a:endParaRPr lang="en-US"/>
          </a:p>
        </p:txBody>
      </p:sp>
    </p:spTree>
    <p:extLst>
      <p:ext uri="{BB962C8B-B14F-4D97-AF65-F5344CB8AC3E}">
        <p14:creationId xmlns:p14="http://schemas.microsoft.com/office/powerpoint/2010/main" val="13897485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E7BF2423-3C76-4C94-A639-BC201F131756}" type="slidenum">
              <a:rPr lang="en-US"/>
              <a:pPr>
                <a:defRPr/>
              </a:pPr>
              <a:t>‹#›</a:t>
            </a:fld>
            <a:endParaRPr lang="en-US"/>
          </a:p>
        </p:txBody>
      </p:sp>
    </p:spTree>
    <p:extLst>
      <p:ext uri="{BB962C8B-B14F-4D97-AF65-F5344CB8AC3E}">
        <p14:creationId xmlns:p14="http://schemas.microsoft.com/office/powerpoint/2010/main" val="15489471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7650DF0E-FFC1-4125-8191-E0341DD7AAB1}" type="slidenum">
              <a:rPr lang="en-US"/>
              <a:pPr>
                <a:defRPr/>
              </a:pPr>
              <a:t>‹#›</a:t>
            </a:fld>
            <a:endParaRPr lang="en-US"/>
          </a:p>
        </p:txBody>
      </p:sp>
    </p:spTree>
    <p:extLst>
      <p:ext uri="{BB962C8B-B14F-4D97-AF65-F5344CB8AC3E}">
        <p14:creationId xmlns:p14="http://schemas.microsoft.com/office/powerpoint/2010/main" val="41194207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5BA6900F-D34A-4DB9-A7D4-72AD8D641707}" type="slidenum">
              <a:rPr lang="en-US"/>
              <a:pPr>
                <a:defRPr/>
              </a:pPr>
              <a:t>‹#›</a:t>
            </a:fld>
            <a:endParaRPr lang="en-US"/>
          </a:p>
        </p:txBody>
      </p:sp>
    </p:spTree>
    <p:extLst>
      <p:ext uri="{BB962C8B-B14F-4D97-AF65-F5344CB8AC3E}">
        <p14:creationId xmlns:p14="http://schemas.microsoft.com/office/powerpoint/2010/main" val="13190723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1" hangingPunct="1">
              <a:defRPr smtClean="0"/>
            </a:lvl1pPr>
          </a:lstStyle>
          <a:p>
            <a:pPr>
              <a:defRPr/>
            </a:pPr>
            <a:fld id="{B8AEABBF-74BD-4EE0-9FBD-D707502B9627}" type="slidenum">
              <a:rPr lang="en-US"/>
              <a:pPr>
                <a:defRPr/>
              </a:pPr>
              <a:t>‹#›</a:t>
            </a:fld>
            <a:endParaRPr lang="en-US"/>
          </a:p>
        </p:txBody>
      </p:sp>
    </p:spTree>
    <p:extLst>
      <p:ext uri="{BB962C8B-B14F-4D97-AF65-F5344CB8AC3E}">
        <p14:creationId xmlns:p14="http://schemas.microsoft.com/office/powerpoint/2010/main" val="23132601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eaLnBrk="1" hangingPunct="1">
              <a:defRPr smtClean="0"/>
            </a:lvl1pPr>
          </a:lstStyle>
          <a:p>
            <a:pPr>
              <a:defRPr/>
            </a:pPr>
            <a:fld id="{07B07FA0-A078-4678-B679-BFC0DC4FF497}" type="slidenum">
              <a:rPr lang="en-US"/>
              <a:pPr>
                <a:defRPr/>
              </a:pPr>
              <a:t>‹#›</a:t>
            </a:fld>
            <a:endParaRPr lang="en-US"/>
          </a:p>
        </p:txBody>
      </p:sp>
    </p:spTree>
    <p:extLst>
      <p:ext uri="{BB962C8B-B14F-4D97-AF65-F5344CB8AC3E}">
        <p14:creationId xmlns:p14="http://schemas.microsoft.com/office/powerpoint/2010/main" val="21015324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eaLnBrk="1" hangingPunct="1">
              <a:defRPr smtClean="0"/>
            </a:lvl1pPr>
          </a:lstStyle>
          <a:p>
            <a:pPr>
              <a:defRPr/>
            </a:pPr>
            <a:fld id="{812AF954-D733-4CF0-8C6D-A98E2A984626}" type="slidenum">
              <a:rPr lang="en-US"/>
              <a:pPr>
                <a:defRPr/>
              </a:pPr>
              <a:t>‹#›</a:t>
            </a:fld>
            <a:endParaRPr lang="en-US"/>
          </a:p>
        </p:txBody>
      </p:sp>
    </p:spTree>
    <p:extLst>
      <p:ext uri="{BB962C8B-B14F-4D97-AF65-F5344CB8AC3E}">
        <p14:creationId xmlns:p14="http://schemas.microsoft.com/office/powerpoint/2010/main" val="2626948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81D40-6468-4161-B20C-EAAF7F1AE250}" type="slidenum">
              <a:rPr lang="en-US"/>
              <a:pPr>
                <a:defRPr/>
              </a:pPr>
              <a:t>‹#›</a:t>
            </a:fld>
            <a:endParaRPr lang="en-US"/>
          </a:p>
        </p:txBody>
      </p:sp>
    </p:spTree>
    <p:extLst>
      <p:ext uri="{BB962C8B-B14F-4D97-AF65-F5344CB8AC3E}">
        <p14:creationId xmlns:p14="http://schemas.microsoft.com/office/powerpoint/2010/main" val="13958778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1" hangingPunct="1">
              <a:defRPr smtClean="0"/>
            </a:lvl1pPr>
          </a:lstStyle>
          <a:p>
            <a:pPr>
              <a:defRPr/>
            </a:pPr>
            <a:fld id="{6E935850-7632-4ABF-9B83-0811F9D64926}" type="slidenum">
              <a:rPr lang="en-US"/>
              <a:pPr>
                <a:defRPr/>
              </a:pPr>
              <a:t>‹#›</a:t>
            </a:fld>
            <a:endParaRPr lang="en-US"/>
          </a:p>
        </p:txBody>
      </p:sp>
    </p:spTree>
    <p:extLst>
      <p:ext uri="{BB962C8B-B14F-4D97-AF65-F5344CB8AC3E}">
        <p14:creationId xmlns:p14="http://schemas.microsoft.com/office/powerpoint/2010/main" val="31640103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1" hangingPunct="1">
              <a:defRPr smtClean="0"/>
            </a:lvl1pPr>
          </a:lstStyle>
          <a:p>
            <a:pPr>
              <a:defRPr/>
            </a:pPr>
            <a:fld id="{24068364-A312-4884-BD20-3D95418EBEB2}" type="slidenum">
              <a:rPr lang="en-US"/>
              <a:pPr>
                <a:defRPr/>
              </a:pPr>
              <a:t>‹#›</a:t>
            </a:fld>
            <a:endParaRPr lang="en-US"/>
          </a:p>
        </p:txBody>
      </p:sp>
    </p:spTree>
    <p:extLst>
      <p:ext uri="{BB962C8B-B14F-4D97-AF65-F5344CB8AC3E}">
        <p14:creationId xmlns:p14="http://schemas.microsoft.com/office/powerpoint/2010/main" val="24081676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1" hangingPunct="1">
              <a:defRPr smtClean="0"/>
            </a:lvl1pPr>
          </a:lstStyle>
          <a:p>
            <a:pPr>
              <a:defRPr/>
            </a:pPr>
            <a:fld id="{66E4CBB6-37D0-4CDC-9C4D-8E208E1F56BF}" type="slidenum">
              <a:rPr lang="en-US"/>
              <a:pPr>
                <a:defRPr/>
              </a:pPr>
              <a:t>‹#›</a:t>
            </a:fld>
            <a:endParaRPr lang="en-US"/>
          </a:p>
        </p:txBody>
      </p:sp>
    </p:spTree>
    <p:extLst>
      <p:ext uri="{BB962C8B-B14F-4D97-AF65-F5344CB8AC3E}">
        <p14:creationId xmlns:p14="http://schemas.microsoft.com/office/powerpoint/2010/main" val="8645131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9CB64576-46A5-4B59-ACD0-71F68BE63440}" type="slidenum">
              <a:rPr lang="en-US"/>
              <a:pPr>
                <a:defRPr/>
              </a:pPr>
              <a:t>‹#›</a:t>
            </a:fld>
            <a:endParaRPr lang="en-US"/>
          </a:p>
        </p:txBody>
      </p:sp>
    </p:spTree>
    <p:extLst>
      <p:ext uri="{BB962C8B-B14F-4D97-AF65-F5344CB8AC3E}">
        <p14:creationId xmlns:p14="http://schemas.microsoft.com/office/powerpoint/2010/main" val="13350279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1DF412FB-95D3-4E69-A051-DA2E7079F97F}" type="slidenum">
              <a:rPr lang="en-US"/>
              <a:pPr>
                <a:defRPr/>
              </a:pPr>
              <a:t>‹#›</a:t>
            </a:fld>
            <a:endParaRPr lang="en-US"/>
          </a:p>
        </p:txBody>
      </p:sp>
    </p:spTree>
    <p:extLst>
      <p:ext uri="{BB962C8B-B14F-4D97-AF65-F5344CB8AC3E}">
        <p14:creationId xmlns:p14="http://schemas.microsoft.com/office/powerpoint/2010/main" val="40771710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eaLnBrk="1" hangingPunct="1">
              <a:defRPr smtClean="0"/>
            </a:lvl1pPr>
          </a:lstStyle>
          <a:p>
            <a:pPr>
              <a:defRPr/>
            </a:pPr>
            <a:fld id="{A2A122C4-EAEE-4CE2-BB2D-3163F0E79CCE}" type="slidenum">
              <a:rPr lang="en-US"/>
              <a:pPr>
                <a:defRPr/>
              </a:pPr>
              <a:t>‹#›</a:t>
            </a:fld>
            <a:endParaRPr lang="en-US"/>
          </a:p>
        </p:txBody>
      </p:sp>
    </p:spTree>
    <p:extLst>
      <p:ext uri="{BB962C8B-B14F-4D97-AF65-F5344CB8AC3E}">
        <p14:creationId xmlns:p14="http://schemas.microsoft.com/office/powerpoint/2010/main" val="11412889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914400" eaLnBrk="1" hangingPunct="1">
              <a:defRPr smtClean="0"/>
            </a:lvl1pPr>
          </a:lstStyle>
          <a:p>
            <a:pPr>
              <a:defRPr/>
            </a:pPr>
            <a:fld id="{B0352450-0C8C-4DC2-9029-D56EF4D58F55}" type="slidenum">
              <a:rPr lang="en-US"/>
              <a:pPr>
                <a:defRPr/>
              </a:pPr>
              <a:t>‹#›</a:t>
            </a:fld>
            <a:endParaRPr lang="en-US"/>
          </a:p>
        </p:txBody>
      </p:sp>
    </p:spTree>
    <p:extLst>
      <p:ext uri="{BB962C8B-B14F-4D97-AF65-F5344CB8AC3E}">
        <p14:creationId xmlns:p14="http://schemas.microsoft.com/office/powerpoint/2010/main" val="15259527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1" tIns="45706" rIns="91411" bIns="45706"/>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3FBAC260-799E-4C0B-897B-388B55BB7D30}" type="datetimeFigureOut">
              <a:rPr lang="en-US"/>
              <a:pPr>
                <a:defRPr/>
              </a:pPr>
              <a:t>16/11/16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11" tIns="45706" rIns="91411" bIns="45706"/>
          <a:lstStyle>
            <a:lvl1pPr defTabSz="914118"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38652230-0CD1-4082-A4D8-ED18C8DA6E82}" type="slidenum">
              <a:rPr lang="en-US"/>
              <a:pPr>
                <a:defRPr/>
              </a:pPr>
              <a:t>‹#›</a:t>
            </a:fld>
            <a:endParaRPr lang="en-US"/>
          </a:p>
        </p:txBody>
      </p:sp>
    </p:spTree>
    <p:extLst>
      <p:ext uri="{BB962C8B-B14F-4D97-AF65-F5344CB8AC3E}">
        <p14:creationId xmlns:p14="http://schemas.microsoft.com/office/powerpoint/2010/main" val="11581339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1" tIns="45706" rIns="91411"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D562DF65-533B-4A57-B0B3-7CE33F951613}" type="datetimeFigureOut">
              <a:rPr lang="en-US"/>
              <a:pPr>
                <a:defRPr/>
              </a:pPr>
              <a:t>16/11/16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11" tIns="45706" rIns="91411" bIns="45706"/>
          <a:lstStyle>
            <a:lvl1pPr defTabSz="914118"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ACB7D261-F384-4B6D-98DC-CC2D93F06DEB}" type="slidenum">
              <a:rPr lang="en-US"/>
              <a:pPr>
                <a:defRPr/>
              </a:pPr>
              <a:t>‹#›</a:t>
            </a:fld>
            <a:endParaRPr lang="en-US"/>
          </a:p>
        </p:txBody>
      </p:sp>
    </p:spTree>
    <p:extLst>
      <p:ext uri="{BB962C8B-B14F-4D97-AF65-F5344CB8AC3E}">
        <p14:creationId xmlns:p14="http://schemas.microsoft.com/office/powerpoint/2010/main" val="4138980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a:prstGeom prst="rect">
            <a:avLst/>
          </a:prstGeom>
        </p:spPr>
        <p:txBody>
          <a:bodyPr lIns="91411" tIns="45706" rIns="91411" bIns="45706"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8EBAE294-9314-46D6-9D45-D8FABC9812A9}" type="datetimeFigureOut">
              <a:rPr lang="en-US"/>
              <a:pPr>
                <a:defRPr/>
              </a:pPr>
              <a:t>16/11/16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11" tIns="45706" rIns="91411" bIns="45706"/>
          <a:lstStyle>
            <a:lvl1pPr defTabSz="914118"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219BEB94-D19C-474F-A8FC-1EFC29893872}" type="slidenum">
              <a:rPr lang="en-US"/>
              <a:pPr>
                <a:defRPr/>
              </a:pPr>
              <a:t>‹#›</a:t>
            </a:fld>
            <a:endParaRPr lang="en-US"/>
          </a:p>
        </p:txBody>
      </p:sp>
    </p:spTree>
    <p:extLst>
      <p:ext uri="{BB962C8B-B14F-4D97-AF65-F5344CB8AC3E}">
        <p14:creationId xmlns:p14="http://schemas.microsoft.com/office/powerpoint/2010/main" val="3520794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9E928E-6F30-4E40-AB9A-A9EB260313C2}" type="slidenum">
              <a:rPr lang="en-US"/>
              <a:pPr>
                <a:defRPr/>
              </a:pPr>
              <a:t>‹#›</a:t>
            </a:fld>
            <a:endParaRPr lang="en-US"/>
          </a:p>
        </p:txBody>
      </p:sp>
    </p:spTree>
    <p:extLst>
      <p:ext uri="{BB962C8B-B14F-4D97-AF65-F5344CB8AC3E}">
        <p14:creationId xmlns:p14="http://schemas.microsoft.com/office/powerpoint/2010/main" val="31919701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1" tIns="45706" rIns="91411"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A67BD72E-D750-4DF0-BDFE-E39FFD40030E}" type="datetimeFigureOut">
              <a:rPr lang="en-US"/>
              <a:pPr>
                <a:defRPr/>
              </a:pPr>
              <a:t>16/11/16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11" tIns="45706" rIns="91411" bIns="45706"/>
          <a:lstStyle>
            <a:lvl1pPr defTabSz="914118"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631C2DA7-9603-46A7-BB3D-082BD9BE6642}" type="slidenum">
              <a:rPr lang="en-US"/>
              <a:pPr>
                <a:defRPr/>
              </a:pPr>
              <a:t>‹#›</a:t>
            </a:fld>
            <a:endParaRPr lang="en-US"/>
          </a:p>
        </p:txBody>
      </p:sp>
    </p:spTree>
    <p:extLst>
      <p:ext uri="{BB962C8B-B14F-4D97-AF65-F5344CB8AC3E}">
        <p14:creationId xmlns:p14="http://schemas.microsoft.com/office/powerpoint/2010/main" val="3539007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lIns="91411" tIns="45706" rIns="91411" bIns="45706"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91411" tIns="45706" rIns="91411"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F1BD5EF2-6694-4835-A98E-8781A3227BB0}" type="datetimeFigureOut">
              <a:rPr lang="en-US"/>
              <a:pPr>
                <a:defRPr/>
              </a:pPr>
              <a:t>16/11/16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11" tIns="45706" rIns="91411" bIns="45706"/>
          <a:lstStyle>
            <a:lvl1pPr defTabSz="914118"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0B7D252F-22EE-48F9-AFE2-AEBD575D3D82}" type="slidenum">
              <a:rPr lang="en-US"/>
              <a:pPr>
                <a:defRPr/>
              </a:pPr>
              <a:t>‹#›</a:t>
            </a:fld>
            <a:endParaRPr lang="en-US"/>
          </a:p>
        </p:txBody>
      </p:sp>
    </p:spTree>
    <p:extLst>
      <p:ext uri="{BB962C8B-B14F-4D97-AF65-F5344CB8AC3E}">
        <p14:creationId xmlns:p14="http://schemas.microsoft.com/office/powerpoint/2010/main" val="38479819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2C11CA34-E4E7-4560-90EF-730D748CBE11}" type="datetimeFigureOut">
              <a:rPr lang="en-US"/>
              <a:pPr>
                <a:defRPr/>
              </a:pPr>
              <a:t>16/11/16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11" tIns="45706" rIns="91411" bIns="45706"/>
          <a:lstStyle>
            <a:lvl1pPr defTabSz="914118"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1D95D4B5-33C8-4708-803D-EEC8A88FB910}" type="slidenum">
              <a:rPr lang="en-US"/>
              <a:pPr>
                <a:defRPr/>
              </a:pPr>
              <a:t>‹#›</a:t>
            </a:fld>
            <a:endParaRPr lang="en-US"/>
          </a:p>
        </p:txBody>
      </p:sp>
    </p:spTree>
    <p:extLst>
      <p:ext uri="{BB962C8B-B14F-4D97-AF65-F5344CB8AC3E}">
        <p14:creationId xmlns:p14="http://schemas.microsoft.com/office/powerpoint/2010/main" val="6118723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899F6C30-28DF-4F0A-A8D2-3D6E68A1644D}" type="datetimeFigureOut">
              <a:rPr lang="en-US"/>
              <a:pPr>
                <a:defRPr/>
              </a:pPr>
              <a:t>16/11/16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11" tIns="45706" rIns="91411" bIns="45706"/>
          <a:lstStyle>
            <a:lvl1pPr defTabSz="914118"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0EF570A4-D827-4F2F-B661-3AC3B8CC9DDA}" type="slidenum">
              <a:rPr lang="en-US"/>
              <a:pPr>
                <a:defRPr/>
              </a:pPr>
              <a:t>‹#›</a:t>
            </a:fld>
            <a:endParaRPr lang="en-US"/>
          </a:p>
        </p:txBody>
      </p:sp>
    </p:spTree>
    <p:extLst>
      <p:ext uri="{BB962C8B-B14F-4D97-AF65-F5344CB8AC3E}">
        <p14:creationId xmlns:p14="http://schemas.microsoft.com/office/powerpoint/2010/main" val="7440225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a:prstGeom prst="rect">
            <a:avLst/>
          </a:prstGeom>
        </p:spPr>
        <p:txBody>
          <a:bodyPr lIns="91411" tIns="45706" rIns="91411" bIns="4570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5991C708-536F-4852-B222-A23233836B08}" type="datetimeFigureOut">
              <a:rPr lang="en-US"/>
              <a:pPr>
                <a:defRPr/>
              </a:pPr>
              <a:t>16/11/16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11" tIns="45706" rIns="91411" bIns="45706"/>
          <a:lstStyle>
            <a:lvl1pPr defTabSz="914118"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886ADB98-4DF8-4E4F-8FFE-E3B4B9BB03E8}" type="slidenum">
              <a:rPr lang="en-US"/>
              <a:pPr>
                <a:defRPr/>
              </a:pPr>
              <a:t>‹#›</a:t>
            </a:fld>
            <a:endParaRPr lang="en-US"/>
          </a:p>
        </p:txBody>
      </p:sp>
    </p:spTree>
    <p:extLst>
      <p:ext uri="{BB962C8B-B14F-4D97-AF65-F5344CB8AC3E}">
        <p14:creationId xmlns:p14="http://schemas.microsoft.com/office/powerpoint/2010/main" val="13147400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1" tIns="45706" rIns="91411" bIns="45706"/>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1" tIns="45706" rIns="91411" bIns="45706"/>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635DDFFF-946F-4238-9F57-D424320FEF7D}" type="datetimeFigureOut">
              <a:rPr lang="en-US"/>
              <a:pPr>
                <a:defRPr/>
              </a:pPr>
              <a:t>16/11/16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11" tIns="45706" rIns="91411" bIns="45706"/>
          <a:lstStyle>
            <a:lvl1pPr defTabSz="914118"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2E008C16-F8A9-4E1D-B791-497422494CB9}" type="slidenum">
              <a:rPr lang="en-US"/>
              <a:pPr>
                <a:defRPr/>
              </a:pPr>
              <a:t>‹#›</a:t>
            </a:fld>
            <a:endParaRPr lang="en-US"/>
          </a:p>
        </p:txBody>
      </p:sp>
    </p:spTree>
    <p:extLst>
      <p:ext uri="{BB962C8B-B14F-4D97-AF65-F5344CB8AC3E}">
        <p14:creationId xmlns:p14="http://schemas.microsoft.com/office/powerpoint/2010/main" val="36214564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1" tIns="45706" rIns="91411"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43BE1710-801C-4360-B766-98B4EDB74E27}" type="datetimeFigureOut">
              <a:rPr lang="en-US"/>
              <a:pPr>
                <a:defRPr/>
              </a:pPr>
              <a:t>16/11/16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11" tIns="45706" rIns="91411" bIns="45706"/>
          <a:lstStyle>
            <a:lvl1pPr defTabSz="914118"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2B06CC5A-AE22-4211-8C6E-D3CD2F6B517F}" type="slidenum">
              <a:rPr lang="en-US"/>
              <a:pPr>
                <a:defRPr/>
              </a:pPr>
              <a:t>‹#›</a:t>
            </a:fld>
            <a:endParaRPr lang="en-US"/>
          </a:p>
        </p:txBody>
      </p:sp>
    </p:spTree>
    <p:extLst>
      <p:ext uri="{BB962C8B-B14F-4D97-AF65-F5344CB8AC3E}">
        <p14:creationId xmlns:p14="http://schemas.microsoft.com/office/powerpoint/2010/main" val="35789392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a:prstGeom prst="rect">
            <a:avLst/>
          </a:prstGeom>
        </p:spPr>
        <p:txBody>
          <a:bodyPr vert="eaVert" lIns="91411" tIns="45706" rIns="91411"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8FAFC81D-045B-42F7-80A4-EED07CF3A3C0}" type="datetimeFigureOut">
              <a:rPr lang="en-US"/>
              <a:pPr>
                <a:defRPr/>
              </a:pPr>
              <a:t>16/11/16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11" tIns="45706" rIns="91411" bIns="45706"/>
          <a:lstStyle>
            <a:lvl1pPr defTabSz="914118"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11" tIns="45706" rIns="91411" bIns="45706" numCol="1" anchor="t" anchorCtr="0" compatLnSpc="1">
            <a:prstTxWarp prst="textNoShape">
              <a:avLst/>
            </a:prstTxWarp>
          </a:bodyPr>
          <a:lstStyle>
            <a:lvl1pPr defTabSz="912813">
              <a:defRPr sz="1800" smtClean="0">
                <a:solidFill>
                  <a:srgbClr val="000000"/>
                </a:solidFill>
                <a:latin typeface="Calibri" pitchFamily="34" charset="0"/>
              </a:defRPr>
            </a:lvl1pPr>
          </a:lstStyle>
          <a:p>
            <a:pPr>
              <a:defRPr/>
            </a:pPr>
            <a:fld id="{759EEC47-1306-4E1D-8A58-5FA11D77975D}" type="slidenum">
              <a:rPr lang="en-US"/>
              <a:pPr>
                <a:defRPr/>
              </a:pPr>
              <a:t>‹#›</a:t>
            </a:fld>
            <a:endParaRPr lang="en-US"/>
          </a:p>
        </p:txBody>
      </p:sp>
    </p:spTree>
    <p:extLst>
      <p:ext uri="{BB962C8B-B14F-4D97-AF65-F5344CB8AC3E}">
        <p14:creationId xmlns:p14="http://schemas.microsoft.com/office/powerpoint/2010/main" val="12491098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F5D76B-B12C-4D46-B28F-F020554EC07B}" type="slidenum">
              <a:rPr lang="en-US"/>
              <a:pPr>
                <a:defRPr/>
              </a:pPr>
              <a:t>‹#›</a:t>
            </a:fld>
            <a:endParaRPr lang="en-US"/>
          </a:p>
        </p:txBody>
      </p:sp>
    </p:spTree>
    <p:extLst>
      <p:ext uri="{BB962C8B-B14F-4D97-AF65-F5344CB8AC3E}">
        <p14:creationId xmlns:p14="http://schemas.microsoft.com/office/powerpoint/2010/main" val="8152661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BA0A3-635A-4EBC-A6B1-B775E2BC70CF}" type="slidenum">
              <a:rPr lang="en-US"/>
              <a:pPr>
                <a:defRPr/>
              </a:pPr>
              <a:t>‹#›</a:t>
            </a:fld>
            <a:endParaRPr lang="en-US"/>
          </a:p>
        </p:txBody>
      </p:sp>
    </p:spTree>
    <p:extLst>
      <p:ext uri="{BB962C8B-B14F-4D97-AF65-F5344CB8AC3E}">
        <p14:creationId xmlns:p14="http://schemas.microsoft.com/office/powerpoint/2010/main" val="3068485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A443D-BB7A-4F81-A6C2-CACF137C27DC}" type="slidenum">
              <a:rPr lang="en-US"/>
              <a:pPr>
                <a:defRPr/>
              </a:pPr>
              <a:t>‹#›</a:t>
            </a:fld>
            <a:endParaRPr lang="en-US"/>
          </a:p>
        </p:txBody>
      </p:sp>
    </p:spTree>
    <p:extLst>
      <p:ext uri="{BB962C8B-B14F-4D97-AF65-F5344CB8AC3E}">
        <p14:creationId xmlns:p14="http://schemas.microsoft.com/office/powerpoint/2010/main" val="18049054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D58717-C424-46CF-BFB8-5CC9F8FD9311}" type="slidenum">
              <a:rPr lang="en-US"/>
              <a:pPr>
                <a:defRPr/>
              </a:pPr>
              <a:t>‹#›</a:t>
            </a:fld>
            <a:endParaRPr lang="en-US"/>
          </a:p>
        </p:txBody>
      </p:sp>
    </p:spTree>
    <p:extLst>
      <p:ext uri="{BB962C8B-B14F-4D97-AF65-F5344CB8AC3E}">
        <p14:creationId xmlns:p14="http://schemas.microsoft.com/office/powerpoint/2010/main" val="20539272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931B3D-05A7-4E19-A7BB-E03C2025547F}" type="slidenum">
              <a:rPr lang="en-US"/>
              <a:pPr>
                <a:defRPr/>
              </a:pPr>
              <a:t>‹#›</a:t>
            </a:fld>
            <a:endParaRPr lang="en-US"/>
          </a:p>
        </p:txBody>
      </p:sp>
    </p:spTree>
    <p:extLst>
      <p:ext uri="{BB962C8B-B14F-4D97-AF65-F5344CB8AC3E}">
        <p14:creationId xmlns:p14="http://schemas.microsoft.com/office/powerpoint/2010/main" val="25493327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DDE03B2-CF4B-44DF-9A7A-EE6829A96751}" type="slidenum">
              <a:rPr lang="en-US"/>
              <a:pPr>
                <a:defRPr/>
              </a:pPr>
              <a:t>‹#›</a:t>
            </a:fld>
            <a:endParaRPr lang="en-US"/>
          </a:p>
        </p:txBody>
      </p:sp>
    </p:spTree>
    <p:extLst>
      <p:ext uri="{BB962C8B-B14F-4D97-AF65-F5344CB8AC3E}">
        <p14:creationId xmlns:p14="http://schemas.microsoft.com/office/powerpoint/2010/main" val="6197463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3F62E0-FEE6-4BEE-94C9-4CDBB18E2FD1}" type="slidenum">
              <a:rPr lang="en-US"/>
              <a:pPr>
                <a:defRPr/>
              </a:pPr>
              <a:t>‹#›</a:t>
            </a:fld>
            <a:endParaRPr lang="en-US"/>
          </a:p>
        </p:txBody>
      </p:sp>
    </p:spTree>
    <p:extLst>
      <p:ext uri="{BB962C8B-B14F-4D97-AF65-F5344CB8AC3E}">
        <p14:creationId xmlns:p14="http://schemas.microsoft.com/office/powerpoint/2010/main" val="17545134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370F91-E92F-4407-9146-F7BC16B3188D}" type="slidenum">
              <a:rPr lang="en-US"/>
              <a:pPr>
                <a:defRPr/>
              </a:pPr>
              <a:t>‹#›</a:t>
            </a:fld>
            <a:endParaRPr lang="en-US"/>
          </a:p>
        </p:txBody>
      </p:sp>
    </p:spTree>
    <p:extLst>
      <p:ext uri="{BB962C8B-B14F-4D97-AF65-F5344CB8AC3E}">
        <p14:creationId xmlns:p14="http://schemas.microsoft.com/office/powerpoint/2010/main" val="31834278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3FB313-DF63-4390-9868-1656659A3138}" type="slidenum">
              <a:rPr lang="en-US"/>
              <a:pPr>
                <a:defRPr/>
              </a:pPr>
              <a:t>‹#›</a:t>
            </a:fld>
            <a:endParaRPr lang="en-US"/>
          </a:p>
        </p:txBody>
      </p:sp>
    </p:spTree>
    <p:extLst>
      <p:ext uri="{BB962C8B-B14F-4D97-AF65-F5344CB8AC3E}">
        <p14:creationId xmlns:p14="http://schemas.microsoft.com/office/powerpoint/2010/main" val="39304972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A75CC8-41FC-4DAA-87D3-DF93AF393E53}" type="slidenum">
              <a:rPr lang="en-US"/>
              <a:pPr>
                <a:defRPr/>
              </a:pPr>
              <a:t>‹#›</a:t>
            </a:fld>
            <a:endParaRPr lang="en-US"/>
          </a:p>
        </p:txBody>
      </p:sp>
    </p:spTree>
    <p:extLst>
      <p:ext uri="{BB962C8B-B14F-4D97-AF65-F5344CB8AC3E}">
        <p14:creationId xmlns:p14="http://schemas.microsoft.com/office/powerpoint/2010/main" val="40448187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89982E-B8E9-40D7-BCBA-5A00C9C78FAF}" type="slidenum">
              <a:rPr lang="en-US"/>
              <a:pPr>
                <a:defRPr/>
              </a:pPr>
              <a:t>‹#›</a:t>
            </a:fld>
            <a:endParaRPr lang="en-US"/>
          </a:p>
        </p:txBody>
      </p:sp>
    </p:spTree>
    <p:extLst>
      <p:ext uri="{BB962C8B-B14F-4D97-AF65-F5344CB8AC3E}">
        <p14:creationId xmlns:p14="http://schemas.microsoft.com/office/powerpoint/2010/main" val="10168440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D5CA68-759C-41C0-8539-A4ED69C3C690}" type="slidenum">
              <a:rPr lang="en-US"/>
              <a:pPr>
                <a:defRPr/>
              </a:pPr>
              <a:t>‹#›</a:t>
            </a:fld>
            <a:endParaRPr lang="en-US"/>
          </a:p>
        </p:txBody>
      </p:sp>
    </p:spTree>
    <p:extLst>
      <p:ext uri="{BB962C8B-B14F-4D97-AF65-F5344CB8AC3E}">
        <p14:creationId xmlns:p14="http://schemas.microsoft.com/office/powerpoint/2010/main" val="25412392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1" hangingPunct="1">
              <a:defRPr smtClean="0"/>
            </a:lvl1pPr>
          </a:lstStyle>
          <a:p>
            <a:pPr>
              <a:defRPr/>
            </a:pPr>
            <a:fld id="{515B6836-4ADA-4871-9FE9-85F4F0BA5BCD}" type="slidenum">
              <a:rPr lang="en-US"/>
              <a:pPr>
                <a:defRPr/>
              </a:pPr>
              <a:t>‹#›</a:t>
            </a:fld>
            <a:endParaRPr lang="en-US"/>
          </a:p>
        </p:txBody>
      </p:sp>
    </p:spTree>
    <p:extLst>
      <p:ext uri="{BB962C8B-B14F-4D97-AF65-F5344CB8AC3E}">
        <p14:creationId xmlns:p14="http://schemas.microsoft.com/office/powerpoint/2010/main" val="131299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6754C3-FF10-40B8-A3FC-F34FA5FB6568}" type="slidenum">
              <a:rPr lang="en-US"/>
              <a:pPr>
                <a:defRPr/>
              </a:pPr>
              <a:t>‹#›</a:t>
            </a:fld>
            <a:endParaRPr lang="en-US"/>
          </a:p>
        </p:txBody>
      </p:sp>
    </p:spTree>
    <p:extLst>
      <p:ext uri="{BB962C8B-B14F-4D97-AF65-F5344CB8AC3E}">
        <p14:creationId xmlns:p14="http://schemas.microsoft.com/office/powerpoint/2010/main" val="7526381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1" hangingPunct="1">
              <a:defRPr smtClean="0"/>
            </a:lvl1pPr>
          </a:lstStyle>
          <a:p>
            <a:pPr>
              <a:defRPr/>
            </a:pPr>
            <a:fld id="{F75F51A5-556B-43B4-9AB7-B58F65D4F762}" type="slidenum">
              <a:rPr lang="en-US"/>
              <a:pPr>
                <a:defRPr/>
              </a:pPr>
              <a:t>‹#›</a:t>
            </a:fld>
            <a:endParaRPr lang="en-US"/>
          </a:p>
        </p:txBody>
      </p:sp>
    </p:spTree>
    <p:extLst>
      <p:ext uri="{BB962C8B-B14F-4D97-AF65-F5344CB8AC3E}">
        <p14:creationId xmlns:p14="http://schemas.microsoft.com/office/powerpoint/2010/main" val="31364369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1" hangingPunct="1">
              <a:defRPr smtClean="0"/>
            </a:lvl1pPr>
          </a:lstStyle>
          <a:p>
            <a:pPr>
              <a:defRPr/>
            </a:pPr>
            <a:fld id="{D9FE894E-3F5C-4311-AA26-B3130B3F5372}" type="slidenum">
              <a:rPr lang="en-US"/>
              <a:pPr>
                <a:defRPr/>
              </a:pPr>
              <a:t>‹#›</a:t>
            </a:fld>
            <a:endParaRPr lang="en-US"/>
          </a:p>
        </p:txBody>
      </p:sp>
    </p:spTree>
    <p:extLst>
      <p:ext uri="{BB962C8B-B14F-4D97-AF65-F5344CB8AC3E}">
        <p14:creationId xmlns:p14="http://schemas.microsoft.com/office/powerpoint/2010/main" val="9622263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6" name="Footer Placeholder 5"/>
          <p:cNvSpPr>
            <a:spLocks noGrp="1"/>
          </p:cNvSpPr>
          <p:nvPr>
            <p:ph type="ftr" sz="quarter" idx="11"/>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1" hangingPunct="1">
              <a:defRPr smtClean="0"/>
            </a:lvl1pPr>
          </a:lstStyle>
          <a:p>
            <a:pPr>
              <a:defRPr/>
            </a:pPr>
            <a:fld id="{BDD500F8-FE14-4C45-B9D6-A6FA708C2BB8}" type="slidenum">
              <a:rPr lang="en-US"/>
              <a:pPr>
                <a:defRPr/>
              </a:pPr>
              <a:t>‹#›</a:t>
            </a:fld>
            <a:endParaRPr lang="en-US"/>
          </a:p>
        </p:txBody>
      </p:sp>
    </p:spTree>
    <p:extLst>
      <p:ext uri="{BB962C8B-B14F-4D97-AF65-F5344CB8AC3E}">
        <p14:creationId xmlns:p14="http://schemas.microsoft.com/office/powerpoint/2010/main" val="10793313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8" name="Footer Placeholder 7"/>
          <p:cNvSpPr>
            <a:spLocks noGrp="1"/>
          </p:cNvSpPr>
          <p:nvPr>
            <p:ph type="ftr" sz="quarter" idx="11"/>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1" hangingPunct="1">
              <a:defRPr smtClean="0"/>
            </a:lvl1pPr>
          </a:lstStyle>
          <a:p>
            <a:pPr>
              <a:defRPr/>
            </a:pPr>
            <a:fld id="{48A6F73C-3D76-46C3-BD95-44B3B638FAEB}" type="slidenum">
              <a:rPr lang="en-US"/>
              <a:pPr>
                <a:defRPr/>
              </a:pPr>
              <a:t>‹#›</a:t>
            </a:fld>
            <a:endParaRPr lang="en-US"/>
          </a:p>
        </p:txBody>
      </p:sp>
    </p:spTree>
    <p:extLst>
      <p:ext uri="{BB962C8B-B14F-4D97-AF65-F5344CB8AC3E}">
        <p14:creationId xmlns:p14="http://schemas.microsoft.com/office/powerpoint/2010/main" val="42040396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4" name="Footer Placeholder 3"/>
          <p:cNvSpPr>
            <a:spLocks noGrp="1"/>
          </p:cNvSpPr>
          <p:nvPr>
            <p:ph type="ftr" sz="quarter" idx="11"/>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1" hangingPunct="1">
              <a:defRPr smtClean="0"/>
            </a:lvl1pPr>
          </a:lstStyle>
          <a:p>
            <a:pPr>
              <a:defRPr/>
            </a:pPr>
            <a:fld id="{30FBA389-8E4D-4E51-9E58-EC67654D7A51}" type="slidenum">
              <a:rPr lang="en-US"/>
              <a:pPr>
                <a:defRPr/>
              </a:pPr>
              <a:t>‹#›</a:t>
            </a:fld>
            <a:endParaRPr lang="en-US"/>
          </a:p>
        </p:txBody>
      </p:sp>
    </p:spTree>
    <p:extLst>
      <p:ext uri="{BB962C8B-B14F-4D97-AF65-F5344CB8AC3E}">
        <p14:creationId xmlns:p14="http://schemas.microsoft.com/office/powerpoint/2010/main" val="41226432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3" name="Footer Placeholder 2"/>
          <p:cNvSpPr>
            <a:spLocks noGrp="1"/>
          </p:cNvSpPr>
          <p:nvPr>
            <p:ph type="ftr" sz="quarter" idx="11"/>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1" hangingPunct="1">
              <a:defRPr smtClean="0"/>
            </a:lvl1pPr>
          </a:lstStyle>
          <a:p>
            <a:pPr>
              <a:defRPr/>
            </a:pPr>
            <a:fld id="{5B2BFF54-8339-4B20-B9ED-C98A08987601}" type="slidenum">
              <a:rPr lang="en-US"/>
              <a:pPr>
                <a:defRPr/>
              </a:pPr>
              <a:t>‹#›</a:t>
            </a:fld>
            <a:endParaRPr lang="en-US"/>
          </a:p>
        </p:txBody>
      </p:sp>
    </p:spTree>
    <p:extLst>
      <p:ext uri="{BB962C8B-B14F-4D97-AF65-F5344CB8AC3E}">
        <p14:creationId xmlns:p14="http://schemas.microsoft.com/office/powerpoint/2010/main" val="7110646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6" name="Footer Placeholder 5"/>
          <p:cNvSpPr>
            <a:spLocks noGrp="1"/>
          </p:cNvSpPr>
          <p:nvPr>
            <p:ph type="ftr" sz="quarter" idx="11"/>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1" hangingPunct="1">
              <a:defRPr smtClean="0"/>
            </a:lvl1pPr>
          </a:lstStyle>
          <a:p>
            <a:pPr>
              <a:defRPr/>
            </a:pPr>
            <a:fld id="{BF54ED9F-7FA3-419B-AD48-BA5B3965FA17}" type="slidenum">
              <a:rPr lang="en-US"/>
              <a:pPr>
                <a:defRPr/>
              </a:pPr>
              <a:t>‹#›</a:t>
            </a:fld>
            <a:endParaRPr lang="en-US"/>
          </a:p>
        </p:txBody>
      </p:sp>
    </p:spTree>
    <p:extLst>
      <p:ext uri="{BB962C8B-B14F-4D97-AF65-F5344CB8AC3E}">
        <p14:creationId xmlns:p14="http://schemas.microsoft.com/office/powerpoint/2010/main" val="42014259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6" name="Footer Placeholder 5"/>
          <p:cNvSpPr>
            <a:spLocks noGrp="1"/>
          </p:cNvSpPr>
          <p:nvPr>
            <p:ph type="ftr" sz="quarter" idx="11"/>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1" hangingPunct="1">
              <a:defRPr smtClean="0"/>
            </a:lvl1pPr>
          </a:lstStyle>
          <a:p>
            <a:pPr>
              <a:defRPr/>
            </a:pPr>
            <a:fld id="{6BC91234-0241-4582-81A2-42F3E9AA542B}" type="slidenum">
              <a:rPr lang="en-US"/>
              <a:pPr>
                <a:defRPr/>
              </a:pPr>
              <a:t>‹#›</a:t>
            </a:fld>
            <a:endParaRPr lang="en-US"/>
          </a:p>
        </p:txBody>
      </p:sp>
    </p:spTree>
    <p:extLst>
      <p:ext uri="{BB962C8B-B14F-4D97-AF65-F5344CB8AC3E}">
        <p14:creationId xmlns:p14="http://schemas.microsoft.com/office/powerpoint/2010/main" val="23022293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1" hangingPunct="1">
              <a:defRPr smtClean="0"/>
            </a:lvl1pPr>
          </a:lstStyle>
          <a:p>
            <a:pPr>
              <a:defRPr/>
            </a:pPr>
            <a:fld id="{B3C46936-A76E-4837-BD45-0E61F01E3AB3}" type="slidenum">
              <a:rPr lang="en-US"/>
              <a:pPr>
                <a:defRPr/>
              </a:pPr>
              <a:t>‹#›</a:t>
            </a:fld>
            <a:endParaRPr lang="en-US"/>
          </a:p>
        </p:txBody>
      </p:sp>
    </p:spTree>
    <p:extLst>
      <p:ext uri="{BB962C8B-B14F-4D97-AF65-F5344CB8AC3E}">
        <p14:creationId xmlns:p14="http://schemas.microsoft.com/office/powerpoint/2010/main" val="42437295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5" name="Footer Placeholder 4"/>
          <p:cNvSpPr>
            <a:spLocks noGrp="1"/>
          </p:cNvSpPr>
          <p:nvPr>
            <p:ph type="ftr" sz="quarter" idx="11"/>
          </p:nvPr>
        </p:nvSpPr>
        <p:spPr/>
        <p:txBody>
          <a:bodyPr/>
          <a:lstStyle>
            <a:lvl1pPr defTabSz="914400" eaLnBrk="1" hangingPunct="1">
              <a:defRPr>
                <a:latin typeface="Arial"/>
                <a:ea typeface="ＭＳ Ｐゴシック"/>
                <a:cs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1" hangingPunct="1">
              <a:defRPr smtClean="0"/>
            </a:lvl1pPr>
          </a:lstStyle>
          <a:p>
            <a:pPr>
              <a:defRPr/>
            </a:pPr>
            <a:fld id="{B716EC1C-45C5-4236-9307-D5EC6178856E}" type="slidenum">
              <a:rPr lang="en-US"/>
              <a:pPr>
                <a:defRPr/>
              </a:pPr>
              <a:t>‹#›</a:t>
            </a:fld>
            <a:endParaRPr lang="en-US"/>
          </a:p>
        </p:txBody>
      </p:sp>
    </p:spTree>
    <p:extLst>
      <p:ext uri="{BB962C8B-B14F-4D97-AF65-F5344CB8AC3E}">
        <p14:creationId xmlns:p14="http://schemas.microsoft.com/office/powerpoint/2010/main" val="2840475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22F3BC-B409-48A8-A437-20443E100A6D}" type="slidenum">
              <a:rPr lang="en-US"/>
              <a:pPr>
                <a:defRPr/>
              </a:pPr>
              <a:t>‹#›</a:t>
            </a:fld>
            <a:endParaRPr lang="en-US"/>
          </a:p>
        </p:txBody>
      </p:sp>
    </p:spTree>
    <p:extLst>
      <p:ext uri="{BB962C8B-B14F-4D97-AF65-F5344CB8AC3E}">
        <p14:creationId xmlns:p14="http://schemas.microsoft.com/office/powerpoint/2010/main" val="886713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4"/>
            <a:ext cx="6400354" cy="1752451"/>
          </a:xfrm>
        </p:spPr>
        <p:txBody>
          <a:bodyPr/>
          <a:lstStyle>
            <a:lvl1pPr marL="0" indent="0" algn="ctr">
              <a:buNone/>
              <a:defRPr/>
            </a:lvl1pPr>
            <a:lvl2pPr marL="321341" indent="0" algn="ctr">
              <a:buNone/>
              <a:defRPr/>
            </a:lvl2pPr>
            <a:lvl3pPr marL="642684" indent="0" algn="ctr">
              <a:buNone/>
              <a:defRPr/>
            </a:lvl3pPr>
            <a:lvl4pPr marL="964025" indent="0" algn="ctr">
              <a:buNone/>
              <a:defRPr/>
            </a:lvl4pPr>
            <a:lvl5pPr marL="1285368" indent="0" algn="ctr">
              <a:buNone/>
              <a:defRPr/>
            </a:lvl5pPr>
            <a:lvl6pPr marL="1606711" indent="0" algn="ctr">
              <a:buNone/>
              <a:defRPr/>
            </a:lvl6pPr>
            <a:lvl7pPr marL="1928052" indent="0" algn="ctr">
              <a:buNone/>
              <a:defRPr/>
            </a:lvl7pPr>
            <a:lvl8pPr marL="2249396" indent="0" algn="ctr">
              <a:buNone/>
              <a:defRPr/>
            </a:lvl8pPr>
            <a:lvl9pPr marL="257073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51876371"/>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5456837"/>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41" indent="0">
              <a:buNone/>
              <a:defRPr sz="1300"/>
            </a:lvl2pPr>
            <a:lvl3pPr marL="642684" indent="0">
              <a:buNone/>
              <a:defRPr sz="1100"/>
            </a:lvl3pPr>
            <a:lvl4pPr marL="964025" indent="0">
              <a:buNone/>
              <a:defRPr sz="1000"/>
            </a:lvl4pPr>
            <a:lvl5pPr marL="1285368" indent="0">
              <a:buNone/>
              <a:defRPr sz="1000"/>
            </a:lvl5pPr>
            <a:lvl6pPr marL="1606711" indent="0">
              <a:buNone/>
              <a:defRPr sz="1000"/>
            </a:lvl6pPr>
            <a:lvl7pPr marL="1928052" indent="0">
              <a:buNone/>
              <a:defRPr sz="1000"/>
            </a:lvl7pPr>
            <a:lvl8pPr marL="2249396" indent="0">
              <a:buNone/>
              <a:defRPr sz="1000"/>
            </a:lvl8pPr>
            <a:lvl9pPr marL="2570738" indent="0">
              <a:buNone/>
              <a:defRPr sz="1000"/>
            </a:lvl9pPr>
          </a:lstStyle>
          <a:p>
            <a:pPr lvl="0"/>
            <a:r>
              <a:rPr lang="en-US" smtClean="0"/>
              <a:t>Click to edit Master text styles</a:t>
            </a:r>
          </a:p>
        </p:txBody>
      </p:sp>
    </p:spTree>
    <p:extLst>
      <p:ext uri="{BB962C8B-B14F-4D97-AF65-F5344CB8AC3E}">
        <p14:creationId xmlns:p14="http://schemas.microsoft.com/office/powerpoint/2010/main" val="1773640493"/>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155173"/>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41" indent="0">
              <a:buNone/>
              <a:defRPr sz="1400" b="1"/>
            </a:lvl2pPr>
            <a:lvl3pPr marL="642684" indent="0">
              <a:buNone/>
              <a:defRPr sz="1300" b="1"/>
            </a:lvl3pPr>
            <a:lvl4pPr marL="964025" indent="0">
              <a:buNone/>
              <a:defRPr sz="1100" b="1"/>
            </a:lvl4pPr>
            <a:lvl5pPr marL="1285368" indent="0">
              <a:buNone/>
              <a:defRPr sz="1100" b="1"/>
            </a:lvl5pPr>
            <a:lvl6pPr marL="1606711" indent="0">
              <a:buNone/>
              <a:defRPr sz="1100" b="1"/>
            </a:lvl6pPr>
            <a:lvl7pPr marL="1928052" indent="0">
              <a:buNone/>
              <a:defRPr sz="1100" b="1"/>
            </a:lvl7pPr>
            <a:lvl8pPr marL="2249396" indent="0">
              <a:buNone/>
              <a:defRPr sz="1100" b="1"/>
            </a:lvl8pPr>
            <a:lvl9pPr marL="257073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8881330"/>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1160840"/>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672940"/>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4" y="273480"/>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4" y="1435448"/>
            <a:ext cx="3008189" cy="469031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Tree>
    <p:extLst>
      <p:ext uri="{BB962C8B-B14F-4D97-AF65-F5344CB8AC3E}">
        <p14:creationId xmlns:p14="http://schemas.microsoft.com/office/powerpoint/2010/main" val="4159809342"/>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2"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2" y="612800"/>
            <a:ext cx="5486177" cy="4114354"/>
          </a:xfrm>
        </p:spPr>
        <p:txBody>
          <a:bodyPr/>
          <a:lstStyle>
            <a:lvl1pPr marL="0" indent="0">
              <a:buNone/>
              <a:defRPr sz="2200"/>
            </a:lvl1pPr>
            <a:lvl2pPr marL="321341" indent="0">
              <a:buNone/>
              <a:defRPr sz="2000"/>
            </a:lvl2pPr>
            <a:lvl3pPr marL="642684" indent="0">
              <a:buNone/>
              <a:defRPr sz="1700"/>
            </a:lvl3pPr>
            <a:lvl4pPr marL="964025" indent="0">
              <a:buNone/>
              <a:defRPr sz="1400"/>
            </a:lvl4pPr>
            <a:lvl5pPr marL="1285368" indent="0">
              <a:buNone/>
              <a:defRPr sz="1400"/>
            </a:lvl5pPr>
            <a:lvl6pPr marL="1606711" indent="0">
              <a:buNone/>
              <a:defRPr sz="1400"/>
            </a:lvl6pPr>
            <a:lvl7pPr marL="1928052" indent="0">
              <a:buNone/>
              <a:defRPr sz="1400"/>
            </a:lvl7pPr>
            <a:lvl8pPr marL="2249396" indent="0">
              <a:buNone/>
              <a:defRPr sz="1400"/>
            </a:lvl8pPr>
            <a:lvl9pPr marL="2570738" indent="0">
              <a:buNone/>
              <a:defRPr sz="1400"/>
            </a:lvl9pPr>
          </a:lstStyle>
          <a:p>
            <a:pPr lvl="0"/>
            <a:endParaRPr lang="en-US" noProof="0">
              <a:sym typeface="Gill Sans" charset="0"/>
            </a:endParaRPr>
          </a:p>
        </p:txBody>
      </p:sp>
      <p:sp>
        <p:nvSpPr>
          <p:cNvPr id="4" name="Text Placeholder 3"/>
          <p:cNvSpPr>
            <a:spLocks noGrp="1"/>
          </p:cNvSpPr>
          <p:nvPr>
            <p:ph type="body" sz="half" idx="2"/>
          </p:nvPr>
        </p:nvSpPr>
        <p:spPr>
          <a:xfrm>
            <a:off x="1792642" y="5367860"/>
            <a:ext cx="5486177" cy="804788"/>
          </a:xfrm>
        </p:spPr>
        <p:txBody>
          <a:bodyPr/>
          <a:lstStyle>
            <a:lvl1pPr marL="0" indent="0">
              <a:buNone/>
              <a:defRPr sz="1000"/>
            </a:lvl1pPr>
            <a:lvl2pPr marL="321341" indent="0">
              <a:buNone/>
              <a:defRPr sz="800"/>
            </a:lvl2pPr>
            <a:lvl3pPr marL="642684" indent="0">
              <a:buNone/>
              <a:defRPr sz="700"/>
            </a:lvl3pPr>
            <a:lvl4pPr marL="964025" indent="0">
              <a:buNone/>
              <a:defRPr sz="600"/>
            </a:lvl4pPr>
            <a:lvl5pPr marL="1285368" indent="0">
              <a:buNone/>
              <a:defRPr sz="600"/>
            </a:lvl5pPr>
            <a:lvl6pPr marL="1606711" indent="0">
              <a:buNone/>
              <a:defRPr sz="600"/>
            </a:lvl6pPr>
            <a:lvl7pPr marL="1928052" indent="0">
              <a:buNone/>
              <a:defRPr sz="600"/>
            </a:lvl7pPr>
            <a:lvl8pPr marL="2249396" indent="0">
              <a:buNone/>
              <a:defRPr sz="600"/>
            </a:lvl8pPr>
            <a:lvl9pPr marL="2570738" indent="0">
              <a:buNone/>
              <a:defRPr sz="600"/>
            </a:lvl9pPr>
          </a:lstStyle>
          <a:p>
            <a:pPr lvl="0"/>
            <a:r>
              <a:rPr lang="en-US" smtClean="0"/>
              <a:t>Click to edit Master text styles</a:t>
            </a:r>
          </a:p>
        </p:txBody>
      </p:sp>
    </p:spTree>
    <p:extLst>
      <p:ext uri="{BB962C8B-B14F-4D97-AF65-F5344CB8AC3E}">
        <p14:creationId xmlns:p14="http://schemas.microsoft.com/office/powerpoint/2010/main" val="1958822552"/>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6262549"/>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BEB319-1F4A-48E1-8963-BD5D15CDD1DF}" type="slidenum">
              <a:rPr lang="en-US"/>
              <a:pPr>
                <a:defRPr/>
              </a:pPr>
              <a:t>‹#›</a:t>
            </a:fld>
            <a:endParaRPr lang="en-US"/>
          </a:p>
        </p:txBody>
      </p:sp>
    </p:spTree>
    <p:extLst>
      <p:ext uri="{BB962C8B-B14F-4D97-AF65-F5344CB8AC3E}">
        <p14:creationId xmlns:p14="http://schemas.microsoft.com/office/powerpoint/2010/main" val="5483033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6" y="0"/>
            <a:ext cx="5411391"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3350168"/>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59" indent="0" algn="ctr">
              <a:buNone/>
              <a:defRPr/>
            </a:lvl2pPr>
            <a:lvl3pPr marL="914118" indent="0" algn="ctr">
              <a:buNone/>
              <a:defRPr/>
            </a:lvl3pPr>
            <a:lvl4pPr marL="1371180" indent="0" algn="ctr">
              <a:buNone/>
              <a:defRPr/>
            </a:lvl4pPr>
            <a:lvl5pPr marL="1828239" indent="0" algn="ctr">
              <a:buNone/>
              <a:defRPr/>
            </a:lvl5pPr>
            <a:lvl6pPr marL="2285298" indent="0" algn="ctr">
              <a:buNone/>
              <a:defRPr/>
            </a:lvl6pPr>
            <a:lvl7pPr marL="2742360" indent="0" algn="ctr">
              <a:buNone/>
              <a:defRPr/>
            </a:lvl7pPr>
            <a:lvl8pPr marL="3199416" indent="0" algn="ctr">
              <a:buNone/>
              <a:defRPr/>
            </a:lvl8pPr>
            <a:lvl9pPr marL="365647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05E13A6F-4FAC-44E7-AC6A-2C0020267A75}" type="slidenum">
              <a:rPr lang="en-US"/>
              <a:pPr>
                <a:defRPr/>
              </a:pPr>
              <a:t>‹#›</a:t>
            </a:fld>
            <a:endParaRPr lang="en-US"/>
          </a:p>
        </p:txBody>
      </p:sp>
    </p:spTree>
    <p:extLst>
      <p:ext uri="{BB962C8B-B14F-4D97-AF65-F5344CB8AC3E}">
        <p14:creationId xmlns:p14="http://schemas.microsoft.com/office/powerpoint/2010/main" val="9506263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BB56A72E-0B77-433C-80C5-27916A993833}" type="slidenum">
              <a:rPr lang="en-US"/>
              <a:pPr>
                <a:defRPr/>
              </a:pPr>
              <a:t>‹#›</a:t>
            </a:fld>
            <a:endParaRPr lang="en-US"/>
          </a:p>
        </p:txBody>
      </p:sp>
    </p:spTree>
    <p:extLst>
      <p:ext uri="{BB962C8B-B14F-4D97-AF65-F5344CB8AC3E}">
        <p14:creationId xmlns:p14="http://schemas.microsoft.com/office/powerpoint/2010/main" val="10005653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7059" indent="0">
              <a:buNone/>
              <a:defRPr sz="1800"/>
            </a:lvl2pPr>
            <a:lvl3pPr marL="914118" indent="0">
              <a:buNone/>
              <a:defRPr sz="1600"/>
            </a:lvl3pPr>
            <a:lvl4pPr marL="1371180" indent="0">
              <a:buNone/>
              <a:defRPr sz="1400"/>
            </a:lvl4pPr>
            <a:lvl5pPr marL="1828239" indent="0">
              <a:buNone/>
              <a:defRPr sz="1400"/>
            </a:lvl5pPr>
            <a:lvl6pPr marL="2285298" indent="0">
              <a:buNone/>
              <a:defRPr sz="1400"/>
            </a:lvl6pPr>
            <a:lvl7pPr marL="2742360" indent="0">
              <a:buNone/>
              <a:defRPr sz="1400"/>
            </a:lvl7pPr>
            <a:lvl8pPr marL="3199416" indent="0">
              <a:buNone/>
              <a:defRPr sz="1400"/>
            </a:lvl8pPr>
            <a:lvl9pPr marL="365647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9EDE1E9A-32BD-4012-8A35-D758F18B7CB9}" type="slidenum">
              <a:rPr lang="en-US"/>
              <a:pPr>
                <a:defRPr/>
              </a:pPr>
              <a:t>‹#›</a:t>
            </a:fld>
            <a:endParaRPr lang="en-US"/>
          </a:p>
        </p:txBody>
      </p:sp>
    </p:spTree>
    <p:extLst>
      <p:ext uri="{BB962C8B-B14F-4D97-AF65-F5344CB8AC3E}">
        <p14:creationId xmlns:p14="http://schemas.microsoft.com/office/powerpoint/2010/main" val="33286127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1" hangingPunct="1">
              <a:defRPr smtClean="0"/>
            </a:lvl1pPr>
          </a:lstStyle>
          <a:p>
            <a:pPr>
              <a:defRPr/>
            </a:pPr>
            <a:fld id="{56995A48-224A-47C1-823C-B069B625690C}" type="slidenum">
              <a:rPr lang="en-US"/>
              <a:pPr>
                <a:defRPr/>
              </a:pPr>
              <a:t>‹#›</a:t>
            </a:fld>
            <a:endParaRPr lang="en-US"/>
          </a:p>
        </p:txBody>
      </p:sp>
    </p:spTree>
    <p:extLst>
      <p:ext uri="{BB962C8B-B14F-4D97-AF65-F5344CB8AC3E}">
        <p14:creationId xmlns:p14="http://schemas.microsoft.com/office/powerpoint/2010/main" val="39316900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eaLnBrk="1" hangingPunct="1">
              <a:defRPr smtClean="0"/>
            </a:lvl1pPr>
          </a:lstStyle>
          <a:p>
            <a:pPr>
              <a:defRPr/>
            </a:pPr>
            <a:fld id="{06FF0D6C-8656-4974-B626-48369C6E3C62}" type="slidenum">
              <a:rPr lang="en-US"/>
              <a:pPr>
                <a:defRPr/>
              </a:pPr>
              <a:t>‹#›</a:t>
            </a:fld>
            <a:endParaRPr lang="en-US"/>
          </a:p>
        </p:txBody>
      </p:sp>
    </p:spTree>
    <p:extLst>
      <p:ext uri="{BB962C8B-B14F-4D97-AF65-F5344CB8AC3E}">
        <p14:creationId xmlns:p14="http://schemas.microsoft.com/office/powerpoint/2010/main" val="6184120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eaLnBrk="1" hangingPunct="1">
              <a:defRPr smtClean="0"/>
            </a:lvl1pPr>
          </a:lstStyle>
          <a:p>
            <a:pPr>
              <a:defRPr/>
            </a:pPr>
            <a:fld id="{165E6CD2-C426-412C-B442-A81B37C39B54}" type="slidenum">
              <a:rPr lang="en-US"/>
              <a:pPr>
                <a:defRPr/>
              </a:pPr>
              <a:t>‹#›</a:t>
            </a:fld>
            <a:endParaRPr lang="en-US"/>
          </a:p>
        </p:txBody>
      </p:sp>
    </p:spTree>
    <p:extLst>
      <p:ext uri="{BB962C8B-B14F-4D97-AF65-F5344CB8AC3E}">
        <p14:creationId xmlns:p14="http://schemas.microsoft.com/office/powerpoint/2010/main" val="6267356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1" hangingPunct="1">
              <a:defRPr smtClean="0"/>
            </a:lvl1pPr>
          </a:lstStyle>
          <a:p>
            <a:pPr>
              <a:defRPr/>
            </a:pPr>
            <a:fld id="{083BAA5A-E17E-4290-BF12-4EF48C0B8C93}" type="slidenum">
              <a:rPr lang="en-US"/>
              <a:pPr>
                <a:defRPr/>
              </a:pPr>
              <a:t>‹#›</a:t>
            </a:fld>
            <a:endParaRPr lang="en-US"/>
          </a:p>
        </p:txBody>
      </p:sp>
    </p:spTree>
    <p:extLst>
      <p:ext uri="{BB962C8B-B14F-4D97-AF65-F5344CB8AC3E}">
        <p14:creationId xmlns:p14="http://schemas.microsoft.com/office/powerpoint/2010/main" val="40206283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1" hangingPunct="1">
              <a:defRPr smtClean="0"/>
            </a:lvl1pPr>
          </a:lstStyle>
          <a:p>
            <a:pPr>
              <a:defRPr/>
            </a:pPr>
            <a:fld id="{1C4915FA-23CD-4F16-963F-E2CCC4E0ACC2}" type="slidenum">
              <a:rPr lang="en-US"/>
              <a:pPr>
                <a:defRPr/>
              </a:pPr>
              <a:t>‹#›</a:t>
            </a:fld>
            <a:endParaRPr lang="en-US"/>
          </a:p>
        </p:txBody>
      </p:sp>
    </p:spTree>
    <p:extLst>
      <p:ext uri="{BB962C8B-B14F-4D97-AF65-F5344CB8AC3E}">
        <p14:creationId xmlns:p14="http://schemas.microsoft.com/office/powerpoint/2010/main" val="12492990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1" hangingPunct="1">
              <a:defRPr smtClean="0"/>
            </a:lvl1pPr>
          </a:lstStyle>
          <a:p>
            <a:pPr>
              <a:defRPr/>
            </a:pPr>
            <a:fld id="{1DCD3E96-422A-48C9-866D-318ED3706302}" type="slidenum">
              <a:rPr lang="en-US"/>
              <a:pPr>
                <a:defRPr/>
              </a:pPr>
              <a:t>‹#›</a:t>
            </a:fld>
            <a:endParaRPr lang="en-US"/>
          </a:p>
        </p:txBody>
      </p:sp>
    </p:spTree>
    <p:extLst>
      <p:ext uri="{BB962C8B-B14F-4D97-AF65-F5344CB8AC3E}">
        <p14:creationId xmlns:p14="http://schemas.microsoft.com/office/powerpoint/2010/main" val="365479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C1FBED-89B0-47B7-BC4A-5E33E2B93D9F}" type="slidenum">
              <a:rPr lang="en-US"/>
              <a:pPr>
                <a:defRPr/>
              </a:pPr>
              <a:t>‹#›</a:t>
            </a:fld>
            <a:endParaRPr lang="en-US"/>
          </a:p>
        </p:txBody>
      </p:sp>
    </p:spTree>
    <p:extLst>
      <p:ext uri="{BB962C8B-B14F-4D97-AF65-F5344CB8AC3E}">
        <p14:creationId xmlns:p14="http://schemas.microsoft.com/office/powerpoint/2010/main" val="3540326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8BA323-AB97-411E-9032-1D51827281C3}" type="slidenum">
              <a:rPr lang="en-US"/>
              <a:pPr>
                <a:defRPr/>
              </a:pPr>
              <a:t>‹#›</a:t>
            </a:fld>
            <a:endParaRPr lang="en-US"/>
          </a:p>
        </p:txBody>
      </p:sp>
    </p:spTree>
    <p:extLst>
      <p:ext uri="{BB962C8B-B14F-4D97-AF65-F5344CB8AC3E}">
        <p14:creationId xmlns:p14="http://schemas.microsoft.com/office/powerpoint/2010/main" val="128865736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2E0A68D6-D332-4509-A7C4-ED029CBDB38B}" type="slidenum">
              <a:rPr lang="en-US"/>
              <a:pPr>
                <a:defRPr/>
              </a:pPr>
              <a:t>‹#›</a:t>
            </a:fld>
            <a:endParaRPr lang="en-US"/>
          </a:p>
        </p:txBody>
      </p:sp>
    </p:spTree>
    <p:extLst>
      <p:ext uri="{BB962C8B-B14F-4D97-AF65-F5344CB8AC3E}">
        <p14:creationId xmlns:p14="http://schemas.microsoft.com/office/powerpoint/2010/main" val="31679571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8E7E3C17-C349-46BD-9216-B6E24C475715}" type="slidenum">
              <a:rPr lang="en-US"/>
              <a:pPr>
                <a:defRPr/>
              </a:pPr>
              <a:t>‹#›</a:t>
            </a:fld>
            <a:endParaRPr lang="en-US"/>
          </a:p>
        </p:txBody>
      </p:sp>
    </p:spTree>
    <p:extLst>
      <p:ext uri="{BB962C8B-B14F-4D97-AF65-F5344CB8AC3E}">
        <p14:creationId xmlns:p14="http://schemas.microsoft.com/office/powerpoint/2010/main" val="10672976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eaLnBrk="1" hangingPunct="1">
              <a:defRPr smtClean="0"/>
            </a:lvl1pPr>
          </a:lstStyle>
          <a:p>
            <a:pPr>
              <a:defRPr/>
            </a:pPr>
            <a:fld id="{1835D0F8-CA9A-4725-B411-6BAB7E878447}" type="slidenum">
              <a:rPr lang="en-US"/>
              <a:pPr>
                <a:defRPr/>
              </a:pPr>
              <a:t>‹#›</a:t>
            </a:fld>
            <a:endParaRPr lang="en-US"/>
          </a:p>
        </p:txBody>
      </p:sp>
    </p:spTree>
    <p:extLst>
      <p:ext uri="{BB962C8B-B14F-4D97-AF65-F5344CB8AC3E}">
        <p14:creationId xmlns:p14="http://schemas.microsoft.com/office/powerpoint/2010/main" val="38453014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914400" eaLnBrk="1" hangingPunct="1">
              <a:defRPr smtClean="0"/>
            </a:lvl1pPr>
          </a:lstStyle>
          <a:p>
            <a:pPr>
              <a:defRPr/>
            </a:pPr>
            <a:fld id="{BBCB4EB2-93BE-4B36-AFC0-49ECCC43C599}" type="slidenum">
              <a:rPr lang="en-US"/>
              <a:pPr>
                <a:defRPr/>
              </a:pPr>
              <a:t>‹#›</a:t>
            </a:fld>
            <a:endParaRPr lang="en-US"/>
          </a:p>
        </p:txBody>
      </p:sp>
    </p:spTree>
    <p:extLst>
      <p:ext uri="{BB962C8B-B14F-4D97-AF65-F5344CB8AC3E}">
        <p14:creationId xmlns:p14="http://schemas.microsoft.com/office/powerpoint/2010/main" val="35754879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1819477"/>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9325844"/>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smtClean="0"/>
              <a:t>Click to edit Master text styles</a:t>
            </a:r>
          </a:p>
        </p:txBody>
      </p:sp>
    </p:spTree>
    <p:extLst>
      <p:ext uri="{BB962C8B-B14F-4D97-AF65-F5344CB8AC3E}">
        <p14:creationId xmlns:p14="http://schemas.microsoft.com/office/powerpoint/2010/main" val="2493309408"/>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362977"/>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3978662"/>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8609818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60D5DF-9A54-43DD-AAE6-23BF2225CD46}" type="slidenum">
              <a:rPr lang="en-US"/>
              <a:pPr>
                <a:defRPr/>
              </a:pPr>
              <a:t>‹#›</a:t>
            </a:fld>
            <a:endParaRPr lang="en-US"/>
          </a:p>
        </p:txBody>
      </p:sp>
    </p:spTree>
    <p:extLst>
      <p:ext uri="{BB962C8B-B14F-4D97-AF65-F5344CB8AC3E}">
        <p14:creationId xmlns:p14="http://schemas.microsoft.com/office/powerpoint/2010/main" val="30138657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944740"/>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4291001847"/>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pPr lvl="0"/>
            <a:endParaRPr lang="en-US" noProof="0">
              <a:sym typeface="Gill Sans" charset="0"/>
            </a:endParaRPr>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346814473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4443585"/>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5" y="0"/>
            <a:ext cx="5411391"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3241080"/>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D586C8D6-61D4-424B-BBFB-906BE2637F75}" type="slidenum">
              <a:rPr lang="en-US"/>
              <a:pPr>
                <a:defRPr/>
              </a:pPr>
              <a:t>‹#›</a:t>
            </a:fld>
            <a:endParaRPr lang="en-US"/>
          </a:p>
        </p:txBody>
      </p:sp>
    </p:spTree>
    <p:extLst>
      <p:ext uri="{BB962C8B-B14F-4D97-AF65-F5344CB8AC3E}">
        <p14:creationId xmlns:p14="http://schemas.microsoft.com/office/powerpoint/2010/main" val="34089292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409AD2C7-E67D-493C-8AAA-D4869B818D85}" type="slidenum">
              <a:rPr lang="en-US"/>
              <a:pPr>
                <a:defRPr/>
              </a:pPr>
              <a:t>‹#›</a:t>
            </a:fld>
            <a:endParaRPr lang="en-US"/>
          </a:p>
        </p:txBody>
      </p:sp>
    </p:spTree>
    <p:extLst>
      <p:ext uri="{BB962C8B-B14F-4D97-AF65-F5344CB8AC3E}">
        <p14:creationId xmlns:p14="http://schemas.microsoft.com/office/powerpoint/2010/main" val="2847299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F85BE1CA-CA55-4B7E-9DC3-EDC7827520DF}" type="slidenum">
              <a:rPr lang="en-US"/>
              <a:pPr>
                <a:defRPr/>
              </a:pPr>
              <a:t>‹#›</a:t>
            </a:fld>
            <a:endParaRPr lang="en-US"/>
          </a:p>
        </p:txBody>
      </p:sp>
    </p:spTree>
    <p:extLst>
      <p:ext uri="{BB962C8B-B14F-4D97-AF65-F5344CB8AC3E}">
        <p14:creationId xmlns:p14="http://schemas.microsoft.com/office/powerpoint/2010/main" val="89848379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1" hangingPunct="1">
              <a:defRPr smtClean="0"/>
            </a:lvl1pPr>
          </a:lstStyle>
          <a:p>
            <a:pPr>
              <a:defRPr/>
            </a:pPr>
            <a:fld id="{034F5FA6-FC5F-4368-9B40-E034464F8464}" type="slidenum">
              <a:rPr lang="en-US"/>
              <a:pPr>
                <a:defRPr/>
              </a:pPr>
              <a:t>‹#›</a:t>
            </a:fld>
            <a:endParaRPr lang="en-US"/>
          </a:p>
        </p:txBody>
      </p:sp>
    </p:spTree>
    <p:extLst>
      <p:ext uri="{BB962C8B-B14F-4D97-AF65-F5344CB8AC3E}">
        <p14:creationId xmlns:p14="http://schemas.microsoft.com/office/powerpoint/2010/main" val="31917432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eaLnBrk="1" hangingPunct="1">
              <a:defRPr smtClean="0"/>
            </a:lvl1pPr>
          </a:lstStyle>
          <a:p>
            <a:pPr>
              <a:defRPr/>
            </a:pPr>
            <a:fld id="{E166A381-9849-4698-8118-49A457C9031D}" type="slidenum">
              <a:rPr lang="en-US"/>
              <a:pPr>
                <a:defRPr/>
              </a:pPr>
              <a:t>‹#›</a:t>
            </a:fld>
            <a:endParaRPr lang="en-US"/>
          </a:p>
        </p:txBody>
      </p:sp>
    </p:spTree>
    <p:extLst>
      <p:ext uri="{BB962C8B-B14F-4D97-AF65-F5344CB8AC3E}">
        <p14:creationId xmlns:p14="http://schemas.microsoft.com/office/powerpoint/2010/main" val="3704341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38C9C9-46C2-4466-8283-A54E7A3211C8}" type="slidenum">
              <a:rPr lang="en-US"/>
              <a:pPr>
                <a:defRPr/>
              </a:pPr>
              <a:t>‹#›</a:t>
            </a:fld>
            <a:endParaRPr lang="en-US"/>
          </a:p>
        </p:txBody>
      </p:sp>
    </p:spTree>
    <p:extLst>
      <p:ext uri="{BB962C8B-B14F-4D97-AF65-F5344CB8AC3E}">
        <p14:creationId xmlns:p14="http://schemas.microsoft.com/office/powerpoint/2010/main" val="6307081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eaLnBrk="1" hangingPunct="1">
              <a:defRPr smtClean="0"/>
            </a:lvl1pPr>
          </a:lstStyle>
          <a:p>
            <a:pPr>
              <a:defRPr/>
            </a:pPr>
            <a:fld id="{8069A639-3FA9-4BBA-B6AA-03A83B45EA97}" type="slidenum">
              <a:rPr lang="en-US"/>
              <a:pPr>
                <a:defRPr/>
              </a:pPr>
              <a:t>‹#›</a:t>
            </a:fld>
            <a:endParaRPr lang="en-US"/>
          </a:p>
        </p:txBody>
      </p:sp>
    </p:spTree>
    <p:extLst>
      <p:ext uri="{BB962C8B-B14F-4D97-AF65-F5344CB8AC3E}">
        <p14:creationId xmlns:p14="http://schemas.microsoft.com/office/powerpoint/2010/main" val="13720822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1" hangingPunct="1">
              <a:defRPr smtClean="0"/>
            </a:lvl1pPr>
          </a:lstStyle>
          <a:p>
            <a:pPr>
              <a:defRPr/>
            </a:pPr>
            <a:fld id="{69CF917D-81DE-4C11-99C6-B7C92EC43E64}" type="slidenum">
              <a:rPr lang="en-US"/>
              <a:pPr>
                <a:defRPr/>
              </a:pPr>
              <a:t>‹#›</a:t>
            </a:fld>
            <a:endParaRPr lang="en-US"/>
          </a:p>
        </p:txBody>
      </p:sp>
    </p:spTree>
    <p:extLst>
      <p:ext uri="{BB962C8B-B14F-4D97-AF65-F5344CB8AC3E}">
        <p14:creationId xmlns:p14="http://schemas.microsoft.com/office/powerpoint/2010/main" val="11838615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1" hangingPunct="1">
              <a:defRPr smtClean="0"/>
            </a:lvl1pPr>
          </a:lstStyle>
          <a:p>
            <a:pPr>
              <a:defRPr/>
            </a:pPr>
            <a:fld id="{5395DD5E-87DD-4D4C-9AE9-38E288A35CAC}" type="slidenum">
              <a:rPr lang="en-US"/>
              <a:pPr>
                <a:defRPr/>
              </a:pPr>
              <a:t>‹#›</a:t>
            </a:fld>
            <a:endParaRPr lang="en-US"/>
          </a:p>
        </p:txBody>
      </p:sp>
    </p:spTree>
    <p:extLst>
      <p:ext uri="{BB962C8B-B14F-4D97-AF65-F5344CB8AC3E}">
        <p14:creationId xmlns:p14="http://schemas.microsoft.com/office/powerpoint/2010/main" val="28264987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1" hangingPunct="1">
              <a:defRPr smtClean="0"/>
            </a:lvl1pPr>
          </a:lstStyle>
          <a:p>
            <a:pPr>
              <a:defRPr/>
            </a:pPr>
            <a:fld id="{B81CBE3D-85EC-46EA-B9E5-248757DC0AD3}" type="slidenum">
              <a:rPr lang="en-US"/>
              <a:pPr>
                <a:defRPr/>
              </a:pPr>
              <a:t>‹#›</a:t>
            </a:fld>
            <a:endParaRPr lang="en-US"/>
          </a:p>
        </p:txBody>
      </p:sp>
    </p:spTree>
    <p:extLst>
      <p:ext uri="{BB962C8B-B14F-4D97-AF65-F5344CB8AC3E}">
        <p14:creationId xmlns:p14="http://schemas.microsoft.com/office/powerpoint/2010/main" val="26457329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F82FA4AE-8399-4627-BBAD-A036718F9BB9}" type="slidenum">
              <a:rPr lang="en-US"/>
              <a:pPr>
                <a:defRPr/>
              </a:pPr>
              <a:t>‹#›</a:t>
            </a:fld>
            <a:endParaRPr lang="en-US"/>
          </a:p>
        </p:txBody>
      </p:sp>
    </p:spTree>
    <p:extLst>
      <p:ext uri="{BB962C8B-B14F-4D97-AF65-F5344CB8AC3E}">
        <p14:creationId xmlns:p14="http://schemas.microsoft.com/office/powerpoint/2010/main" val="23794559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smtClean="0"/>
            </a:lvl1pPr>
          </a:lstStyle>
          <a:p>
            <a:pPr>
              <a:defRPr/>
            </a:pPr>
            <a:fld id="{D3110862-45C0-4F14-9165-A776398ADE8F}" type="slidenum">
              <a:rPr lang="en-US"/>
              <a:pPr>
                <a:defRPr/>
              </a:pPr>
              <a:t>‹#›</a:t>
            </a:fld>
            <a:endParaRPr lang="en-US"/>
          </a:p>
        </p:txBody>
      </p:sp>
    </p:spTree>
    <p:extLst>
      <p:ext uri="{BB962C8B-B14F-4D97-AF65-F5344CB8AC3E}">
        <p14:creationId xmlns:p14="http://schemas.microsoft.com/office/powerpoint/2010/main" val="4203098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eaLnBrk="1" hangingPunct="1">
              <a:defRPr smtClean="0"/>
            </a:lvl1pPr>
          </a:lstStyle>
          <a:p>
            <a:pPr>
              <a:defRPr/>
            </a:pPr>
            <a:fld id="{5D04189C-03C9-4DCE-9A25-5B17014306D1}" type="slidenum">
              <a:rPr lang="en-US"/>
              <a:pPr>
                <a:defRPr/>
              </a:pPr>
              <a:t>‹#›</a:t>
            </a:fld>
            <a:endParaRPr lang="en-US"/>
          </a:p>
        </p:txBody>
      </p:sp>
    </p:spTree>
    <p:extLst>
      <p:ext uri="{BB962C8B-B14F-4D97-AF65-F5344CB8AC3E}">
        <p14:creationId xmlns:p14="http://schemas.microsoft.com/office/powerpoint/2010/main" val="588343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defTabSz="914400"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914400"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914400" eaLnBrk="1" hangingPunct="1">
              <a:defRPr smtClean="0"/>
            </a:lvl1pPr>
          </a:lstStyle>
          <a:p>
            <a:pPr>
              <a:defRPr/>
            </a:pPr>
            <a:fld id="{99B41A08-DD67-4CA9-9357-2151C2349B43}" type="slidenum">
              <a:rPr lang="en-US"/>
              <a:pPr>
                <a:defRPr/>
              </a:pPr>
              <a:t>‹#›</a:t>
            </a:fld>
            <a:endParaRPr lang="en-US"/>
          </a:p>
        </p:txBody>
      </p:sp>
    </p:spTree>
    <p:extLst>
      <p:ext uri="{BB962C8B-B14F-4D97-AF65-F5344CB8AC3E}">
        <p14:creationId xmlns:p14="http://schemas.microsoft.com/office/powerpoint/2010/main" val="21743412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8539276"/>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6500467"/>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7C4A1F-4258-4D71-BD43-E664806D2B27}" type="slidenum">
              <a:rPr lang="en-US"/>
              <a:pPr>
                <a:defRPr/>
              </a:pPr>
              <a:t>‹#›</a:t>
            </a:fld>
            <a:endParaRPr lang="en-US"/>
          </a:p>
        </p:txBody>
      </p:sp>
    </p:spTree>
    <p:extLst>
      <p:ext uri="{BB962C8B-B14F-4D97-AF65-F5344CB8AC3E}">
        <p14:creationId xmlns:p14="http://schemas.microsoft.com/office/powerpoint/2010/main" val="28336462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296072174"/>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3321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1188000"/>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0363083"/>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81651716"/>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144083"/>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1479511253"/>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Gill Sans"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509843878"/>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1375629"/>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0"/>
            <a:ext cx="1839516"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0"/>
            <a:ext cx="5411391"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4777685"/>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7C06051-45D4-4B97-9C95-F9763806FECE}" type="slidenum">
              <a:rPr lang="en-US"/>
              <a:pPr>
                <a:defRPr/>
              </a:pPr>
              <a:t>‹#›</a:t>
            </a:fld>
            <a:endParaRPr lang="en-US"/>
          </a:p>
        </p:txBody>
      </p:sp>
    </p:spTree>
    <p:extLst>
      <p:ext uri="{BB962C8B-B14F-4D97-AF65-F5344CB8AC3E}">
        <p14:creationId xmlns:p14="http://schemas.microsoft.com/office/powerpoint/2010/main" val="2830563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3F2797-1ECB-44EC-A8A9-6C2B0BE35115}" type="slidenum">
              <a:rPr lang="en-US"/>
              <a:pPr>
                <a:defRPr/>
              </a:pPr>
              <a:t>‹#›</a:t>
            </a:fld>
            <a:endParaRPr lang="en-US"/>
          </a:p>
        </p:txBody>
      </p:sp>
    </p:spTree>
    <p:extLst>
      <p:ext uri="{BB962C8B-B14F-4D97-AF65-F5344CB8AC3E}">
        <p14:creationId xmlns:p14="http://schemas.microsoft.com/office/powerpoint/2010/main" val="3861352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4B9BB19-C0DB-4341-912E-D271F74CBE6D}" type="slidenum">
              <a:rPr lang="en-US"/>
              <a:pPr>
                <a:defRPr/>
              </a:pPr>
              <a:t>‹#›</a:t>
            </a:fld>
            <a:endParaRPr lang="en-US"/>
          </a:p>
        </p:txBody>
      </p:sp>
    </p:spTree>
    <p:extLst>
      <p:ext uri="{BB962C8B-B14F-4D97-AF65-F5344CB8AC3E}">
        <p14:creationId xmlns:p14="http://schemas.microsoft.com/office/powerpoint/2010/main" val="42051490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C83253-A117-40FD-AC83-3496E9A9FFE7}" type="slidenum">
              <a:rPr lang="en-US"/>
              <a:pPr>
                <a:defRPr/>
              </a:pPr>
              <a:t>‹#›</a:t>
            </a:fld>
            <a:endParaRPr lang="en-US"/>
          </a:p>
        </p:txBody>
      </p:sp>
    </p:spTree>
    <p:extLst>
      <p:ext uri="{BB962C8B-B14F-4D97-AF65-F5344CB8AC3E}">
        <p14:creationId xmlns:p14="http://schemas.microsoft.com/office/powerpoint/2010/main" val="9064192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2A2C6BD-BF77-44C8-8775-963CD21A78E7}" type="slidenum">
              <a:rPr lang="en-US"/>
              <a:pPr>
                <a:defRPr/>
              </a:pPr>
              <a:t>‹#›</a:t>
            </a:fld>
            <a:endParaRPr lang="en-US"/>
          </a:p>
        </p:txBody>
      </p:sp>
    </p:spTree>
    <p:extLst>
      <p:ext uri="{BB962C8B-B14F-4D97-AF65-F5344CB8AC3E}">
        <p14:creationId xmlns:p14="http://schemas.microsoft.com/office/powerpoint/2010/main" val="37162151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725855C2-AA2D-499F-8EE4-8D77B94DA365}" type="slidenum">
              <a:rPr lang="en-US"/>
              <a:pPr>
                <a:defRPr/>
              </a:pPr>
              <a:t>‹#›</a:t>
            </a:fld>
            <a:endParaRPr lang="en-US"/>
          </a:p>
        </p:txBody>
      </p:sp>
    </p:spTree>
    <p:extLst>
      <p:ext uri="{BB962C8B-B14F-4D97-AF65-F5344CB8AC3E}">
        <p14:creationId xmlns:p14="http://schemas.microsoft.com/office/powerpoint/2010/main" val="14999369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646E5009-635A-42DC-8177-548F1AECFE25}" type="slidenum">
              <a:rPr lang="en-US"/>
              <a:pPr>
                <a:defRPr/>
              </a:pPr>
              <a:t>‹#›</a:t>
            </a:fld>
            <a:endParaRPr lang="en-US"/>
          </a:p>
        </p:txBody>
      </p:sp>
    </p:spTree>
    <p:extLst>
      <p:ext uri="{BB962C8B-B14F-4D97-AF65-F5344CB8AC3E}">
        <p14:creationId xmlns:p14="http://schemas.microsoft.com/office/powerpoint/2010/main" val="20599309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A7776D2C-81F2-49F5-A05D-B5CCBCD0E75B}" type="slidenum">
              <a:rPr lang="en-US"/>
              <a:pPr>
                <a:defRPr/>
              </a:pPr>
              <a:t>‹#›</a:t>
            </a:fld>
            <a:endParaRPr lang="en-US"/>
          </a:p>
        </p:txBody>
      </p:sp>
    </p:spTree>
    <p:extLst>
      <p:ext uri="{BB962C8B-B14F-4D97-AF65-F5344CB8AC3E}">
        <p14:creationId xmlns:p14="http://schemas.microsoft.com/office/powerpoint/2010/main" val="32312589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0F951B5A-B636-44BC-80A2-9CD16C1AE5FA}" type="slidenum">
              <a:rPr lang="en-US"/>
              <a:pPr>
                <a:defRPr/>
              </a:pPr>
              <a:t>‹#›</a:t>
            </a:fld>
            <a:endParaRPr lang="en-US"/>
          </a:p>
        </p:txBody>
      </p:sp>
    </p:spTree>
    <p:extLst>
      <p:ext uri="{BB962C8B-B14F-4D97-AF65-F5344CB8AC3E}">
        <p14:creationId xmlns:p14="http://schemas.microsoft.com/office/powerpoint/2010/main" val="71547052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BF6F325B-39A5-4F0A-A3B8-05BA8EC770BD}" type="slidenum">
              <a:rPr lang="en-US"/>
              <a:pPr>
                <a:defRPr/>
              </a:pPr>
              <a:t>‹#›</a:t>
            </a:fld>
            <a:endParaRPr lang="en-US"/>
          </a:p>
        </p:txBody>
      </p:sp>
    </p:spTree>
    <p:extLst>
      <p:ext uri="{BB962C8B-B14F-4D97-AF65-F5344CB8AC3E}">
        <p14:creationId xmlns:p14="http://schemas.microsoft.com/office/powerpoint/2010/main" val="4749017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AE0D2D37-8DDD-457A-820D-C566A4E580EC}" type="slidenum">
              <a:rPr lang="en-US"/>
              <a:pPr>
                <a:defRPr/>
              </a:pPr>
              <a:t>‹#›</a:t>
            </a:fld>
            <a:endParaRPr lang="en-US"/>
          </a:p>
        </p:txBody>
      </p:sp>
    </p:spTree>
    <p:extLst>
      <p:ext uri="{BB962C8B-B14F-4D97-AF65-F5344CB8AC3E}">
        <p14:creationId xmlns:p14="http://schemas.microsoft.com/office/powerpoint/2010/main" val="330766882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60E8E57-A086-4BF7-9EF9-0A9979542055}" type="slidenum">
              <a:rPr lang="en-US"/>
              <a:pPr>
                <a:defRPr/>
              </a:pPr>
              <a:t>‹#›</a:t>
            </a:fld>
            <a:endParaRPr lang="en-US"/>
          </a:p>
        </p:txBody>
      </p:sp>
    </p:spTree>
    <p:extLst>
      <p:ext uri="{BB962C8B-B14F-4D97-AF65-F5344CB8AC3E}">
        <p14:creationId xmlns:p14="http://schemas.microsoft.com/office/powerpoint/2010/main" val="3432195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76EAD5-7D5D-434E-BCE6-B44D52C03AF0}" type="slidenum">
              <a:rPr lang="en-US"/>
              <a:pPr>
                <a:defRPr/>
              </a:pPr>
              <a:t>‹#›</a:t>
            </a:fld>
            <a:endParaRPr lang="en-US"/>
          </a:p>
        </p:txBody>
      </p:sp>
    </p:spTree>
    <p:extLst>
      <p:ext uri="{BB962C8B-B14F-4D97-AF65-F5344CB8AC3E}">
        <p14:creationId xmlns:p14="http://schemas.microsoft.com/office/powerpoint/2010/main" val="94460099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0B9CD6D4-3E19-4039-A37A-EBEDD7F3D89D}" type="slidenum">
              <a:rPr lang="en-US"/>
              <a:pPr>
                <a:defRPr/>
              </a:pPr>
              <a:t>‹#›</a:t>
            </a:fld>
            <a:endParaRPr lang="en-US"/>
          </a:p>
        </p:txBody>
      </p:sp>
    </p:spTree>
    <p:extLst>
      <p:ext uri="{BB962C8B-B14F-4D97-AF65-F5344CB8AC3E}">
        <p14:creationId xmlns:p14="http://schemas.microsoft.com/office/powerpoint/2010/main" val="29246029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FFB1308E-9EB6-4F59-A327-F33408E1CE0A}" type="slidenum">
              <a:rPr lang="en-US"/>
              <a:pPr>
                <a:defRPr/>
              </a:pPr>
              <a:t>‹#›</a:t>
            </a:fld>
            <a:endParaRPr lang="en-US"/>
          </a:p>
        </p:txBody>
      </p:sp>
    </p:spTree>
    <p:extLst>
      <p:ext uri="{BB962C8B-B14F-4D97-AF65-F5344CB8AC3E}">
        <p14:creationId xmlns:p14="http://schemas.microsoft.com/office/powerpoint/2010/main" val="11289056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eaLnBrk="1" hangingPunct="1">
              <a:defRPr>
                <a:solidFill>
                  <a:srgbClr val="000000"/>
                </a:solidFill>
                <a:ea typeface="ＭＳ Ｐゴシック"/>
              </a:defRPr>
            </a:lvl1pPr>
          </a:lstStyle>
          <a:p>
            <a:pPr>
              <a:defRPr/>
            </a:pPr>
            <a:endParaRPr lang="en-US"/>
          </a:p>
        </p:txBody>
      </p:sp>
      <p:sp>
        <p:nvSpPr>
          <p:cNvPr id="28" name="Rectangle 28"/>
          <p:cNvSpPr>
            <a:spLocks noGrp="1" noChangeArrowheads="1"/>
          </p:cNvSpPr>
          <p:nvPr>
            <p:ph type="ftr" sz="quarter" idx="11"/>
          </p:nvPr>
        </p:nvSpPr>
        <p:spPr/>
        <p:txBody>
          <a:bodyPr/>
          <a:lstStyle>
            <a:lvl1pPr eaLnBrk="1" hangingPunct="1">
              <a:defRPr>
                <a:solidFill>
                  <a:srgbClr val="000000"/>
                </a:solidFill>
                <a:ea typeface="ＭＳ Ｐゴシック"/>
              </a:defRPr>
            </a:lvl1pPr>
          </a:lstStyle>
          <a:p>
            <a:pPr>
              <a:defRPr/>
            </a:pPr>
            <a:endParaRPr lang="en-US"/>
          </a:p>
        </p:txBody>
      </p:sp>
      <p:sp>
        <p:nvSpPr>
          <p:cNvPr id="29" name="Rectangle 29"/>
          <p:cNvSpPr>
            <a:spLocks noGrp="1" noChangeArrowheads="1"/>
          </p:cNvSpPr>
          <p:nvPr>
            <p:ph type="sldNum" sz="quarter" idx="12"/>
          </p:nvPr>
        </p:nvSpPr>
        <p:spPr/>
        <p:txBody>
          <a:bodyPr/>
          <a:lstStyle>
            <a:lvl1pPr eaLnBrk="1" hangingPunct="1">
              <a:defRPr smtClean="0"/>
            </a:lvl1pPr>
          </a:lstStyle>
          <a:p>
            <a:pPr>
              <a:defRPr/>
            </a:pPr>
            <a:fld id="{5EA36371-6ABE-4C4A-85D7-9F100C92F03C}" type="slidenum">
              <a:rPr lang="en-US"/>
              <a:pPr>
                <a:defRPr/>
              </a:pPr>
              <a:t>‹#›</a:t>
            </a:fld>
            <a:endParaRPr lang="en-US"/>
          </a:p>
        </p:txBody>
      </p:sp>
    </p:spTree>
    <p:extLst>
      <p:ext uri="{BB962C8B-B14F-4D97-AF65-F5344CB8AC3E}">
        <p14:creationId xmlns:p14="http://schemas.microsoft.com/office/powerpoint/2010/main" val="753423175"/>
      </p:ext>
    </p:extLst>
  </p:cSld>
  <p:clrMapOvr>
    <a:masterClrMapping/>
  </p:clrMapOvr>
  <p:transition xmlns:p14="http://schemas.microsoft.com/office/powerpoint/2010/main">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F8CD0D30-90CD-4564-9F09-9DF8D0A50317}" type="slidenum">
              <a:rPr lang="en-US"/>
              <a:pPr>
                <a:defRPr/>
              </a:pPr>
              <a:t>‹#›</a:t>
            </a:fld>
            <a:endParaRPr lang="en-US"/>
          </a:p>
        </p:txBody>
      </p:sp>
    </p:spTree>
    <p:extLst>
      <p:ext uri="{BB962C8B-B14F-4D97-AF65-F5344CB8AC3E}">
        <p14:creationId xmlns:p14="http://schemas.microsoft.com/office/powerpoint/2010/main" val="2819432896"/>
      </p:ext>
    </p:extLst>
  </p:cSld>
  <p:clrMapOvr>
    <a:masterClrMapping/>
  </p:clrMapOvr>
  <p:transition xmlns:p14="http://schemas.microsoft.com/office/powerpoint/2010/mai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ED0C5B1A-2C83-4010-92E7-9B797494DA03}" type="slidenum">
              <a:rPr lang="en-US"/>
              <a:pPr>
                <a:defRPr/>
              </a:pPr>
              <a:t>‹#›</a:t>
            </a:fld>
            <a:endParaRPr lang="en-US"/>
          </a:p>
        </p:txBody>
      </p:sp>
    </p:spTree>
    <p:extLst>
      <p:ext uri="{BB962C8B-B14F-4D97-AF65-F5344CB8AC3E}">
        <p14:creationId xmlns:p14="http://schemas.microsoft.com/office/powerpoint/2010/main" val="1712925536"/>
      </p:ext>
    </p:extLst>
  </p:cSld>
  <p:clrMapOvr>
    <a:masterClrMapping/>
  </p:clrMapOvr>
  <p:transition xmlns:p14="http://schemas.microsoft.com/office/powerpoint/2010/main">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2E1F6088-3703-4E47-AE82-C17F8E442F0B}" type="slidenum">
              <a:rPr lang="en-US"/>
              <a:pPr>
                <a:defRPr/>
              </a:pPr>
              <a:t>‹#›</a:t>
            </a:fld>
            <a:endParaRPr lang="en-US"/>
          </a:p>
        </p:txBody>
      </p:sp>
    </p:spTree>
    <p:extLst>
      <p:ext uri="{BB962C8B-B14F-4D97-AF65-F5344CB8AC3E}">
        <p14:creationId xmlns:p14="http://schemas.microsoft.com/office/powerpoint/2010/main" val="1791088705"/>
      </p:ext>
    </p:extLst>
  </p:cSld>
  <p:clrMapOvr>
    <a:masterClrMapping/>
  </p:clrMapOvr>
  <p:transition xmlns:p14="http://schemas.microsoft.com/office/powerpoint/2010/main">
    <p:rand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8"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9" name="Rectangle 29"/>
          <p:cNvSpPr>
            <a:spLocks noGrp="1" noChangeArrowheads="1"/>
          </p:cNvSpPr>
          <p:nvPr>
            <p:ph type="sldNum" sz="quarter" idx="12"/>
          </p:nvPr>
        </p:nvSpPr>
        <p:spPr/>
        <p:txBody>
          <a:bodyPr/>
          <a:lstStyle>
            <a:lvl1pPr eaLnBrk="1" hangingPunct="1">
              <a:defRPr smtClean="0"/>
            </a:lvl1pPr>
          </a:lstStyle>
          <a:p>
            <a:pPr>
              <a:defRPr/>
            </a:pPr>
            <a:fld id="{20030E97-26C4-4335-AFC4-85ECCE610A11}" type="slidenum">
              <a:rPr lang="en-US"/>
              <a:pPr>
                <a:defRPr/>
              </a:pPr>
              <a:t>‹#›</a:t>
            </a:fld>
            <a:endParaRPr lang="en-US"/>
          </a:p>
        </p:txBody>
      </p:sp>
    </p:spTree>
    <p:extLst>
      <p:ext uri="{BB962C8B-B14F-4D97-AF65-F5344CB8AC3E}">
        <p14:creationId xmlns:p14="http://schemas.microsoft.com/office/powerpoint/2010/main" val="1466443486"/>
      </p:ext>
    </p:extLst>
  </p:cSld>
  <p:clrMapOvr>
    <a:masterClrMapping/>
  </p:clrMapOvr>
  <p:transition xmlns:p14="http://schemas.microsoft.com/office/powerpoint/2010/main">
    <p:rand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4"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5" name="Rectangle 29"/>
          <p:cNvSpPr>
            <a:spLocks noGrp="1" noChangeArrowheads="1"/>
          </p:cNvSpPr>
          <p:nvPr>
            <p:ph type="sldNum" sz="quarter" idx="12"/>
          </p:nvPr>
        </p:nvSpPr>
        <p:spPr/>
        <p:txBody>
          <a:bodyPr/>
          <a:lstStyle>
            <a:lvl1pPr eaLnBrk="1" hangingPunct="1">
              <a:defRPr smtClean="0"/>
            </a:lvl1pPr>
          </a:lstStyle>
          <a:p>
            <a:pPr>
              <a:defRPr/>
            </a:pPr>
            <a:fld id="{728B5A6A-D824-494B-82E5-966F9F8DDFF6}" type="slidenum">
              <a:rPr lang="en-US"/>
              <a:pPr>
                <a:defRPr/>
              </a:pPr>
              <a:t>‹#›</a:t>
            </a:fld>
            <a:endParaRPr lang="en-US"/>
          </a:p>
        </p:txBody>
      </p:sp>
    </p:spTree>
    <p:extLst>
      <p:ext uri="{BB962C8B-B14F-4D97-AF65-F5344CB8AC3E}">
        <p14:creationId xmlns:p14="http://schemas.microsoft.com/office/powerpoint/2010/main" val="1081437084"/>
      </p:ext>
    </p:extLst>
  </p:cSld>
  <p:clrMapOvr>
    <a:masterClrMapping/>
  </p:clrMapOvr>
  <p:transition xmlns:p14="http://schemas.microsoft.com/office/powerpoint/2010/main">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3"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4" name="Rectangle 29"/>
          <p:cNvSpPr>
            <a:spLocks noGrp="1" noChangeArrowheads="1"/>
          </p:cNvSpPr>
          <p:nvPr>
            <p:ph type="sldNum" sz="quarter" idx="12"/>
          </p:nvPr>
        </p:nvSpPr>
        <p:spPr/>
        <p:txBody>
          <a:bodyPr/>
          <a:lstStyle>
            <a:lvl1pPr eaLnBrk="1" hangingPunct="1">
              <a:defRPr smtClean="0"/>
            </a:lvl1pPr>
          </a:lstStyle>
          <a:p>
            <a:pPr>
              <a:defRPr/>
            </a:pPr>
            <a:fld id="{7D671DAB-2ABD-497B-BB39-4CC3012EC75B}" type="slidenum">
              <a:rPr lang="en-US"/>
              <a:pPr>
                <a:defRPr/>
              </a:pPr>
              <a:t>‹#›</a:t>
            </a:fld>
            <a:endParaRPr lang="en-US"/>
          </a:p>
        </p:txBody>
      </p:sp>
    </p:spTree>
    <p:extLst>
      <p:ext uri="{BB962C8B-B14F-4D97-AF65-F5344CB8AC3E}">
        <p14:creationId xmlns:p14="http://schemas.microsoft.com/office/powerpoint/2010/main" val="840328044"/>
      </p:ext>
    </p:extLst>
  </p:cSld>
  <p:clrMapOvr>
    <a:masterClrMapping/>
  </p:clrMapOvr>
  <p:transition xmlns:p14="http://schemas.microsoft.com/office/powerpoint/2010/main">
    <p:rand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13FC628F-E5EF-4B15-A997-66FE5E43A42F}" type="slidenum">
              <a:rPr lang="en-US"/>
              <a:pPr>
                <a:defRPr/>
              </a:pPr>
              <a:t>‹#›</a:t>
            </a:fld>
            <a:endParaRPr lang="en-US"/>
          </a:p>
        </p:txBody>
      </p:sp>
    </p:spTree>
    <p:extLst>
      <p:ext uri="{BB962C8B-B14F-4D97-AF65-F5344CB8AC3E}">
        <p14:creationId xmlns:p14="http://schemas.microsoft.com/office/powerpoint/2010/main" val="2908406443"/>
      </p:ext>
    </p:extLst>
  </p:cSld>
  <p:clrMapOvr>
    <a:masterClrMapping/>
  </p:clrMapOvr>
  <p:transition xmlns:p14="http://schemas.microsoft.com/office/powerpoint/2010/mai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590A3C1-732C-4E69-8139-CCA1B843615D}" type="slidenum">
              <a:rPr lang="en-US"/>
              <a:pPr>
                <a:defRPr/>
              </a:pPr>
              <a:t>‹#›</a:t>
            </a:fld>
            <a:endParaRPr lang="en-US"/>
          </a:p>
        </p:txBody>
      </p:sp>
    </p:spTree>
    <p:extLst>
      <p:ext uri="{BB962C8B-B14F-4D97-AF65-F5344CB8AC3E}">
        <p14:creationId xmlns:p14="http://schemas.microsoft.com/office/powerpoint/2010/main" val="427576471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FA55901A-6D44-4B2A-8045-82432C489FBD}" type="slidenum">
              <a:rPr lang="en-US"/>
              <a:pPr>
                <a:defRPr/>
              </a:pPr>
              <a:t>‹#›</a:t>
            </a:fld>
            <a:endParaRPr lang="en-US"/>
          </a:p>
        </p:txBody>
      </p:sp>
    </p:spTree>
    <p:extLst>
      <p:ext uri="{BB962C8B-B14F-4D97-AF65-F5344CB8AC3E}">
        <p14:creationId xmlns:p14="http://schemas.microsoft.com/office/powerpoint/2010/main" val="807605162"/>
      </p:ext>
    </p:extLst>
  </p:cSld>
  <p:clrMapOvr>
    <a:masterClrMapping/>
  </p:clrMapOvr>
  <p:transition xmlns:p14="http://schemas.microsoft.com/office/powerpoint/2010/main">
    <p:rand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08314333-4720-411C-BEA0-D40F2AA8F7AF}" type="slidenum">
              <a:rPr lang="en-US"/>
              <a:pPr>
                <a:defRPr/>
              </a:pPr>
              <a:t>‹#›</a:t>
            </a:fld>
            <a:endParaRPr lang="en-US"/>
          </a:p>
        </p:txBody>
      </p:sp>
    </p:spTree>
    <p:extLst>
      <p:ext uri="{BB962C8B-B14F-4D97-AF65-F5344CB8AC3E}">
        <p14:creationId xmlns:p14="http://schemas.microsoft.com/office/powerpoint/2010/main" val="4281091279"/>
      </p:ext>
    </p:extLst>
  </p:cSld>
  <p:clrMapOvr>
    <a:masterClrMapping/>
  </p:clrMapOvr>
  <p:transition xmlns:p14="http://schemas.microsoft.com/office/powerpoint/2010/main">
    <p:rand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EE3E9861-8A07-403C-AFFC-530C50B6F1C4}" type="slidenum">
              <a:rPr lang="en-US"/>
              <a:pPr>
                <a:defRPr/>
              </a:pPr>
              <a:t>‹#›</a:t>
            </a:fld>
            <a:endParaRPr lang="en-US"/>
          </a:p>
        </p:txBody>
      </p:sp>
    </p:spTree>
    <p:extLst>
      <p:ext uri="{BB962C8B-B14F-4D97-AF65-F5344CB8AC3E}">
        <p14:creationId xmlns:p14="http://schemas.microsoft.com/office/powerpoint/2010/main" val="1271395521"/>
      </p:ext>
    </p:extLst>
  </p:cSld>
  <p:clrMapOvr>
    <a:masterClrMapping/>
  </p:clrMapOvr>
  <p:transition xmlns:p14="http://schemas.microsoft.com/office/powerpoint/2010/main">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eaLnBrk="1" hangingPunct="1">
              <a:defRPr>
                <a:solidFill>
                  <a:srgbClr val="000000"/>
                </a:solidFill>
                <a:ea typeface="ＭＳ Ｐゴシック"/>
              </a:defRPr>
            </a:lvl1pPr>
          </a:lstStyle>
          <a:p>
            <a:pPr>
              <a:defRPr/>
            </a:pPr>
            <a:endParaRPr lang="en-US"/>
          </a:p>
        </p:txBody>
      </p:sp>
      <p:sp>
        <p:nvSpPr>
          <p:cNvPr id="28" name="Rectangle 28"/>
          <p:cNvSpPr>
            <a:spLocks noGrp="1" noChangeArrowheads="1"/>
          </p:cNvSpPr>
          <p:nvPr>
            <p:ph type="ftr" sz="quarter" idx="11"/>
          </p:nvPr>
        </p:nvSpPr>
        <p:spPr/>
        <p:txBody>
          <a:bodyPr/>
          <a:lstStyle>
            <a:lvl1pPr eaLnBrk="1" hangingPunct="1">
              <a:defRPr>
                <a:solidFill>
                  <a:srgbClr val="000000"/>
                </a:solidFill>
                <a:ea typeface="ＭＳ Ｐゴシック"/>
              </a:defRPr>
            </a:lvl1pPr>
          </a:lstStyle>
          <a:p>
            <a:pPr>
              <a:defRPr/>
            </a:pPr>
            <a:endParaRPr lang="en-US"/>
          </a:p>
        </p:txBody>
      </p:sp>
      <p:sp>
        <p:nvSpPr>
          <p:cNvPr id="29" name="Rectangle 29"/>
          <p:cNvSpPr>
            <a:spLocks noGrp="1" noChangeArrowheads="1"/>
          </p:cNvSpPr>
          <p:nvPr>
            <p:ph type="sldNum" sz="quarter" idx="12"/>
          </p:nvPr>
        </p:nvSpPr>
        <p:spPr/>
        <p:txBody>
          <a:bodyPr/>
          <a:lstStyle>
            <a:lvl1pPr eaLnBrk="1" hangingPunct="1">
              <a:defRPr smtClean="0"/>
            </a:lvl1pPr>
          </a:lstStyle>
          <a:p>
            <a:pPr>
              <a:defRPr/>
            </a:pPr>
            <a:fld id="{F5334DA9-7033-45EF-A353-B0A1DE411D57}" type="slidenum">
              <a:rPr lang="en-US"/>
              <a:pPr>
                <a:defRPr/>
              </a:pPr>
              <a:t>‹#›</a:t>
            </a:fld>
            <a:endParaRPr lang="en-US"/>
          </a:p>
        </p:txBody>
      </p:sp>
    </p:spTree>
    <p:extLst>
      <p:ext uri="{BB962C8B-B14F-4D97-AF65-F5344CB8AC3E}">
        <p14:creationId xmlns:p14="http://schemas.microsoft.com/office/powerpoint/2010/main" val="2339271884"/>
      </p:ext>
    </p:extLst>
  </p:cSld>
  <p:clrMapOvr>
    <a:masterClrMapping/>
  </p:clrMapOvr>
  <p:transition xmlns:p14="http://schemas.microsoft.com/office/powerpoint/2010/main">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62DF1778-CD52-44BC-86FD-FD67E3EEF569}" type="slidenum">
              <a:rPr lang="en-US"/>
              <a:pPr>
                <a:defRPr/>
              </a:pPr>
              <a:t>‹#›</a:t>
            </a:fld>
            <a:endParaRPr lang="en-US"/>
          </a:p>
        </p:txBody>
      </p:sp>
    </p:spTree>
    <p:extLst>
      <p:ext uri="{BB962C8B-B14F-4D97-AF65-F5344CB8AC3E}">
        <p14:creationId xmlns:p14="http://schemas.microsoft.com/office/powerpoint/2010/main" val="3452184756"/>
      </p:ext>
    </p:extLst>
  </p:cSld>
  <p:clrMapOvr>
    <a:masterClrMapping/>
  </p:clrMapOvr>
  <p:transition xmlns:p14="http://schemas.microsoft.com/office/powerpoint/2010/main">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50F1BE85-D7EF-42B4-9D51-A7B99AE5374D}" type="slidenum">
              <a:rPr lang="en-US"/>
              <a:pPr>
                <a:defRPr/>
              </a:pPr>
              <a:t>‹#›</a:t>
            </a:fld>
            <a:endParaRPr lang="en-US"/>
          </a:p>
        </p:txBody>
      </p:sp>
    </p:spTree>
    <p:extLst>
      <p:ext uri="{BB962C8B-B14F-4D97-AF65-F5344CB8AC3E}">
        <p14:creationId xmlns:p14="http://schemas.microsoft.com/office/powerpoint/2010/main" val="862840959"/>
      </p:ext>
    </p:extLst>
  </p:cSld>
  <p:clrMapOvr>
    <a:masterClrMapping/>
  </p:clrMapOvr>
  <p:transition xmlns:p14="http://schemas.microsoft.com/office/powerpoint/2010/main">
    <p:rand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0EE433CC-0132-4D86-9733-3126804FEF9F}" type="slidenum">
              <a:rPr lang="en-US"/>
              <a:pPr>
                <a:defRPr/>
              </a:pPr>
              <a:t>‹#›</a:t>
            </a:fld>
            <a:endParaRPr lang="en-US"/>
          </a:p>
        </p:txBody>
      </p:sp>
    </p:spTree>
    <p:extLst>
      <p:ext uri="{BB962C8B-B14F-4D97-AF65-F5344CB8AC3E}">
        <p14:creationId xmlns:p14="http://schemas.microsoft.com/office/powerpoint/2010/main" val="3702869957"/>
      </p:ext>
    </p:extLst>
  </p:cSld>
  <p:clrMapOvr>
    <a:masterClrMapping/>
  </p:clrMapOvr>
  <p:transition xmlns:p14="http://schemas.microsoft.com/office/powerpoint/2010/main">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8"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9" name="Rectangle 29"/>
          <p:cNvSpPr>
            <a:spLocks noGrp="1" noChangeArrowheads="1"/>
          </p:cNvSpPr>
          <p:nvPr>
            <p:ph type="sldNum" sz="quarter" idx="12"/>
          </p:nvPr>
        </p:nvSpPr>
        <p:spPr/>
        <p:txBody>
          <a:bodyPr/>
          <a:lstStyle>
            <a:lvl1pPr eaLnBrk="1" hangingPunct="1">
              <a:defRPr smtClean="0"/>
            </a:lvl1pPr>
          </a:lstStyle>
          <a:p>
            <a:pPr>
              <a:defRPr/>
            </a:pPr>
            <a:fld id="{183860B3-EA32-4E5B-88B4-32D7BFEBB208}" type="slidenum">
              <a:rPr lang="en-US"/>
              <a:pPr>
                <a:defRPr/>
              </a:pPr>
              <a:t>‹#›</a:t>
            </a:fld>
            <a:endParaRPr lang="en-US"/>
          </a:p>
        </p:txBody>
      </p:sp>
    </p:spTree>
    <p:extLst>
      <p:ext uri="{BB962C8B-B14F-4D97-AF65-F5344CB8AC3E}">
        <p14:creationId xmlns:p14="http://schemas.microsoft.com/office/powerpoint/2010/main" val="3092644856"/>
      </p:ext>
    </p:extLst>
  </p:cSld>
  <p:clrMapOvr>
    <a:masterClrMapping/>
  </p:clrMapOvr>
  <p:transition xmlns:p14="http://schemas.microsoft.com/office/powerpoint/2010/main">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4"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5" name="Rectangle 29"/>
          <p:cNvSpPr>
            <a:spLocks noGrp="1" noChangeArrowheads="1"/>
          </p:cNvSpPr>
          <p:nvPr>
            <p:ph type="sldNum" sz="quarter" idx="12"/>
          </p:nvPr>
        </p:nvSpPr>
        <p:spPr/>
        <p:txBody>
          <a:bodyPr/>
          <a:lstStyle>
            <a:lvl1pPr eaLnBrk="1" hangingPunct="1">
              <a:defRPr smtClean="0"/>
            </a:lvl1pPr>
          </a:lstStyle>
          <a:p>
            <a:pPr>
              <a:defRPr/>
            </a:pPr>
            <a:fld id="{B0A5EEC0-EC41-4E60-8BB9-27683D065B34}" type="slidenum">
              <a:rPr lang="en-US"/>
              <a:pPr>
                <a:defRPr/>
              </a:pPr>
              <a:t>‹#›</a:t>
            </a:fld>
            <a:endParaRPr lang="en-US"/>
          </a:p>
        </p:txBody>
      </p:sp>
    </p:spTree>
    <p:extLst>
      <p:ext uri="{BB962C8B-B14F-4D97-AF65-F5344CB8AC3E}">
        <p14:creationId xmlns:p14="http://schemas.microsoft.com/office/powerpoint/2010/main" val="635472829"/>
      </p:ext>
    </p:extLst>
  </p:cSld>
  <p:clrMapOvr>
    <a:masterClrMapping/>
  </p:clrMapOvr>
  <p:transition xmlns:p14="http://schemas.microsoft.com/office/powerpoint/2010/main">
    <p:rand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3"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4" name="Rectangle 29"/>
          <p:cNvSpPr>
            <a:spLocks noGrp="1" noChangeArrowheads="1"/>
          </p:cNvSpPr>
          <p:nvPr>
            <p:ph type="sldNum" sz="quarter" idx="12"/>
          </p:nvPr>
        </p:nvSpPr>
        <p:spPr/>
        <p:txBody>
          <a:bodyPr/>
          <a:lstStyle>
            <a:lvl1pPr eaLnBrk="1" hangingPunct="1">
              <a:defRPr smtClean="0"/>
            </a:lvl1pPr>
          </a:lstStyle>
          <a:p>
            <a:pPr>
              <a:defRPr/>
            </a:pPr>
            <a:fld id="{4EF2B465-0B0A-4344-A63B-17F581898EFD}" type="slidenum">
              <a:rPr lang="en-US"/>
              <a:pPr>
                <a:defRPr/>
              </a:pPr>
              <a:t>‹#›</a:t>
            </a:fld>
            <a:endParaRPr lang="en-US"/>
          </a:p>
        </p:txBody>
      </p:sp>
    </p:spTree>
    <p:extLst>
      <p:ext uri="{BB962C8B-B14F-4D97-AF65-F5344CB8AC3E}">
        <p14:creationId xmlns:p14="http://schemas.microsoft.com/office/powerpoint/2010/main" val="844710313"/>
      </p:ext>
    </p:extLst>
  </p:cSld>
  <p:clrMapOvr>
    <a:masterClrMapping/>
  </p:clrMapOvr>
  <p:transition xmlns:p14="http://schemas.microsoft.com/office/powerpoint/2010/mai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smtClean="0">
                <a:latin typeface="Comic Sans MS" pitchFamily="66" charset="0"/>
              </a:defRPr>
            </a:lvl1pPr>
          </a:lstStyle>
          <a:p>
            <a:pPr>
              <a:defRPr/>
            </a:pPr>
            <a:fld id="{6B7D13EB-B95A-4FD3-9C00-A5E967B955DF}" type="slidenum">
              <a:rPr lang="en-US"/>
              <a:pPr>
                <a:defRPr/>
              </a:pPr>
              <a:t>‹#›</a:t>
            </a:fld>
            <a:endParaRPr lang="en-US"/>
          </a:p>
        </p:txBody>
      </p:sp>
    </p:spTree>
    <p:extLst>
      <p:ext uri="{BB962C8B-B14F-4D97-AF65-F5344CB8AC3E}">
        <p14:creationId xmlns:p14="http://schemas.microsoft.com/office/powerpoint/2010/main" val="422835528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9D283EA4-7016-46D3-9897-94D57D23B8D5}" type="slidenum">
              <a:rPr lang="en-US"/>
              <a:pPr>
                <a:defRPr/>
              </a:pPr>
              <a:t>‹#›</a:t>
            </a:fld>
            <a:endParaRPr lang="en-US"/>
          </a:p>
        </p:txBody>
      </p:sp>
    </p:spTree>
    <p:extLst>
      <p:ext uri="{BB962C8B-B14F-4D97-AF65-F5344CB8AC3E}">
        <p14:creationId xmlns:p14="http://schemas.microsoft.com/office/powerpoint/2010/main" val="2655393367"/>
      </p:ext>
    </p:extLst>
  </p:cSld>
  <p:clrMapOvr>
    <a:masterClrMapping/>
  </p:clrMapOvr>
  <p:transition xmlns:p14="http://schemas.microsoft.com/office/powerpoint/2010/main">
    <p:rand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0DE99E12-FD1C-4A8A-8A0E-BE2DB2267552}" type="slidenum">
              <a:rPr lang="en-US"/>
              <a:pPr>
                <a:defRPr/>
              </a:pPr>
              <a:t>‹#›</a:t>
            </a:fld>
            <a:endParaRPr lang="en-US"/>
          </a:p>
        </p:txBody>
      </p:sp>
    </p:spTree>
    <p:extLst>
      <p:ext uri="{BB962C8B-B14F-4D97-AF65-F5344CB8AC3E}">
        <p14:creationId xmlns:p14="http://schemas.microsoft.com/office/powerpoint/2010/main" val="3604834611"/>
      </p:ext>
    </p:extLst>
  </p:cSld>
  <p:clrMapOvr>
    <a:masterClrMapping/>
  </p:clrMapOvr>
  <p:transition xmlns:p14="http://schemas.microsoft.com/office/powerpoint/2010/main">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8CE30C39-A211-42F6-99FA-F01A64D84CE3}" type="slidenum">
              <a:rPr lang="en-US"/>
              <a:pPr>
                <a:defRPr/>
              </a:pPr>
              <a:t>‹#›</a:t>
            </a:fld>
            <a:endParaRPr lang="en-US"/>
          </a:p>
        </p:txBody>
      </p:sp>
    </p:spTree>
    <p:extLst>
      <p:ext uri="{BB962C8B-B14F-4D97-AF65-F5344CB8AC3E}">
        <p14:creationId xmlns:p14="http://schemas.microsoft.com/office/powerpoint/2010/main" val="808268598"/>
      </p:ext>
    </p:extLst>
  </p:cSld>
  <p:clrMapOvr>
    <a:masterClrMapping/>
  </p:clrMapOvr>
  <p:transition xmlns:p14="http://schemas.microsoft.com/office/powerpoint/2010/main">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2DB5E987-397C-4EFE-918B-46428B82B76E}" type="slidenum">
              <a:rPr lang="en-US"/>
              <a:pPr>
                <a:defRPr/>
              </a:pPr>
              <a:t>‹#›</a:t>
            </a:fld>
            <a:endParaRPr lang="en-US"/>
          </a:p>
        </p:txBody>
      </p:sp>
    </p:spTree>
    <p:extLst>
      <p:ext uri="{BB962C8B-B14F-4D97-AF65-F5344CB8AC3E}">
        <p14:creationId xmlns:p14="http://schemas.microsoft.com/office/powerpoint/2010/main" val="1369290060"/>
      </p:ext>
    </p:extLst>
  </p:cSld>
  <p:clrMapOvr>
    <a:masterClrMapping/>
  </p:clrMapOvr>
  <p:transition xmlns:p14="http://schemas.microsoft.com/office/powerpoint/2010/main">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eaLnBrk="1" hangingPunct="1">
              <a:defRPr>
                <a:solidFill>
                  <a:srgbClr val="000000"/>
                </a:solidFill>
                <a:ea typeface="ＭＳ Ｐゴシック"/>
              </a:defRPr>
            </a:lvl1pPr>
          </a:lstStyle>
          <a:p>
            <a:pPr>
              <a:defRPr/>
            </a:pPr>
            <a:endParaRPr lang="en-US"/>
          </a:p>
        </p:txBody>
      </p:sp>
      <p:sp>
        <p:nvSpPr>
          <p:cNvPr id="28" name="Rectangle 28"/>
          <p:cNvSpPr>
            <a:spLocks noGrp="1" noChangeArrowheads="1"/>
          </p:cNvSpPr>
          <p:nvPr>
            <p:ph type="ftr" sz="quarter" idx="11"/>
          </p:nvPr>
        </p:nvSpPr>
        <p:spPr/>
        <p:txBody>
          <a:bodyPr/>
          <a:lstStyle>
            <a:lvl1pPr eaLnBrk="1" hangingPunct="1">
              <a:defRPr>
                <a:solidFill>
                  <a:srgbClr val="000000"/>
                </a:solidFill>
                <a:ea typeface="ＭＳ Ｐゴシック"/>
              </a:defRPr>
            </a:lvl1pPr>
          </a:lstStyle>
          <a:p>
            <a:pPr>
              <a:defRPr/>
            </a:pPr>
            <a:endParaRPr lang="en-US"/>
          </a:p>
        </p:txBody>
      </p:sp>
      <p:sp>
        <p:nvSpPr>
          <p:cNvPr id="29" name="Rectangle 29"/>
          <p:cNvSpPr>
            <a:spLocks noGrp="1" noChangeArrowheads="1"/>
          </p:cNvSpPr>
          <p:nvPr>
            <p:ph type="sldNum" sz="quarter" idx="12"/>
          </p:nvPr>
        </p:nvSpPr>
        <p:spPr/>
        <p:txBody>
          <a:bodyPr/>
          <a:lstStyle>
            <a:lvl1pPr eaLnBrk="1" hangingPunct="1">
              <a:defRPr smtClean="0"/>
            </a:lvl1pPr>
          </a:lstStyle>
          <a:p>
            <a:pPr>
              <a:defRPr/>
            </a:pPr>
            <a:fld id="{87AF5D63-DC1B-4DCC-AD6C-811CF3960A70}" type="slidenum">
              <a:rPr lang="en-US"/>
              <a:pPr>
                <a:defRPr/>
              </a:pPr>
              <a:t>‹#›</a:t>
            </a:fld>
            <a:endParaRPr lang="en-US"/>
          </a:p>
        </p:txBody>
      </p:sp>
    </p:spTree>
    <p:extLst>
      <p:ext uri="{BB962C8B-B14F-4D97-AF65-F5344CB8AC3E}">
        <p14:creationId xmlns:p14="http://schemas.microsoft.com/office/powerpoint/2010/main" val="3108702200"/>
      </p:ext>
    </p:extLst>
  </p:cSld>
  <p:clrMapOvr>
    <a:masterClrMapping/>
  </p:clrMapOvr>
  <p:transition xmlns:p14="http://schemas.microsoft.com/office/powerpoint/2010/main">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96152332-68B4-4635-831F-668908C4A164}" type="slidenum">
              <a:rPr lang="en-US"/>
              <a:pPr>
                <a:defRPr/>
              </a:pPr>
              <a:t>‹#›</a:t>
            </a:fld>
            <a:endParaRPr lang="en-US"/>
          </a:p>
        </p:txBody>
      </p:sp>
    </p:spTree>
    <p:extLst>
      <p:ext uri="{BB962C8B-B14F-4D97-AF65-F5344CB8AC3E}">
        <p14:creationId xmlns:p14="http://schemas.microsoft.com/office/powerpoint/2010/main" val="1295198191"/>
      </p:ext>
    </p:extLst>
  </p:cSld>
  <p:clrMapOvr>
    <a:masterClrMapping/>
  </p:clrMapOvr>
  <p:transition xmlns:p14="http://schemas.microsoft.com/office/powerpoint/2010/main">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5F127185-A3B2-4084-A606-3D2D7652DCD0}" type="slidenum">
              <a:rPr lang="en-US"/>
              <a:pPr>
                <a:defRPr/>
              </a:pPr>
              <a:t>‹#›</a:t>
            </a:fld>
            <a:endParaRPr lang="en-US"/>
          </a:p>
        </p:txBody>
      </p:sp>
    </p:spTree>
    <p:extLst>
      <p:ext uri="{BB962C8B-B14F-4D97-AF65-F5344CB8AC3E}">
        <p14:creationId xmlns:p14="http://schemas.microsoft.com/office/powerpoint/2010/main" val="448426417"/>
      </p:ext>
    </p:extLst>
  </p:cSld>
  <p:clrMapOvr>
    <a:masterClrMapping/>
  </p:clrMapOvr>
  <p:transition xmlns:p14="http://schemas.microsoft.com/office/powerpoint/2010/main">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40BE128A-9F68-4888-B3CB-2EA32654293A}" type="slidenum">
              <a:rPr lang="en-US"/>
              <a:pPr>
                <a:defRPr/>
              </a:pPr>
              <a:t>‹#›</a:t>
            </a:fld>
            <a:endParaRPr lang="en-US"/>
          </a:p>
        </p:txBody>
      </p:sp>
    </p:spTree>
    <p:extLst>
      <p:ext uri="{BB962C8B-B14F-4D97-AF65-F5344CB8AC3E}">
        <p14:creationId xmlns:p14="http://schemas.microsoft.com/office/powerpoint/2010/main" val="938164362"/>
      </p:ext>
    </p:extLst>
  </p:cSld>
  <p:clrMapOvr>
    <a:masterClrMapping/>
  </p:clrMapOvr>
  <p:transition xmlns:p14="http://schemas.microsoft.com/office/powerpoint/2010/main">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8"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9" name="Rectangle 29"/>
          <p:cNvSpPr>
            <a:spLocks noGrp="1" noChangeArrowheads="1"/>
          </p:cNvSpPr>
          <p:nvPr>
            <p:ph type="sldNum" sz="quarter" idx="12"/>
          </p:nvPr>
        </p:nvSpPr>
        <p:spPr/>
        <p:txBody>
          <a:bodyPr/>
          <a:lstStyle>
            <a:lvl1pPr eaLnBrk="1" hangingPunct="1">
              <a:defRPr smtClean="0"/>
            </a:lvl1pPr>
          </a:lstStyle>
          <a:p>
            <a:pPr>
              <a:defRPr/>
            </a:pPr>
            <a:fld id="{5ECDBD60-8E07-4F7B-95D3-94B519478C50}" type="slidenum">
              <a:rPr lang="en-US"/>
              <a:pPr>
                <a:defRPr/>
              </a:pPr>
              <a:t>‹#›</a:t>
            </a:fld>
            <a:endParaRPr lang="en-US"/>
          </a:p>
        </p:txBody>
      </p:sp>
    </p:spTree>
    <p:extLst>
      <p:ext uri="{BB962C8B-B14F-4D97-AF65-F5344CB8AC3E}">
        <p14:creationId xmlns:p14="http://schemas.microsoft.com/office/powerpoint/2010/main" val="2894667777"/>
      </p:ext>
    </p:extLst>
  </p:cSld>
  <p:clrMapOvr>
    <a:masterClrMapping/>
  </p:clrMapOvr>
  <p:transition xmlns:p14="http://schemas.microsoft.com/office/powerpoint/2010/main">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4"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5" name="Rectangle 29"/>
          <p:cNvSpPr>
            <a:spLocks noGrp="1" noChangeArrowheads="1"/>
          </p:cNvSpPr>
          <p:nvPr>
            <p:ph type="sldNum" sz="quarter" idx="12"/>
          </p:nvPr>
        </p:nvSpPr>
        <p:spPr/>
        <p:txBody>
          <a:bodyPr/>
          <a:lstStyle>
            <a:lvl1pPr eaLnBrk="1" hangingPunct="1">
              <a:defRPr smtClean="0"/>
            </a:lvl1pPr>
          </a:lstStyle>
          <a:p>
            <a:pPr>
              <a:defRPr/>
            </a:pPr>
            <a:fld id="{6DB5CBBD-1133-4878-BD65-45E4F6A7B5BF}" type="slidenum">
              <a:rPr lang="en-US"/>
              <a:pPr>
                <a:defRPr/>
              </a:pPr>
              <a:t>‹#›</a:t>
            </a:fld>
            <a:endParaRPr lang="en-US"/>
          </a:p>
        </p:txBody>
      </p:sp>
    </p:spTree>
    <p:extLst>
      <p:ext uri="{BB962C8B-B14F-4D97-AF65-F5344CB8AC3E}">
        <p14:creationId xmlns:p14="http://schemas.microsoft.com/office/powerpoint/2010/main" val="1808389479"/>
      </p:ext>
    </p:extLst>
  </p:cSld>
  <p:clrMapOvr>
    <a:masterClrMapping/>
  </p:clrMapOvr>
  <p:transition xmlns:p14="http://schemas.microsoft.com/office/powerpoint/2010/mai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012A121A-6FEA-4935-AD64-98DB0A1FE95B}" type="datetime1">
              <a:rPr lang="en-US"/>
              <a:pPr>
                <a:defRPr/>
              </a:pPr>
              <a:t>16/11/16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D4173710-CB61-45EC-89CC-037667D07D6F}" type="slidenum">
              <a:rPr lang="en-US"/>
              <a:pPr>
                <a:defRPr/>
              </a:pPr>
              <a:t>‹#›</a:t>
            </a:fld>
            <a:endParaRPr lang="en-US"/>
          </a:p>
        </p:txBody>
      </p:sp>
    </p:spTree>
    <p:extLst>
      <p:ext uri="{BB962C8B-B14F-4D97-AF65-F5344CB8AC3E}">
        <p14:creationId xmlns:p14="http://schemas.microsoft.com/office/powerpoint/2010/main" val="31200802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3"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4" name="Rectangle 29"/>
          <p:cNvSpPr>
            <a:spLocks noGrp="1" noChangeArrowheads="1"/>
          </p:cNvSpPr>
          <p:nvPr>
            <p:ph type="sldNum" sz="quarter" idx="12"/>
          </p:nvPr>
        </p:nvSpPr>
        <p:spPr/>
        <p:txBody>
          <a:bodyPr/>
          <a:lstStyle>
            <a:lvl1pPr eaLnBrk="1" hangingPunct="1">
              <a:defRPr smtClean="0"/>
            </a:lvl1pPr>
          </a:lstStyle>
          <a:p>
            <a:pPr>
              <a:defRPr/>
            </a:pPr>
            <a:fld id="{7EBBAD01-48F5-42B2-A053-EE227DEB6AFD}" type="slidenum">
              <a:rPr lang="en-US"/>
              <a:pPr>
                <a:defRPr/>
              </a:pPr>
              <a:t>‹#›</a:t>
            </a:fld>
            <a:endParaRPr lang="en-US"/>
          </a:p>
        </p:txBody>
      </p:sp>
    </p:spTree>
    <p:extLst>
      <p:ext uri="{BB962C8B-B14F-4D97-AF65-F5344CB8AC3E}">
        <p14:creationId xmlns:p14="http://schemas.microsoft.com/office/powerpoint/2010/main" val="4015369003"/>
      </p:ext>
    </p:extLst>
  </p:cSld>
  <p:clrMapOvr>
    <a:masterClrMapping/>
  </p:clrMapOvr>
  <p:transition xmlns:p14="http://schemas.microsoft.com/office/powerpoint/2010/main">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6BE6DB7F-80A1-4594-A110-8F6A804B644C}" type="slidenum">
              <a:rPr lang="en-US"/>
              <a:pPr>
                <a:defRPr/>
              </a:pPr>
              <a:t>‹#›</a:t>
            </a:fld>
            <a:endParaRPr lang="en-US"/>
          </a:p>
        </p:txBody>
      </p:sp>
    </p:spTree>
    <p:extLst>
      <p:ext uri="{BB962C8B-B14F-4D97-AF65-F5344CB8AC3E}">
        <p14:creationId xmlns:p14="http://schemas.microsoft.com/office/powerpoint/2010/main" val="399471480"/>
      </p:ext>
    </p:extLst>
  </p:cSld>
  <p:clrMapOvr>
    <a:masterClrMapping/>
  </p:clrMapOvr>
  <p:transition xmlns:p14="http://schemas.microsoft.com/office/powerpoint/2010/main">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5998E58F-4C81-47D3-94E1-89293D62A948}" type="slidenum">
              <a:rPr lang="en-US"/>
              <a:pPr>
                <a:defRPr/>
              </a:pPr>
              <a:t>‹#›</a:t>
            </a:fld>
            <a:endParaRPr lang="en-US"/>
          </a:p>
        </p:txBody>
      </p:sp>
    </p:spTree>
    <p:extLst>
      <p:ext uri="{BB962C8B-B14F-4D97-AF65-F5344CB8AC3E}">
        <p14:creationId xmlns:p14="http://schemas.microsoft.com/office/powerpoint/2010/main" val="2667071390"/>
      </p:ext>
    </p:extLst>
  </p:cSld>
  <p:clrMapOvr>
    <a:masterClrMapping/>
  </p:clrMapOvr>
  <p:transition xmlns:p14="http://schemas.microsoft.com/office/powerpoint/2010/main">
    <p:rand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7AD1BDB4-E261-4444-A93C-3089604A0CB8}" type="slidenum">
              <a:rPr lang="en-US"/>
              <a:pPr>
                <a:defRPr/>
              </a:pPr>
              <a:t>‹#›</a:t>
            </a:fld>
            <a:endParaRPr lang="en-US"/>
          </a:p>
        </p:txBody>
      </p:sp>
    </p:spTree>
    <p:extLst>
      <p:ext uri="{BB962C8B-B14F-4D97-AF65-F5344CB8AC3E}">
        <p14:creationId xmlns:p14="http://schemas.microsoft.com/office/powerpoint/2010/main" val="2987763961"/>
      </p:ext>
    </p:extLst>
  </p:cSld>
  <p:clrMapOvr>
    <a:masterClrMapping/>
  </p:clrMapOvr>
  <p:transition xmlns:p14="http://schemas.microsoft.com/office/powerpoint/2010/mai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DF7D761C-97ED-494A-B2B7-FDA3F3AE7D07}" type="slidenum">
              <a:rPr lang="en-US"/>
              <a:pPr>
                <a:defRPr/>
              </a:pPr>
              <a:t>‹#›</a:t>
            </a:fld>
            <a:endParaRPr lang="en-US"/>
          </a:p>
        </p:txBody>
      </p:sp>
    </p:spTree>
    <p:extLst>
      <p:ext uri="{BB962C8B-B14F-4D97-AF65-F5344CB8AC3E}">
        <p14:creationId xmlns:p14="http://schemas.microsoft.com/office/powerpoint/2010/main" val="684261734"/>
      </p:ext>
    </p:extLst>
  </p:cSld>
  <p:clrMapOvr>
    <a:masterClrMapping/>
  </p:clrMapOvr>
  <p:transition xmlns:p14="http://schemas.microsoft.com/office/powerpoint/2010/main">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eaLnBrk="1" hangingPunct="1">
              <a:defRPr>
                <a:solidFill>
                  <a:srgbClr val="000000"/>
                </a:solidFill>
                <a:ea typeface="ＭＳ Ｐゴシック"/>
              </a:defRPr>
            </a:lvl1pPr>
          </a:lstStyle>
          <a:p>
            <a:pPr>
              <a:defRPr/>
            </a:pPr>
            <a:endParaRPr lang="en-US"/>
          </a:p>
        </p:txBody>
      </p:sp>
      <p:sp>
        <p:nvSpPr>
          <p:cNvPr id="28" name="Rectangle 28"/>
          <p:cNvSpPr>
            <a:spLocks noGrp="1" noChangeArrowheads="1"/>
          </p:cNvSpPr>
          <p:nvPr>
            <p:ph type="ftr" sz="quarter" idx="11"/>
          </p:nvPr>
        </p:nvSpPr>
        <p:spPr/>
        <p:txBody>
          <a:bodyPr/>
          <a:lstStyle>
            <a:lvl1pPr eaLnBrk="1" hangingPunct="1">
              <a:defRPr>
                <a:solidFill>
                  <a:srgbClr val="000000"/>
                </a:solidFill>
                <a:ea typeface="ＭＳ Ｐゴシック"/>
              </a:defRPr>
            </a:lvl1pPr>
          </a:lstStyle>
          <a:p>
            <a:pPr>
              <a:defRPr/>
            </a:pPr>
            <a:endParaRPr lang="en-US"/>
          </a:p>
        </p:txBody>
      </p:sp>
      <p:sp>
        <p:nvSpPr>
          <p:cNvPr id="29" name="Rectangle 29"/>
          <p:cNvSpPr>
            <a:spLocks noGrp="1" noChangeArrowheads="1"/>
          </p:cNvSpPr>
          <p:nvPr>
            <p:ph type="sldNum" sz="quarter" idx="12"/>
          </p:nvPr>
        </p:nvSpPr>
        <p:spPr/>
        <p:txBody>
          <a:bodyPr/>
          <a:lstStyle>
            <a:lvl1pPr eaLnBrk="1" hangingPunct="1">
              <a:defRPr smtClean="0"/>
            </a:lvl1pPr>
          </a:lstStyle>
          <a:p>
            <a:pPr>
              <a:defRPr/>
            </a:pPr>
            <a:fld id="{A94F3A8A-3269-4E80-A652-55D02D09916E}" type="slidenum">
              <a:rPr lang="en-US"/>
              <a:pPr>
                <a:defRPr/>
              </a:pPr>
              <a:t>‹#›</a:t>
            </a:fld>
            <a:endParaRPr lang="en-US"/>
          </a:p>
        </p:txBody>
      </p:sp>
    </p:spTree>
    <p:extLst>
      <p:ext uri="{BB962C8B-B14F-4D97-AF65-F5344CB8AC3E}">
        <p14:creationId xmlns:p14="http://schemas.microsoft.com/office/powerpoint/2010/main" val="2012967894"/>
      </p:ext>
    </p:extLst>
  </p:cSld>
  <p:clrMapOvr>
    <a:masterClrMapping/>
  </p:clrMapOvr>
  <p:transition xmlns:p14="http://schemas.microsoft.com/office/powerpoint/2010/main">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5C1599E7-2CF5-4722-868F-82F1BB3C4B28}" type="slidenum">
              <a:rPr lang="en-US"/>
              <a:pPr>
                <a:defRPr/>
              </a:pPr>
              <a:t>‹#›</a:t>
            </a:fld>
            <a:endParaRPr lang="en-US"/>
          </a:p>
        </p:txBody>
      </p:sp>
    </p:spTree>
    <p:extLst>
      <p:ext uri="{BB962C8B-B14F-4D97-AF65-F5344CB8AC3E}">
        <p14:creationId xmlns:p14="http://schemas.microsoft.com/office/powerpoint/2010/main" val="1330225961"/>
      </p:ext>
    </p:extLst>
  </p:cSld>
  <p:clrMapOvr>
    <a:masterClrMapping/>
  </p:clrMapOvr>
  <p:transition xmlns:p14="http://schemas.microsoft.com/office/powerpoint/2010/mai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E0062E5D-EA15-4A05-AC25-C407B0D626DE}" type="slidenum">
              <a:rPr lang="en-US"/>
              <a:pPr>
                <a:defRPr/>
              </a:pPr>
              <a:t>‹#›</a:t>
            </a:fld>
            <a:endParaRPr lang="en-US"/>
          </a:p>
        </p:txBody>
      </p:sp>
    </p:spTree>
    <p:extLst>
      <p:ext uri="{BB962C8B-B14F-4D97-AF65-F5344CB8AC3E}">
        <p14:creationId xmlns:p14="http://schemas.microsoft.com/office/powerpoint/2010/main" val="3511619618"/>
      </p:ext>
    </p:extLst>
  </p:cSld>
  <p:clrMapOvr>
    <a:masterClrMapping/>
  </p:clrMapOvr>
  <p:transition xmlns:p14="http://schemas.microsoft.com/office/powerpoint/2010/mai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7709B0DA-95DD-4A43-AD8E-48D0EBB88BDF}" type="slidenum">
              <a:rPr lang="en-US"/>
              <a:pPr>
                <a:defRPr/>
              </a:pPr>
              <a:t>‹#›</a:t>
            </a:fld>
            <a:endParaRPr lang="en-US"/>
          </a:p>
        </p:txBody>
      </p:sp>
    </p:spTree>
    <p:extLst>
      <p:ext uri="{BB962C8B-B14F-4D97-AF65-F5344CB8AC3E}">
        <p14:creationId xmlns:p14="http://schemas.microsoft.com/office/powerpoint/2010/main" val="3516385556"/>
      </p:ext>
    </p:extLst>
  </p:cSld>
  <p:clrMapOvr>
    <a:masterClrMapping/>
  </p:clrMapOvr>
  <p:transition xmlns:p14="http://schemas.microsoft.com/office/powerpoint/2010/mai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8"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9" name="Rectangle 29"/>
          <p:cNvSpPr>
            <a:spLocks noGrp="1" noChangeArrowheads="1"/>
          </p:cNvSpPr>
          <p:nvPr>
            <p:ph type="sldNum" sz="quarter" idx="12"/>
          </p:nvPr>
        </p:nvSpPr>
        <p:spPr/>
        <p:txBody>
          <a:bodyPr/>
          <a:lstStyle>
            <a:lvl1pPr eaLnBrk="1" hangingPunct="1">
              <a:defRPr smtClean="0"/>
            </a:lvl1pPr>
          </a:lstStyle>
          <a:p>
            <a:pPr>
              <a:defRPr/>
            </a:pPr>
            <a:fld id="{48FD4A38-1503-4385-8E00-01DEA66233E1}" type="slidenum">
              <a:rPr lang="en-US"/>
              <a:pPr>
                <a:defRPr/>
              </a:pPr>
              <a:t>‹#›</a:t>
            </a:fld>
            <a:endParaRPr lang="en-US"/>
          </a:p>
        </p:txBody>
      </p:sp>
    </p:spTree>
    <p:extLst>
      <p:ext uri="{BB962C8B-B14F-4D97-AF65-F5344CB8AC3E}">
        <p14:creationId xmlns:p14="http://schemas.microsoft.com/office/powerpoint/2010/main" val="4101370500"/>
      </p:ext>
    </p:extLst>
  </p:cSld>
  <p:clrMapOvr>
    <a:masterClrMapping/>
  </p:clrMapOvr>
  <p:transition xmlns:p14="http://schemas.microsoft.com/office/powerpoint/2010/mai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09647-78C1-48B5-B0C5-32F7694A3755}" type="slidenum">
              <a:rPr lang="en-US"/>
              <a:pPr>
                <a:defRPr/>
              </a:pPr>
              <a:t>‹#›</a:t>
            </a:fld>
            <a:endParaRPr lang="en-US"/>
          </a:p>
        </p:txBody>
      </p:sp>
    </p:spTree>
    <p:extLst>
      <p:ext uri="{BB962C8B-B14F-4D97-AF65-F5344CB8AC3E}">
        <p14:creationId xmlns:p14="http://schemas.microsoft.com/office/powerpoint/2010/main" val="32547097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4"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5" name="Rectangle 29"/>
          <p:cNvSpPr>
            <a:spLocks noGrp="1" noChangeArrowheads="1"/>
          </p:cNvSpPr>
          <p:nvPr>
            <p:ph type="sldNum" sz="quarter" idx="12"/>
          </p:nvPr>
        </p:nvSpPr>
        <p:spPr/>
        <p:txBody>
          <a:bodyPr/>
          <a:lstStyle>
            <a:lvl1pPr eaLnBrk="1" hangingPunct="1">
              <a:defRPr smtClean="0"/>
            </a:lvl1pPr>
          </a:lstStyle>
          <a:p>
            <a:pPr>
              <a:defRPr/>
            </a:pPr>
            <a:fld id="{F04AA08B-BF20-4948-A02A-F8438BE16A2C}" type="slidenum">
              <a:rPr lang="en-US"/>
              <a:pPr>
                <a:defRPr/>
              </a:pPr>
              <a:t>‹#›</a:t>
            </a:fld>
            <a:endParaRPr lang="en-US"/>
          </a:p>
        </p:txBody>
      </p:sp>
    </p:spTree>
    <p:extLst>
      <p:ext uri="{BB962C8B-B14F-4D97-AF65-F5344CB8AC3E}">
        <p14:creationId xmlns:p14="http://schemas.microsoft.com/office/powerpoint/2010/main" val="2375698147"/>
      </p:ext>
    </p:extLst>
  </p:cSld>
  <p:clrMapOvr>
    <a:masterClrMapping/>
  </p:clrMapOvr>
  <p:transition xmlns:p14="http://schemas.microsoft.com/office/powerpoint/2010/mai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3"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4" name="Rectangle 29"/>
          <p:cNvSpPr>
            <a:spLocks noGrp="1" noChangeArrowheads="1"/>
          </p:cNvSpPr>
          <p:nvPr>
            <p:ph type="sldNum" sz="quarter" idx="12"/>
          </p:nvPr>
        </p:nvSpPr>
        <p:spPr/>
        <p:txBody>
          <a:bodyPr/>
          <a:lstStyle>
            <a:lvl1pPr eaLnBrk="1" hangingPunct="1">
              <a:defRPr smtClean="0"/>
            </a:lvl1pPr>
          </a:lstStyle>
          <a:p>
            <a:pPr>
              <a:defRPr/>
            </a:pPr>
            <a:fld id="{1EA30144-F473-4AB4-A873-5B7F1C8C6546}" type="slidenum">
              <a:rPr lang="en-US"/>
              <a:pPr>
                <a:defRPr/>
              </a:pPr>
              <a:t>‹#›</a:t>
            </a:fld>
            <a:endParaRPr lang="en-US"/>
          </a:p>
        </p:txBody>
      </p:sp>
    </p:spTree>
    <p:extLst>
      <p:ext uri="{BB962C8B-B14F-4D97-AF65-F5344CB8AC3E}">
        <p14:creationId xmlns:p14="http://schemas.microsoft.com/office/powerpoint/2010/main" val="2406373685"/>
      </p:ext>
    </p:extLst>
  </p:cSld>
  <p:clrMapOvr>
    <a:masterClrMapping/>
  </p:clrMapOvr>
  <p:transition xmlns:p14="http://schemas.microsoft.com/office/powerpoint/2010/mai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D5B637C2-14A1-4139-8C48-BF630C8CEEEC}" type="slidenum">
              <a:rPr lang="en-US"/>
              <a:pPr>
                <a:defRPr/>
              </a:pPr>
              <a:t>‹#›</a:t>
            </a:fld>
            <a:endParaRPr lang="en-US"/>
          </a:p>
        </p:txBody>
      </p:sp>
    </p:spTree>
    <p:extLst>
      <p:ext uri="{BB962C8B-B14F-4D97-AF65-F5344CB8AC3E}">
        <p14:creationId xmlns:p14="http://schemas.microsoft.com/office/powerpoint/2010/main" val="2624991520"/>
      </p:ext>
    </p:extLst>
  </p:cSld>
  <p:clrMapOvr>
    <a:masterClrMapping/>
  </p:clrMapOvr>
  <p:transition xmlns:p14="http://schemas.microsoft.com/office/powerpoint/2010/mai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6"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7" name="Rectangle 29"/>
          <p:cNvSpPr>
            <a:spLocks noGrp="1" noChangeArrowheads="1"/>
          </p:cNvSpPr>
          <p:nvPr>
            <p:ph type="sldNum" sz="quarter" idx="12"/>
          </p:nvPr>
        </p:nvSpPr>
        <p:spPr/>
        <p:txBody>
          <a:bodyPr/>
          <a:lstStyle>
            <a:lvl1pPr eaLnBrk="1" hangingPunct="1">
              <a:defRPr smtClean="0"/>
            </a:lvl1pPr>
          </a:lstStyle>
          <a:p>
            <a:pPr>
              <a:defRPr/>
            </a:pPr>
            <a:fld id="{D56106D3-2A8A-492A-8202-391A97A7E5A2}" type="slidenum">
              <a:rPr lang="en-US"/>
              <a:pPr>
                <a:defRPr/>
              </a:pPr>
              <a:t>‹#›</a:t>
            </a:fld>
            <a:endParaRPr lang="en-US"/>
          </a:p>
        </p:txBody>
      </p:sp>
    </p:spTree>
    <p:extLst>
      <p:ext uri="{BB962C8B-B14F-4D97-AF65-F5344CB8AC3E}">
        <p14:creationId xmlns:p14="http://schemas.microsoft.com/office/powerpoint/2010/main" val="2567958543"/>
      </p:ext>
    </p:extLst>
  </p:cSld>
  <p:clrMapOvr>
    <a:masterClrMapping/>
  </p:clrMapOvr>
  <p:transition xmlns:p14="http://schemas.microsoft.com/office/powerpoint/2010/mai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7DA06770-4511-4287-B218-0D4C4BDCA82C}" type="slidenum">
              <a:rPr lang="en-US"/>
              <a:pPr>
                <a:defRPr/>
              </a:pPr>
              <a:t>‹#›</a:t>
            </a:fld>
            <a:endParaRPr lang="en-US"/>
          </a:p>
        </p:txBody>
      </p:sp>
    </p:spTree>
    <p:extLst>
      <p:ext uri="{BB962C8B-B14F-4D97-AF65-F5344CB8AC3E}">
        <p14:creationId xmlns:p14="http://schemas.microsoft.com/office/powerpoint/2010/main" val="1385087800"/>
      </p:ext>
    </p:extLst>
  </p:cSld>
  <p:clrMapOvr>
    <a:masterClrMapping/>
  </p:clrMapOvr>
  <p:transition xmlns:p14="http://schemas.microsoft.com/office/powerpoint/2010/main">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eaLnBrk="1" hangingPunct="1">
              <a:defRPr>
                <a:ea typeface="ＭＳ Ｐゴシック"/>
              </a:defRPr>
            </a:lvl1pPr>
          </a:lstStyle>
          <a:p>
            <a:pPr>
              <a:defRPr/>
            </a:pPr>
            <a:endParaRPr lang="en-US"/>
          </a:p>
        </p:txBody>
      </p:sp>
      <p:sp>
        <p:nvSpPr>
          <p:cNvPr id="5" name="Rectangle 28"/>
          <p:cNvSpPr>
            <a:spLocks noGrp="1" noChangeArrowheads="1"/>
          </p:cNvSpPr>
          <p:nvPr>
            <p:ph type="ftr" sz="quarter" idx="11"/>
          </p:nvPr>
        </p:nvSpPr>
        <p:spPr/>
        <p:txBody>
          <a:bodyPr/>
          <a:lstStyle>
            <a:lvl1pPr eaLnBrk="1" hangingPunct="1">
              <a:defRPr>
                <a:ea typeface="ＭＳ Ｐゴシック"/>
              </a:defRPr>
            </a:lvl1pPr>
          </a:lstStyle>
          <a:p>
            <a:pPr>
              <a:defRPr/>
            </a:pPr>
            <a:endParaRPr lang="en-US"/>
          </a:p>
        </p:txBody>
      </p:sp>
      <p:sp>
        <p:nvSpPr>
          <p:cNvPr id="6" name="Rectangle 29"/>
          <p:cNvSpPr>
            <a:spLocks noGrp="1" noChangeArrowheads="1"/>
          </p:cNvSpPr>
          <p:nvPr>
            <p:ph type="sldNum" sz="quarter" idx="12"/>
          </p:nvPr>
        </p:nvSpPr>
        <p:spPr/>
        <p:txBody>
          <a:bodyPr/>
          <a:lstStyle>
            <a:lvl1pPr eaLnBrk="1" hangingPunct="1">
              <a:defRPr smtClean="0"/>
            </a:lvl1pPr>
          </a:lstStyle>
          <a:p>
            <a:pPr>
              <a:defRPr/>
            </a:pPr>
            <a:fld id="{1AFFFB6F-8EFA-42BA-9874-5C1DDC3FA584}" type="slidenum">
              <a:rPr lang="en-US"/>
              <a:pPr>
                <a:defRPr/>
              </a:pPr>
              <a:t>‹#›</a:t>
            </a:fld>
            <a:endParaRPr lang="en-US"/>
          </a:p>
        </p:txBody>
      </p:sp>
    </p:spTree>
    <p:extLst>
      <p:ext uri="{BB962C8B-B14F-4D97-AF65-F5344CB8AC3E}">
        <p14:creationId xmlns:p14="http://schemas.microsoft.com/office/powerpoint/2010/main" val="2628195937"/>
      </p:ext>
    </p:extLst>
  </p:cSld>
  <p:clrMapOvr>
    <a:masterClrMapping/>
  </p:clrMapOvr>
  <p:transition xmlns:p14="http://schemas.microsoft.com/office/powerpoint/2010/main">
    <p:rand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BCCCB9ED-388F-49CF-B8EB-61A66B6F8C48}" type="slidenum">
              <a:rPr lang="en-US"/>
              <a:pPr>
                <a:defRPr/>
              </a:pPr>
              <a:t>‹#›</a:t>
            </a:fld>
            <a:endParaRPr lang="en-US"/>
          </a:p>
        </p:txBody>
      </p:sp>
    </p:spTree>
    <p:extLst>
      <p:ext uri="{BB962C8B-B14F-4D97-AF65-F5344CB8AC3E}">
        <p14:creationId xmlns:p14="http://schemas.microsoft.com/office/powerpoint/2010/main" val="156234785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EA4416-61C8-403C-84AA-A020AA3F655A}" type="slidenum">
              <a:rPr lang="en-US"/>
              <a:pPr>
                <a:defRPr/>
              </a:pPr>
              <a:t>‹#›</a:t>
            </a:fld>
            <a:endParaRPr lang="en-US"/>
          </a:p>
        </p:txBody>
      </p:sp>
    </p:spTree>
    <p:extLst>
      <p:ext uri="{BB962C8B-B14F-4D97-AF65-F5344CB8AC3E}">
        <p14:creationId xmlns:p14="http://schemas.microsoft.com/office/powerpoint/2010/main" val="90843427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7384AEFD-9802-4E63-9A6F-E3AE64B48BB6}" type="slidenum">
              <a:rPr lang="en-US"/>
              <a:pPr>
                <a:defRPr/>
              </a:pPr>
              <a:t>‹#›</a:t>
            </a:fld>
            <a:endParaRPr lang="en-US"/>
          </a:p>
        </p:txBody>
      </p:sp>
    </p:spTree>
    <p:extLst>
      <p:ext uri="{BB962C8B-B14F-4D97-AF65-F5344CB8AC3E}">
        <p14:creationId xmlns:p14="http://schemas.microsoft.com/office/powerpoint/2010/main" val="41394728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EDB18A9F-4ACE-49A9-920C-8D3ABAF85821}" type="slidenum">
              <a:rPr lang="en-US"/>
              <a:pPr>
                <a:defRPr/>
              </a:pPr>
              <a:t>‹#›</a:t>
            </a:fld>
            <a:endParaRPr lang="en-US"/>
          </a:p>
        </p:txBody>
      </p:sp>
    </p:spTree>
    <p:extLst>
      <p:ext uri="{BB962C8B-B14F-4D97-AF65-F5344CB8AC3E}">
        <p14:creationId xmlns:p14="http://schemas.microsoft.com/office/powerpoint/2010/main" val="1563304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E48F5E-94BC-45AC-A018-2EB8A31F1D80}" type="slidenum">
              <a:rPr lang="en-US"/>
              <a:pPr>
                <a:defRPr/>
              </a:pPr>
              <a:t>‹#›</a:t>
            </a:fld>
            <a:endParaRPr lang="en-US"/>
          </a:p>
        </p:txBody>
      </p:sp>
    </p:spTree>
    <p:extLst>
      <p:ext uri="{BB962C8B-B14F-4D97-AF65-F5344CB8AC3E}">
        <p14:creationId xmlns:p14="http://schemas.microsoft.com/office/powerpoint/2010/main" val="2293266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3BD1AD-FACD-441F-B9A2-A3C5BF4D45C8}" type="slidenum">
              <a:rPr lang="en-US"/>
              <a:pPr>
                <a:defRPr/>
              </a:pPr>
              <a:t>‹#›</a:t>
            </a:fld>
            <a:endParaRPr lang="en-US"/>
          </a:p>
        </p:txBody>
      </p:sp>
    </p:spTree>
    <p:extLst>
      <p:ext uri="{BB962C8B-B14F-4D97-AF65-F5344CB8AC3E}">
        <p14:creationId xmlns:p14="http://schemas.microsoft.com/office/powerpoint/2010/main" val="277274352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A6CC61AE-0CCD-40C0-BB34-27FB30EF63DC}" type="slidenum">
              <a:rPr lang="en-US"/>
              <a:pPr>
                <a:defRPr/>
              </a:pPr>
              <a:t>‹#›</a:t>
            </a:fld>
            <a:endParaRPr lang="en-US"/>
          </a:p>
        </p:txBody>
      </p:sp>
    </p:spTree>
    <p:extLst>
      <p:ext uri="{BB962C8B-B14F-4D97-AF65-F5344CB8AC3E}">
        <p14:creationId xmlns:p14="http://schemas.microsoft.com/office/powerpoint/2010/main" val="28501720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3A501896-A052-4C17-BD70-99991C1FE9A4}" type="slidenum">
              <a:rPr lang="en-US"/>
              <a:pPr>
                <a:defRPr/>
              </a:pPr>
              <a:t>‹#›</a:t>
            </a:fld>
            <a:endParaRPr lang="en-US"/>
          </a:p>
        </p:txBody>
      </p:sp>
    </p:spTree>
    <p:extLst>
      <p:ext uri="{BB962C8B-B14F-4D97-AF65-F5344CB8AC3E}">
        <p14:creationId xmlns:p14="http://schemas.microsoft.com/office/powerpoint/2010/main" val="34290173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FA8C4079-03C5-40D5-855F-AEDAAD913265}" type="slidenum">
              <a:rPr lang="en-US"/>
              <a:pPr>
                <a:defRPr/>
              </a:pPr>
              <a:t>‹#›</a:t>
            </a:fld>
            <a:endParaRPr lang="en-US"/>
          </a:p>
        </p:txBody>
      </p:sp>
    </p:spTree>
    <p:extLst>
      <p:ext uri="{BB962C8B-B14F-4D97-AF65-F5344CB8AC3E}">
        <p14:creationId xmlns:p14="http://schemas.microsoft.com/office/powerpoint/2010/main" val="92096286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CC92AD98-3F7F-4150-A6CD-04D72326547E}" type="slidenum">
              <a:rPr lang="en-US"/>
              <a:pPr>
                <a:defRPr/>
              </a:pPr>
              <a:t>‹#›</a:t>
            </a:fld>
            <a:endParaRPr lang="en-US"/>
          </a:p>
        </p:txBody>
      </p:sp>
    </p:spTree>
    <p:extLst>
      <p:ext uri="{BB962C8B-B14F-4D97-AF65-F5344CB8AC3E}">
        <p14:creationId xmlns:p14="http://schemas.microsoft.com/office/powerpoint/2010/main" val="31620448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563ACB75-2C54-4D1C-B218-4554CA710684}" type="slidenum">
              <a:rPr lang="en-US"/>
              <a:pPr>
                <a:defRPr/>
              </a:pPr>
              <a:t>‹#›</a:t>
            </a:fld>
            <a:endParaRPr lang="en-US"/>
          </a:p>
        </p:txBody>
      </p:sp>
    </p:spTree>
    <p:extLst>
      <p:ext uri="{BB962C8B-B14F-4D97-AF65-F5344CB8AC3E}">
        <p14:creationId xmlns:p14="http://schemas.microsoft.com/office/powerpoint/2010/main" val="141515530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A9CC303-8E11-403E-B87A-17BA8822FAC1}" type="slidenum">
              <a:rPr lang="en-US"/>
              <a:pPr>
                <a:defRPr/>
              </a:pPr>
              <a:t>‹#›</a:t>
            </a:fld>
            <a:endParaRPr lang="en-US"/>
          </a:p>
        </p:txBody>
      </p:sp>
    </p:spTree>
    <p:extLst>
      <p:ext uri="{BB962C8B-B14F-4D97-AF65-F5344CB8AC3E}">
        <p14:creationId xmlns:p14="http://schemas.microsoft.com/office/powerpoint/2010/main" val="40341042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EAD388B3-A3E5-4A7C-9578-0421CBF05A4D}" type="slidenum">
              <a:rPr lang="en-US"/>
              <a:pPr>
                <a:defRPr/>
              </a:pPr>
              <a:t>‹#›</a:t>
            </a:fld>
            <a:endParaRPr lang="en-US"/>
          </a:p>
        </p:txBody>
      </p:sp>
    </p:spTree>
    <p:extLst>
      <p:ext uri="{BB962C8B-B14F-4D97-AF65-F5344CB8AC3E}">
        <p14:creationId xmlns:p14="http://schemas.microsoft.com/office/powerpoint/2010/main" val="29109710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8B0D7698-262D-4718-8161-F5806FCEC25F}" type="slidenum">
              <a:rPr lang="en-US"/>
              <a:pPr>
                <a:defRPr/>
              </a:pPr>
              <a:t>‹#›</a:t>
            </a:fld>
            <a:endParaRPr lang="en-US"/>
          </a:p>
        </p:txBody>
      </p:sp>
    </p:spTree>
    <p:extLst>
      <p:ext uri="{BB962C8B-B14F-4D97-AF65-F5344CB8AC3E}">
        <p14:creationId xmlns:p14="http://schemas.microsoft.com/office/powerpoint/2010/main" val="73224504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E63154D9-53CD-455C-B0BC-2279277827DE}" type="slidenum">
              <a:rPr lang="en-US"/>
              <a:pPr>
                <a:defRPr/>
              </a:pPr>
              <a:t>‹#›</a:t>
            </a:fld>
            <a:endParaRPr lang="en-US"/>
          </a:p>
        </p:txBody>
      </p:sp>
    </p:spTree>
    <p:extLst>
      <p:ext uri="{BB962C8B-B14F-4D97-AF65-F5344CB8AC3E}">
        <p14:creationId xmlns:p14="http://schemas.microsoft.com/office/powerpoint/2010/main" val="254551604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304E352E-EB4D-450A-814A-6FB6C231E26F}" type="datetimeFigureOut">
              <a:rPr lang="en-US"/>
              <a:pPr>
                <a:defRPr/>
              </a:pPr>
              <a:t>16/11/16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4E50A450-0906-4A8F-A3FF-C9480E314C34}" type="slidenum">
              <a:rPr lang="en-US"/>
              <a:pPr>
                <a:defRPr/>
              </a:pPr>
              <a:t>‹#›</a:t>
            </a:fld>
            <a:endParaRPr lang="en-US"/>
          </a:p>
        </p:txBody>
      </p:sp>
    </p:spTree>
    <p:extLst>
      <p:ext uri="{BB962C8B-B14F-4D97-AF65-F5344CB8AC3E}">
        <p14:creationId xmlns:p14="http://schemas.microsoft.com/office/powerpoint/2010/main" val="3227358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54F30B-33FD-4F75-BD1D-C90C042B6E27}" type="slidenum">
              <a:rPr lang="en-US"/>
              <a:pPr>
                <a:defRPr/>
              </a:pPr>
              <a:t>‹#›</a:t>
            </a:fld>
            <a:endParaRPr lang="en-US"/>
          </a:p>
        </p:txBody>
      </p:sp>
    </p:spTree>
    <p:extLst>
      <p:ext uri="{BB962C8B-B14F-4D97-AF65-F5344CB8AC3E}">
        <p14:creationId xmlns:p14="http://schemas.microsoft.com/office/powerpoint/2010/main" val="289654705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EC8EBDE7-9908-439C-9C52-D22A8F58829A}" type="datetimeFigureOut">
              <a:rPr lang="en-US"/>
              <a:pPr>
                <a:defRPr/>
              </a:pPr>
              <a:t>16/11/16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DBE9A086-3658-4734-87B0-15D37659D27E}" type="slidenum">
              <a:rPr lang="en-US"/>
              <a:pPr>
                <a:defRPr/>
              </a:pPr>
              <a:t>‹#›</a:t>
            </a:fld>
            <a:endParaRPr lang="en-US"/>
          </a:p>
        </p:txBody>
      </p:sp>
    </p:spTree>
    <p:extLst>
      <p:ext uri="{BB962C8B-B14F-4D97-AF65-F5344CB8AC3E}">
        <p14:creationId xmlns:p14="http://schemas.microsoft.com/office/powerpoint/2010/main" val="24173377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6DEFC080-DF0A-408E-8EEA-6970F6F9E1A9}" type="datetimeFigureOut">
              <a:rPr lang="en-US"/>
              <a:pPr>
                <a:defRPr/>
              </a:pPr>
              <a:t>16/11/16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68DE6932-AE6A-4118-808C-7B777F052A50}" type="slidenum">
              <a:rPr lang="en-US"/>
              <a:pPr>
                <a:defRPr/>
              </a:pPr>
              <a:t>‹#›</a:t>
            </a:fld>
            <a:endParaRPr lang="en-US"/>
          </a:p>
        </p:txBody>
      </p:sp>
    </p:spTree>
    <p:extLst>
      <p:ext uri="{BB962C8B-B14F-4D97-AF65-F5344CB8AC3E}">
        <p14:creationId xmlns:p14="http://schemas.microsoft.com/office/powerpoint/2010/main" val="326920273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F3820ACC-2598-4316-BFC2-A372326A19F9}" type="datetimeFigureOut">
              <a:rPr lang="en-US"/>
              <a:pPr>
                <a:defRPr/>
              </a:pPr>
              <a:t>16/11/16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B896417B-B808-41AE-87DA-20EF5A9D4D81}" type="slidenum">
              <a:rPr lang="en-US"/>
              <a:pPr>
                <a:defRPr/>
              </a:pPr>
              <a:t>‹#›</a:t>
            </a:fld>
            <a:endParaRPr lang="en-US"/>
          </a:p>
        </p:txBody>
      </p:sp>
    </p:spTree>
    <p:extLst>
      <p:ext uri="{BB962C8B-B14F-4D97-AF65-F5344CB8AC3E}">
        <p14:creationId xmlns:p14="http://schemas.microsoft.com/office/powerpoint/2010/main" val="396155633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AB02DF98-8636-42C9-BCEC-5C6EA4A7A00A}" type="datetimeFigureOut">
              <a:rPr lang="en-US"/>
              <a:pPr>
                <a:defRPr/>
              </a:pPr>
              <a:t>16/11/16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3902CCE5-2C04-4CF5-83EF-309BC2EAB17E}" type="slidenum">
              <a:rPr lang="en-US"/>
              <a:pPr>
                <a:defRPr/>
              </a:pPr>
              <a:t>‹#›</a:t>
            </a:fld>
            <a:endParaRPr lang="en-US"/>
          </a:p>
        </p:txBody>
      </p:sp>
    </p:spTree>
    <p:extLst>
      <p:ext uri="{BB962C8B-B14F-4D97-AF65-F5344CB8AC3E}">
        <p14:creationId xmlns:p14="http://schemas.microsoft.com/office/powerpoint/2010/main" val="9366869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97FDA9DE-BC55-4362-A756-F685FF4963EC}" type="datetimeFigureOut">
              <a:rPr lang="en-US"/>
              <a:pPr>
                <a:defRPr/>
              </a:pPr>
              <a:t>16/11/16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5E3F6D96-F549-4BEF-8BED-6E215BF7C987}" type="slidenum">
              <a:rPr lang="en-US"/>
              <a:pPr>
                <a:defRPr/>
              </a:pPr>
              <a:t>‹#›</a:t>
            </a:fld>
            <a:endParaRPr lang="en-US"/>
          </a:p>
        </p:txBody>
      </p:sp>
    </p:spTree>
    <p:extLst>
      <p:ext uri="{BB962C8B-B14F-4D97-AF65-F5344CB8AC3E}">
        <p14:creationId xmlns:p14="http://schemas.microsoft.com/office/powerpoint/2010/main" val="35786532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E276BA8B-DDAE-40D1-930C-5825F2D502ED}" type="datetimeFigureOut">
              <a:rPr lang="en-US"/>
              <a:pPr>
                <a:defRPr/>
              </a:pPr>
              <a:t>16/11/16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7AE59D52-4643-4354-82AE-6DB34F1F8EAF}" type="slidenum">
              <a:rPr lang="en-US"/>
              <a:pPr>
                <a:defRPr/>
              </a:pPr>
              <a:t>‹#›</a:t>
            </a:fld>
            <a:endParaRPr lang="en-US"/>
          </a:p>
        </p:txBody>
      </p:sp>
    </p:spTree>
    <p:extLst>
      <p:ext uri="{BB962C8B-B14F-4D97-AF65-F5344CB8AC3E}">
        <p14:creationId xmlns:p14="http://schemas.microsoft.com/office/powerpoint/2010/main" val="42858664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50CDFEE4-79F2-44E9-8048-C48B77177843}" type="datetimeFigureOut">
              <a:rPr lang="en-US"/>
              <a:pPr>
                <a:defRPr/>
              </a:pPr>
              <a:t>16/11/16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EBF80A12-B83D-43DD-8319-1021D401F357}" type="slidenum">
              <a:rPr lang="en-US"/>
              <a:pPr>
                <a:defRPr/>
              </a:pPr>
              <a:t>‹#›</a:t>
            </a:fld>
            <a:endParaRPr lang="en-US"/>
          </a:p>
        </p:txBody>
      </p:sp>
    </p:spTree>
    <p:extLst>
      <p:ext uri="{BB962C8B-B14F-4D97-AF65-F5344CB8AC3E}">
        <p14:creationId xmlns:p14="http://schemas.microsoft.com/office/powerpoint/2010/main" val="9045081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29FBC80D-78E0-4607-AEEB-04A1C9DA619A}" type="datetimeFigureOut">
              <a:rPr lang="en-US"/>
              <a:pPr>
                <a:defRPr/>
              </a:pPr>
              <a:t>16/11/16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DEECEB98-0EBC-4934-A32E-73782545D7BA}" type="slidenum">
              <a:rPr lang="en-US"/>
              <a:pPr>
                <a:defRPr/>
              </a:pPr>
              <a:t>‹#›</a:t>
            </a:fld>
            <a:endParaRPr lang="en-US"/>
          </a:p>
        </p:txBody>
      </p:sp>
    </p:spTree>
    <p:extLst>
      <p:ext uri="{BB962C8B-B14F-4D97-AF65-F5344CB8AC3E}">
        <p14:creationId xmlns:p14="http://schemas.microsoft.com/office/powerpoint/2010/main" val="14278496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7AFA54C4-4916-4030-A13D-DBD917B28491}" type="datetimeFigureOut">
              <a:rPr lang="en-US"/>
              <a:pPr>
                <a:defRPr/>
              </a:pPr>
              <a:t>16/11/16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B028AB50-4FDC-40AF-BB11-0C5E66F1F39D}" type="slidenum">
              <a:rPr lang="en-US"/>
              <a:pPr>
                <a:defRPr/>
              </a:pPr>
              <a:t>‹#›</a:t>
            </a:fld>
            <a:endParaRPr lang="en-US"/>
          </a:p>
        </p:txBody>
      </p:sp>
    </p:spTree>
    <p:extLst>
      <p:ext uri="{BB962C8B-B14F-4D97-AF65-F5344CB8AC3E}">
        <p14:creationId xmlns:p14="http://schemas.microsoft.com/office/powerpoint/2010/main" val="374080094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70F4E405-4E52-4593-B2EA-18C27B34C40C}" type="datetimeFigureOut">
              <a:rPr lang="en-US"/>
              <a:pPr>
                <a:defRPr/>
              </a:pPr>
              <a:t>16/11/16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00000"/>
                </a:solidFill>
                <a:latin typeface="Calibri" pitchFamily="34" charset="0"/>
              </a:defRPr>
            </a:lvl1pPr>
          </a:lstStyle>
          <a:p>
            <a:pPr>
              <a:defRPr/>
            </a:pPr>
            <a:fld id="{09F78FCB-29F5-408E-9A5C-F0AE21BD6A38}" type="slidenum">
              <a:rPr lang="en-US"/>
              <a:pPr>
                <a:defRPr/>
              </a:pPr>
              <a:t>‹#›</a:t>
            </a:fld>
            <a:endParaRPr lang="en-US"/>
          </a:p>
        </p:txBody>
      </p:sp>
    </p:spTree>
    <p:extLst>
      <p:ext uri="{BB962C8B-B14F-4D97-AF65-F5344CB8AC3E}">
        <p14:creationId xmlns:p14="http://schemas.microsoft.com/office/powerpoint/2010/main" val="1171362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3B3D67-9228-4256-9D66-9D3632B64F7E}" type="slidenum">
              <a:rPr lang="en-US"/>
              <a:pPr>
                <a:defRPr/>
              </a:pPr>
              <a:t>‹#›</a:t>
            </a:fld>
            <a:endParaRPr lang="en-US"/>
          </a:p>
        </p:txBody>
      </p:sp>
    </p:spTree>
    <p:extLst>
      <p:ext uri="{BB962C8B-B14F-4D97-AF65-F5344CB8AC3E}">
        <p14:creationId xmlns:p14="http://schemas.microsoft.com/office/powerpoint/2010/main" val="260962391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mtClean="0">
                <a:solidFill>
                  <a:srgbClr val="FFFFFF"/>
                </a:solidFill>
                <a:latin typeface="Times New Roman" pitchFamily="18" charset="0"/>
                <a:ea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mtClean="0">
                <a:solidFill>
                  <a:srgbClr val="FFFFFF"/>
                </a:solidFill>
                <a:latin typeface="Times New Roman" pitchFamily="18" charset="0"/>
                <a:ea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charset="0"/>
                <a:ea typeface="ＭＳ Ｐゴシック"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smtClean="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smtClean="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1F07C16B-8575-4B21-B17C-3A837E625AA9}" type="slidenum">
              <a:rPr lang="en-US"/>
              <a:pPr>
                <a:defRPr/>
              </a:pPr>
              <a:t>‹#›</a:t>
            </a:fld>
            <a:endParaRPr lang="en-US"/>
          </a:p>
        </p:txBody>
      </p:sp>
    </p:spTree>
    <p:extLst>
      <p:ext uri="{BB962C8B-B14F-4D97-AF65-F5344CB8AC3E}">
        <p14:creationId xmlns:p14="http://schemas.microsoft.com/office/powerpoint/2010/main" val="3852122373"/>
      </p:ext>
    </p:extLst>
  </p:cSld>
  <p:clrMapOvr>
    <a:masterClrMapping/>
  </p:clrMapOvr>
  <p:transition xmlns:p14="http://schemas.microsoft.com/office/powerpoint/2010/mai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0E084E38-6F2C-489F-9EED-AB1717A20EFD}" type="slidenum">
              <a:rPr lang="en-US"/>
              <a:pPr>
                <a:defRPr/>
              </a:pPr>
              <a:t>‹#›</a:t>
            </a:fld>
            <a:endParaRPr lang="en-US"/>
          </a:p>
        </p:txBody>
      </p:sp>
    </p:spTree>
    <p:extLst>
      <p:ext uri="{BB962C8B-B14F-4D97-AF65-F5344CB8AC3E}">
        <p14:creationId xmlns:p14="http://schemas.microsoft.com/office/powerpoint/2010/main" val="3543438671"/>
      </p:ext>
    </p:extLst>
  </p:cSld>
  <p:clrMapOvr>
    <a:masterClrMapping/>
  </p:clrMapOvr>
  <p:transition xmlns:p14="http://schemas.microsoft.com/office/powerpoint/2010/mai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B39EC080-8DFF-4DF0-902A-B38EA477FFC1}" type="slidenum">
              <a:rPr lang="en-US"/>
              <a:pPr>
                <a:defRPr/>
              </a:pPr>
              <a:t>‹#›</a:t>
            </a:fld>
            <a:endParaRPr lang="en-US"/>
          </a:p>
        </p:txBody>
      </p:sp>
    </p:spTree>
    <p:extLst>
      <p:ext uri="{BB962C8B-B14F-4D97-AF65-F5344CB8AC3E}">
        <p14:creationId xmlns:p14="http://schemas.microsoft.com/office/powerpoint/2010/main" val="3848915193"/>
      </p:ext>
    </p:extLst>
  </p:cSld>
  <p:clrMapOvr>
    <a:masterClrMapping/>
  </p:clrMapOvr>
  <p:transition xmlns:p14="http://schemas.microsoft.com/office/powerpoint/2010/mai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p:cNvSpPr>
            <a:spLocks noGrp="1" noChangeArrowheads="1"/>
          </p:cNvSpPr>
          <p:nvPr>
            <p:ph type="sldNum" sz="quarter" idx="12"/>
          </p:nvPr>
        </p:nvSpPr>
        <p:spPr>
          <a:ln/>
        </p:spPr>
        <p:txBody>
          <a:bodyPr/>
          <a:lstStyle>
            <a:lvl1pPr>
              <a:defRPr/>
            </a:lvl1pPr>
          </a:lstStyle>
          <a:p>
            <a:pPr>
              <a:defRPr/>
            </a:pPr>
            <a:fld id="{207481A8-75C3-4898-9AA0-B41E3AAF4679}" type="slidenum">
              <a:rPr lang="en-US"/>
              <a:pPr>
                <a:defRPr/>
              </a:pPr>
              <a:t>‹#›</a:t>
            </a:fld>
            <a:endParaRPr lang="en-US"/>
          </a:p>
        </p:txBody>
      </p:sp>
    </p:spTree>
    <p:extLst>
      <p:ext uri="{BB962C8B-B14F-4D97-AF65-F5344CB8AC3E}">
        <p14:creationId xmlns:p14="http://schemas.microsoft.com/office/powerpoint/2010/main" val="1958756500"/>
      </p:ext>
    </p:extLst>
  </p:cSld>
  <p:clrMapOvr>
    <a:masterClrMapping/>
  </p:clrMapOvr>
  <p:transition xmlns:p14="http://schemas.microsoft.com/office/powerpoint/2010/mai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
          <p:cNvSpPr>
            <a:spLocks noGrp="1" noChangeArrowheads="1"/>
          </p:cNvSpPr>
          <p:nvPr>
            <p:ph type="sldNum" sz="quarter" idx="12"/>
          </p:nvPr>
        </p:nvSpPr>
        <p:spPr>
          <a:ln/>
        </p:spPr>
        <p:txBody>
          <a:bodyPr/>
          <a:lstStyle>
            <a:lvl1pPr>
              <a:defRPr/>
            </a:lvl1pPr>
          </a:lstStyle>
          <a:p>
            <a:pPr>
              <a:defRPr/>
            </a:pPr>
            <a:fld id="{CC88B97A-4B49-4E97-A5AE-4D90761E0D32}" type="slidenum">
              <a:rPr lang="en-US"/>
              <a:pPr>
                <a:defRPr/>
              </a:pPr>
              <a:t>‹#›</a:t>
            </a:fld>
            <a:endParaRPr lang="en-US"/>
          </a:p>
        </p:txBody>
      </p:sp>
    </p:spTree>
    <p:extLst>
      <p:ext uri="{BB962C8B-B14F-4D97-AF65-F5344CB8AC3E}">
        <p14:creationId xmlns:p14="http://schemas.microsoft.com/office/powerpoint/2010/main" val="4260806915"/>
      </p:ext>
    </p:extLst>
  </p:cSld>
  <p:clrMapOvr>
    <a:masterClrMapping/>
  </p:clrMapOvr>
  <p:transition xmlns:p14="http://schemas.microsoft.com/office/powerpoint/2010/mai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
          <p:cNvSpPr>
            <a:spLocks noGrp="1" noChangeArrowheads="1"/>
          </p:cNvSpPr>
          <p:nvPr>
            <p:ph type="sldNum" sz="quarter" idx="12"/>
          </p:nvPr>
        </p:nvSpPr>
        <p:spPr>
          <a:ln/>
        </p:spPr>
        <p:txBody>
          <a:bodyPr/>
          <a:lstStyle>
            <a:lvl1pPr>
              <a:defRPr/>
            </a:lvl1pPr>
          </a:lstStyle>
          <a:p>
            <a:pPr>
              <a:defRPr/>
            </a:pPr>
            <a:fld id="{75123981-B365-43E5-A3E9-343D053EBBF3}" type="slidenum">
              <a:rPr lang="en-US"/>
              <a:pPr>
                <a:defRPr/>
              </a:pPr>
              <a:t>‹#›</a:t>
            </a:fld>
            <a:endParaRPr lang="en-US"/>
          </a:p>
        </p:txBody>
      </p:sp>
    </p:spTree>
    <p:extLst>
      <p:ext uri="{BB962C8B-B14F-4D97-AF65-F5344CB8AC3E}">
        <p14:creationId xmlns:p14="http://schemas.microsoft.com/office/powerpoint/2010/main" val="3627909305"/>
      </p:ext>
    </p:extLst>
  </p:cSld>
  <p:clrMapOvr>
    <a:masterClrMapping/>
  </p:clrMapOvr>
  <p:transition xmlns:p14="http://schemas.microsoft.com/office/powerpoint/2010/mai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
          <p:cNvSpPr>
            <a:spLocks noGrp="1" noChangeArrowheads="1"/>
          </p:cNvSpPr>
          <p:nvPr>
            <p:ph type="sldNum" sz="quarter" idx="12"/>
          </p:nvPr>
        </p:nvSpPr>
        <p:spPr>
          <a:ln/>
        </p:spPr>
        <p:txBody>
          <a:bodyPr/>
          <a:lstStyle>
            <a:lvl1pPr>
              <a:defRPr/>
            </a:lvl1pPr>
          </a:lstStyle>
          <a:p>
            <a:pPr>
              <a:defRPr/>
            </a:pPr>
            <a:fld id="{1CD0C1D7-8AF0-4515-8225-A1B4CDE6C584}" type="slidenum">
              <a:rPr lang="en-US"/>
              <a:pPr>
                <a:defRPr/>
              </a:pPr>
              <a:t>‹#›</a:t>
            </a:fld>
            <a:endParaRPr lang="en-US"/>
          </a:p>
        </p:txBody>
      </p:sp>
    </p:spTree>
    <p:extLst>
      <p:ext uri="{BB962C8B-B14F-4D97-AF65-F5344CB8AC3E}">
        <p14:creationId xmlns:p14="http://schemas.microsoft.com/office/powerpoint/2010/main" val="1772609324"/>
      </p:ext>
    </p:extLst>
  </p:cSld>
  <p:clrMapOvr>
    <a:masterClrMapping/>
  </p:clrMapOvr>
  <p:transition xmlns:p14="http://schemas.microsoft.com/office/powerpoint/2010/mai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p:cNvSpPr>
            <a:spLocks noGrp="1" noChangeArrowheads="1"/>
          </p:cNvSpPr>
          <p:nvPr>
            <p:ph type="sldNum" sz="quarter" idx="12"/>
          </p:nvPr>
        </p:nvSpPr>
        <p:spPr>
          <a:ln/>
        </p:spPr>
        <p:txBody>
          <a:bodyPr/>
          <a:lstStyle>
            <a:lvl1pPr>
              <a:defRPr/>
            </a:lvl1pPr>
          </a:lstStyle>
          <a:p>
            <a:pPr>
              <a:defRPr/>
            </a:pPr>
            <a:fld id="{75C7663F-A261-43BA-B349-CBC1CFEFEA74}" type="slidenum">
              <a:rPr lang="en-US"/>
              <a:pPr>
                <a:defRPr/>
              </a:pPr>
              <a:t>‹#›</a:t>
            </a:fld>
            <a:endParaRPr lang="en-US"/>
          </a:p>
        </p:txBody>
      </p:sp>
    </p:spTree>
    <p:extLst>
      <p:ext uri="{BB962C8B-B14F-4D97-AF65-F5344CB8AC3E}">
        <p14:creationId xmlns:p14="http://schemas.microsoft.com/office/powerpoint/2010/main" val="2754586929"/>
      </p:ext>
    </p:extLst>
  </p:cSld>
  <p:clrMapOvr>
    <a:masterClrMapping/>
  </p:clrMapOvr>
  <p:transition xmlns:p14="http://schemas.microsoft.com/office/powerpoint/2010/mai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p:cNvSpPr>
            <a:spLocks noGrp="1" noChangeArrowheads="1"/>
          </p:cNvSpPr>
          <p:nvPr>
            <p:ph type="sldNum" sz="quarter" idx="12"/>
          </p:nvPr>
        </p:nvSpPr>
        <p:spPr>
          <a:ln/>
        </p:spPr>
        <p:txBody>
          <a:bodyPr/>
          <a:lstStyle>
            <a:lvl1pPr>
              <a:defRPr/>
            </a:lvl1pPr>
          </a:lstStyle>
          <a:p>
            <a:pPr>
              <a:defRPr/>
            </a:pPr>
            <a:fld id="{D7CCCAE4-B4A7-4DEC-9047-A85ED52C7C32}" type="slidenum">
              <a:rPr lang="en-US"/>
              <a:pPr>
                <a:defRPr/>
              </a:pPr>
              <a:t>‹#›</a:t>
            </a:fld>
            <a:endParaRPr lang="en-US"/>
          </a:p>
        </p:txBody>
      </p:sp>
    </p:spTree>
    <p:extLst>
      <p:ext uri="{BB962C8B-B14F-4D97-AF65-F5344CB8AC3E}">
        <p14:creationId xmlns:p14="http://schemas.microsoft.com/office/powerpoint/2010/main" val="2140660022"/>
      </p:ext>
    </p:extLst>
  </p:cSld>
  <p:clrMapOvr>
    <a:masterClrMapping/>
  </p:clrMapOvr>
  <p:transition xmlns:p14="http://schemas.microsoft.com/office/powerpoint/2010/mai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0CD871A7-EAD7-479B-AD56-B5F3AD32DBA2}" type="slidenum">
              <a:rPr lang="en-US"/>
              <a:pPr>
                <a:defRPr/>
              </a:pPr>
              <a:t>‹#›</a:t>
            </a:fld>
            <a:endParaRPr lang="en-US"/>
          </a:p>
        </p:txBody>
      </p:sp>
    </p:spTree>
    <p:extLst>
      <p:ext uri="{BB962C8B-B14F-4D97-AF65-F5344CB8AC3E}">
        <p14:creationId xmlns:p14="http://schemas.microsoft.com/office/powerpoint/2010/main" val="2200448638"/>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963FBE-9AD2-4AAB-99BA-3C670A54A473}" type="slidenum">
              <a:rPr lang="en-US"/>
              <a:pPr>
                <a:defRPr/>
              </a:pPr>
              <a:t>‹#›</a:t>
            </a:fld>
            <a:endParaRPr lang="en-US"/>
          </a:p>
        </p:txBody>
      </p:sp>
    </p:spTree>
    <p:extLst>
      <p:ext uri="{BB962C8B-B14F-4D97-AF65-F5344CB8AC3E}">
        <p14:creationId xmlns:p14="http://schemas.microsoft.com/office/powerpoint/2010/main" val="134135012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p:cNvSpPr>
            <a:spLocks noGrp="1" noChangeArrowheads="1"/>
          </p:cNvSpPr>
          <p:nvPr>
            <p:ph type="sldNum" sz="quarter" idx="12"/>
          </p:nvPr>
        </p:nvSpPr>
        <p:spPr>
          <a:ln/>
        </p:spPr>
        <p:txBody>
          <a:bodyPr/>
          <a:lstStyle>
            <a:lvl1pPr>
              <a:defRPr/>
            </a:lvl1pPr>
          </a:lstStyle>
          <a:p>
            <a:pPr>
              <a:defRPr/>
            </a:pPr>
            <a:fld id="{4FEEB60C-93B7-4AB8-9802-A8C91EC1D9B3}" type="slidenum">
              <a:rPr lang="en-US"/>
              <a:pPr>
                <a:defRPr/>
              </a:pPr>
              <a:t>‹#›</a:t>
            </a:fld>
            <a:endParaRPr lang="en-US"/>
          </a:p>
        </p:txBody>
      </p:sp>
    </p:spTree>
    <p:extLst>
      <p:ext uri="{BB962C8B-B14F-4D97-AF65-F5344CB8AC3E}">
        <p14:creationId xmlns:p14="http://schemas.microsoft.com/office/powerpoint/2010/main" val="537285736"/>
      </p:ext>
    </p:extLst>
  </p:cSld>
  <p:clrMapOvr>
    <a:masterClrMapping/>
  </p:clrMapOvr>
  <p:transition xmlns:p14="http://schemas.microsoft.com/office/powerpoint/2010/mai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grpSp>
      <p:sp>
        <p:nvSpPr>
          <p:cNvPr id="315416" name="Rectangle 24"/>
          <p:cNvSpPr>
            <a:spLocks noGrp="1" noChangeArrowheads="1"/>
          </p:cNvSpPr>
          <p:nvPr>
            <p:ph type="ctrTitle" sz="quarter"/>
          </p:nvPr>
        </p:nvSpPr>
        <p:spPr>
          <a:xfrm>
            <a:off x="685800" y="1600200"/>
            <a:ext cx="7772400" cy="1828800"/>
          </a:xfrm>
        </p:spPr>
        <p:txBody>
          <a:bodyPr/>
          <a:lstStyle>
            <a:lvl1pPr>
              <a:defRPr sz="4800"/>
            </a:lvl1pPr>
          </a:lstStyle>
          <a:p>
            <a:r>
              <a:rPr lang="en-GB"/>
              <a:t>Click to edit Master title style</a:t>
            </a:r>
          </a:p>
        </p:txBody>
      </p:sp>
      <p:sp>
        <p:nvSpPr>
          <p:cNvPr id="3154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GB"/>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lgn="ctr">
              <a:lnSpc>
                <a:spcPct val="80000"/>
              </a:lnSpc>
              <a:spcBef>
                <a:spcPct val="25000"/>
              </a:spcBef>
              <a:spcAft>
                <a:spcPct val="25000"/>
              </a:spcAft>
              <a:buClr>
                <a:srgbClr val="FFFFCC"/>
              </a:buClr>
              <a:buSzPct val="80000"/>
              <a:buFont typeface="Wingdings" pitchFamily="2" charset="2"/>
              <a:buNone/>
              <a:defRPr smtClean="0"/>
            </a:lvl1pPr>
          </a:lstStyle>
          <a:p>
            <a:pPr>
              <a:defRPr/>
            </a:pPr>
            <a:fld id="{3B8E2CEE-1794-490F-9127-BD30C8861EFD}" type="datetime1">
              <a:rPr lang="en-GB"/>
              <a:pPr>
                <a:defRPr/>
              </a:pPr>
              <a:t>16/11/16</a:t>
            </a:fld>
            <a:endParaRPr lang="en-GB"/>
          </a:p>
        </p:txBody>
      </p:sp>
      <p:sp>
        <p:nvSpPr>
          <p:cNvPr id="27" name="Rectangle 27"/>
          <p:cNvSpPr>
            <a:spLocks noGrp="1" noChangeArrowheads="1"/>
          </p:cNvSpPr>
          <p:nvPr>
            <p:ph type="ftr" sz="quarter" idx="11"/>
          </p:nvPr>
        </p:nvSpPr>
        <p:spPr/>
        <p:txBody>
          <a:bodyPr/>
          <a:lstStyle>
            <a:lvl1pPr>
              <a:lnSpc>
                <a:spcPct val="80000"/>
              </a:lnSpc>
              <a:spcBef>
                <a:spcPct val="25000"/>
              </a:spcBef>
              <a:spcAft>
                <a:spcPct val="25000"/>
              </a:spcAft>
              <a:buClr>
                <a:srgbClr val="FFFFCC"/>
              </a:buClr>
              <a:buSzPct val="80000"/>
              <a:buFont typeface="Wingdings" charset="0"/>
              <a:buNone/>
              <a:defRPr/>
            </a:lvl1pPr>
          </a:lstStyle>
          <a:p>
            <a:pPr>
              <a:defRPr/>
            </a:pPr>
            <a:endParaRPr lang="en-GB"/>
          </a:p>
        </p:txBody>
      </p:sp>
      <p:sp>
        <p:nvSpPr>
          <p:cNvPr id="28" name="Rectangle 28"/>
          <p:cNvSpPr>
            <a:spLocks noGrp="1" noChangeArrowheads="1"/>
          </p:cNvSpPr>
          <p:nvPr>
            <p:ph type="sldNum" sz="quarter" idx="12"/>
          </p:nvPr>
        </p:nvSpPr>
        <p:spPr/>
        <p:txBody>
          <a:bodyPr/>
          <a:lstStyle>
            <a:lvl1pPr>
              <a:lnSpc>
                <a:spcPct val="80000"/>
              </a:lnSpc>
              <a:spcBef>
                <a:spcPct val="25000"/>
              </a:spcBef>
              <a:spcAft>
                <a:spcPct val="25000"/>
              </a:spcAft>
              <a:buClr>
                <a:srgbClr val="FFFFCC"/>
              </a:buClr>
              <a:buSzPct val="80000"/>
              <a:buFont typeface="Wingdings" pitchFamily="2" charset="2"/>
              <a:buNone/>
              <a:defRPr smtClean="0"/>
            </a:lvl1pPr>
          </a:lstStyle>
          <a:p>
            <a:pPr>
              <a:defRPr/>
            </a:pPr>
            <a:fld id="{FF239E05-8059-4A9E-BDA7-1BA48F8744D4}" type="slidenum">
              <a:rPr lang="en-GB"/>
              <a:pPr>
                <a:defRPr/>
              </a:pPr>
              <a:t>‹#›</a:t>
            </a:fld>
            <a:endParaRPr lang="en-GB"/>
          </a:p>
        </p:txBody>
      </p:sp>
    </p:spTree>
    <p:extLst>
      <p:ext uri="{BB962C8B-B14F-4D97-AF65-F5344CB8AC3E}">
        <p14:creationId xmlns:p14="http://schemas.microsoft.com/office/powerpoint/2010/main" val="27166603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rgbClr val="FFFFCC"/>
              </a:buClr>
              <a:buSzPct val="80000"/>
              <a:buFont typeface="Wingdings" charset="0"/>
              <a:buNone/>
              <a:defRPr/>
            </a:lvl1pPr>
          </a:lstStyle>
          <a:p>
            <a:pP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rgbClr val="FFFFCC"/>
              </a:buClr>
              <a:buSzPct val="80000"/>
              <a:buFont typeface="Wingdings" pitchFamily="2" charset="2"/>
              <a:buNone/>
              <a:defRPr smtClean="0"/>
            </a:lvl1pPr>
          </a:lstStyle>
          <a:p>
            <a:pPr>
              <a:defRPr/>
            </a:pPr>
            <a:fld id="{E099FC47-4852-4ACB-A142-AF314A2552ED}" type="slidenum">
              <a:rPr lang="en-GB"/>
              <a:pPr>
                <a:defRPr/>
              </a:pPr>
              <a:t>‹#›</a:t>
            </a:fld>
            <a:endParaRPr lang="en-GB"/>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rgbClr val="FFFFCC"/>
              </a:buClr>
              <a:buSzPct val="80000"/>
              <a:buFont typeface="Wingdings" pitchFamily="2" charset="2"/>
              <a:buNone/>
              <a:defRPr smtClean="0"/>
            </a:lvl1pPr>
          </a:lstStyle>
          <a:p>
            <a:pPr>
              <a:defRPr/>
            </a:pPr>
            <a:fld id="{825CEC48-AEED-4D20-8123-46FE333F30F1}" type="datetime1">
              <a:rPr lang="en-GB"/>
              <a:pPr>
                <a:defRPr/>
              </a:pPr>
              <a:t>16/11/16</a:t>
            </a:fld>
            <a:endParaRPr lang="en-GB"/>
          </a:p>
        </p:txBody>
      </p:sp>
    </p:spTree>
    <p:extLst>
      <p:ext uri="{BB962C8B-B14F-4D97-AF65-F5344CB8AC3E}">
        <p14:creationId xmlns:p14="http://schemas.microsoft.com/office/powerpoint/2010/main" val="39799272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rgbClr val="FFFFCC"/>
              </a:buClr>
              <a:buSzPct val="80000"/>
              <a:buFont typeface="Wingdings" charset="0"/>
              <a:buNone/>
              <a:defRPr/>
            </a:lvl1pPr>
          </a:lstStyle>
          <a:p>
            <a:pP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rgbClr val="FFFFCC"/>
              </a:buClr>
              <a:buSzPct val="80000"/>
              <a:buFont typeface="Wingdings" pitchFamily="2" charset="2"/>
              <a:buNone/>
              <a:defRPr smtClean="0"/>
            </a:lvl1pPr>
          </a:lstStyle>
          <a:p>
            <a:pPr>
              <a:defRPr/>
            </a:pPr>
            <a:fld id="{17EA2AE7-FD86-48A1-9585-E3C2EC084CF2}" type="slidenum">
              <a:rPr lang="en-GB"/>
              <a:pPr>
                <a:defRPr/>
              </a:pPr>
              <a:t>‹#›</a:t>
            </a:fld>
            <a:endParaRPr lang="en-GB"/>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rgbClr val="FFFFCC"/>
              </a:buClr>
              <a:buSzPct val="80000"/>
              <a:buFont typeface="Wingdings" pitchFamily="2" charset="2"/>
              <a:buNone/>
              <a:defRPr smtClean="0"/>
            </a:lvl1pPr>
          </a:lstStyle>
          <a:p>
            <a:pPr>
              <a:defRPr/>
            </a:pPr>
            <a:fld id="{1E026942-BDCB-4EF7-BD05-CE3D7C9873DA}" type="datetime1">
              <a:rPr lang="en-GB"/>
              <a:pPr>
                <a:defRPr/>
              </a:pPr>
              <a:t>16/11/16</a:t>
            </a:fld>
            <a:endParaRPr lang="en-GB"/>
          </a:p>
        </p:txBody>
      </p:sp>
    </p:spTree>
    <p:extLst>
      <p:ext uri="{BB962C8B-B14F-4D97-AF65-F5344CB8AC3E}">
        <p14:creationId xmlns:p14="http://schemas.microsoft.com/office/powerpoint/2010/main" val="128571452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rgbClr val="FFFFCC"/>
              </a:buClr>
              <a:buSzPct val="80000"/>
              <a:buFont typeface="Wingdings" charset="0"/>
              <a:buNone/>
              <a:defRPr/>
            </a:lvl1pPr>
          </a:lstStyle>
          <a:p>
            <a:pP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rgbClr val="FFFFCC"/>
              </a:buClr>
              <a:buSzPct val="80000"/>
              <a:buFont typeface="Wingdings" pitchFamily="2" charset="2"/>
              <a:buNone/>
              <a:defRPr smtClean="0"/>
            </a:lvl1pPr>
          </a:lstStyle>
          <a:p>
            <a:pPr>
              <a:defRPr/>
            </a:pPr>
            <a:fld id="{A5BD3FB6-10B9-4CE8-857B-2A3754833A20}" type="slidenum">
              <a:rPr lang="en-GB"/>
              <a:pPr>
                <a:defRPr/>
              </a:pPr>
              <a:t>‹#›</a:t>
            </a:fld>
            <a:endParaRPr lang="en-GB"/>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rgbClr val="FFFFCC"/>
              </a:buClr>
              <a:buSzPct val="80000"/>
              <a:buFont typeface="Wingdings" pitchFamily="2" charset="2"/>
              <a:buNone/>
              <a:defRPr smtClean="0"/>
            </a:lvl1pPr>
          </a:lstStyle>
          <a:p>
            <a:pPr>
              <a:defRPr/>
            </a:pPr>
            <a:fld id="{77016FA5-90D5-4CDA-9447-6E698E58CB16}" type="datetime1">
              <a:rPr lang="en-GB"/>
              <a:pPr>
                <a:defRPr/>
              </a:pPr>
              <a:t>16/11/16</a:t>
            </a:fld>
            <a:endParaRPr lang="en-GB"/>
          </a:p>
        </p:txBody>
      </p:sp>
    </p:spTree>
    <p:extLst>
      <p:ext uri="{BB962C8B-B14F-4D97-AF65-F5344CB8AC3E}">
        <p14:creationId xmlns:p14="http://schemas.microsoft.com/office/powerpoint/2010/main" val="104124609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6"/>
          <p:cNvSpPr>
            <a:spLocks noGrp="1" noChangeArrowheads="1"/>
          </p:cNvSpPr>
          <p:nvPr>
            <p:ph type="ftr" sz="quarter" idx="10"/>
          </p:nvPr>
        </p:nvSpPr>
        <p:spPr/>
        <p:txBody>
          <a:bodyPr/>
          <a:lstStyle>
            <a:lvl1pPr>
              <a:lnSpc>
                <a:spcPct val="80000"/>
              </a:lnSpc>
              <a:spcBef>
                <a:spcPct val="25000"/>
              </a:spcBef>
              <a:spcAft>
                <a:spcPct val="25000"/>
              </a:spcAft>
              <a:buClr>
                <a:srgbClr val="FFFFCC"/>
              </a:buClr>
              <a:buSzPct val="80000"/>
              <a:buFont typeface="Wingdings" charset="0"/>
              <a:buNone/>
              <a:defRPr/>
            </a:lvl1pPr>
          </a:lstStyle>
          <a:p>
            <a:pPr>
              <a:defRPr/>
            </a:pPr>
            <a:endParaRPr lang="en-GB"/>
          </a:p>
        </p:txBody>
      </p:sp>
      <p:sp>
        <p:nvSpPr>
          <p:cNvPr id="8" name="Rectangle 27"/>
          <p:cNvSpPr>
            <a:spLocks noGrp="1" noChangeArrowheads="1"/>
          </p:cNvSpPr>
          <p:nvPr>
            <p:ph type="sldNum" sz="quarter" idx="11"/>
          </p:nvPr>
        </p:nvSpPr>
        <p:spPr/>
        <p:txBody>
          <a:bodyPr/>
          <a:lstStyle>
            <a:lvl1pPr>
              <a:lnSpc>
                <a:spcPct val="80000"/>
              </a:lnSpc>
              <a:spcBef>
                <a:spcPct val="25000"/>
              </a:spcBef>
              <a:spcAft>
                <a:spcPct val="25000"/>
              </a:spcAft>
              <a:buClr>
                <a:srgbClr val="FFFFCC"/>
              </a:buClr>
              <a:buSzPct val="80000"/>
              <a:buFont typeface="Wingdings" pitchFamily="2" charset="2"/>
              <a:buNone/>
              <a:defRPr smtClean="0"/>
            </a:lvl1pPr>
          </a:lstStyle>
          <a:p>
            <a:pPr>
              <a:defRPr/>
            </a:pPr>
            <a:fld id="{F53A0FE5-ECC3-48F5-B763-C7654D7907C5}" type="slidenum">
              <a:rPr lang="en-GB"/>
              <a:pPr>
                <a:defRPr/>
              </a:pPr>
              <a:t>‹#›</a:t>
            </a:fld>
            <a:endParaRPr lang="en-GB"/>
          </a:p>
        </p:txBody>
      </p:sp>
      <p:sp>
        <p:nvSpPr>
          <p:cNvPr id="9" name="Rectangle 28"/>
          <p:cNvSpPr>
            <a:spLocks noGrp="1" noChangeArrowheads="1"/>
          </p:cNvSpPr>
          <p:nvPr>
            <p:ph type="dt" sz="half" idx="12"/>
          </p:nvPr>
        </p:nvSpPr>
        <p:spPr/>
        <p:txBody>
          <a:bodyPr/>
          <a:lstStyle>
            <a:lvl1pPr algn="ctr">
              <a:lnSpc>
                <a:spcPct val="80000"/>
              </a:lnSpc>
              <a:spcBef>
                <a:spcPct val="25000"/>
              </a:spcBef>
              <a:spcAft>
                <a:spcPct val="25000"/>
              </a:spcAft>
              <a:buClr>
                <a:srgbClr val="FFFFCC"/>
              </a:buClr>
              <a:buSzPct val="80000"/>
              <a:buFont typeface="Wingdings" pitchFamily="2" charset="2"/>
              <a:buNone/>
              <a:defRPr smtClean="0"/>
            </a:lvl1pPr>
          </a:lstStyle>
          <a:p>
            <a:pPr>
              <a:defRPr/>
            </a:pPr>
            <a:fld id="{6165C243-ACC7-4DFE-80E8-6947D0B0412F}" type="datetime1">
              <a:rPr lang="en-GB"/>
              <a:pPr>
                <a:defRPr/>
              </a:pPr>
              <a:t>16/11/16</a:t>
            </a:fld>
            <a:endParaRPr lang="en-GB"/>
          </a:p>
        </p:txBody>
      </p:sp>
    </p:spTree>
    <p:extLst>
      <p:ext uri="{BB962C8B-B14F-4D97-AF65-F5344CB8AC3E}">
        <p14:creationId xmlns:p14="http://schemas.microsoft.com/office/powerpoint/2010/main" val="66347364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6"/>
          <p:cNvSpPr>
            <a:spLocks noGrp="1" noChangeArrowheads="1"/>
          </p:cNvSpPr>
          <p:nvPr>
            <p:ph type="ftr" sz="quarter" idx="10"/>
          </p:nvPr>
        </p:nvSpPr>
        <p:spPr/>
        <p:txBody>
          <a:bodyPr/>
          <a:lstStyle>
            <a:lvl1pPr>
              <a:lnSpc>
                <a:spcPct val="80000"/>
              </a:lnSpc>
              <a:spcBef>
                <a:spcPct val="25000"/>
              </a:spcBef>
              <a:spcAft>
                <a:spcPct val="25000"/>
              </a:spcAft>
              <a:buClr>
                <a:srgbClr val="FFFFCC"/>
              </a:buClr>
              <a:buSzPct val="80000"/>
              <a:buFont typeface="Wingdings" charset="0"/>
              <a:buNone/>
              <a:defRPr/>
            </a:lvl1pPr>
          </a:lstStyle>
          <a:p>
            <a:pPr>
              <a:defRPr/>
            </a:pPr>
            <a:endParaRPr lang="en-GB"/>
          </a:p>
        </p:txBody>
      </p:sp>
      <p:sp>
        <p:nvSpPr>
          <p:cNvPr id="4" name="Rectangle 27"/>
          <p:cNvSpPr>
            <a:spLocks noGrp="1" noChangeArrowheads="1"/>
          </p:cNvSpPr>
          <p:nvPr>
            <p:ph type="sldNum" sz="quarter" idx="11"/>
          </p:nvPr>
        </p:nvSpPr>
        <p:spPr/>
        <p:txBody>
          <a:bodyPr/>
          <a:lstStyle>
            <a:lvl1pPr>
              <a:lnSpc>
                <a:spcPct val="80000"/>
              </a:lnSpc>
              <a:spcBef>
                <a:spcPct val="25000"/>
              </a:spcBef>
              <a:spcAft>
                <a:spcPct val="25000"/>
              </a:spcAft>
              <a:buClr>
                <a:srgbClr val="FFFFCC"/>
              </a:buClr>
              <a:buSzPct val="80000"/>
              <a:buFont typeface="Wingdings" pitchFamily="2" charset="2"/>
              <a:buNone/>
              <a:defRPr smtClean="0"/>
            </a:lvl1pPr>
          </a:lstStyle>
          <a:p>
            <a:pPr>
              <a:defRPr/>
            </a:pPr>
            <a:fld id="{1A66B28B-B984-49D6-A24D-C73978D99EEB}" type="slidenum">
              <a:rPr lang="en-GB"/>
              <a:pPr>
                <a:defRPr/>
              </a:pPr>
              <a:t>‹#›</a:t>
            </a:fld>
            <a:endParaRPr lang="en-GB"/>
          </a:p>
        </p:txBody>
      </p:sp>
      <p:sp>
        <p:nvSpPr>
          <p:cNvPr id="5" name="Rectangle 28"/>
          <p:cNvSpPr>
            <a:spLocks noGrp="1" noChangeArrowheads="1"/>
          </p:cNvSpPr>
          <p:nvPr>
            <p:ph type="dt" sz="half" idx="12"/>
          </p:nvPr>
        </p:nvSpPr>
        <p:spPr/>
        <p:txBody>
          <a:bodyPr/>
          <a:lstStyle>
            <a:lvl1pPr algn="ctr">
              <a:lnSpc>
                <a:spcPct val="80000"/>
              </a:lnSpc>
              <a:spcBef>
                <a:spcPct val="25000"/>
              </a:spcBef>
              <a:spcAft>
                <a:spcPct val="25000"/>
              </a:spcAft>
              <a:buClr>
                <a:srgbClr val="FFFFCC"/>
              </a:buClr>
              <a:buSzPct val="80000"/>
              <a:buFont typeface="Wingdings" pitchFamily="2" charset="2"/>
              <a:buNone/>
              <a:defRPr smtClean="0"/>
            </a:lvl1pPr>
          </a:lstStyle>
          <a:p>
            <a:pPr>
              <a:defRPr/>
            </a:pPr>
            <a:fld id="{E2194BD7-35DB-4E00-9B66-D880A3FA4A41}" type="datetime1">
              <a:rPr lang="en-GB"/>
              <a:pPr>
                <a:defRPr/>
              </a:pPr>
              <a:t>16/11/16</a:t>
            </a:fld>
            <a:endParaRPr lang="en-GB"/>
          </a:p>
        </p:txBody>
      </p:sp>
    </p:spTree>
    <p:extLst>
      <p:ext uri="{BB962C8B-B14F-4D97-AF65-F5344CB8AC3E}">
        <p14:creationId xmlns:p14="http://schemas.microsoft.com/office/powerpoint/2010/main" val="220626513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a:lnSpc>
                <a:spcPct val="80000"/>
              </a:lnSpc>
              <a:spcBef>
                <a:spcPct val="25000"/>
              </a:spcBef>
              <a:spcAft>
                <a:spcPct val="25000"/>
              </a:spcAft>
              <a:buClr>
                <a:srgbClr val="FFFFCC"/>
              </a:buClr>
              <a:buSzPct val="80000"/>
              <a:buFont typeface="Wingdings" charset="0"/>
              <a:buNone/>
              <a:defRPr/>
            </a:lvl1pPr>
          </a:lstStyle>
          <a:p>
            <a:pPr>
              <a:defRPr/>
            </a:pPr>
            <a:endParaRPr lang="en-GB"/>
          </a:p>
        </p:txBody>
      </p:sp>
      <p:sp>
        <p:nvSpPr>
          <p:cNvPr id="3" name="Rectangle 27"/>
          <p:cNvSpPr>
            <a:spLocks noGrp="1" noChangeArrowheads="1"/>
          </p:cNvSpPr>
          <p:nvPr>
            <p:ph type="sldNum" sz="quarter" idx="11"/>
          </p:nvPr>
        </p:nvSpPr>
        <p:spPr/>
        <p:txBody>
          <a:bodyPr/>
          <a:lstStyle>
            <a:lvl1pPr>
              <a:lnSpc>
                <a:spcPct val="80000"/>
              </a:lnSpc>
              <a:spcBef>
                <a:spcPct val="25000"/>
              </a:spcBef>
              <a:spcAft>
                <a:spcPct val="25000"/>
              </a:spcAft>
              <a:buClr>
                <a:srgbClr val="FFFFCC"/>
              </a:buClr>
              <a:buSzPct val="80000"/>
              <a:buFont typeface="Wingdings" pitchFamily="2" charset="2"/>
              <a:buNone/>
              <a:defRPr smtClean="0"/>
            </a:lvl1pPr>
          </a:lstStyle>
          <a:p>
            <a:pPr>
              <a:defRPr/>
            </a:pPr>
            <a:fld id="{BE0B89C1-A9DD-49A6-A0AE-5626DA44D4B3}" type="slidenum">
              <a:rPr lang="en-GB"/>
              <a:pPr>
                <a:defRPr/>
              </a:pPr>
              <a:t>‹#›</a:t>
            </a:fld>
            <a:endParaRPr lang="en-GB"/>
          </a:p>
        </p:txBody>
      </p:sp>
      <p:sp>
        <p:nvSpPr>
          <p:cNvPr id="4" name="Rectangle 28"/>
          <p:cNvSpPr>
            <a:spLocks noGrp="1" noChangeArrowheads="1"/>
          </p:cNvSpPr>
          <p:nvPr>
            <p:ph type="dt" sz="half" idx="12"/>
          </p:nvPr>
        </p:nvSpPr>
        <p:spPr/>
        <p:txBody>
          <a:bodyPr/>
          <a:lstStyle>
            <a:lvl1pPr algn="ctr">
              <a:lnSpc>
                <a:spcPct val="80000"/>
              </a:lnSpc>
              <a:spcBef>
                <a:spcPct val="25000"/>
              </a:spcBef>
              <a:spcAft>
                <a:spcPct val="25000"/>
              </a:spcAft>
              <a:buClr>
                <a:srgbClr val="FFFFCC"/>
              </a:buClr>
              <a:buSzPct val="80000"/>
              <a:buFont typeface="Wingdings" pitchFamily="2" charset="2"/>
              <a:buNone/>
              <a:defRPr smtClean="0"/>
            </a:lvl1pPr>
          </a:lstStyle>
          <a:p>
            <a:pPr>
              <a:defRPr/>
            </a:pPr>
            <a:fld id="{6CCD5737-83F9-4DFD-9797-0E2FE28EF389}" type="datetime1">
              <a:rPr lang="en-GB"/>
              <a:pPr>
                <a:defRPr/>
              </a:pPr>
              <a:t>16/11/16</a:t>
            </a:fld>
            <a:endParaRPr lang="en-GB"/>
          </a:p>
        </p:txBody>
      </p:sp>
    </p:spTree>
    <p:extLst>
      <p:ext uri="{BB962C8B-B14F-4D97-AF65-F5344CB8AC3E}">
        <p14:creationId xmlns:p14="http://schemas.microsoft.com/office/powerpoint/2010/main" val="152601409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rgbClr val="FFFFCC"/>
              </a:buClr>
              <a:buSzPct val="80000"/>
              <a:buFont typeface="Wingdings" charset="0"/>
              <a:buNone/>
              <a:defRPr/>
            </a:lvl1pPr>
          </a:lstStyle>
          <a:p>
            <a:pP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rgbClr val="FFFFCC"/>
              </a:buClr>
              <a:buSzPct val="80000"/>
              <a:buFont typeface="Wingdings" pitchFamily="2" charset="2"/>
              <a:buNone/>
              <a:defRPr smtClean="0"/>
            </a:lvl1pPr>
          </a:lstStyle>
          <a:p>
            <a:pPr>
              <a:defRPr/>
            </a:pPr>
            <a:fld id="{387A8B76-F364-4EDC-B6F3-C2FDC123C6B8}" type="slidenum">
              <a:rPr lang="en-GB"/>
              <a:pPr>
                <a:defRPr/>
              </a:pPr>
              <a:t>‹#›</a:t>
            </a:fld>
            <a:endParaRPr lang="en-GB"/>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rgbClr val="FFFFCC"/>
              </a:buClr>
              <a:buSzPct val="80000"/>
              <a:buFont typeface="Wingdings" pitchFamily="2" charset="2"/>
              <a:buNone/>
              <a:defRPr smtClean="0"/>
            </a:lvl1pPr>
          </a:lstStyle>
          <a:p>
            <a:pPr>
              <a:defRPr/>
            </a:pPr>
            <a:fld id="{5204CC44-4C92-4898-B858-C6AB67EB71BC}" type="datetime1">
              <a:rPr lang="en-GB"/>
              <a:pPr>
                <a:defRPr/>
              </a:pPr>
              <a:t>16/11/16</a:t>
            </a:fld>
            <a:endParaRPr lang="en-GB"/>
          </a:p>
        </p:txBody>
      </p:sp>
    </p:spTree>
    <p:extLst>
      <p:ext uri="{BB962C8B-B14F-4D97-AF65-F5344CB8AC3E}">
        <p14:creationId xmlns:p14="http://schemas.microsoft.com/office/powerpoint/2010/main" val="39490640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rgbClr val="FFFFCC"/>
              </a:buClr>
              <a:buSzPct val="80000"/>
              <a:buFont typeface="Wingdings" charset="0"/>
              <a:buNone/>
              <a:defRPr/>
            </a:lvl1pPr>
          </a:lstStyle>
          <a:p>
            <a:pP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rgbClr val="FFFFCC"/>
              </a:buClr>
              <a:buSzPct val="80000"/>
              <a:buFont typeface="Wingdings" pitchFamily="2" charset="2"/>
              <a:buNone/>
              <a:defRPr smtClean="0"/>
            </a:lvl1pPr>
          </a:lstStyle>
          <a:p>
            <a:pPr>
              <a:defRPr/>
            </a:pPr>
            <a:fld id="{85A887F5-8638-4CAC-8577-2E22E9F6DE94}" type="slidenum">
              <a:rPr lang="en-GB"/>
              <a:pPr>
                <a:defRPr/>
              </a:pPr>
              <a:t>‹#›</a:t>
            </a:fld>
            <a:endParaRPr lang="en-GB"/>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rgbClr val="FFFFCC"/>
              </a:buClr>
              <a:buSzPct val="80000"/>
              <a:buFont typeface="Wingdings" pitchFamily="2" charset="2"/>
              <a:buNone/>
              <a:defRPr smtClean="0"/>
            </a:lvl1pPr>
          </a:lstStyle>
          <a:p>
            <a:pPr>
              <a:defRPr/>
            </a:pPr>
            <a:fld id="{01D40190-D4FD-484F-A070-4FC70855AE0B}" type="datetime1">
              <a:rPr lang="en-GB"/>
              <a:pPr>
                <a:defRPr/>
              </a:pPr>
              <a:t>16/11/16</a:t>
            </a:fld>
            <a:endParaRPr lang="en-GB"/>
          </a:p>
        </p:txBody>
      </p:sp>
    </p:spTree>
    <p:extLst>
      <p:ext uri="{BB962C8B-B14F-4D97-AF65-F5344CB8AC3E}">
        <p14:creationId xmlns:p14="http://schemas.microsoft.com/office/powerpoint/2010/main" val="2493255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4D27FD-C719-437C-8009-CEB198EE6D76}" type="slidenum">
              <a:rPr lang="en-US"/>
              <a:pPr>
                <a:defRPr/>
              </a:pPr>
              <a:t>‹#›</a:t>
            </a:fld>
            <a:endParaRPr lang="en-US"/>
          </a:p>
        </p:txBody>
      </p:sp>
    </p:spTree>
    <p:extLst>
      <p:ext uri="{BB962C8B-B14F-4D97-AF65-F5344CB8AC3E}">
        <p14:creationId xmlns:p14="http://schemas.microsoft.com/office/powerpoint/2010/main" val="22059319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rgbClr val="FFFFCC"/>
              </a:buClr>
              <a:buSzPct val="80000"/>
              <a:buFont typeface="Wingdings" charset="0"/>
              <a:buNone/>
              <a:defRPr/>
            </a:lvl1pPr>
          </a:lstStyle>
          <a:p>
            <a:pP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rgbClr val="FFFFCC"/>
              </a:buClr>
              <a:buSzPct val="80000"/>
              <a:buFont typeface="Wingdings" pitchFamily="2" charset="2"/>
              <a:buNone/>
              <a:defRPr smtClean="0"/>
            </a:lvl1pPr>
          </a:lstStyle>
          <a:p>
            <a:pPr>
              <a:defRPr/>
            </a:pPr>
            <a:fld id="{F062F9B3-0B8B-46DB-AAB8-B24294F4A041}" type="slidenum">
              <a:rPr lang="en-GB"/>
              <a:pPr>
                <a:defRPr/>
              </a:pPr>
              <a:t>‹#›</a:t>
            </a:fld>
            <a:endParaRPr lang="en-GB"/>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rgbClr val="FFFFCC"/>
              </a:buClr>
              <a:buSzPct val="80000"/>
              <a:buFont typeface="Wingdings" pitchFamily="2" charset="2"/>
              <a:buNone/>
              <a:defRPr smtClean="0"/>
            </a:lvl1pPr>
          </a:lstStyle>
          <a:p>
            <a:pPr>
              <a:defRPr/>
            </a:pPr>
            <a:fld id="{EB54358D-F8A6-4B5F-B790-6EABE24A41A9}" type="datetime1">
              <a:rPr lang="en-GB"/>
              <a:pPr>
                <a:defRPr/>
              </a:pPr>
              <a:t>16/11/16</a:t>
            </a:fld>
            <a:endParaRPr lang="en-GB"/>
          </a:p>
        </p:txBody>
      </p:sp>
    </p:spTree>
    <p:extLst>
      <p:ext uri="{BB962C8B-B14F-4D97-AF65-F5344CB8AC3E}">
        <p14:creationId xmlns:p14="http://schemas.microsoft.com/office/powerpoint/2010/main" val="180374601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rgbClr val="FFFFCC"/>
              </a:buClr>
              <a:buSzPct val="80000"/>
              <a:buFont typeface="Wingdings" charset="0"/>
              <a:buNone/>
              <a:defRPr/>
            </a:lvl1pPr>
          </a:lstStyle>
          <a:p>
            <a:pP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rgbClr val="FFFFCC"/>
              </a:buClr>
              <a:buSzPct val="80000"/>
              <a:buFont typeface="Wingdings" pitchFamily="2" charset="2"/>
              <a:buNone/>
              <a:defRPr smtClean="0"/>
            </a:lvl1pPr>
          </a:lstStyle>
          <a:p>
            <a:pPr>
              <a:defRPr/>
            </a:pPr>
            <a:fld id="{BB7ADE2E-7FFE-4A5A-81D7-9C35333623C8}" type="slidenum">
              <a:rPr lang="en-GB"/>
              <a:pPr>
                <a:defRPr/>
              </a:pPr>
              <a:t>‹#›</a:t>
            </a:fld>
            <a:endParaRPr lang="en-GB"/>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rgbClr val="FFFFCC"/>
              </a:buClr>
              <a:buSzPct val="80000"/>
              <a:buFont typeface="Wingdings" pitchFamily="2" charset="2"/>
              <a:buNone/>
              <a:defRPr smtClean="0"/>
            </a:lvl1pPr>
          </a:lstStyle>
          <a:p>
            <a:pPr>
              <a:defRPr/>
            </a:pPr>
            <a:fld id="{AC492956-07EC-44AF-ADF3-BFF4449A92B6}" type="datetime1">
              <a:rPr lang="en-GB"/>
              <a:pPr>
                <a:defRPr/>
              </a:pPr>
              <a:t>16/11/16</a:t>
            </a:fld>
            <a:endParaRPr lang="en-GB"/>
          </a:p>
        </p:txBody>
      </p:sp>
    </p:spTree>
    <p:extLst>
      <p:ext uri="{BB962C8B-B14F-4D97-AF65-F5344CB8AC3E}">
        <p14:creationId xmlns:p14="http://schemas.microsoft.com/office/powerpoint/2010/main" val="274737414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C19584-7D38-4F96-9A19-E31A55AE810C}" type="slidenum">
              <a:rPr lang="en-US"/>
              <a:pPr>
                <a:defRPr/>
              </a:pPr>
              <a:t>‹#›</a:t>
            </a:fld>
            <a:endParaRPr lang="en-US"/>
          </a:p>
        </p:txBody>
      </p:sp>
    </p:spTree>
    <p:extLst>
      <p:ext uri="{BB962C8B-B14F-4D97-AF65-F5344CB8AC3E}">
        <p14:creationId xmlns:p14="http://schemas.microsoft.com/office/powerpoint/2010/main" val="40613786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2526EF09-FACF-4CBA-B184-D8E7306622FF}" type="slidenum">
              <a:rPr lang="en-US"/>
              <a:pPr>
                <a:defRPr/>
              </a:pPr>
              <a:t>‹#›</a:t>
            </a:fld>
            <a:endParaRPr lang="en-US"/>
          </a:p>
        </p:txBody>
      </p:sp>
    </p:spTree>
    <p:extLst>
      <p:ext uri="{BB962C8B-B14F-4D97-AF65-F5344CB8AC3E}">
        <p14:creationId xmlns:p14="http://schemas.microsoft.com/office/powerpoint/2010/main" val="713251592"/>
      </p:ext>
    </p:extLst>
  </p:cSld>
  <p:clrMapOvr>
    <a:masterClrMapping/>
  </p:clrMapOvr>
  <p:transition xmlns:p14="http://schemas.microsoft.com/office/powerpoint/2010/mai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B2DAC0A9-753D-45C7-8DDA-6D62DD631C1C}" type="slidenum">
              <a:rPr lang="en-US"/>
              <a:pPr>
                <a:defRPr/>
              </a:pPr>
              <a:t>‹#›</a:t>
            </a:fld>
            <a:endParaRPr lang="en-US"/>
          </a:p>
        </p:txBody>
      </p:sp>
    </p:spTree>
    <p:extLst>
      <p:ext uri="{BB962C8B-B14F-4D97-AF65-F5344CB8AC3E}">
        <p14:creationId xmlns:p14="http://schemas.microsoft.com/office/powerpoint/2010/main" val="3826154864"/>
      </p:ext>
    </p:extLst>
  </p:cSld>
  <p:clrMapOvr>
    <a:masterClrMapping/>
  </p:clrMapOvr>
  <p:transition xmlns:p14="http://schemas.microsoft.com/office/powerpoint/2010/mai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7240B3D1-EE0D-4442-AE53-7632BD39318E}" type="slidenum">
              <a:rPr lang="en-US"/>
              <a:pPr>
                <a:defRPr/>
              </a:pPr>
              <a:t>‹#›</a:t>
            </a:fld>
            <a:endParaRPr lang="en-US"/>
          </a:p>
        </p:txBody>
      </p:sp>
    </p:spTree>
    <p:extLst>
      <p:ext uri="{BB962C8B-B14F-4D97-AF65-F5344CB8AC3E}">
        <p14:creationId xmlns:p14="http://schemas.microsoft.com/office/powerpoint/2010/main" val="1299734630"/>
      </p:ext>
    </p:extLst>
  </p:cSld>
  <p:clrMapOvr>
    <a:masterClrMapping/>
  </p:clrMapOvr>
  <p:transition xmlns:p14="http://schemas.microsoft.com/office/powerpoint/2010/mai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vl1pPr>
          </a:lstStyle>
          <a:p>
            <a:pPr>
              <a:defRPr/>
            </a:pPr>
            <a:fld id="{2159F753-7B48-4708-8129-B1C4587774DE}" type="slidenum">
              <a:rPr lang="en-US"/>
              <a:pPr>
                <a:defRPr/>
              </a:pPr>
              <a:t>‹#›</a:t>
            </a:fld>
            <a:endParaRPr lang="en-US"/>
          </a:p>
        </p:txBody>
      </p:sp>
    </p:spTree>
    <p:extLst>
      <p:ext uri="{BB962C8B-B14F-4D97-AF65-F5344CB8AC3E}">
        <p14:creationId xmlns:p14="http://schemas.microsoft.com/office/powerpoint/2010/main" val="1734450726"/>
      </p:ext>
    </p:extLst>
  </p:cSld>
  <p:clrMapOvr>
    <a:masterClrMapping/>
  </p:clrMapOvr>
  <p:transition xmlns:p14="http://schemas.microsoft.com/office/powerpoint/2010/mai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smtClean="0"/>
            </a:lvl1pPr>
          </a:lstStyle>
          <a:p>
            <a:pPr>
              <a:defRPr/>
            </a:pPr>
            <a:fld id="{E2D120B9-F6E9-4B2B-9693-950545425866}" type="slidenum">
              <a:rPr lang="en-US"/>
              <a:pPr>
                <a:defRPr/>
              </a:pPr>
              <a:t>‹#›</a:t>
            </a:fld>
            <a:endParaRPr lang="en-US"/>
          </a:p>
        </p:txBody>
      </p:sp>
    </p:spTree>
    <p:extLst>
      <p:ext uri="{BB962C8B-B14F-4D97-AF65-F5344CB8AC3E}">
        <p14:creationId xmlns:p14="http://schemas.microsoft.com/office/powerpoint/2010/main" val="3373011595"/>
      </p:ext>
    </p:extLst>
  </p:cSld>
  <p:clrMapOvr>
    <a:masterClrMapping/>
  </p:clrMapOvr>
  <p:transition xmlns:p14="http://schemas.microsoft.com/office/powerpoint/2010/mai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smtClean="0"/>
            </a:lvl1pPr>
          </a:lstStyle>
          <a:p>
            <a:pPr>
              <a:defRPr/>
            </a:pPr>
            <a:fld id="{1EBD3FD2-E193-46B4-901C-67DDCA361A30}" type="slidenum">
              <a:rPr lang="en-US"/>
              <a:pPr>
                <a:defRPr/>
              </a:pPr>
              <a:t>‹#›</a:t>
            </a:fld>
            <a:endParaRPr lang="en-US"/>
          </a:p>
        </p:txBody>
      </p:sp>
    </p:spTree>
    <p:extLst>
      <p:ext uri="{BB962C8B-B14F-4D97-AF65-F5344CB8AC3E}">
        <p14:creationId xmlns:p14="http://schemas.microsoft.com/office/powerpoint/2010/main" val="1713487834"/>
      </p:ext>
    </p:extLst>
  </p:cSld>
  <p:clrMapOvr>
    <a:masterClrMapping/>
  </p:clrMapOvr>
  <p:transition xmlns:p14="http://schemas.microsoft.com/office/powerpoint/2010/mai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smtClean="0"/>
            </a:lvl1pPr>
          </a:lstStyle>
          <a:p>
            <a:pPr>
              <a:defRPr/>
            </a:pPr>
            <a:fld id="{D798FFCA-FF3F-4170-93E8-2565B339FF5F}" type="slidenum">
              <a:rPr lang="en-US"/>
              <a:pPr>
                <a:defRPr/>
              </a:pPr>
              <a:t>‹#›</a:t>
            </a:fld>
            <a:endParaRPr lang="en-US"/>
          </a:p>
        </p:txBody>
      </p:sp>
    </p:spTree>
    <p:extLst>
      <p:ext uri="{BB962C8B-B14F-4D97-AF65-F5344CB8AC3E}">
        <p14:creationId xmlns:p14="http://schemas.microsoft.com/office/powerpoint/2010/main" val="1934450575"/>
      </p:ext>
    </p:extLst>
  </p:cSld>
  <p:clrMapOvr>
    <a:masterClrMapping/>
  </p:clrMapOvr>
  <p:transition xmlns:p14="http://schemas.microsoft.com/office/powerpoint/2010/mai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4261C9-BB2E-4516-B238-F02A36063B31}" type="slidenum">
              <a:rPr lang="en-US"/>
              <a:pPr>
                <a:defRPr/>
              </a:pPr>
              <a:t>‹#›</a:t>
            </a:fld>
            <a:endParaRPr lang="en-US"/>
          </a:p>
        </p:txBody>
      </p:sp>
    </p:spTree>
    <p:extLst>
      <p:ext uri="{BB962C8B-B14F-4D97-AF65-F5344CB8AC3E}">
        <p14:creationId xmlns:p14="http://schemas.microsoft.com/office/powerpoint/2010/main" val="57587383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vl1pPr>
          </a:lstStyle>
          <a:p>
            <a:pPr>
              <a:defRPr/>
            </a:pPr>
            <a:fld id="{0E6274B1-8006-43DB-B595-67052ADBE940}" type="slidenum">
              <a:rPr lang="en-US"/>
              <a:pPr>
                <a:defRPr/>
              </a:pPr>
              <a:t>‹#›</a:t>
            </a:fld>
            <a:endParaRPr lang="en-US"/>
          </a:p>
        </p:txBody>
      </p:sp>
    </p:spTree>
    <p:extLst>
      <p:ext uri="{BB962C8B-B14F-4D97-AF65-F5344CB8AC3E}">
        <p14:creationId xmlns:p14="http://schemas.microsoft.com/office/powerpoint/2010/main" val="3332931080"/>
      </p:ext>
    </p:extLst>
  </p:cSld>
  <p:clrMapOvr>
    <a:masterClrMapping/>
  </p:clrMapOvr>
  <p:transition xmlns:p14="http://schemas.microsoft.com/office/powerpoint/2010/mai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smtClean="0"/>
            </a:lvl1pPr>
          </a:lstStyle>
          <a:p>
            <a:pPr>
              <a:defRPr/>
            </a:pPr>
            <a:fld id="{02209DDB-B55A-4F45-8C31-E8A82DD6F0DB}" type="slidenum">
              <a:rPr lang="en-US"/>
              <a:pPr>
                <a:defRPr/>
              </a:pPr>
              <a:t>‹#›</a:t>
            </a:fld>
            <a:endParaRPr lang="en-US"/>
          </a:p>
        </p:txBody>
      </p:sp>
    </p:spTree>
    <p:extLst>
      <p:ext uri="{BB962C8B-B14F-4D97-AF65-F5344CB8AC3E}">
        <p14:creationId xmlns:p14="http://schemas.microsoft.com/office/powerpoint/2010/main" val="729538502"/>
      </p:ext>
    </p:extLst>
  </p:cSld>
  <p:clrMapOvr>
    <a:masterClrMapping/>
  </p:clrMapOvr>
  <p:transition xmlns:p14="http://schemas.microsoft.com/office/powerpoint/2010/mai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F4860E57-FB5C-488C-A1A5-8348FC4B173B}" type="slidenum">
              <a:rPr lang="en-US"/>
              <a:pPr>
                <a:defRPr/>
              </a:pPr>
              <a:t>‹#›</a:t>
            </a:fld>
            <a:endParaRPr lang="en-US"/>
          </a:p>
        </p:txBody>
      </p:sp>
    </p:spTree>
    <p:extLst>
      <p:ext uri="{BB962C8B-B14F-4D97-AF65-F5344CB8AC3E}">
        <p14:creationId xmlns:p14="http://schemas.microsoft.com/office/powerpoint/2010/main" val="89002744"/>
      </p:ext>
    </p:extLst>
  </p:cSld>
  <p:clrMapOvr>
    <a:masterClrMapping/>
  </p:clrMapOvr>
  <p:transition xmlns:p14="http://schemas.microsoft.com/office/powerpoint/2010/mai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smtClean="0"/>
            </a:lvl1pPr>
          </a:lstStyle>
          <a:p>
            <a:pPr>
              <a:defRPr/>
            </a:pPr>
            <a:fld id="{5082048A-B8F2-4256-85E9-670C0F73DB33}" type="slidenum">
              <a:rPr lang="en-US"/>
              <a:pPr>
                <a:defRPr/>
              </a:pPr>
              <a:t>‹#›</a:t>
            </a:fld>
            <a:endParaRPr lang="en-US"/>
          </a:p>
        </p:txBody>
      </p:sp>
    </p:spTree>
    <p:extLst>
      <p:ext uri="{BB962C8B-B14F-4D97-AF65-F5344CB8AC3E}">
        <p14:creationId xmlns:p14="http://schemas.microsoft.com/office/powerpoint/2010/main" val="3700515835"/>
      </p:ext>
    </p:extLst>
  </p:cSld>
  <p:clrMapOvr>
    <a:masterClrMapping/>
  </p:clrMapOvr>
  <p:transition xmlns:p14="http://schemas.microsoft.com/office/powerpoint/2010/mai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smtClean="0">
                <a:ea typeface="MS PGothic" pitchFamily="34" charset="-128"/>
              </a:defRPr>
            </a:lvl1pPr>
          </a:lstStyle>
          <a:p>
            <a:pPr>
              <a:defRPr/>
            </a:pPr>
            <a:fld id="{BB33EC81-8360-4AFF-ACA6-F84D1B154091}" type="slidenum">
              <a:rPr lang="en-US"/>
              <a:pPr>
                <a:defRPr/>
              </a:pPr>
              <a:t>‹#›</a:t>
            </a:fld>
            <a:endParaRPr lang="en-US"/>
          </a:p>
        </p:txBody>
      </p:sp>
    </p:spTree>
    <p:extLst>
      <p:ext uri="{BB962C8B-B14F-4D97-AF65-F5344CB8AC3E}">
        <p14:creationId xmlns:p14="http://schemas.microsoft.com/office/powerpoint/2010/main" val="54726917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smtClean="0">
                <a:ea typeface="MS PGothic" pitchFamily="34" charset="-128"/>
              </a:defRPr>
            </a:lvl1pPr>
          </a:lstStyle>
          <a:p>
            <a:pPr>
              <a:defRPr/>
            </a:pPr>
            <a:fld id="{98F14EF6-7CB6-4E7F-B692-9C53229D56FB}" type="slidenum">
              <a:rPr lang="en-US"/>
              <a:pPr>
                <a:defRPr/>
              </a:pPr>
              <a:t>‹#›</a:t>
            </a:fld>
            <a:endParaRPr lang="en-US"/>
          </a:p>
        </p:txBody>
      </p:sp>
    </p:spTree>
    <p:extLst>
      <p:ext uri="{BB962C8B-B14F-4D97-AF65-F5344CB8AC3E}">
        <p14:creationId xmlns:p14="http://schemas.microsoft.com/office/powerpoint/2010/main" val="207941816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E5DCB6ED-1E69-46F6-8AFB-12BFC5E35C51}"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BBFC5D7-21B8-4F82-8483-7EE578DB2008}" type="slidenum">
              <a:rPr lang="en-US"/>
              <a:pPr>
                <a:defRPr/>
              </a:pPr>
              <a:t>‹#›</a:t>
            </a:fld>
            <a:endParaRPr lang="en-US"/>
          </a:p>
        </p:txBody>
      </p:sp>
    </p:spTree>
    <p:extLst>
      <p:ext uri="{BB962C8B-B14F-4D97-AF65-F5344CB8AC3E}">
        <p14:creationId xmlns:p14="http://schemas.microsoft.com/office/powerpoint/2010/main" val="50210036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6F25AC95-C7FE-4445-A980-C32AF84A4FB0}"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89F54679-1B49-49DB-B74A-49ADE3A42861}" type="slidenum">
              <a:rPr lang="en-US"/>
              <a:pPr>
                <a:defRPr/>
              </a:pPr>
              <a:t>‹#›</a:t>
            </a:fld>
            <a:endParaRPr lang="en-US"/>
          </a:p>
        </p:txBody>
      </p:sp>
    </p:spTree>
    <p:extLst>
      <p:ext uri="{BB962C8B-B14F-4D97-AF65-F5344CB8AC3E}">
        <p14:creationId xmlns:p14="http://schemas.microsoft.com/office/powerpoint/2010/main" val="14762875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E457FD50-BD29-4426-9691-6CF995E203BF}"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56D23330-AD8E-408F-9177-5819225347EB}" type="slidenum">
              <a:rPr lang="en-US"/>
              <a:pPr>
                <a:defRPr/>
              </a:pPr>
              <a:t>‹#›</a:t>
            </a:fld>
            <a:endParaRPr lang="en-US"/>
          </a:p>
        </p:txBody>
      </p:sp>
    </p:spTree>
    <p:extLst>
      <p:ext uri="{BB962C8B-B14F-4D97-AF65-F5344CB8AC3E}">
        <p14:creationId xmlns:p14="http://schemas.microsoft.com/office/powerpoint/2010/main" val="48340624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96BFCBD8-B054-4FC9-8131-DA60EAB69A92}"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989B7A2-A8F4-4896-8C8C-F0357CD3A127}" type="slidenum">
              <a:rPr lang="en-US"/>
              <a:pPr>
                <a:defRPr/>
              </a:pPr>
              <a:t>‹#›</a:t>
            </a:fld>
            <a:endParaRPr lang="en-US"/>
          </a:p>
        </p:txBody>
      </p:sp>
    </p:spTree>
    <p:extLst>
      <p:ext uri="{BB962C8B-B14F-4D97-AF65-F5344CB8AC3E}">
        <p14:creationId xmlns:p14="http://schemas.microsoft.com/office/powerpoint/2010/main" val="2808212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337912-0459-431B-ABDE-ABBF79B99FB5}" type="slidenum">
              <a:rPr lang="en-US"/>
              <a:pPr>
                <a:defRPr/>
              </a:pPr>
              <a:t>‹#›</a:t>
            </a:fld>
            <a:endParaRPr lang="en-US"/>
          </a:p>
        </p:txBody>
      </p:sp>
    </p:spTree>
    <p:extLst>
      <p:ext uri="{BB962C8B-B14F-4D97-AF65-F5344CB8AC3E}">
        <p14:creationId xmlns:p14="http://schemas.microsoft.com/office/powerpoint/2010/main" val="827197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C6F45B0F-0587-4BD0-BE45-47E300B3EB39}" type="datetimeFigureOut">
              <a:rPr lang="en-US"/>
              <a:pPr>
                <a:defRPr/>
              </a:pPr>
              <a:t>16/11/16</a:t>
            </a:fld>
            <a:endParaRPr lang="en-US"/>
          </a:p>
        </p:txBody>
      </p:sp>
      <p:sp>
        <p:nvSpPr>
          <p:cNvPr id="8" name="Footer Placeholder 7"/>
          <p:cNvSpPr>
            <a:spLocks noGrp="1"/>
          </p:cNvSpPr>
          <p:nvPr>
            <p:ph type="ftr" sz="quarter" idx="11"/>
          </p:nvPr>
        </p:nvSpPr>
        <p:spPr/>
        <p:txBody>
          <a:bodyPr/>
          <a:lstStyle>
            <a:lvl1pPr>
              <a:defRPr>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8D60474B-87E6-483C-B015-B657391C08B4}" type="slidenum">
              <a:rPr lang="en-US"/>
              <a:pPr>
                <a:defRPr/>
              </a:pPr>
              <a:t>‹#›</a:t>
            </a:fld>
            <a:endParaRPr lang="en-US"/>
          </a:p>
        </p:txBody>
      </p:sp>
    </p:spTree>
    <p:extLst>
      <p:ext uri="{BB962C8B-B14F-4D97-AF65-F5344CB8AC3E}">
        <p14:creationId xmlns:p14="http://schemas.microsoft.com/office/powerpoint/2010/main" val="34233508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5F45E52F-1FE9-445E-A464-726772D9ABC9}" type="datetimeFigureOut">
              <a:rPr lang="en-US"/>
              <a:pPr>
                <a:defRPr/>
              </a:pPr>
              <a:t>16/11/16</a:t>
            </a:fld>
            <a:endParaRPr lang="en-US"/>
          </a:p>
        </p:txBody>
      </p:sp>
      <p:sp>
        <p:nvSpPr>
          <p:cNvPr id="4" name="Footer Placeholder 3"/>
          <p:cNvSpPr>
            <a:spLocks noGrp="1"/>
          </p:cNvSpPr>
          <p:nvPr>
            <p:ph type="ftr" sz="quarter" idx="11"/>
          </p:nvPr>
        </p:nvSpPr>
        <p:spPr/>
        <p:txBody>
          <a:bodyPr/>
          <a:lstStyle>
            <a:lvl1pPr>
              <a:defRPr>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4AFA04DC-5EA4-4471-94AA-16E3488A1147}" type="slidenum">
              <a:rPr lang="en-US"/>
              <a:pPr>
                <a:defRPr/>
              </a:pPr>
              <a:t>‹#›</a:t>
            </a:fld>
            <a:endParaRPr lang="en-US"/>
          </a:p>
        </p:txBody>
      </p:sp>
    </p:spTree>
    <p:extLst>
      <p:ext uri="{BB962C8B-B14F-4D97-AF65-F5344CB8AC3E}">
        <p14:creationId xmlns:p14="http://schemas.microsoft.com/office/powerpoint/2010/main" val="263494398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3432717B-C8F2-44AB-9EA4-E62558CC034E}" type="datetimeFigureOut">
              <a:rPr lang="en-US"/>
              <a:pPr>
                <a:defRPr/>
              </a:pPr>
              <a:t>16/11/16</a:t>
            </a:fld>
            <a:endParaRPr lang="en-US"/>
          </a:p>
        </p:txBody>
      </p:sp>
      <p:sp>
        <p:nvSpPr>
          <p:cNvPr id="3" name="Footer Placeholder 2"/>
          <p:cNvSpPr>
            <a:spLocks noGrp="1"/>
          </p:cNvSpPr>
          <p:nvPr>
            <p:ph type="ftr" sz="quarter" idx="11"/>
          </p:nvPr>
        </p:nvSpPr>
        <p:spPr/>
        <p:txBody>
          <a:bodyPr/>
          <a:lstStyle>
            <a:lvl1pPr>
              <a:defRPr>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2E68CC05-4E05-4DFF-8DE3-2DC8D720210F}" type="slidenum">
              <a:rPr lang="en-US"/>
              <a:pPr>
                <a:defRPr/>
              </a:pPr>
              <a:t>‹#›</a:t>
            </a:fld>
            <a:endParaRPr lang="en-US"/>
          </a:p>
        </p:txBody>
      </p:sp>
    </p:spTree>
    <p:extLst>
      <p:ext uri="{BB962C8B-B14F-4D97-AF65-F5344CB8AC3E}">
        <p14:creationId xmlns:p14="http://schemas.microsoft.com/office/powerpoint/2010/main" val="31220335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E814A564-663A-41AB-ABDB-E2F906E951FB}"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56B5B688-8259-4EF8-BA58-9DCBC7A94D6A}" type="slidenum">
              <a:rPr lang="en-US"/>
              <a:pPr>
                <a:defRPr/>
              </a:pPr>
              <a:t>‹#›</a:t>
            </a:fld>
            <a:endParaRPr lang="en-US"/>
          </a:p>
        </p:txBody>
      </p:sp>
    </p:spTree>
    <p:extLst>
      <p:ext uri="{BB962C8B-B14F-4D97-AF65-F5344CB8AC3E}">
        <p14:creationId xmlns:p14="http://schemas.microsoft.com/office/powerpoint/2010/main" val="369936087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5AF38C15-113B-40D9-A85F-9F47FB0C56BE}"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5279E7F7-9E7D-4123-8D52-526EC22B6887}" type="slidenum">
              <a:rPr lang="en-US"/>
              <a:pPr>
                <a:defRPr/>
              </a:pPr>
              <a:t>‹#›</a:t>
            </a:fld>
            <a:endParaRPr lang="en-US"/>
          </a:p>
        </p:txBody>
      </p:sp>
    </p:spTree>
    <p:extLst>
      <p:ext uri="{BB962C8B-B14F-4D97-AF65-F5344CB8AC3E}">
        <p14:creationId xmlns:p14="http://schemas.microsoft.com/office/powerpoint/2010/main" val="184783395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9A157405-70B5-4436-B962-2961F7682754}"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4322EE7-B284-4D73-A12B-EEC3C810A5AA}" type="slidenum">
              <a:rPr lang="en-US"/>
              <a:pPr>
                <a:defRPr/>
              </a:pPr>
              <a:t>‹#›</a:t>
            </a:fld>
            <a:endParaRPr lang="en-US"/>
          </a:p>
        </p:txBody>
      </p:sp>
    </p:spTree>
    <p:extLst>
      <p:ext uri="{BB962C8B-B14F-4D97-AF65-F5344CB8AC3E}">
        <p14:creationId xmlns:p14="http://schemas.microsoft.com/office/powerpoint/2010/main" val="203435725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240F07C3-605C-4771-9976-038DC6563174}"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3CC91E6-CC77-49D6-B64B-C38467677F4A}" type="slidenum">
              <a:rPr lang="en-US"/>
              <a:pPr>
                <a:defRPr/>
              </a:pPr>
              <a:t>‹#›</a:t>
            </a:fld>
            <a:endParaRPr lang="en-US"/>
          </a:p>
        </p:txBody>
      </p:sp>
    </p:spTree>
    <p:extLst>
      <p:ext uri="{BB962C8B-B14F-4D97-AF65-F5344CB8AC3E}">
        <p14:creationId xmlns:p14="http://schemas.microsoft.com/office/powerpoint/2010/main" val="38956216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C580A2CD-D2A7-4BB8-8E8C-30B48AC2A601}"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11A8617-C4AD-486A-A380-ABDEFDEA236A}" type="slidenum">
              <a:rPr lang="en-US"/>
              <a:pPr>
                <a:defRPr/>
              </a:pPr>
              <a:t>‹#›</a:t>
            </a:fld>
            <a:endParaRPr lang="en-US"/>
          </a:p>
        </p:txBody>
      </p:sp>
    </p:spTree>
    <p:extLst>
      <p:ext uri="{BB962C8B-B14F-4D97-AF65-F5344CB8AC3E}">
        <p14:creationId xmlns:p14="http://schemas.microsoft.com/office/powerpoint/2010/main" val="276057306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B9D0D381-B4BC-412C-AE09-857FE64BE385}"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6526CBF-9634-4FAB-8097-D54A302DA52E}" type="slidenum">
              <a:rPr lang="en-US"/>
              <a:pPr>
                <a:defRPr/>
              </a:pPr>
              <a:t>‹#›</a:t>
            </a:fld>
            <a:endParaRPr lang="en-US"/>
          </a:p>
        </p:txBody>
      </p:sp>
    </p:spTree>
    <p:extLst>
      <p:ext uri="{BB962C8B-B14F-4D97-AF65-F5344CB8AC3E}">
        <p14:creationId xmlns:p14="http://schemas.microsoft.com/office/powerpoint/2010/main" val="165405865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86CBAB37-4EF6-4AC8-AA4B-650B9C756780}"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66D770A-068A-4773-9EA3-68C9482C667B}" type="slidenum">
              <a:rPr lang="en-US"/>
              <a:pPr>
                <a:defRPr/>
              </a:pPr>
              <a:t>‹#›</a:t>
            </a:fld>
            <a:endParaRPr lang="en-US"/>
          </a:p>
        </p:txBody>
      </p:sp>
    </p:spTree>
    <p:extLst>
      <p:ext uri="{BB962C8B-B14F-4D97-AF65-F5344CB8AC3E}">
        <p14:creationId xmlns:p14="http://schemas.microsoft.com/office/powerpoint/2010/main" val="4184406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AFBA08-3CFD-44F3-B202-4E3C752C8D10}" type="slidenum">
              <a:rPr lang="en-US"/>
              <a:pPr>
                <a:defRPr/>
              </a:pPr>
              <a:t>‹#›</a:t>
            </a:fld>
            <a:endParaRPr lang="en-US"/>
          </a:p>
        </p:txBody>
      </p:sp>
    </p:spTree>
    <p:extLst>
      <p:ext uri="{BB962C8B-B14F-4D97-AF65-F5344CB8AC3E}">
        <p14:creationId xmlns:p14="http://schemas.microsoft.com/office/powerpoint/2010/main" val="381517591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255FB3E1-B4F9-480C-A03D-5D4A45B462A7}"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8F63E0C1-B213-4C18-A274-FB4181B86221}" type="slidenum">
              <a:rPr lang="en-US"/>
              <a:pPr>
                <a:defRPr/>
              </a:pPr>
              <a:t>‹#›</a:t>
            </a:fld>
            <a:endParaRPr lang="en-US"/>
          </a:p>
        </p:txBody>
      </p:sp>
    </p:spTree>
    <p:extLst>
      <p:ext uri="{BB962C8B-B14F-4D97-AF65-F5344CB8AC3E}">
        <p14:creationId xmlns:p14="http://schemas.microsoft.com/office/powerpoint/2010/main" val="222695240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426301B7-043D-4677-8DFC-975CFA0AC5A5}" type="datetimeFigureOut">
              <a:rPr lang="en-US"/>
              <a:pPr>
                <a:defRPr/>
              </a:pPr>
              <a:t>16/11/16</a:t>
            </a:fld>
            <a:endParaRPr lang="en-US"/>
          </a:p>
        </p:txBody>
      </p:sp>
      <p:sp>
        <p:nvSpPr>
          <p:cNvPr id="8" name="Footer Placeholder 7"/>
          <p:cNvSpPr>
            <a:spLocks noGrp="1"/>
          </p:cNvSpPr>
          <p:nvPr>
            <p:ph type="ftr" sz="quarter" idx="11"/>
          </p:nvPr>
        </p:nvSpPr>
        <p:spPr/>
        <p:txBody>
          <a:bodyPr/>
          <a:lstStyle>
            <a:lvl1pPr>
              <a:defRPr>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23CBD0B3-E6E9-4329-9533-59EDAF236ED0}" type="slidenum">
              <a:rPr lang="en-US"/>
              <a:pPr>
                <a:defRPr/>
              </a:pPr>
              <a:t>‹#›</a:t>
            </a:fld>
            <a:endParaRPr lang="en-US"/>
          </a:p>
        </p:txBody>
      </p:sp>
    </p:spTree>
    <p:extLst>
      <p:ext uri="{BB962C8B-B14F-4D97-AF65-F5344CB8AC3E}">
        <p14:creationId xmlns:p14="http://schemas.microsoft.com/office/powerpoint/2010/main" val="243140298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DD946140-8E2E-4652-85C7-6182ABD100D4}" type="datetimeFigureOut">
              <a:rPr lang="en-US"/>
              <a:pPr>
                <a:defRPr/>
              </a:pPr>
              <a:t>16/11/16</a:t>
            </a:fld>
            <a:endParaRPr lang="en-US"/>
          </a:p>
        </p:txBody>
      </p:sp>
      <p:sp>
        <p:nvSpPr>
          <p:cNvPr id="4" name="Footer Placeholder 3"/>
          <p:cNvSpPr>
            <a:spLocks noGrp="1"/>
          </p:cNvSpPr>
          <p:nvPr>
            <p:ph type="ftr" sz="quarter" idx="11"/>
          </p:nvPr>
        </p:nvSpPr>
        <p:spPr/>
        <p:txBody>
          <a:bodyPr/>
          <a:lstStyle>
            <a:lvl1pPr>
              <a:defRPr>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6B964378-D03E-49D0-8728-3FF2FB84018A}" type="slidenum">
              <a:rPr lang="en-US"/>
              <a:pPr>
                <a:defRPr/>
              </a:pPr>
              <a:t>‹#›</a:t>
            </a:fld>
            <a:endParaRPr lang="en-US"/>
          </a:p>
        </p:txBody>
      </p:sp>
    </p:spTree>
    <p:extLst>
      <p:ext uri="{BB962C8B-B14F-4D97-AF65-F5344CB8AC3E}">
        <p14:creationId xmlns:p14="http://schemas.microsoft.com/office/powerpoint/2010/main" val="314823004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99220632-37A0-4129-8816-665BC5A6F9F6}" type="datetimeFigureOut">
              <a:rPr lang="en-US"/>
              <a:pPr>
                <a:defRPr/>
              </a:pPr>
              <a:t>16/11/16</a:t>
            </a:fld>
            <a:endParaRPr lang="en-US"/>
          </a:p>
        </p:txBody>
      </p:sp>
      <p:sp>
        <p:nvSpPr>
          <p:cNvPr id="3" name="Footer Placeholder 2"/>
          <p:cNvSpPr>
            <a:spLocks noGrp="1"/>
          </p:cNvSpPr>
          <p:nvPr>
            <p:ph type="ftr" sz="quarter" idx="11"/>
          </p:nvPr>
        </p:nvSpPr>
        <p:spPr/>
        <p:txBody>
          <a:bodyPr/>
          <a:lstStyle>
            <a:lvl1pPr>
              <a:defRPr>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2B8A564E-F6EA-4E92-A620-443CB23B037A}" type="slidenum">
              <a:rPr lang="en-US"/>
              <a:pPr>
                <a:defRPr/>
              </a:pPr>
              <a:t>‹#›</a:t>
            </a:fld>
            <a:endParaRPr lang="en-US"/>
          </a:p>
        </p:txBody>
      </p:sp>
    </p:spTree>
    <p:extLst>
      <p:ext uri="{BB962C8B-B14F-4D97-AF65-F5344CB8AC3E}">
        <p14:creationId xmlns:p14="http://schemas.microsoft.com/office/powerpoint/2010/main" val="74512556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80B446EC-3F85-46E8-86B4-99FC1DC35251}"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154690C8-26BF-4574-BE39-53B5EC8A1E11}" type="slidenum">
              <a:rPr lang="en-US"/>
              <a:pPr>
                <a:defRPr/>
              </a:pPr>
              <a:t>‹#›</a:t>
            </a:fld>
            <a:endParaRPr lang="en-US"/>
          </a:p>
        </p:txBody>
      </p:sp>
    </p:spTree>
    <p:extLst>
      <p:ext uri="{BB962C8B-B14F-4D97-AF65-F5344CB8AC3E}">
        <p14:creationId xmlns:p14="http://schemas.microsoft.com/office/powerpoint/2010/main" val="146563579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055B5B23-66FE-4172-BB86-64A323F5ABD2}"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FD83430-8DB3-4ECD-A9CC-48A668FDE0C1}" type="slidenum">
              <a:rPr lang="en-US"/>
              <a:pPr>
                <a:defRPr/>
              </a:pPr>
              <a:t>‹#›</a:t>
            </a:fld>
            <a:endParaRPr lang="en-US"/>
          </a:p>
        </p:txBody>
      </p:sp>
    </p:spTree>
    <p:extLst>
      <p:ext uri="{BB962C8B-B14F-4D97-AF65-F5344CB8AC3E}">
        <p14:creationId xmlns:p14="http://schemas.microsoft.com/office/powerpoint/2010/main" val="77940286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98FDE010-8F63-495E-9112-861AB8845C27}"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905BA29-62D2-4361-8FB7-660D9EF49D81}" type="slidenum">
              <a:rPr lang="en-US"/>
              <a:pPr>
                <a:defRPr/>
              </a:pPr>
              <a:t>‹#›</a:t>
            </a:fld>
            <a:endParaRPr lang="en-US"/>
          </a:p>
        </p:txBody>
      </p:sp>
    </p:spTree>
    <p:extLst>
      <p:ext uri="{BB962C8B-B14F-4D97-AF65-F5344CB8AC3E}">
        <p14:creationId xmlns:p14="http://schemas.microsoft.com/office/powerpoint/2010/main" val="424592759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EE98ED59-BD5A-45E4-84D3-BD37780D62CE}"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D361452-C210-4472-90BF-D7BCB1637C73}" type="slidenum">
              <a:rPr lang="en-US"/>
              <a:pPr>
                <a:defRPr/>
              </a:pPr>
              <a:t>‹#›</a:t>
            </a:fld>
            <a:endParaRPr lang="en-US"/>
          </a:p>
        </p:txBody>
      </p:sp>
    </p:spTree>
    <p:extLst>
      <p:ext uri="{BB962C8B-B14F-4D97-AF65-F5344CB8AC3E}">
        <p14:creationId xmlns:p14="http://schemas.microsoft.com/office/powerpoint/2010/main" val="197955112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smtClean="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smtClean="0"/>
              <a:t>Click to edit Master subtitle style</a:t>
            </a:r>
          </a:p>
        </p:txBody>
      </p:sp>
      <p:sp>
        <p:nvSpPr>
          <p:cNvPr id="4" name="Rectangle 4"/>
          <p:cNvSpPr>
            <a:spLocks noGrp="1" noChangeArrowheads="1"/>
          </p:cNvSpPr>
          <p:nvPr>
            <p:ph type="dt" sz="quarter" idx="10"/>
          </p:nvPr>
        </p:nvSpPr>
        <p:spPr>
          <a:xfrm>
            <a:off x="685800" y="6324600"/>
            <a:ext cx="19050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smtClean="0"/>
            </a:lvl1pPr>
          </a:lstStyle>
          <a:p>
            <a:pPr>
              <a:defRPr/>
            </a:pPr>
            <a:fld id="{1BB92A28-DCDA-43E0-B8C4-BF83A2366215}" type="datetimeFigureOut">
              <a:rPr lang="en-US"/>
              <a:pPr>
                <a:defRPr/>
              </a:pPr>
              <a:t>16/11/16</a:t>
            </a:fld>
            <a:endParaRPr lang="en-US"/>
          </a:p>
        </p:txBody>
      </p:sp>
      <p:sp>
        <p:nvSpPr>
          <p:cNvPr id="5" name="Rectangle 5"/>
          <p:cNvSpPr>
            <a:spLocks noGrp="1" noChangeArrowheads="1"/>
          </p:cNvSpPr>
          <p:nvPr>
            <p:ph type="ftr" sz="quarter" idx="11"/>
          </p:nvPr>
        </p:nvSpPr>
        <p:spPr>
          <a:xfrm>
            <a:off x="3124200" y="6324600"/>
            <a:ext cx="28956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A5B93CE-D730-4D8D-AE54-4A87D43FB1B3}" type="slidenum">
              <a:rPr lang="en-US"/>
              <a:pPr>
                <a:defRPr/>
              </a:pPr>
              <a:t>‹#›</a:t>
            </a:fld>
            <a:endParaRPr lang="en-US"/>
          </a:p>
        </p:txBody>
      </p:sp>
    </p:spTree>
    <p:extLst>
      <p:ext uri="{BB962C8B-B14F-4D97-AF65-F5344CB8AC3E}">
        <p14:creationId xmlns:p14="http://schemas.microsoft.com/office/powerpoint/2010/main" val="304026180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7FA85C99-8EC8-4B22-ADF6-E8E5AFD31A83}"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E04A23AB-ECAC-4802-B8FA-C65E087B6EEF}" type="slidenum">
              <a:rPr lang="en-US"/>
              <a:pPr>
                <a:defRPr/>
              </a:pPr>
              <a:t>‹#›</a:t>
            </a:fld>
            <a:endParaRPr lang="en-US"/>
          </a:p>
        </p:txBody>
      </p:sp>
    </p:spTree>
    <p:extLst>
      <p:ext uri="{BB962C8B-B14F-4D97-AF65-F5344CB8AC3E}">
        <p14:creationId xmlns:p14="http://schemas.microsoft.com/office/powerpoint/2010/main" val="3246280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4AD44D-B786-47E8-9B44-8FE3AF513BB4}" type="slidenum">
              <a:rPr lang="en-US"/>
              <a:pPr>
                <a:defRPr/>
              </a:pPr>
              <a:t>‹#›</a:t>
            </a:fld>
            <a:endParaRPr lang="en-US"/>
          </a:p>
        </p:txBody>
      </p:sp>
    </p:spTree>
    <p:extLst>
      <p:ext uri="{BB962C8B-B14F-4D97-AF65-F5344CB8AC3E}">
        <p14:creationId xmlns:p14="http://schemas.microsoft.com/office/powerpoint/2010/main" val="323129413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B7391072-5C74-4E2F-9AE5-434BF6C64137}"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55AD350-C157-411F-8258-A88BC31EE7FA}" type="slidenum">
              <a:rPr lang="en-US"/>
              <a:pPr>
                <a:defRPr/>
              </a:pPr>
              <a:t>‹#›</a:t>
            </a:fld>
            <a:endParaRPr lang="en-US"/>
          </a:p>
        </p:txBody>
      </p:sp>
    </p:spTree>
    <p:extLst>
      <p:ext uri="{BB962C8B-B14F-4D97-AF65-F5344CB8AC3E}">
        <p14:creationId xmlns:p14="http://schemas.microsoft.com/office/powerpoint/2010/main" val="130484926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5157EACF-6B5E-47F2-985F-3F45F7F55A2E}"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E5F3A689-4E1C-4C85-940E-0DC712E84309}" type="slidenum">
              <a:rPr lang="en-US"/>
              <a:pPr>
                <a:defRPr/>
              </a:pPr>
              <a:t>‹#›</a:t>
            </a:fld>
            <a:endParaRPr lang="en-US"/>
          </a:p>
        </p:txBody>
      </p:sp>
    </p:spTree>
    <p:extLst>
      <p:ext uri="{BB962C8B-B14F-4D97-AF65-F5344CB8AC3E}">
        <p14:creationId xmlns:p14="http://schemas.microsoft.com/office/powerpoint/2010/main" val="310189948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3BBE5FDA-C81F-48F7-AE0D-0BE3B52B558B}" type="datetimeFigureOut">
              <a:rPr lang="en-US"/>
              <a:pPr>
                <a:defRPr/>
              </a:pPr>
              <a:t>16/11/16</a:t>
            </a:fld>
            <a:endParaRPr lang="en-US"/>
          </a:p>
        </p:txBody>
      </p:sp>
      <p:sp>
        <p:nvSpPr>
          <p:cNvPr id="8" name="Footer Placeholder 7"/>
          <p:cNvSpPr>
            <a:spLocks noGrp="1"/>
          </p:cNvSpPr>
          <p:nvPr>
            <p:ph type="ftr" sz="quarter" idx="11"/>
          </p:nvPr>
        </p:nvSpPr>
        <p:spPr/>
        <p:txBody>
          <a:bodyPr/>
          <a:lstStyle>
            <a:lvl1pPr>
              <a:defRPr>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7F3E920B-0F72-4156-BDD5-A66B5D4FB281}" type="slidenum">
              <a:rPr lang="en-US"/>
              <a:pPr>
                <a:defRPr/>
              </a:pPr>
              <a:t>‹#›</a:t>
            </a:fld>
            <a:endParaRPr lang="en-US"/>
          </a:p>
        </p:txBody>
      </p:sp>
    </p:spTree>
    <p:extLst>
      <p:ext uri="{BB962C8B-B14F-4D97-AF65-F5344CB8AC3E}">
        <p14:creationId xmlns:p14="http://schemas.microsoft.com/office/powerpoint/2010/main" val="181376654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C8CEA4EE-D69C-46B6-9E05-726467C83EA8}" type="datetimeFigureOut">
              <a:rPr lang="en-US"/>
              <a:pPr>
                <a:defRPr/>
              </a:pPr>
              <a:t>16/11/16</a:t>
            </a:fld>
            <a:endParaRPr lang="en-US"/>
          </a:p>
        </p:txBody>
      </p:sp>
      <p:sp>
        <p:nvSpPr>
          <p:cNvPr id="4" name="Footer Placeholder 3"/>
          <p:cNvSpPr>
            <a:spLocks noGrp="1"/>
          </p:cNvSpPr>
          <p:nvPr>
            <p:ph type="ftr" sz="quarter" idx="11"/>
          </p:nvPr>
        </p:nvSpPr>
        <p:spPr/>
        <p:txBody>
          <a:bodyPr/>
          <a:lstStyle>
            <a:lvl1pPr>
              <a:defRPr>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C3ABDFB0-C67D-4224-9929-4D45413D36CB}" type="slidenum">
              <a:rPr lang="en-US"/>
              <a:pPr>
                <a:defRPr/>
              </a:pPr>
              <a:t>‹#›</a:t>
            </a:fld>
            <a:endParaRPr lang="en-US"/>
          </a:p>
        </p:txBody>
      </p:sp>
    </p:spTree>
    <p:extLst>
      <p:ext uri="{BB962C8B-B14F-4D97-AF65-F5344CB8AC3E}">
        <p14:creationId xmlns:p14="http://schemas.microsoft.com/office/powerpoint/2010/main" val="71206037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1148E1F8-5385-4BE0-822A-DBC258F093AD}" type="datetimeFigureOut">
              <a:rPr lang="en-US"/>
              <a:pPr>
                <a:defRPr/>
              </a:pPr>
              <a:t>16/11/16</a:t>
            </a:fld>
            <a:endParaRPr lang="en-US"/>
          </a:p>
        </p:txBody>
      </p:sp>
      <p:sp>
        <p:nvSpPr>
          <p:cNvPr id="3" name="Footer Placeholder 2"/>
          <p:cNvSpPr>
            <a:spLocks noGrp="1"/>
          </p:cNvSpPr>
          <p:nvPr>
            <p:ph type="ftr" sz="quarter" idx="11"/>
          </p:nvPr>
        </p:nvSpPr>
        <p:spPr/>
        <p:txBody>
          <a:bodyPr/>
          <a:lstStyle>
            <a:lvl1pPr>
              <a:defRPr>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4D70746A-7DFC-4060-98C0-90A03246F36A}" type="slidenum">
              <a:rPr lang="en-US"/>
              <a:pPr>
                <a:defRPr/>
              </a:pPr>
              <a:t>‹#›</a:t>
            </a:fld>
            <a:endParaRPr lang="en-US"/>
          </a:p>
        </p:txBody>
      </p:sp>
    </p:spTree>
    <p:extLst>
      <p:ext uri="{BB962C8B-B14F-4D97-AF65-F5344CB8AC3E}">
        <p14:creationId xmlns:p14="http://schemas.microsoft.com/office/powerpoint/2010/main" val="13958168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6BD0BD2A-5A79-41FD-9D7F-CF0CAD6DF2B9}"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19221A54-E53B-4506-88D1-1C92770D888F}" type="slidenum">
              <a:rPr lang="en-US"/>
              <a:pPr>
                <a:defRPr/>
              </a:pPr>
              <a:t>‹#›</a:t>
            </a:fld>
            <a:endParaRPr lang="en-US"/>
          </a:p>
        </p:txBody>
      </p:sp>
    </p:spTree>
    <p:extLst>
      <p:ext uri="{BB962C8B-B14F-4D97-AF65-F5344CB8AC3E}">
        <p14:creationId xmlns:p14="http://schemas.microsoft.com/office/powerpoint/2010/main" val="298720383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F515C2EE-50C4-4A27-B650-3F9EB6B14D99}"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142FF8B7-E398-467C-BBAA-34EA5B04AD30}" type="slidenum">
              <a:rPr lang="en-US"/>
              <a:pPr>
                <a:defRPr/>
              </a:pPr>
              <a:t>‹#›</a:t>
            </a:fld>
            <a:endParaRPr lang="en-US"/>
          </a:p>
        </p:txBody>
      </p:sp>
    </p:spTree>
    <p:extLst>
      <p:ext uri="{BB962C8B-B14F-4D97-AF65-F5344CB8AC3E}">
        <p14:creationId xmlns:p14="http://schemas.microsoft.com/office/powerpoint/2010/main" val="224722104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16D5339C-AA0A-4FF3-9495-8DC960EA0F54}"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E6D23478-F403-48B6-AC1C-CACB82C03851}" type="slidenum">
              <a:rPr lang="en-US"/>
              <a:pPr>
                <a:defRPr/>
              </a:pPr>
              <a:t>‹#›</a:t>
            </a:fld>
            <a:endParaRPr lang="en-US"/>
          </a:p>
        </p:txBody>
      </p:sp>
    </p:spTree>
    <p:extLst>
      <p:ext uri="{BB962C8B-B14F-4D97-AF65-F5344CB8AC3E}">
        <p14:creationId xmlns:p14="http://schemas.microsoft.com/office/powerpoint/2010/main" val="150266126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BAA3E481-3A01-4F7E-8BC6-FD219D934F1E}"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CE1734C-B098-4E6E-82D3-566A236B3F1A}" type="slidenum">
              <a:rPr lang="en-US"/>
              <a:pPr>
                <a:defRPr/>
              </a:pPr>
              <a:t>‹#›</a:t>
            </a:fld>
            <a:endParaRPr lang="en-US"/>
          </a:p>
        </p:txBody>
      </p:sp>
    </p:spTree>
    <p:extLst>
      <p:ext uri="{BB962C8B-B14F-4D97-AF65-F5344CB8AC3E}">
        <p14:creationId xmlns:p14="http://schemas.microsoft.com/office/powerpoint/2010/main" val="276219037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smtClean="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fld id="{8A4F7590-08D0-4B9D-864C-F384373F86BF}" type="datetimeFigureOut">
              <a:rPr lang="en-US"/>
              <a:pPr>
                <a:defRPr/>
              </a:pPr>
              <a:t>16/11/16</a:t>
            </a:fld>
            <a:endParaRPr lang="en-US"/>
          </a:p>
        </p:txBody>
      </p:sp>
      <p:sp>
        <p:nvSpPr>
          <p:cNvPr id="5" name="Rectangle 5"/>
          <p:cNvSpPr>
            <a:spLocks noGrp="1" noChangeArrowheads="1"/>
          </p:cNvSpPr>
          <p:nvPr>
            <p:ph type="ftr" sz="quarter" idx="11"/>
          </p:nvPr>
        </p:nvSpPr>
        <p:spPr/>
        <p:txBody>
          <a:bodyPr/>
          <a:lstStyle>
            <a:lvl1pPr>
              <a:defRPr>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10CA5151-F452-4AF4-94AC-04C47C4B83EC}" type="slidenum">
              <a:rPr lang="en-US"/>
              <a:pPr>
                <a:defRPr/>
              </a:pPr>
              <a:t>‹#›</a:t>
            </a:fld>
            <a:endParaRPr lang="en-US"/>
          </a:p>
        </p:txBody>
      </p:sp>
    </p:spTree>
    <p:extLst>
      <p:ext uri="{BB962C8B-B14F-4D97-AF65-F5344CB8AC3E}">
        <p14:creationId xmlns:p14="http://schemas.microsoft.com/office/powerpoint/2010/main" val="3551415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E6E36B-DE56-47F3-9D44-ED22C6FB91A5}" type="slidenum">
              <a:rPr lang="en-US"/>
              <a:pPr>
                <a:defRPr/>
              </a:pPr>
              <a:t>‹#›</a:t>
            </a:fld>
            <a:endParaRPr lang="en-US"/>
          </a:p>
        </p:txBody>
      </p:sp>
    </p:spTree>
    <p:extLst>
      <p:ext uri="{BB962C8B-B14F-4D97-AF65-F5344CB8AC3E}">
        <p14:creationId xmlns:p14="http://schemas.microsoft.com/office/powerpoint/2010/main" val="133180951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C2890749-0327-4256-9259-409F2A356C31}"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868E12E-7F0F-4A74-955E-3C8C11B858D9}" type="slidenum">
              <a:rPr lang="en-US"/>
              <a:pPr>
                <a:defRPr/>
              </a:pPr>
              <a:t>‹#›</a:t>
            </a:fld>
            <a:endParaRPr lang="en-US"/>
          </a:p>
        </p:txBody>
      </p:sp>
    </p:spTree>
    <p:extLst>
      <p:ext uri="{BB962C8B-B14F-4D97-AF65-F5344CB8AC3E}">
        <p14:creationId xmlns:p14="http://schemas.microsoft.com/office/powerpoint/2010/main" val="356843016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4F252721-795E-4B8B-A340-D9D270CE233C}"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8D01F989-B208-431A-A0D2-2D796008EF31}" type="slidenum">
              <a:rPr lang="en-US"/>
              <a:pPr>
                <a:defRPr/>
              </a:pPr>
              <a:t>‹#›</a:t>
            </a:fld>
            <a:endParaRPr lang="en-US"/>
          </a:p>
        </p:txBody>
      </p:sp>
    </p:spTree>
    <p:extLst>
      <p:ext uri="{BB962C8B-B14F-4D97-AF65-F5344CB8AC3E}">
        <p14:creationId xmlns:p14="http://schemas.microsoft.com/office/powerpoint/2010/main" val="257692431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70523E22-D683-4C01-9F27-06A67718687A}"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DF83F00-F1B8-422F-984D-74AA556C5D4B}" type="slidenum">
              <a:rPr lang="en-US"/>
              <a:pPr>
                <a:defRPr/>
              </a:pPr>
              <a:t>‹#›</a:t>
            </a:fld>
            <a:endParaRPr lang="en-US"/>
          </a:p>
        </p:txBody>
      </p:sp>
    </p:spTree>
    <p:extLst>
      <p:ext uri="{BB962C8B-B14F-4D97-AF65-F5344CB8AC3E}">
        <p14:creationId xmlns:p14="http://schemas.microsoft.com/office/powerpoint/2010/main" val="276321260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21E77234-5CEF-4814-82B4-0E28C56B18B3}" type="datetimeFigureOut">
              <a:rPr lang="en-US"/>
              <a:pPr>
                <a:defRPr/>
              </a:pPr>
              <a:t>16/11/16</a:t>
            </a:fld>
            <a:endParaRPr lang="en-US"/>
          </a:p>
        </p:txBody>
      </p:sp>
      <p:sp>
        <p:nvSpPr>
          <p:cNvPr id="8" name="Footer Placeholder 7"/>
          <p:cNvSpPr>
            <a:spLocks noGrp="1"/>
          </p:cNvSpPr>
          <p:nvPr>
            <p:ph type="ftr" sz="quarter" idx="11"/>
          </p:nvPr>
        </p:nvSpPr>
        <p:spPr/>
        <p:txBody>
          <a:bodyPr/>
          <a:lstStyle>
            <a:lvl1pPr>
              <a:defRPr>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8CA4653C-4637-45C1-95C2-B4CE5364E5F5}" type="slidenum">
              <a:rPr lang="en-US"/>
              <a:pPr>
                <a:defRPr/>
              </a:pPr>
              <a:t>‹#›</a:t>
            </a:fld>
            <a:endParaRPr lang="en-US"/>
          </a:p>
        </p:txBody>
      </p:sp>
    </p:spTree>
    <p:extLst>
      <p:ext uri="{BB962C8B-B14F-4D97-AF65-F5344CB8AC3E}">
        <p14:creationId xmlns:p14="http://schemas.microsoft.com/office/powerpoint/2010/main" val="114141132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DB3EF513-7768-47A6-99DD-CF2DBD0A0373}" type="datetimeFigureOut">
              <a:rPr lang="en-US"/>
              <a:pPr>
                <a:defRPr/>
              </a:pPr>
              <a:t>16/11/16</a:t>
            </a:fld>
            <a:endParaRPr lang="en-US"/>
          </a:p>
        </p:txBody>
      </p:sp>
      <p:sp>
        <p:nvSpPr>
          <p:cNvPr id="4" name="Footer Placeholder 3"/>
          <p:cNvSpPr>
            <a:spLocks noGrp="1"/>
          </p:cNvSpPr>
          <p:nvPr>
            <p:ph type="ftr" sz="quarter" idx="11"/>
          </p:nvPr>
        </p:nvSpPr>
        <p:spPr/>
        <p:txBody>
          <a:bodyPr/>
          <a:lstStyle>
            <a:lvl1pPr>
              <a:defRPr>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9B6C34FB-E10E-4BCF-BDB1-C0B38196D17C}" type="slidenum">
              <a:rPr lang="en-US"/>
              <a:pPr>
                <a:defRPr/>
              </a:pPr>
              <a:t>‹#›</a:t>
            </a:fld>
            <a:endParaRPr lang="en-US"/>
          </a:p>
        </p:txBody>
      </p:sp>
    </p:spTree>
    <p:extLst>
      <p:ext uri="{BB962C8B-B14F-4D97-AF65-F5344CB8AC3E}">
        <p14:creationId xmlns:p14="http://schemas.microsoft.com/office/powerpoint/2010/main" val="214436031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7B4A6D14-15E8-462E-BA9E-B72E3CD3AF67}" type="datetimeFigureOut">
              <a:rPr lang="en-US"/>
              <a:pPr>
                <a:defRPr/>
              </a:pPr>
              <a:t>16/11/16</a:t>
            </a:fld>
            <a:endParaRPr lang="en-US"/>
          </a:p>
        </p:txBody>
      </p:sp>
      <p:sp>
        <p:nvSpPr>
          <p:cNvPr id="3" name="Footer Placeholder 2"/>
          <p:cNvSpPr>
            <a:spLocks noGrp="1"/>
          </p:cNvSpPr>
          <p:nvPr>
            <p:ph type="ftr" sz="quarter" idx="11"/>
          </p:nvPr>
        </p:nvSpPr>
        <p:spPr/>
        <p:txBody>
          <a:bodyPr/>
          <a:lstStyle>
            <a:lvl1pPr>
              <a:defRPr>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70A14A01-8173-4B94-A423-9F24B76704CC}" type="slidenum">
              <a:rPr lang="en-US"/>
              <a:pPr>
                <a:defRPr/>
              </a:pPr>
              <a:t>‹#›</a:t>
            </a:fld>
            <a:endParaRPr lang="en-US"/>
          </a:p>
        </p:txBody>
      </p:sp>
    </p:spTree>
    <p:extLst>
      <p:ext uri="{BB962C8B-B14F-4D97-AF65-F5344CB8AC3E}">
        <p14:creationId xmlns:p14="http://schemas.microsoft.com/office/powerpoint/2010/main" val="123265794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09067F41-FE90-4566-83AF-A390E7ACE173}"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5EF0CB0A-A649-4832-9C61-9F18E36B2EDC}" type="slidenum">
              <a:rPr lang="en-US"/>
              <a:pPr>
                <a:defRPr/>
              </a:pPr>
              <a:t>‹#›</a:t>
            </a:fld>
            <a:endParaRPr lang="en-US"/>
          </a:p>
        </p:txBody>
      </p:sp>
    </p:spTree>
    <p:extLst>
      <p:ext uri="{BB962C8B-B14F-4D97-AF65-F5344CB8AC3E}">
        <p14:creationId xmlns:p14="http://schemas.microsoft.com/office/powerpoint/2010/main" val="242902307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7E6FF0B5-9567-4183-99BE-BBDA20688063}" type="datetimeFigureOut">
              <a:rPr lang="en-US"/>
              <a:pPr>
                <a:defRPr/>
              </a:pPr>
              <a:t>16/11/16</a:t>
            </a:fld>
            <a:endParaRPr lang="en-US"/>
          </a:p>
        </p:txBody>
      </p:sp>
      <p:sp>
        <p:nvSpPr>
          <p:cNvPr id="6" name="Footer Placeholder 5"/>
          <p:cNvSpPr>
            <a:spLocks noGrp="1"/>
          </p:cNvSpPr>
          <p:nvPr>
            <p:ph type="ftr" sz="quarter" idx="11"/>
          </p:nvPr>
        </p:nvSpPr>
        <p:spPr/>
        <p:txBody>
          <a:bodyPr/>
          <a:lstStyle>
            <a:lvl1pPr>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48409111-CC42-4021-85BD-0E3771AC63BE}" type="slidenum">
              <a:rPr lang="en-US"/>
              <a:pPr>
                <a:defRPr/>
              </a:pPr>
              <a:t>‹#›</a:t>
            </a:fld>
            <a:endParaRPr lang="en-US"/>
          </a:p>
        </p:txBody>
      </p:sp>
    </p:spTree>
    <p:extLst>
      <p:ext uri="{BB962C8B-B14F-4D97-AF65-F5344CB8AC3E}">
        <p14:creationId xmlns:p14="http://schemas.microsoft.com/office/powerpoint/2010/main" val="421490527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0EE0C449-75F5-406B-8E61-5B18D59B5444}"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E6E6EFE7-E289-4832-91CD-C7034ACD0F58}" type="slidenum">
              <a:rPr lang="en-US"/>
              <a:pPr>
                <a:defRPr/>
              </a:pPr>
              <a:t>‹#›</a:t>
            </a:fld>
            <a:endParaRPr lang="en-US"/>
          </a:p>
        </p:txBody>
      </p:sp>
    </p:spTree>
    <p:extLst>
      <p:ext uri="{BB962C8B-B14F-4D97-AF65-F5344CB8AC3E}">
        <p14:creationId xmlns:p14="http://schemas.microsoft.com/office/powerpoint/2010/main" val="390699923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B3900FDA-BC40-4AF3-947F-E650C2582B6E}" type="datetimeFigureOut">
              <a:rPr lang="en-US"/>
              <a:pPr>
                <a:defRPr/>
              </a:pPr>
              <a:t>16/11/16</a:t>
            </a:fld>
            <a:endParaRPr lang="en-US"/>
          </a:p>
        </p:txBody>
      </p:sp>
      <p:sp>
        <p:nvSpPr>
          <p:cNvPr id="5" name="Footer Placeholder 4"/>
          <p:cNvSpPr>
            <a:spLocks noGrp="1"/>
          </p:cNvSpPr>
          <p:nvPr>
            <p:ph type="ftr" sz="quarter" idx="11"/>
          </p:nvPr>
        </p:nvSpPr>
        <p:spPr/>
        <p:txBody>
          <a:bodyPr/>
          <a:lstStyle>
            <a:lvl1pPr>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E57C65F0-8681-47BB-82F0-31ED4EF2DAE0}" type="slidenum">
              <a:rPr lang="en-US"/>
              <a:pPr>
                <a:defRPr/>
              </a:pPr>
              <a:t>‹#›</a:t>
            </a:fld>
            <a:endParaRPr lang="en-US"/>
          </a:p>
        </p:txBody>
      </p:sp>
    </p:spTree>
    <p:extLst>
      <p:ext uri="{BB962C8B-B14F-4D97-AF65-F5344CB8AC3E}">
        <p14:creationId xmlns:p14="http://schemas.microsoft.com/office/powerpoint/2010/main" val="4240047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FF5AE6-9830-4B5C-BE15-DD58FE65E68F}" type="slidenum">
              <a:rPr lang="en-US"/>
              <a:pPr>
                <a:defRPr/>
              </a:pPr>
              <a:t>‹#›</a:t>
            </a:fld>
            <a:endParaRPr lang="en-US"/>
          </a:p>
        </p:txBody>
      </p:sp>
    </p:spTree>
    <p:extLst>
      <p:ext uri="{BB962C8B-B14F-4D97-AF65-F5344CB8AC3E}">
        <p14:creationId xmlns:p14="http://schemas.microsoft.com/office/powerpoint/2010/main" val="26598552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893A90-5383-4288-9F43-22BFFF634158}" type="slidenum">
              <a:rPr lang="en-US"/>
              <a:pPr>
                <a:defRPr/>
              </a:pPr>
              <a:t>‹#›</a:t>
            </a:fld>
            <a:endParaRPr lang="en-US"/>
          </a:p>
        </p:txBody>
      </p:sp>
    </p:spTree>
    <p:extLst>
      <p:ext uri="{BB962C8B-B14F-4D97-AF65-F5344CB8AC3E}">
        <p14:creationId xmlns:p14="http://schemas.microsoft.com/office/powerpoint/2010/main" val="1791678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3C254B9-9CE5-411A-8A4C-352C0CDA7069}" type="slidenum">
              <a:rPr lang="en-US"/>
              <a:pPr>
                <a:defRPr/>
              </a:pPr>
              <a:t>‹#›</a:t>
            </a:fld>
            <a:endParaRPr lang="en-US"/>
          </a:p>
        </p:txBody>
      </p:sp>
    </p:spTree>
    <p:extLst>
      <p:ext uri="{BB962C8B-B14F-4D97-AF65-F5344CB8AC3E}">
        <p14:creationId xmlns:p14="http://schemas.microsoft.com/office/powerpoint/2010/main" val="2394575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pitchFamily="18" charset="0"/>
                <a:cs typeface="Times New Roman" pitchFamily="18"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pitchFamily="18" charset="0"/>
                <a:cs typeface="Times New Roman" pitchFamily="18" charset="0"/>
              </a:endParaRPr>
            </a:p>
          </p:txBody>
        </p:sp>
        <p:sp>
          <p:nvSpPr>
            <p:cNvPr id="7" name="Picture 5"/>
            <p:cNvSpPr>
              <a:spLocks noChangeArrowheads="1"/>
            </p:cNvSpPr>
            <p:nvPr/>
          </p:nvSpPr>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smtClean="0">
                <a:latin typeface="Comic Sans MS" pitchFamily="66" charset="0"/>
              </a:defRPr>
            </a:lvl1pPr>
          </a:lstStyle>
          <a:p>
            <a:pPr>
              <a:defRPr/>
            </a:pPr>
            <a:fld id="{60E142FE-F29E-4508-BB17-6601186F9510}" type="slidenum">
              <a:rPr lang="en-US"/>
              <a:pPr>
                <a:defRPr/>
              </a:pPr>
              <a:t>‹#›</a:t>
            </a:fld>
            <a:endParaRPr lang="en-US"/>
          </a:p>
        </p:txBody>
      </p:sp>
    </p:spTree>
    <p:extLst>
      <p:ext uri="{BB962C8B-B14F-4D97-AF65-F5344CB8AC3E}">
        <p14:creationId xmlns:p14="http://schemas.microsoft.com/office/powerpoint/2010/main" val="702533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smtClean="0">
                <a:latin typeface="Comic Sans MS" pitchFamily="66" charset="0"/>
              </a:defRPr>
            </a:lvl1pPr>
          </a:lstStyle>
          <a:p>
            <a:pPr>
              <a:defRPr/>
            </a:pPr>
            <a:fld id="{CD16C442-1A1D-41AA-AB2A-5CC8838C5DBD}" type="slidenum">
              <a:rPr lang="en-US"/>
              <a:pPr>
                <a:defRPr/>
              </a:pPr>
              <a:t>‹#›</a:t>
            </a:fld>
            <a:endParaRPr lang="en-US"/>
          </a:p>
        </p:txBody>
      </p:sp>
    </p:spTree>
    <p:extLst>
      <p:ext uri="{BB962C8B-B14F-4D97-AF65-F5344CB8AC3E}">
        <p14:creationId xmlns:p14="http://schemas.microsoft.com/office/powerpoint/2010/main" val="3778554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smtClean="0">
                <a:latin typeface="Comic Sans MS" pitchFamily="66" charset="0"/>
              </a:defRPr>
            </a:lvl1pPr>
          </a:lstStyle>
          <a:p>
            <a:pPr>
              <a:defRPr/>
            </a:pPr>
            <a:fld id="{FD5614AC-6F8D-457C-9152-3477D9BFC397}" type="slidenum">
              <a:rPr lang="en-US"/>
              <a:pPr>
                <a:defRPr/>
              </a:pPr>
              <a:t>‹#›</a:t>
            </a:fld>
            <a:endParaRPr lang="en-US"/>
          </a:p>
        </p:txBody>
      </p:sp>
    </p:spTree>
    <p:extLst>
      <p:ext uri="{BB962C8B-B14F-4D97-AF65-F5344CB8AC3E}">
        <p14:creationId xmlns:p14="http://schemas.microsoft.com/office/powerpoint/2010/main" val="36936621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smtClean="0">
                <a:latin typeface="Comic Sans MS" pitchFamily="66" charset="0"/>
              </a:defRPr>
            </a:lvl1pPr>
          </a:lstStyle>
          <a:p>
            <a:pPr>
              <a:defRPr/>
            </a:pPr>
            <a:fld id="{DF7EBD5D-752D-42A5-95CB-A84AB2083CA4}" type="slidenum">
              <a:rPr lang="en-US"/>
              <a:pPr>
                <a:defRPr/>
              </a:pPr>
              <a:t>‹#›</a:t>
            </a:fld>
            <a:endParaRPr lang="en-US"/>
          </a:p>
        </p:txBody>
      </p:sp>
    </p:spTree>
    <p:extLst>
      <p:ext uri="{BB962C8B-B14F-4D97-AF65-F5344CB8AC3E}">
        <p14:creationId xmlns:p14="http://schemas.microsoft.com/office/powerpoint/2010/main" val="511545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smtClean="0">
                <a:latin typeface="Comic Sans MS" pitchFamily="66" charset="0"/>
              </a:defRPr>
            </a:lvl1pPr>
          </a:lstStyle>
          <a:p>
            <a:pPr>
              <a:defRPr/>
            </a:pPr>
            <a:fld id="{D792D857-B523-4411-9AFE-2146759292D1}" type="slidenum">
              <a:rPr lang="en-US"/>
              <a:pPr>
                <a:defRPr/>
              </a:pPr>
              <a:t>‹#›</a:t>
            </a:fld>
            <a:endParaRPr lang="en-US"/>
          </a:p>
        </p:txBody>
      </p:sp>
    </p:spTree>
    <p:extLst>
      <p:ext uri="{BB962C8B-B14F-4D97-AF65-F5344CB8AC3E}">
        <p14:creationId xmlns:p14="http://schemas.microsoft.com/office/powerpoint/2010/main" val="1816203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smtClean="0">
                <a:latin typeface="Comic Sans MS" pitchFamily="66" charset="0"/>
              </a:defRPr>
            </a:lvl1pPr>
          </a:lstStyle>
          <a:p>
            <a:pPr>
              <a:defRPr/>
            </a:pPr>
            <a:fld id="{CD0CE4A1-01C8-44C5-AEAC-88E9AD56EC62}" type="slidenum">
              <a:rPr lang="en-US"/>
              <a:pPr>
                <a:defRPr/>
              </a:pPr>
              <a:t>‹#›</a:t>
            </a:fld>
            <a:endParaRPr lang="en-US"/>
          </a:p>
        </p:txBody>
      </p:sp>
    </p:spTree>
    <p:extLst>
      <p:ext uri="{BB962C8B-B14F-4D97-AF65-F5344CB8AC3E}">
        <p14:creationId xmlns:p14="http://schemas.microsoft.com/office/powerpoint/2010/main" val="1547631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smtClean="0">
                <a:latin typeface="Comic Sans MS" pitchFamily="66" charset="0"/>
              </a:defRPr>
            </a:lvl1pPr>
          </a:lstStyle>
          <a:p>
            <a:pPr>
              <a:defRPr/>
            </a:pPr>
            <a:fld id="{F4E0C524-0479-4C0D-8E09-178854703836}" type="slidenum">
              <a:rPr lang="en-US"/>
              <a:pPr>
                <a:defRPr/>
              </a:pPr>
              <a:t>‹#›</a:t>
            </a:fld>
            <a:endParaRPr lang="en-US"/>
          </a:p>
        </p:txBody>
      </p:sp>
    </p:spTree>
    <p:extLst>
      <p:ext uri="{BB962C8B-B14F-4D97-AF65-F5344CB8AC3E}">
        <p14:creationId xmlns:p14="http://schemas.microsoft.com/office/powerpoint/2010/main" val="1463275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smtClean="0">
                <a:latin typeface="Comic Sans MS" pitchFamily="66" charset="0"/>
              </a:defRPr>
            </a:lvl1pPr>
          </a:lstStyle>
          <a:p>
            <a:pPr>
              <a:defRPr/>
            </a:pPr>
            <a:fld id="{04E75EEC-94CE-4FD0-BBD7-65A30FE3FDC9}" type="slidenum">
              <a:rPr lang="en-US"/>
              <a:pPr>
                <a:defRPr/>
              </a:pPr>
              <a:t>‹#›</a:t>
            </a:fld>
            <a:endParaRPr lang="en-US"/>
          </a:p>
        </p:txBody>
      </p:sp>
    </p:spTree>
    <p:extLst>
      <p:ext uri="{BB962C8B-B14F-4D97-AF65-F5344CB8AC3E}">
        <p14:creationId xmlns:p14="http://schemas.microsoft.com/office/powerpoint/2010/main" val="301938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9D1CE-33F3-4F45-982B-A2B1F94BDD30}" type="slidenum">
              <a:rPr lang="en-US"/>
              <a:pPr>
                <a:defRPr/>
              </a:pPr>
              <a:t>‹#›</a:t>
            </a:fld>
            <a:endParaRPr lang="en-US"/>
          </a:p>
        </p:txBody>
      </p:sp>
    </p:spTree>
    <p:extLst>
      <p:ext uri="{BB962C8B-B14F-4D97-AF65-F5344CB8AC3E}">
        <p14:creationId xmlns:p14="http://schemas.microsoft.com/office/powerpoint/2010/main" val="3391305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smtClean="0">
                <a:latin typeface="Comic Sans MS" pitchFamily="66" charset="0"/>
              </a:defRPr>
            </a:lvl1pPr>
          </a:lstStyle>
          <a:p>
            <a:pPr>
              <a:defRPr/>
            </a:pPr>
            <a:fld id="{FF8F4466-B5E2-4E75-8894-D9A6F8496AC7}" type="slidenum">
              <a:rPr lang="en-US"/>
              <a:pPr>
                <a:defRPr/>
              </a:pPr>
              <a:t>‹#›</a:t>
            </a:fld>
            <a:endParaRPr lang="en-US"/>
          </a:p>
        </p:txBody>
      </p:sp>
    </p:spTree>
    <p:extLst>
      <p:ext uri="{BB962C8B-B14F-4D97-AF65-F5344CB8AC3E}">
        <p14:creationId xmlns:p14="http://schemas.microsoft.com/office/powerpoint/2010/main" val="3630407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smtClean="0">
                <a:latin typeface="Comic Sans MS" pitchFamily="66" charset="0"/>
              </a:defRPr>
            </a:lvl1pPr>
          </a:lstStyle>
          <a:p>
            <a:pPr>
              <a:defRPr/>
            </a:pPr>
            <a:fld id="{A8185639-796C-459D-A7EB-1141A66FB73E}" type="slidenum">
              <a:rPr lang="en-US"/>
              <a:pPr>
                <a:defRPr/>
              </a:pPr>
              <a:t>‹#›</a:t>
            </a:fld>
            <a:endParaRPr lang="en-US"/>
          </a:p>
        </p:txBody>
      </p:sp>
    </p:spTree>
    <p:extLst>
      <p:ext uri="{BB962C8B-B14F-4D97-AF65-F5344CB8AC3E}">
        <p14:creationId xmlns:p14="http://schemas.microsoft.com/office/powerpoint/2010/main" val="18859382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smtClean="0">
                <a:latin typeface="Comic Sans MS" pitchFamily="66" charset="0"/>
              </a:defRPr>
            </a:lvl1pPr>
          </a:lstStyle>
          <a:p>
            <a:pPr>
              <a:defRPr/>
            </a:pPr>
            <a:fld id="{202ABA5F-C717-42FE-B151-73B274AF5B07}" type="slidenum">
              <a:rPr lang="en-US"/>
              <a:pPr>
                <a:defRPr/>
              </a:pPr>
              <a:t>‹#›</a:t>
            </a:fld>
            <a:endParaRPr lang="en-US"/>
          </a:p>
        </p:txBody>
      </p:sp>
    </p:spTree>
    <p:extLst>
      <p:ext uri="{BB962C8B-B14F-4D97-AF65-F5344CB8AC3E}">
        <p14:creationId xmlns:p14="http://schemas.microsoft.com/office/powerpoint/2010/main" val="8957212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7C1978DF-30B9-4130-A931-1324A1479F0C}" type="slidenum">
              <a:rPr lang="en-US"/>
              <a:pPr>
                <a:defRPr/>
              </a:pPr>
              <a:t>‹#›</a:t>
            </a:fld>
            <a:endParaRPr lang="en-US"/>
          </a:p>
        </p:txBody>
      </p:sp>
    </p:spTree>
    <p:extLst>
      <p:ext uri="{BB962C8B-B14F-4D97-AF65-F5344CB8AC3E}">
        <p14:creationId xmlns:p14="http://schemas.microsoft.com/office/powerpoint/2010/main" val="15010688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ECBE426B-9409-46ED-99A0-E9CE7FDCF9DF}" type="slidenum">
              <a:rPr lang="en-US"/>
              <a:pPr>
                <a:defRPr/>
              </a:pPr>
              <a:t>‹#›</a:t>
            </a:fld>
            <a:endParaRPr lang="en-US"/>
          </a:p>
        </p:txBody>
      </p:sp>
    </p:spTree>
    <p:extLst>
      <p:ext uri="{BB962C8B-B14F-4D97-AF65-F5344CB8AC3E}">
        <p14:creationId xmlns:p14="http://schemas.microsoft.com/office/powerpoint/2010/main" val="3703030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A1F7D03F-A860-437F-910A-B290CCFFB34A}" type="slidenum">
              <a:rPr lang="en-US"/>
              <a:pPr>
                <a:defRPr/>
              </a:pPr>
              <a:t>‹#›</a:t>
            </a:fld>
            <a:endParaRPr lang="en-US"/>
          </a:p>
        </p:txBody>
      </p:sp>
    </p:spTree>
    <p:extLst>
      <p:ext uri="{BB962C8B-B14F-4D97-AF65-F5344CB8AC3E}">
        <p14:creationId xmlns:p14="http://schemas.microsoft.com/office/powerpoint/2010/main" val="42406393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mtClean="0"/>
            </a:lvl1pPr>
          </a:lstStyle>
          <a:p>
            <a:pPr>
              <a:defRPr/>
            </a:pPr>
            <a:fld id="{8CD1C27D-103A-4843-9F40-F8C860CDEC35}" type="slidenum">
              <a:rPr lang="en-US"/>
              <a:pPr>
                <a:defRPr/>
              </a:pPr>
              <a:t>‹#›</a:t>
            </a:fld>
            <a:endParaRPr lang="en-US"/>
          </a:p>
        </p:txBody>
      </p:sp>
    </p:spTree>
    <p:extLst>
      <p:ext uri="{BB962C8B-B14F-4D97-AF65-F5344CB8AC3E}">
        <p14:creationId xmlns:p14="http://schemas.microsoft.com/office/powerpoint/2010/main" val="9897556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smtClean="0"/>
            </a:lvl1pPr>
          </a:lstStyle>
          <a:p>
            <a:pPr>
              <a:defRPr/>
            </a:pPr>
            <a:fld id="{64331620-F8B7-4F8E-9C9E-877C9F57AEC7}" type="slidenum">
              <a:rPr lang="en-US"/>
              <a:pPr>
                <a:defRPr/>
              </a:pPr>
              <a:t>‹#›</a:t>
            </a:fld>
            <a:endParaRPr lang="en-US"/>
          </a:p>
        </p:txBody>
      </p:sp>
    </p:spTree>
    <p:extLst>
      <p:ext uri="{BB962C8B-B14F-4D97-AF65-F5344CB8AC3E}">
        <p14:creationId xmlns:p14="http://schemas.microsoft.com/office/powerpoint/2010/main" val="12813240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smtClean="0"/>
            </a:lvl1pPr>
          </a:lstStyle>
          <a:p>
            <a:pPr>
              <a:defRPr/>
            </a:pPr>
            <a:fld id="{59F34765-5167-4441-8043-81F8CB79C140}" type="slidenum">
              <a:rPr lang="en-US"/>
              <a:pPr>
                <a:defRPr/>
              </a:pPr>
              <a:t>‹#›</a:t>
            </a:fld>
            <a:endParaRPr lang="en-US"/>
          </a:p>
        </p:txBody>
      </p:sp>
    </p:spTree>
    <p:extLst>
      <p:ext uri="{BB962C8B-B14F-4D97-AF65-F5344CB8AC3E}">
        <p14:creationId xmlns:p14="http://schemas.microsoft.com/office/powerpoint/2010/main" val="1522642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mtClean="0"/>
            </a:lvl1pPr>
          </a:lstStyle>
          <a:p>
            <a:pPr>
              <a:defRPr/>
            </a:pPr>
            <a:fld id="{456EA803-62B6-4C71-8408-420DEF93205E}" type="slidenum">
              <a:rPr lang="en-US"/>
              <a:pPr>
                <a:defRPr/>
              </a:pPr>
              <a:t>‹#›</a:t>
            </a:fld>
            <a:endParaRPr lang="en-US"/>
          </a:p>
        </p:txBody>
      </p:sp>
    </p:spTree>
    <p:extLst>
      <p:ext uri="{BB962C8B-B14F-4D97-AF65-F5344CB8AC3E}">
        <p14:creationId xmlns:p14="http://schemas.microsoft.com/office/powerpoint/2010/main" val="2381916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5FE173-1E8C-4E6C-98B7-5CF5A4456C43}" type="slidenum">
              <a:rPr lang="en-US"/>
              <a:pPr>
                <a:defRPr/>
              </a:pPr>
              <a:t>‹#›</a:t>
            </a:fld>
            <a:endParaRPr lang="en-US"/>
          </a:p>
        </p:txBody>
      </p:sp>
    </p:spTree>
    <p:extLst>
      <p:ext uri="{BB962C8B-B14F-4D97-AF65-F5344CB8AC3E}">
        <p14:creationId xmlns:p14="http://schemas.microsoft.com/office/powerpoint/2010/main" val="36611291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mtClean="0"/>
            </a:lvl1pPr>
          </a:lstStyle>
          <a:p>
            <a:pPr>
              <a:defRPr/>
            </a:pPr>
            <a:fld id="{B573F6F7-B2C7-427B-9399-4452D3BE22B4}" type="slidenum">
              <a:rPr lang="en-US"/>
              <a:pPr>
                <a:defRPr/>
              </a:pPr>
              <a:t>‹#›</a:t>
            </a:fld>
            <a:endParaRPr lang="en-US"/>
          </a:p>
        </p:txBody>
      </p:sp>
    </p:spTree>
    <p:extLst>
      <p:ext uri="{BB962C8B-B14F-4D97-AF65-F5344CB8AC3E}">
        <p14:creationId xmlns:p14="http://schemas.microsoft.com/office/powerpoint/2010/main" val="31318776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mtClean="0"/>
            </a:lvl1pPr>
          </a:lstStyle>
          <a:p>
            <a:pPr>
              <a:defRPr/>
            </a:pPr>
            <a:fld id="{7CA73CDD-49B5-4887-B66C-B429F90C0C6B}" type="slidenum">
              <a:rPr lang="en-US"/>
              <a:pPr>
                <a:defRPr/>
              </a:pPr>
              <a:t>‹#›</a:t>
            </a:fld>
            <a:endParaRPr lang="en-US"/>
          </a:p>
        </p:txBody>
      </p:sp>
    </p:spTree>
    <p:extLst>
      <p:ext uri="{BB962C8B-B14F-4D97-AF65-F5344CB8AC3E}">
        <p14:creationId xmlns:p14="http://schemas.microsoft.com/office/powerpoint/2010/main" val="1565672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1785DF5E-FFE9-4BBC-8E28-717F19AA7B3F}" type="slidenum">
              <a:rPr lang="en-US"/>
              <a:pPr>
                <a:defRPr/>
              </a:pPr>
              <a:t>‹#›</a:t>
            </a:fld>
            <a:endParaRPr lang="en-US"/>
          </a:p>
        </p:txBody>
      </p:sp>
    </p:spTree>
    <p:extLst>
      <p:ext uri="{BB962C8B-B14F-4D97-AF65-F5344CB8AC3E}">
        <p14:creationId xmlns:p14="http://schemas.microsoft.com/office/powerpoint/2010/main" val="2402208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vl1pPr>
          </a:lstStyle>
          <a:p>
            <a:pPr>
              <a:defRPr/>
            </a:pPr>
            <a:fld id="{F576B6F9-1188-4448-AE19-893A01BAC1AE}" type="slidenum">
              <a:rPr lang="en-US"/>
              <a:pPr>
                <a:defRPr/>
              </a:pPr>
              <a:t>‹#›</a:t>
            </a:fld>
            <a:endParaRPr lang="en-US"/>
          </a:p>
        </p:txBody>
      </p:sp>
    </p:spTree>
    <p:extLst>
      <p:ext uri="{BB962C8B-B14F-4D97-AF65-F5344CB8AC3E}">
        <p14:creationId xmlns:p14="http://schemas.microsoft.com/office/powerpoint/2010/main" val="10198331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smtClean="0"/>
            </a:lvl1pPr>
          </a:lstStyle>
          <a:p>
            <a:pPr>
              <a:defRPr/>
            </a:pPr>
            <a:fld id="{64BA5675-CFF0-4861-B415-66D5A5679F35}" type="slidenum">
              <a:rPr lang="en-US"/>
              <a:pPr>
                <a:defRPr/>
              </a:pPr>
              <a:t>‹#›</a:t>
            </a:fld>
            <a:endParaRPr lang="en-US"/>
          </a:p>
        </p:txBody>
      </p:sp>
    </p:spTree>
    <p:extLst>
      <p:ext uri="{BB962C8B-B14F-4D97-AF65-F5344CB8AC3E}">
        <p14:creationId xmlns:p14="http://schemas.microsoft.com/office/powerpoint/2010/main" val="1864122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smtClean="0"/>
            </a:lvl1pPr>
          </a:lstStyle>
          <a:p>
            <a:pPr>
              <a:defRPr/>
            </a:pPr>
            <a:fld id="{3993647F-60AA-4B91-95B1-64FEDA342085}" type="slidenum">
              <a:rPr lang="en-US"/>
              <a:pPr>
                <a:defRPr/>
              </a:pPr>
              <a:t>‹#›</a:t>
            </a:fld>
            <a:endParaRPr lang="en-US"/>
          </a:p>
        </p:txBody>
      </p:sp>
    </p:spTree>
    <p:extLst>
      <p:ext uri="{BB962C8B-B14F-4D97-AF65-F5344CB8AC3E}">
        <p14:creationId xmlns:p14="http://schemas.microsoft.com/office/powerpoint/2010/main" val="22304126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31753A-0E36-4CBC-BF74-7B1AF21400D6}" type="slidenum">
              <a:rPr lang="en-US"/>
              <a:pPr>
                <a:defRPr/>
              </a:pPr>
              <a:t>‹#›</a:t>
            </a:fld>
            <a:endParaRPr lang="en-US"/>
          </a:p>
        </p:txBody>
      </p:sp>
    </p:spTree>
    <p:extLst>
      <p:ext uri="{BB962C8B-B14F-4D97-AF65-F5344CB8AC3E}">
        <p14:creationId xmlns:p14="http://schemas.microsoft.com/office/powerpoint/2010/main" val="34037072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0FA0C-3449-45B8-BABE-5273A17E2088}" type="slidenum">
              <a:rPr lang="en-US"/>
              <a:pPr>
                <a:defRPr/>
              </a:pPr>
              <a:t>‹#›</a:t>
            </a:fld>
            <a:endParaRPr lang="en-US"/>
          </a:p>
        </p:txBody>
      </p:sp>
    </p:spTree>
    <p:extLst>
      <p:ext uri="{BB962C8B-B14F-4D97-AF65-F5344CB8AC3E}">
        <p14:creationId xmlns:p14="http://schemas.microsoft.com/office/powerpoint/2010/main" val="2542960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18655B-9582-4FB7-83CB-4B384D5D886D}" type="slidenum">
              <a:rPr lang="en-US"/>
              <a:pPr>
                <a:defRPr/>
              </a:pPr>
              <a:t>‹#›</a:t>
            </a:fld>
            <a:endParaRPr lang="en-US"/>
          </a:p>
        </p:txBody>
      </p:sp>
    </p:spTree>
    <p:extLst>
      <p:ext uri="{BB962C8B-B14F-4D97-AF65-F5344CB8AC3E}">
        <p14:creationId xmlns:p14="http://schemas.microsoft.com/office/powerpoint/2010/main" val="8209820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7D86E5-937E-43B9-A40F-949D66253DDB}" type="slidenum">
              <a:rPr lang="en-US"/>
              <a:pPr>
                <a:defRPr/>
              </a:pPr>
              <a:t>‹#›</a:t>
            </a:fld>
            <a:endParaRPr lang="en-US"/>
          </a:p>
        </p:txBody>
      </p:sp>
    </p:spTree>
    <p:extLst>
      <p:ext uri="{BB962C8B-B14F-4D97-AF65-F5344CB8AC3E}">
        <p14:creationId xmlns:p14="http://schemas.microsoft.com/office/powerpoint/2010/main" val="241098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566BBC-39A1-4D7D-9CDC-326150710238}" type="slidenum">
              <a:rPr lang="en-US"/>
              <a:pPr>
                <a:defRPr/>
              </a:pPr>
              <a:t>‹#›</a:t>
            </a:fld>
            <a:endParaRPr lang="en-US"/>
          </a:p>
        </p:txBody>
      </p:sp>
    </p:spTree>
    <p:extLst>
      <p:ext uri="{BB962C8B-B14F-4D97-AF65-F5344CB8AC3E}">
        <p14:creationId xmlns:p14="http://schemas.microsoft.com/office/powerpoint/2010/main" val="12733938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0B451B-4472-428E-A87B-BF9BB5E14883}" type="slidenum">
              <a:rPr lang="en-US"/>
              <a:pPr>
                <a:defRPr/>
              </a:pPr>
              <a:t>‹#›</a:t>
            </a:fld>
            <a:endParaRPr lang="en-US"/>
          </a:p>
        </p:txBody>
      </p:sp>
    </p:spTree>
    <p:extLst>
      <p:ext uri="{BB962C8B-B14F-4D97-AF65-F5344CB8AC3E}">
        <p14:creationId xmlns:p14="http://schemas.microsoft.com/office/powerpoint/2010/main" val="26622044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695AC1-1A0E-4B53-B156-AD19C7EC66BE}" type="slidenum">
              <a:rPr lang="en-US"/>
              <a:pPr>
                <a:defRPr/>
              </a:pPr>
              <a:t>‹#›</a:t>
            </a:fld>
            <a:endParaRPr lang="en-US"/>
          </a:p>
        </p:txBody>
      </p:sp>
    </p:spTree>
    <p:extLst>
      <p:ext uri="{BB962C8B-B14F-4D97-AF65-F5344CB8AC3E}">
        <p14:creationId xmlns:p14="http://schemas.microsoft.com/office/powerpoint/2010/main" val="850192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86F002-8557-4B7F-963B-E2A1545DDA73}" type="slidenum">
              <a:rPr lang="en-US"/>
              <a:pPr>
                <a:defRPr/>
              </a:pPr>
              <a:t>‹#›</a:t>
            </a:fld>
            <a:endParaRPr lang="en-US"/>
          </a:p>
        </p:txBody>
      </p:sp>
    </p:spTree>
    <p:extLst>
      <p:ext uri="{BB962C8B-B14F-4D97-AF65-F5344CB8AC3E}">
        <p14:creationId xmlns:p14="http://schemas.microsoft.com/office/powerpoint/2010/main" val="30689668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A107C9-5AC2-4D0A-A6D6-032E570E1865}" type="slidenum">
              <a:rPr lang="en-US"/>
              <a:pPr>
                <a:defRPr/>
              </a:pPr>
              <a:t>‹#›</a:t>
            </a:fld>
            <a:endParaRPr lang="en-US"/>
          </a:p>
        </p:txBody>
      </p:sp>
    </p:spTree>
    <p:extLst>
      <p:ext uri="{BB962C8B-B14F-4D97-AF65-F5344CB8AC3E}">
        <p14:creationId xmlns:p14="http://schemas.microsoft.com/office/powerpoint/2010/main" val="25664810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F8E7E6-448E-47E2-B68F-211B963004C6}" type="slidenum">
              <a:rPr lang="en-US"/>
              <a:pPr>
                <a:defRPr/>
              </a:pPr>
              <a:t>‹#›</a:t>
            </a:fld>
            <a:endParaRPr lang="en-US"/>
          </a:p>
        </p:txBody>
      </p:sp>
    </p:spTree>
    <p:extLst>
      <p:ext uri="{BB962C8B-B14F-4D97-AF65-F5344CB8AC3E}">
        <p14:creationId xmlns:p14="http://schemas.microsoft.com/office/powerpoint/2010/main" val="26396105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484E90-9357-414A-A005-262FC0842659}" type="slidenum">
              <a:rPr lang="en-US"/>
              <a:pPr>
                <a:defRPr/>
              </a:pPr>
              <a:t>‹#›</a:t>
            </a:fld>
            <a:endParaRPr lang="en-US"/>
          </a:p>
        </p:txBody>
      </p:sp>
    </p:spTree>
    <p:extLst>
      <p:ext uri="{BB962C8B-B14F-4D97-AF65-F5344CB8AC3E}">
        <p14:creationId xmlns:p14="http://schemas.microsoft.com/office/powerpoint/2010/main" val="41905906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4D6760-0093-41E5-AE8B-C433037AC525}" type="slidenum">
              <a:rPr lang="en-US"/>
              <a:pPr>
                <a:defRPr/>
              </a:pPr>
              <a:t>‹#›</a:t>
            </a:fld>
            <a:endParaRPr lang="en-US"/>
          </a:p>
        </p:txBody>
      </p:sp>
    </p:spTree>
    <p:extLst>
      <p:ext uri="{BB962C8B-B14F-4D97-AF65-F5344CB8AC3E}">
        <p14:creationId xmlns:p14="http://schemas.microsoft.com/office/powerpoint/2010/main" val="2192130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Comic Sans MS"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Comic Sans MS" pitchFamily="66" charset="0"/>
              </a:defRPr>
            </a:lvl1pPr>
          </a:lstStyle>
          <a:p>
            <a:pPr>
              <a:defRPr/>
            </a:pPr>
            <a:fld id="{B7FD9807-EF6D-48C0-80AD-932530F61723}" type="slidenum">
              <a:rPr lang="en-US"/>
              <a:pPr>
                <a:defRPr/>
              </a:pPr>
              <a:t>‹#›</a:t>
            </a:fld>
            <a:endParaRPr lang="en-US"/>
          </a:p>
        </p:txBody>
      </p:sp>
    </p:spTree>
    <p:extLst>
      <p:ext uri="{BB962C8B-B14F-4D97-AF65-F5344CB8AC3E}">
        <p14:creationId xmlns:p14="http://schemas.microsoft.com/office/powerpoint/2010/main" val="3046398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Comic Sans MS"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Comic Sans MS" pitchFamily="66" charset="0"/>
              </a:defRPr>
            </a:lvl1pPr>
          </a:lstStyle>
          <a:p>
            <a:pPr>
              <a:defRPr/>
            </a:pPr>
            <a:fld id="{01A27D93-9AC4-460B-B9E2-69596D756185}" type="slidenum">
              <a:rPr lang="en-US"/>
              <a:pPr>
                <a:defRPr/>
              </a:pPr>
              <a:t>‹#›</a:t>
            </a:fld>
            <a:endParaRPr lang="en-US"/>
          </a:p>
        </p:txBody>
      </p:sp>
    </p:spTree>
    <p:extLst>
      <p:ext uri="{BB962C8B-B14F-4D97-AF65-F5344CB8AC3E}">
        <p14:creationId xmlns:p14="http://schemas.microsoft.com/office/powerpoint/2010/main" val="20889636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Comic Sans MS"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Comic Sans MS" pitchFamily="66" charset="0"/>
              </a:defRPr>
            </a:lvl1pPr>
          </a:lstStyle>
          <a:p>
            <a:pPr>
              <a:defRPr/>
            </a:pPr>
            <a:fld id="{985618CF-79D1-44A3-A0F8-9B8DE3593C7C}" type="slidenum">
              <a:rPr lang="en-US"/>
              <a:pPr>
                <a:defRPr/>
              </a:pPr>
              <a:t>‹#›</a:t>
            </a:fld>
            <a:endParaRPr lang="en-US"/>
          </a:p>
        </p:txBody>
      </p:sp>
    </p:spTree>
    <p:extLst>
      <p:ext uri="{BB962C8B-B14F-4D97-AF65-F5344CB8AC3E}">
        <p14:creationId xmlns:p14="http://schemas.microsoft.com/office/powerpoint/2010/main" val="281841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AB7AAC-64E6-4AB0-AC2E-23381F1B0F18}" type="slidenum">
              <a:rPr lang="en-US"/>
              <a:pPr>
                <a:defRPr/>
              </a:pPr>
              <a:t>‹#›</a:t>
            </a:fld>
            <a:endParaRPr lang="en-US"/>
          </a:p>
        </p:txBody>
      </p:sp>
    </p:spTree>
    <p:extLst>
      <p:ext uri="{BB962C8B-B14F-4D97-AF65-F5344CB8AC3E}">
        <p14:creationId xmlns:p14="http://schemas.microsoft.com/office/powerpoint/2010/main" val="2062623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Comic Sans MS"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Comic Sans MS"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Comic Sans MS" pitchFamily="66" charset="0"/>
              </a:defRPr>
            </a:lvl1pPr>
          </a:lstStyle>
          <a:p>
            <a:pPr>
              <a:defRPr/>
            </a:pPr>
            <a:fld id="{3742F7E2-1584-45D1-BA4B-C5720A69A99C}" type="slidenum">
              <a:rPr lang="en-US"/>
              <a:pPr>
                <a:defRPr/>
              </a:pPr>
              <a:t>‹#›</a:t>
            </a:fld>
            <a:endParaRPr lang="en-US"/>
          </a:p>
        </p:txBody>
      </p:sp>
    </p:spTree>
    <p:extLst>
      <p:ext uri="{BB962C8B-B14F-4D97-AF65-F5344CB8AC3E}">
        <p14:creationId xmlns:p14="http://schemas.microsoft.com/office/powerpoint/2010/main" val="25508192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Comic Sans MS"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Comic Sans MS" pitchFamily="66" charset="0"/>
              </a:defRPr>
            </a:lvl1pPr>
          </a:lstStyle>
          <a:p>
            <a:pPr>
              <a:defRPr/>
            </a:pPr>
            <a:fld id="{629F62B3-754F-43F0-941C-F883176036F3}" type="slidenum">
              <a:rPr lang="en-US"/>
              <a:pPr>
                <a:defRPr/>
              </a:pPr>
              <a:t>‹#›</a:t>
            </a:fld>
            <a:endParaRPr lang="en-US"/>
          </a:p>
        </p:txBody>
      </p:sp>
    </p:spTree>
    <p:extLst>
      <p:ext uri="{BB962C8B-B14F-4D97-AF65-F5344CB8AC3E}">
        <p14:creationId xmlns:p14="http://schemas.microsoft.com/office/powerpoint/2010/main" val="13957978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Comic Sans MS"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Comic Sans MS"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Comic Sans MS" pitchFamily="66" charset="0"/>
              </a:defRPr>
            </a:lvl1pPr>
          </a:lstStyle>
          <a:p>
            <a:pPr>
              <a:defRPr/>
            </a:pPr>
            <a:fld id="{2CBD4F7D-24C0-4356-8AED-27E742C8FFF6}" type="slidenum">
              <a:rPr lang="en-US"/>
              <a:pPr>
                <a:defRPr/>
              </a:pPr>
              <a:t>‹#›</a:t>
            </a:fld>
            <a:endParaRPr lang="en-US"/>
          </a:p>
        </p:txBody>
      </p:sp>
    </p:spTree>
    <p:extLst>
      <p:ext uri="{BB962C8B-B14F-4D97-AF65-F5344CB8AC3E}">
        <p14:creationId xmlns:p14="http://schemas.microsoft.com/office/powerpoint/2010/main" val="27935209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Comic Sans MS"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Comic Sans MS" pitchFamily="66" charset="0"/>
              </a:defRPr>
            </a:lvl1pPr>
          </a:lstStyle>
          <a:p>
            <a:pPr>
              <a:defRPr/>
            </a:pPr>
            <a:fld id="{C00E98E1-734D-466D-BF1E-1F14FF47544E}" type="slidenum">
              <a:rPr lang="en-US"/>
              <a:pPr>
                <a:defRPr/>
              </a:pPr>
              <a:t>‹#›</a:t>
            </a:fld>
            <a:endParaRPr lang="en-US"/>
          </a:p>
        </p:txBody>
      </p:sp>
    </p:spTree>
    <p:extLst>
      <p:ext uri="{BB962C8B-B14F-4D97-AF65-F5344CB8AC3E}">
        <p14:creationId xmlns:p14="http://schemas.microsoft.com/office/powerpoint/2010/main" val="13406317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Comic Sans MS"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Comic Sans MS" pitchFamily="66" charset="0"/>
              </a:defRPr>
            </a:lvl1pPr>
          </a:lstStyle>
          <a:p>
            <a:pPr>
              <a:defRPr/>
            </a:pPr>
            <a:fld id="{4EDBE026-4A00-43E3-B1EA-B840C601CD80}" type="slidenum">
              <a:rPr lang="en-US"/>
              <a:pPr>
                <a:defRPr/>
              </a:pPr>
              <a:t>‹#›</a:t>
            </a:fld>
            <a:endParaRPr lang="en-US"/>
          </a:p>
        </p:txBody>
      </p:sp>
    </p:spTree>
    <p:extLst>
      <p:ext uri="{BB962C8B-B14F-4D97-AF65-F5344CB8AC3E}">
        <p14:creationId xmlns:p14="http://schemas.microsoft.com/office/powerpoint/2010/main" val="187351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Comic Sans MS"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Comic Sans MS" pitchFamily="66" charset="0"/>
              </a:defRPr>
            </a:lvl1pPr>
          </a:lstStyle>
          <a:p>
            <a:pPr>
              <a:defRPr/>
            </a:pPr>
            <a:fld id="{80618C33-A3FE-4657-9293-BD6637B0866C}" type="slidenum">
              <a:rPr lang="en-US"/>
              <a:pPr>
                <a:defRPr/>
              </a:pPr>
              <a:t>‹#›</a:t>
            </a:fld>
            <a:endParaRPr lang="en-US"/>
          </a:p>
        </p:txBody>
      </p:sp>
    </p:spTree>
    <p:extLst>
      <p:ext uri="{BB962C8B-B14F-4D97-AF65-F5344CB8AC3E}">
        <p14:creationId xmlns:p14="http://schemas.microsoft.com/office/powerpoint/2010/main" val="13823620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Comic Sans MS"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Comic Sans MS" pitchFamily="66" charset="0"/>
              </a:defRPr>
            </a:lvl1pPr>
          </a:lstStyle>
          <a:p>
            <a:pPr>
              <a:defRPr/>
            </a:pPr>
            <a:fld id="{88F4850B-A16B-4D20-87C3-9DE705499C4E}" type="slidenum">
              <a:rPr lang="en-US"/>
              <a:pPr>
                <a:defRPr/>
              </a:pPr>
              <a:t>‹#›</a:t>
            </a:fld>
            <a:endParaRPr lang="en-US"/>
          </a:p>
        </p:txBody>
      </p:sp>
    </p:spTree>
    <p:extLst>
      <p:ext uri="{BB962C8B-B14F-4D97-AF65-F5344CB8AC3E}">
        <p14:creationId xmlns:p14="http://schemas.microsoft.com/office/powerpoint/2010/main" val="22164918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Comic Sans MS"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Comic Sans MS" pitchFamily="66" charset="0"/>
              </a:defRPr>
            </a:lvl1pPr>
          </a:lstStyle>
          <a:p>
            <a:pPr>
              <a:defRPr/>
            </a:pPr>
            <a:fld id="{7D1616DC-10B7-426F-A6A1-E2DB46821829}" type="slidenum">
              <a:rPr lang="en-US"/>
              <a:pPr>
                <a:defRPr/>
              </a:pPr>
              <a:t>‹#›</a:t>
            </a:fld>
            <a:endParaRPr lang="en-US"/>
          </a:p>
        </p:txBody>
      </p:sp>
    </p:spTree>
    <p:extLst>
      <p:ext uri="{BB962C8B-B14F-4D97-AF65-F5344CB8AC3E}">
        <p14:creationId xmlns:p14="http://schemas.microsoft.com/office/powerpoint/2010/main" val="21333755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spcBef>
                <a:spcPct val="0"/>
              </a:spcBef>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spcBef>
                <a:spcPct val="0"/>
              </a:spcBef>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spcBef>
                <a:spcPct val="0"/>
              </a:spcBef>
              <a:defRPr smtClean="0"/>
            </a:lvl1pPr>
          </a:lstStyle>
          <a:p>
            <a:pPr>
              <a:defRPr/>
            </a:pPr>
            <a:fld id="{5E915B5D-26ED-459F-AA44-68F03E8835C7}" type="slidenum">
              <a:rPr lang="en-US"/>
              <a:pPr>
                <a:defRPr/>
              </a:pPr>
              <a:t>‹#›</a:t>
            </a:fld>
            <a:endParaRPr lang="en-US"/>
          </a:p>
        </p:txBody>
      </p:sp>
    </p:spTree>
    <p:extLst>
      <p:ext uri="{BB962C8B-B14F-4D97-AF65-F5344CB8AC3E}">
        <p14:creationId xmlns:p14="http://schemas.microsoft.com/office/powerpoint/2010/main" val="42596237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spcBef>
                <a:spcPct val="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spcBef>
                <a:spcPct val="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0"/>
              </a:spcBef>
              <a:defRPr smtClean="0"/>
            </a:lvl1pPr>
          </a:lstStyle>
          <a:p>
            <a:pPr>
              <a:defRPr/>
            </a:pPr>
            <a:fld id="{04C8E2E5-97F4-4468-BC19-AA78D3E0EE02}" type="slidenum">
              <a:rPr lang="en-US"/>
              <a:pPr>
                <a:defRPr/>
              </a:pPr>
              <a:t>‹#›</a:t>
            </a:fld>
            <a:endParaRPr lang="en-US"/>
          </a:p>
        </p:txBody>
      </p:sp>
    </p:spTree>
    <p:extLst>
      <p:ext uri="{BB962C8B-B14F-4D97-AF65-F5344CB8AC3E}">
        <p14:creationId xmlns:p14="http://schemas.microsoft.com/office/powerpoint/2010/main" val="2778915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94763B-C5A7-4DC9-80DD-63D4ADBB66DA}" type="slidenum">
              <a:rPr lang="en-US"/>
              <a:pPr>
                <a:defRPr/>
              </a:pPr>
              <a:t>‹#›</a:t>
            </a:fld>
            <a:endParaRPr lang="en-US"/>
          </a:p>
        </p:txBody>
      </p:sp>
    </p:spTree>
    <p:extLst>
      <p:ext uri="{BB962C8B-B14F-4D97-AF65-F5344CB8AC3E}">
        <p14:creationId xmlns:p14="http://schemas.microsoft.com/office/powerpoint/2010/main" val="36141091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a:spcBef>
                <a:spcPct val="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spcBef>
                <a:spcPct val="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0"/>
              </a:spcBef>
              <a:defRPr smtClean="0"/>
            </a:lvl1pPr>
          </a:lstStyle>
          <a:p>
            <a:pPr>
              <a:defRPr/>
            </a:pPr>
            <a:fld id="{C8A2AACE-02B4-4FE9-A76E-F063C74B5A49}" type="slidenum">
              <a:rPr lang="en-US"/>
              <a:pPr>
                <a:defRPr/>
              </a:pPr>
              <a:t>‹#›</a:t>
            </a:fld>
            <a:endParaRPr lang="en-US"/>
          </a:p>
        </p:txBody>
      </p:sp>
    </p:spTree>
    <p:extLst>
      <p:ext uri="{BB962C8B-B14F-4D97-AF65-F5344CB8AC3E}">
        <p14:creationId xmlns:p14="http://schemas.microsoft.com/office/powerpoint/2010/main" val="41643409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a:spcBef>
                <a:spcPct val="0"/>
              </a:spcBef>
              <a:defRPr/>
            </a:lvl1pPr>
          </a:lstStyle>
          <a:p>
            <a:pPr>
              <a:defRPr/>
            </a:pPr>
            <a:endParaRPr lang="en-US"/>
          </a:p>
        </p:txBody>
      </p:sp>
      <p:sp>
        <p:nvSpPr>
          <p:cNvPr id="6" name="Rectangle 1029"/>
          <p:cNvSpPr>
            <a:spLocks noGrp="1" noChangeArrowheads="1"/>
          </p:cNvSpPr>
          <p:nvPr>
            <p:ph type="ftr" sz="quarter" idx="11"/>
          </p:nvPr>
        </p:nvSpPr>
        <p:spPr/>
        <p:txBody>
          <a:bodyPr/>
          <a:lstStyle>
            <a:lvl1pPr>
              <a:spcBef>
                <a:spcPct val="0"/>
              </a:spcBef>
              <a:defRPr/>
            </a:lvl1pPr>
          </a:lstStyle>
          <a:p>
            <a:pPr>
              <a:defRPr/>
            </a:pPr>
            <a:endParaRPr lang="en-US"/>
          </a:p>
        </p:txBody>
      </p:sp>
      <p:sp>
        <p:nvSpPr>
          <p:cNvPr id="7" name="Rectangle 1030"/>
          <p:cNvSpPr>
            <a:spLocks noGrp="1" noChangeArrowheads="1"/>
          </p:cNvSpPr>
          <p:nvPr>
            <p:ph type="sldNum" sz="quarter" idx="12"/>
          </p:nvPr>
        </p:nvSpPr>
        <p:spPr/>
        <p:txBody>
          <a:bodyPr/>
          <a:lstStyle>
            <a:lvl1pPr>
              <a:spcBef>
                <a:spcPct val="0"/>
              </a:spcBef>
              <a:defRPr smtClean="0"/>
            </a:lvl1pPr>
          </a:lstStyle>
          <a:p>
            <a:pPr>
              <a:defRPr/>
            </a:pPr>
            <a:fld id="{A1285023-E083-4BDC-A94D-7EDCFDDF597E}" type="slidenum">
              <a:rPr lang="en-US"/>
              <a:pPr>
                <a:defRPr/>
              </a:pPr>
              <a:t>‹#›</a:t>
            </a:fld>
            <a:endParaRPr lang="en-US"/>
          </a:p>
        </p:txBody>
      </p:sp>
    </p:spTree>
    <p:extLst>
      <p:ext uri="{BB962C8B-B14F-4D97-AF65-F5344CB8AC3E}">
        <p14:creationId xmlns:p14="http://schemas.microsoft.com/office/powerpoint/2010/main" val="36643045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a:spcBef>
                <a:spcPct val="0"/>
              </a:spcBef>
              <a:defRPr/>
            </a:lvl1pPr>
          </a:lstStyle>
          <a:p>
            <a:pPr>
              <a:defRPr/>
            </a:pPr>
            <a:endParaRPr lang="en-US"/>
          </a:p>
        </p:txBody>
      </p:sp>
      <p:sp>
        <p:nvSpPr>
          <p:cNvPr id="8" name="Rectangle 1029"/>
          <p:cNvSpPr>
            <a:spLocks noGrp="1" noChangeArrowheads="1"/>
          </p:cNvSpPr>
          <p:nvPr>
            <p:ph type="ftr" sz="quarter" idx="11"/>
          </p:nvPr>
        </p:nvSpPr>
        <p:spPr/>
        <p:txBody>
          <a:bodyPr/>
          <a:lstStyle>
            <a:lvl1pPr>
              <a:spcBef>
                <a:spcPct val="0"/>
              </a:spcBef>
              <a:defRPr/>
            </a:lvl1pPr>
          </a:lstStyle>
          <a:p>
            <a:pPr>
              <a:defRPr/>
            </a:pPr>
            <a:endParaRPr lang="en-US"/>
          </a:p>
        </p:txBody>
      </p:sp>
      <p:sp>
        <p:nvSpPr>
          <p:cNvPr id="9" name="Rectangle 1030"/>
          <p:cNvSpPr>
            <a:spLocks noGrp="1" noChangeArrowheads="1"/>
          </p:cNvSpPr>
          <p:nvPr>
            <p:ph type="sldNum" sz="quarter" idx="12"/>
          </p:nvPr>
        </p:nvSpPr>
        <p:spPr/>
        <p:txBody>
          <a:bodyPr/>
          <a:lstStyle>
            <a:lvl1pPr>
              <a:spcBef>
                <a:spcPct val="0"/>
              </a:spcBef>
              <a:defRPr smtClean="0"/>
            </a:lvl1pPr>
          </a:lstStyle>
          <a:p>
            <a:pPr>
              <a:defRPr/>
            </a:pPr>
            <a:fld id="{E9F7AB42-F480-4C3B-B20E-A5A53EC3B80D}" type="slidenum">
              <a:rPr lang="en-US"/>
              <a:pPr>
                <a:defRPr/>
              </a:pPr>
              <a:t>‹#›</a:t>
            </a:fld>
            <a:endParaRPr lang="en-US"/>
          </a:p>
        </p:txBody>
      </p:sp>
    </p:spTree>
    <p:extLst>
      <p:ext uri="{BB962C8B-B14F-4D97-AF65-F5344CB8AC3E}">
        <p14:creationId xmlns:p14="http://schemas.microsoft.com/office/powerpoint/2010/main" val="18287929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a:spcBef>
                <a:spcPct val="0"/>
              </a:spcBef>
              <a:defRPr/>
            </a:lvl1pPr>
          </a:lstStyle>
          <a:p>
            <a:pPr>
              <a:defRPr/>
            </a:pPr>
            <a:endParaRPr lang="en-US"/>
          </a:p>
        </p:txBody>
      </p:sp>
      <p:sp>
        <p:nvSpPr>
          <p:cNvPr id="4" name="Rectangle 1029"/>
          <p:cNvSpPr>
            <a:spLocks noGrp="1" noChangeArrowheads="1"/>
          </p:cNvSpPr>
          <p:nvPr>
            <p:ph type="ftr" sz="quarter" idx="11"/>
          </p:nvPr>
        </p:nvSpPr>
        <p:spPr/>
        <p:txBody>
          <a:bodyPr/>
          <a:lstStyle>
            <a:lvl1pPr>
              <a:spcBef>
                <a:spcPct val="0"/>
              </a:spcBef>
              <a:defRPr/>
            </a:lvl1pPr>
          </a:lstStyle>
          <a:p>
            <a:pPr>
              <a:defRPr/>
            </a:pPr>
            <a:endParaRPr lang="en-US"/>
          </a:p>
        </p:txBody>
      </p:sp>
      <p:sp>
        <p:nvSpPr>
          <p:cNvPr id="5" name="Rectangle 1030"/>
          <p:cNvSpPr>
            <a:spLocks noGrp="1" noChangeArrowheads="1"/>
          </p:cNvSpPr>
          <p:nvPr>
            <p:ph type="sldNum" sz="quarter" idx="12"/>
          </p:nvPr>
        </p:nvSpPr>
        <p:spPr/>
        <p:txBody>
          <a:bodyPr/>
          <a:lstStyle>
            <a:lvl1pPr>
              <a:spcBef>
                <a:spcPct val="0"/>
              </a:spcBef>
              <a:defRPr smtClean="0"/>
            </a:lvl1pPr>
          </a:lstStyle>
          <a:p>
            <a:pPr>
              <a:defRPr/>
            </a:pPr>
            <a:fld id="{38EFA8C1-9459-4514-B964-B7411CBB3DEB}" type="slidenum">
              <a:rPr lang="en-US"/>
              <a:pPr>
                <a:defRPr/>
              </a:pPr>
              <a:t>‹#›</a:t>
            </a:fld>
            <a:endParaRPr lang="en-US"/>
          </a:p>
        </p:txBody>
      </p:sp>
    </p:spTree>
    <p:extLst>
      <p:ext uri="{BB962C8B-B14F-4D97-AF65-F5344CB8AC3E}">
        <p14:creationId xmlns:p14="http://schemas.microsoft.com/office/powerpoint/2010/main" val="15385519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spcBef>
                <a:spcPct val="0"/>
              </a:spcBef>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0"/>
              </a:spcBef>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0"/>
              </a:spcBef>
              <a:defRPr smtClean="0"/>
            </a:lvl1pPr>
          </a:lstStyle>
          <a:p>
            <a:pPr>
              <a:defRPr/>
            </a:pPr>
            <a:fld id="{2738A2C4-E946-4D9D-A0C0-80371FC9ECC4}" type="slidenum">
              <a:rPr lang="en-US"/>
              <a:pPr>
                <a:defRPr/>
              </a:pPr>
              <a:t>‹#›</a:t>
            </a:fld>
            <a:endParaRPr lang="en-US"/>
          </a:p>
        </p:txBody>
      </p:sp>
    </p:spTree>
    <p:extLst>
      <p:ext uri="{BB962C8B-B14F-4D97-AF65-F5344CB8AC3E}">
        <p14:creationId xmlns:p14="http://schemas.microsoft.com/office/powerpoint/2010/main" val="14022129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spcBef>
                <a:spcPct val="0"/>
              </a:spcBef>
              <a:defRPr/>
            </a:lvl1pPr>
          </a:lstStyle>
          <a:p>
            <a:pPr>
              <a:defRPr/>
            </a:pPr>
            <a:endParaRPr lang="en-US"/>
          </a:p>
        </p:txBody>
      </p:sp>
      <p:sp>
        <p:nvSpPr>
          <p:cNvPr id="6" name="Rectangle 1029"/>
          <p:cNvSpPr>
            <a:spLocks noGrp="1" noChangeArrowheads="1"/>
          </p:cNvSpPr>
          <p:nvPr>
            <p:ph type="ftr" sz="quarter" idx="11"/>
          </p:nvPr>
        </p:nvSpPr>
        <p:spPr/>
        <p:txBody>
          <a:bodyPr/>
          <a:lstStyle>
            <a:lvl1pPr>
              <a:spcBef>
                <a:spcPct val="0"/>
              </a:spcBef>
              <a:defRPr/>
            </a:lvl1pPr>
          </a:lstStyle>
          <a:p>
            <a:pPr>
              <a:defRPr/>
            </a:pPr>
            <a:endParaRPr lang="en-US"/>
          </a:p>
        </p:txBody>
      </p:sp>
      <p:sp>
        <p:nvSpPr>
          <p:cNvPr id="7" name="Rectangle 1030"/>
          <p:cNvSpPr>
            <a:spLocks noGrp="1" noChangeArrowheads="1"/>
          </p:cNvSpPr>
          <p:nvPr>
            <p:ph type="sldNum" sz="quarter" idx="12"/>
          </p:nvPr>
        </p:nvSpPr>
        <p:spPr/>
        <p:txBody>
          <a:bodyPr/>
          <a:lstStyle>
            <a:lvl1pPr>
              <a:spcBef>
                <a:spcPct val="0"/>
              </a:spcBef>
              <a:defRPr smtClean="0"/>
            </a:lvl1pPr>
          </a:lstStyle>
          <a:p>
            <a:pPr>
              <a:defRPr/>
            </a:pPr>
            <a:fld id="{40D41199-4808-4717-9EBC-8B0E38A30CD3}" type="slidenum">
              <a:rPr lang="en-US"/>
              <a:pPr>
                <a:defRPr/>
              </a:pPr>
              <a:t>‹#›</a:t>
            </a:fld>
            <a:endParaRPr lang="en-US"/>
          </a:p>
        </p:txBody>
      </p:sp>
    </p:spTree>
    <p:extLst>
      <p:ext uri="{BB962C8B-B14F-4D97-AF65-F5344CB8AC3E}">
        <p14:creationId xmlns:p14="http://schemas.microsoft.com/office/powerpoint/2010/main" val="10641482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spcBef>
                <a:spcPct val="0"/>
              </a:spcBef>
              <a:defRPr/>
            </a:lvl1pPr>
          </a:lstStyle>
          <a:p>
            <a:pPr>
              <a:defRPr/>
            </a:pPr>
            <a:endParaRPr lang="en-US"/>
          </a:p>
        </p:txBody>
      </p:sp>
      <p:sp>
        <p:nvSpPr>
          <p:cNvPr id="6" name="Rectangle 1029"/>
          <p:cNvSpPr>
            <a:spLocks noGrp="1" noChangeArrowheads="1"/>
          </p:cNvSpPr>
          <p:nvPr>
            <p:ph type="ftr" sz="quarter" idx="11"/>
          </p:nvPr>
        </p:nvSpPr>
        <p:spPr/>
        <p:txBody>
          <a:bodyPr/>
          <a:lstStyle>
            <a:lvl1pPr>
              <a:spcBef>
                <a:spcPct val="0"/>
              </a:spcBef>
              <a:defRPr/>
            </a:lvl1pPr>
          </a:lstStyle>
          <a:p>
            <a:pPr>
              <a:defRPr/>
            </a:pPr>
            <a:endParaRPr lang="en-US"/>
          </a:p>
        </p:txBody>
      </p:sp>
      <p:sp>
        <p:nvSpPr>
          <p:cNvPr id="7" name="Rectangle 1030"/>
          <p:cNvSpPr>
            <a:spLocks noGrp="1" noChangeArrowheads="1"/>
          </p:cNvSpPr>
          <p:nvPr>
            <p:ph type="sldNum" sz="quarter" idx="12"/>
          </p:nvPr>
        </p:nvSpPr>
        <p:spPr/>
        <p:txBody>
          <a:bodyPr/>
          <a:lstStyle>
            <a:lvl1pPr>
              <a:spcBef>
                <a:spcPct val="0"/>
              </a:spcBef>
              <a:defRPr smtClean="0"/>
            </a:lvl1pPr>
          </a:lstStyle>
          <a:p>
            <a:pPr>
              <a:defRPr/>
            </a:pPr>
            <a:fld id="{FE68EE45-3919-4F6E-8536-E7E09497D3BA}" type="slidenum">
              <a:rPr lang="en-US"/>
              <a:pPr>
                <a:defRPr/>
              </a:pPr>
              <a:t>‹#›</a:t>
            </a:fld>
            <a:endParaRPr lang="en-US"/>
          </a:p>
        </p:txBody>
      </p:sp>
    </p:spTree>
    <p:extLst>
      <p:ext uri="{BB962C8B-B14F-4D97-AF65-F5344CB8AC3E}">
        <p14:creationId xmlns:p14="http://schemas.microsoft.com/office/powerpoint/2010/main" val="12249525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spcBef>
                <a:spcPct val="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spcBef>
                <a:spcPct val="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0"/>
              </a:spcBef>
              <a:defRPr smtClean="0"/>
            </a:lvl1pPr>
          </a:lstStyle>
          <a:p>
            <a:pPr>
              <a:defRPr/>
            </a:pPr>
            <a:fld id="{C4002A59-23AB-449B-A425-62863337A8DF}" type="slidenum">
              <a:rPr lang="en-US"/>
              <a:pPr>
                <a:defRPr/>
              </a:pPr>
              <a:t>‹#›</a:t>
            </a:fld>
            <a:endParaRPr lang="en-US"/>
          </a:p>
        </p:txBody>
      </p:sp>
    </p:spTree>
    <p:extLst>
      <p:ext uri="{BB962C8B-B14F-4D97-AF65-F5344CB8AC3E}">
        <p14:creationId xmlns:p14="http://schemas.microsoft.com/office/powerpoint/2010/main" val="26796228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spcBef>
                <a:spcPct val="0"/>
              </a:spcBef>
              <a:defRPr/>
            </a:lvl1pPr>
          </a:lstStyle>
          <a:p>
            <a:pPr>
              <a:defRPr/>
            </a:pPr>
            <a:endParaRPr lang="en-US"/>
          </a:p>
        </p:txBody>
      </p:sp>
      <p:sp>
        <p:nvSpPr>
          <p:cNvPr id="5" name="Rectangle 1029"/>
          <p:cNvSpPr>
            <a:spLocks noGrp="1" noChangeArrowheads="1"/>
          </p:cNvSpPr>
          <p:nvPr>
            <p:ph type="ftr" sz="quarter" idx="11"/>
          </p:nvPr>
        </p:nvSpPr>
        <p:spPr/>
        <p:txBody>
          <a:bodyPr/>
          <a:lstStyle>
            <a:lvl1pPr>
              <a:spcBef>
                <a:spcPct val="0"/>
              </a:spcBef>
              <a:defRPr/>
            </a:lvl1pPr>
          </a:lstStyle>
          <a:p>
            <a:pPr>
              <a:defRPr/>
            </a:pPr>
            <a:endParaRPr lang="en-US"/>
          </a:p>
        </p:txBody>
      </p:sp>
      <p:sp>
        <p:nvSpPr>
          <p:cNvPr id="6" name="Rectangle 1030"/>
          <p:cNvSpPr>
            <a:spLocks noGrp="1" noChangeArrowheads="1"/>
          </p:cNvSpPr>
          <p:nvPr>
            <p:ph type="sldNum" sz="quarter" idx="12"/>
          </p:nvPr>
        </p:nvSpPr>
        <p:spPr/>
        <p:txBody>
          <a:bodyPr/>
          <a:lstStyle>
            <a:lvl1pPr>
              <a:spcBef>
                <a:spcPct val="0"/>
              </a:spcBef>
              <a:defRPr smtClean="0"/>
            </a:lvl1pPr>
          </a:lstStyle>
          <a:p>
            <a:pPr>
              <a:defRPr/>
            </a:pPr>
            <a:fld id="{19FFE206-CD62-4F2D-898F-7FA9FB2F59AA}" type="slidenum">
              <a:rPr lang="en-US"/>
              <a:pPr>
                <a:defRPr/>
              </a:pPr>
              <a:t>‹#›</a:t>
            </a:fld>
            <a:endParaRPr lang="en-US"/>
          </a:p>
        </p:txBody>
      </p:sp>
    </p:spTree>
    <p:extLst>
      <p:ext uri="{BB962C8B-B14F-4D97-AF65-F5344CB8AC3E}">
        <p14:creationId xmlns:p14="http://schemas.microsoft.com/office/powerpoint/2010/main" val="7985933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0FFB41-9201-4E29-AB50-217FD24EBBE5}" type="slidenum">
              <a:rPr lang="en-US"/>
              <a:pPr>
                <a:defRPr/>
              </a:pPr>
              <a:t>‹#›</a:t>
            </a:fld>
            <a:endParaRPr lang="en-US"/>
          </a:p>
        </p:txBody>
      </p:sp>
    </p:spTree>
    <p:extLst>
      <p:ext uri="{BB962C8B-B14F-4D97-AF65-F5344CB8AC3E}">
        <p14:creationId xmlns:p14="http://schemas.microsoft.com/office/powerpoint/2010/main" val="1018663667"/>
      </p:ext>
    </p:extLst>
  </p:cSld>
  <p:clrMapOvr>
    <a:masterClrMapping/>
  </p:clrMapOvr>
  <p:transition xmlns:p14="http://schemas.microsoft.com/office/powerpoint/2010/main" spd="med">
    <p:randomBar dir="ver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10.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11.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2.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theme" Target="../theme/theme13.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theme" Target="../theme/theme1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5.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theme" Target="../theme/theme16.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theme" Target="../theme/theme17.xml"/><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theme" Target="../theme/theme18.xml"/><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slideLayout" Target="../slideLayouts/slideLayout202.xml"/><Relationship Id="rId13" Type="http://schemas.openxmlformats.org/officeDocument/2006/relationships/slideLayout" Target="../slideLayouts/slideLayout203.xml"/><Relationship Id="rId14" Type="http://schemas.openxmlformats.org/officeDocument/2006/relationships/theme" Target="../theme/theme19.xml"/><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0.xml"/><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slideLayout" Target="../slideLayouts/slideLayout227.xml"/><Relationship Id="rId14" Type="http://schemas.openxmlformats.org/officeDocument/2006/relationships/theme" Target="../theme/theme21.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theme" Target="../theme/theme22.xml"/><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slideLayout" Target="../slideLayouts/slideLayout250.xml"/><Relationship Id="rId13" Type="http://schemas.openxmlformats.org/officeDocument/2006/relationships/slideLayout" Target="../slideLayouts/slideLayout251.xml"/><Relationship Id="rId14" Type="http://schemas.openxmlformats.org/officeDocument/2006/relationships/theme" Target="../theme/theme23.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2.xml"/><Relationship Id="rId12" Type="http://schemas.openxmlformats.org/officeDocument/2006/relationships/theme" Target="../theme/theme24.xml"/><Relationship Id="rId1" Type="http://schemas.openxmlformats.org/officeDocument/2006/relationships/slideLayout" Target="../slideLayouts/slideLayout252.xml"/><Relationship Id="rId2" Type="http://schemas.openxmlformats.org/officeDocument/2006/relationships/slideLayout" Target="../slideLayouts/slideLayout253.xml"/><Relationship Id="rId3" Type="http://schemas.openxmlformats.org/officeDocument/2006/relationships/slideLayout" Target="../slideLayouts/slideLayout254.xml"/><Relationship Id="rId4" Type="http://schemas.openxmlformats.org/officeDocument/2006/relationships/slideLayout" Target="../slideLayouts/slideLayout255.xml"/><Relationship Id="rId5" Type="http://schemas.openxmlformats.org/officeDocument/2006/relationships/slideLayout" Target="../slideLayouts/slideLayout256.xml"/><Relationship Id="rId6" Type="http://schemas.openxmlformats.org/officeDocument/2006/relationships/slideLayout" Target="../slideLayouts/slideLayout257.xml"/><Relationship Id="rId7" Type="http://schemas.openxmlformats.org/officeDocument/2006/relationships/slideLayout" Target="../slideLayouts/slideLayout258.xml"/><Relationship Id="rId8" Type="http://schemas.openxmlformats.org/officeDocument/2006/relationships/slideLayout" Target="../slideLayouts/slideLayout259.xml"/><Relationship Id="rId9" Type="http://schemas.openxmlformats.org/officeDocument/2006/relationships/slideLayout" Target="../slideLayouts/slideLayout260.xml"/><Relationship Id="rId10" Type="http://schemas.openxmlformats.org/officeDocument/2006/relationships/slideLayout" Target="../slideLayouts/slideLayout261.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3.xml"/><Relationship Id="rId12" Type="http://schemas.openxmlformats.org/officeDocument/2006/relationships/theme" Target="../theme/theme25.xml"/><Relationship Id="rId1" Type="http://schemas.openxmlformats.org/officeDocument/2006/relationships/slideLayout" Target="../slideLayouts/slideLayout263.xml"/><Relationship Id="rId2" Type="http://schemas.openxmlformats.org/officeDocument/2006/relationships/slideLayout" Target="../slideLayouts/slideLayout264.xml"/><Relationship Id="rId3" Type="http://schemas.openxmlformats.org/officeDocument/2006/relationships/slideLayout" Target="../slideLayouts/slideLayout265.xml"/><Relationship Id="rId4" Type="http://schemas.openxmlformats.org/officeDocument/2006/relationships/slideLayout" Target="../slideLayouts/slideLayout266.xml"/><Relationship Id="rId5" Type="http://schemas.openxmlformats.org/officeDocument/2006/relationships/slideLayout" Target="../slideLayouts/slideLayout267.xml"/><Relationship Id="rId6" Type="http://schemas.openxmlformats.org/officeDocument/2006/relationships/slideLayout" Target="../slideLayouts/slideLayout268.xml"/><Relationship Id="rId7" Type="http://schemas.openxmlformats.org/officeDocument/2006/relationships/slideLayout" Target="../slideLayouts/slideLayout269.xml"/><Relationship Id="rId8" Type="http://schemas.openxmlformats.org/officeDocument/2006/relationships/slideLayout" Target="../slideLayouts/slideLayout270.xml"/><Relationship Id="rId9" Type="http://schemas.openxmlformats.org/officeDocument/2006/relationships/slideLayout" Target="../slideLayouts/slideLayout271.xml"/><Relationship Id="rId10"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4.xml"/><Relationship Id="rId12" Type="http://schemas.openxmlformats.org/officeDocument/2006/relationships/theme" Target="../theme/theme26.xml"/><Relationship Id="rId1" Type="http://schemas.openxmlformats.org/officeDocument/2006/relationships/slideLayout" Target="../slideLayouts/slideLayout274.xml"/><Relationship Id="rId2" Type="http://schemas.openxmlformats.org/officeDocument/2006/relationships/slideLayout" Target="../slideLayouts/slideLayout275.xml"/><Relationship Id="rId3" Type="http://schemas.openxmlformats.org/officeDocument/2006/relationships/slideLayout" Target="../slideLayouts/slideLayout276.xml"/><Relationship Id="rId4" Type="http://schemas.openxmlformats.org/officeDocument/2006/relationships/slideLayout" Target="../slideLayouts/slideLayout277.xml"/><Relationship Id="rId5" Type="http://schemas.openxmlformats.org/officeDocument/2006/relationships/slideLayout" Target="../slideLayouts/slideLayout278.xml"/><Relationship Id="rId6" Type="http://schemas.openxmlformats.org/officeDocument/2006/relationships/slideLayout" Target="../slideLayouts/slideLayout279.xml"/><Relationship Id="rId7" Type="http://schemas.openxmlformats.org/officeDocument/2006/relationships/slideLayout" Target="../slideLayouts/slideLayout280.xml"/><Relationship Id="rId8" Type="http://schemas.openxmlformats.org/officeDocument/2006/relationships/slideLayout" Target="../slideLayouts/slideLayout281.xml"/><Relationship Id="rId9" Type="http://schemas.openxmlformats.org/officeDocument/2006/relationships/slideLayout" Target="../slideLayouts/slideLayout282.xml"/><Relationship Id="rId10" Type="http://schemas.openxmlformats.org/officeDocument/2006/relationships/slideLayout" Target="../slideLayouts/slideLayout283.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7.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8.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 Id="rId9" Type="http://schemas.openxmlformats.org/officeDocument/2006/relationships/slideLayout" Target="../slideLayouts/slideLayout304.xml"/><Relationship Id="rId10" Type="http://schemas.openxmlformats.org/officeDocument/2006/relationships/slideLayout" Target="../slideLayouts/slideLayout305.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7.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3.xml"/><Relationship Id="rId12" Type="http://schemas.openxmlformats.org/officeDocument/2006/relationships/theme" Target="../theme/theme33.xml"/><Relationship Id="rId1" Type="http://schemas.openxmlformats.org/officeDocument/2006/relationships/slideLayout" Target="../slideLayouts/slideLayout343.xml"/><Relationship Id="rId2" Type="http://schemas.openxmlformats.org/officeDocument/2006/relationships/slideLayout" Target="../slideLayouts/slideLayout344.xml"/><Relationship Id="rId3" Type="http://schemas.openxmlformats.org/officeDocument/2006/relationships/slideLayout" Target="../slideLayouts/slideLayout345.xml"/><Relationship Id="rId4" Type="http://schemas.openxmlformats.org/officeDocument/2006/relationships/slideLayout" Target="../slideLayouts/slideLayout346.xml"/><Relationship Id="rId5" Type="http://schemas.openxmlformats.org/officeDocument/2006/relationships/slideLayout" Target="../slideLayouts/slideLayout347.xml"/><Relationship Id="rId6" Type="http://schemas.openxmlformats.org/officeDocument/2006/relationships/slideLayout" Target="../slideLayouts/slideLayout348.xml"/><Relationship Id="rId7" Type="http://schemas.openxmlformats.org/officeDocument/2006/relationships/slideLayout" Target="../slideLayouts/slideLayout349.xml"/><Relationship Id="rId8" Type="http://schemas.openxmlformats.org/officeDocument/2006/relationships/slideLayout" Target="../slideLayouts/slideLayout350.xml"/><Relationship Id="rId9" Type="http://schemas.openxmlformats.org/officeDocument/2006/relationships/slideLayout" Target="../slideLayouts/slideLayout351.xml"/><Relationship Id="rId10"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354.xml"/><Relationship Id="rId2" Type="http://schemas.openxmlformats.org/officeDocument/2006/relationships/slideLayout" Target="../slideLayouts/slideLayout355.xml"/><Relationship Id="rId3"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66.xml"/><Relationship Id="rId12" Type="http://schemas.openxmlformats.org/officeDocument/2006/relationships/theme" Target="../theme/theme35.xml"/><Relationship Id="rId1" Type="http://schemas.openxmlformats.org/officeDocument/2006/relationships/slideLayout" Target="../slideLayouts/slideLayout356.xml"/><Relationship Id="rId2" Type="http://schemas.openxmlformats.org/officeDocument/2006/relationships/slideLayout" Target="../slideLayouts/slideLayout357.xml"/><Relationship Id="rId3" Type="http://schemas.openxmlformats.org/officeDocument/2006/relationships/slideLayout" Target="../slideLayouts/slideLayout358.xml"/><Relationship Id="rId4" Type="http://schemas.openxmlformats.org/officeDocument/2006/relationships/slideLayout" Target="../slideLayouts/slideLayout359.xml"/><Relationship Id="rId5" Type="http://schemas.openxmlformats.org/officeDocument/2006/relationships/slideLayout" Target="../slideLayouts/slideLayout360.xml"/><Relationship Id="rId6" Type="http://schemas.openxmlformats.org/officeDocument/2006/relationships/slideLayout" Target="../slideLayouts/slideLayout361.xml"/><Relationship Id="rId7" Type="http://schemas.openxmlformats.org/officeDocument/2006/relationships/slideLayout" Target="../slideLayouts/slideLayout362.xml"/><Relationship Id="rId8" Type="http://schemas.openxmlformats.org/officeDocument/2006/relationships/slideLayout" Target="../slideLayouts/slideLayout363.xml"/><Relationship Id="rId9" Type="http://schemas.openxmlformats.org/officeDocument/2006/relationships/slideLayout" Target="../slideLayouts/slideLayout364.xml"/><Relationship Id="rId10" Type="http://schemas.openxmlformats.org/officeDocument/2006/relationships/slideLayout" Target="../slideLayouts/slideLayout365.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77.xml"/><Relationship Id="rId12" Type="http://schemas.openxmlformats.org/officeDocument/2006/relationships/theme" Target="../theme/theme36.xml"/><Relationship Id="rId1" Type="http://schemas.openxmlformats.org/officeDocument/2006/relationships/slideLayout" Target="../slideLayouts/slideLayout367.xml"/><Relationship Id="rId2" Type="http://schemas.openxmlformats.org/officeDocument/2006/relationships/slideLayout" Target="../slideLayouts/slideLayout368.xml"/><Relationship Id="rId3" Type="http://schemas.openxmlformats.org/officeDocument/2006/relationships/slideLayout" Target="../slideLayouts/slideLayout369.xml"/><Relationship Id="rId4" Type="http://schemas.openxmlformats.org/officeDocument/2006/relationships/slideLayout" Target="../slideLayouts/slideLayout370.xml"/><Relationship Id="rId5" Type="http://schemas.openxmlformats.org/officeDocument/2006/relationships/slideLayout" Target="../slideLayouts/slideLayout371.xml"/><Relationship Id="rId6" Type="http://schemas.openxmlformats.org/officeDocument/2006/relationships/slideLayout" Target="../slideLayouts/slideLayout372.xml"/><Relationship Id="rId7" Type="http://schemas.openxmlformats.org/officeDocument/2006/relationships/slideLayout" Target="../slideLayouts/slideLayout373.xml"/><Relationship Id="rId8" Type="http://schemas.openxmlformats.org/officeDocument/2006/relationships/slideLayout" Target="../slideLayouts/slideLayout374.xml"/><Relationship Id="rId9" Type="http://schemas.openxmlformats.org/officeDocument/2006/relationships/slideLayout" Target="../slideLayouts/slideLayout375.xml"/><Relationship Id="rId10" Type="http://schemas.openxmlformats.org/officeDocument/2006/relationships/slideLayout" Target="../slideLayouts/slideLayout376.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7.xml"/><Relationship Id="rId13" Type="http://schemas.openxmlformats.org/officeDocument/2006/relationships/image" Target="../media/image4.jpeg"/><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8.xml"/><Relationship Id="rId13" Type="http://schemas.openxmlformats.org/officeDocument/2006/relationships/image" Target="../media/image6.jpeg"/><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theme" Target="../theme/theme5.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theme" Target="../theme/theme6.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slideLayout" Target="../slideLayouts/slideLayout64.xml"/><Relationship Id="rId13" Type="http://schemas.openxmlformats.org/officeDocument/2006/relationships/slideLayout" Target="../slideLayouts/slideLayout65.xml"/><Relationship Id="rId14" Type="http://schemas.openxmlformats.org/officeDocument/2006/relationships/theme" Target="../theme/theme7.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8.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9.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atin typeface="Times New Roman" pitchFamily="18" charset="0"/>
              </a:defRPr>
            </a:lvl1pPr>
          </a:lstStyle>
          <a:p>
            <a:pPr>
              <a:defRPr/>
            </a:pPr>
            <a:fld id="{3BCD4762-6CF6-43C0-887E-FF11E20F80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3869" r:id="rId1"/>
    <p:sldLayoutId id="2147523870" r:id="rId2"/>
    <p:sldLayoutId id="2147523871" r:id="rId3"/>
    <p:sldLayoutId id="2147523872" r:id="rId4"/>
    <p:sldLayoutId id="2147523873" r:id="rId5"/>
    <p:sldLayoutId id="2147523874" r:id="rId6"/>
    <p:sldLayoutId id="2147523875" r:id="rId7"/>
    <p:sldLayoutId id="2147523876" r:id="rId8"/>
    <p:sldLayoutId id="2147523877" r:id="rId9"/>
    <p:sldLayoutId id="2147523878" r:id="rId10"/>
    <p:sldLayoutId id="2147523879" r:id="rId11"/>
    <p:sldLayoutId id="2147523880" r:id="rId12"/>
    <p:sldLayoutId id="21475238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4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solidFill>
                  <a:srgbClr val="578963"/>
                </a:solidFill>
                <a:latin typeface="Times New Roman" pitchFamily="18" charset="0"/>
                <a:cs typeface="Times New Roman" pitchFamily="18" charset="0"/>
              </a:defRPr>
            </a:lvl1pPr>
          </a:lstStyle>
          <a:p>
            <a:pPr>
              <a:defRPr/>
            </a:pPr>
            <a:fld id="{BEA4287F-A5CD-44E1-8F3B-8F9A819408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046" r:id="rId1"/>
    <p:sldLayoutId id="2147524047" r:id="rId2"/>
    <p:sldLayoutId id="2147524048" r:id="rId3"/>
    <p:sldLayoutId id="2147524049" r:id="rId4"/>
    <p:sldLayoutId id="2147524050" r:id="rId5"/>
    <p:sldLayoutId id="2147524051" r:id="rId6"/>
    <p:sldLayoutId id="2147524052" r:id="rId7"/>
    <p:sldLayoutId id="2147524053" r:id="rId8"/>
    <p:sldLayoutId id="2147524054" r:id="rId9"/>
    <p:sldLayoutId id="2147524055" r:id="rId10"/>
    <p:sldLayoutId id="2147524056"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ＭＳ Ｐゴシック" pitchFamily="-111" charset="-128"/>
        </a:defRPr>
      </a:lvl1pPr>
      <a:lvl2pPr algn="l" rtl="0" eaLnBrk="0" fontAlgn="base" hangingPunct="0">
        <a:spcBef>
          <a:spcPct val="0"/>
        </a:spcBef>
        <a:spcAft>
          <a:spcPct val="0"/>
        </a:spcAft>
        <a:defRPr kumimoji="1" sz="4400">
          <a:solidFill>
            <a:schemeClr val="tx2"/>
          </a:solidFill>
          <a:latin typeface="Calibri" pitchFamily="34" charset="0"/>
          <a:ea typeface="MS PGothic" pitchFamily="34"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Calibri" pitchFamily="34" charset="0"/>
          <a:ea typeface="MS PGothic" pitchFamily="34"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Calibri" pitchFamily="34" charset="0"/>
          <a:ea typeface="MS PGothic" pitchFamily="34"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Calibri" pitchFamily="34" charset="0"/>
          <a:ea typeface="MS PGothic" pitchFamily="34" charset="-128"/>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2"/>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bg2"/>
        </a:buClr>
        <a:buSzPct val="50000"/>
        <a:buFont typeface="Monotype Sorts" charset="2"/>
        <a:buChar char="l"/>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pitchFamily="18" charset="0"/>
                <a:cs typeface="Times New Roman" pitchFamily="18" charset="0"/>
              </a:defRPr>
            </a:lvl1pPr>
          </a:lstStyle>
          <a:p>
            <a:pPr>
              <a:defRPr/>
            </a:pPr>
            <a:fld id="{F5C3D607-6CDE-4678-91D9-67AB028243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3919" r:id="rId1"/>
    <p:sldLayoutId id="2147523920" r:id="rId2"/>
    <p:sldLayoutId id="2147523921" r:id="rId3"/>
    <p:sldLayoutId id="2147523922" r:id="rId4"/>
    <p:sldLayoutId id="2147523923" r:id="rId5"/>
    <p:sldLayoutId id="2147523924" r:id="rId6"/>
    <p:sldLayoutId id="2147523925" r:id="rId7"/>
    <p:sldLayoutId id="2147523926" r:id="rId8"/>
    <p:sldLayoutId id="2147523927" r:id="rId9"/>
    <p:sldLayoutId id="2147523928" r:id="rId10"/>
    <p:sldLayoutId id="2147523929"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pitchFamily="34" charset="0"/>
              </a:defRPr>
            </a:lvl1pPr>
          </a:lstStyle>
          <a:p>
            <a:pPr>
              <a:defRPr/>
            </a:pPr>
            <a:fld id="{B47FECE9-E3BA-42C9-B166-37D99222FDF5}" type="datetimeFigureOut">
              <a:rPr lang="en-US"/>
              <a:pPr>
                <a:defRPr/>
              </a:pPr>
              <a:t>16/11/16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cs typeface="Arial" pitchFamily="34" charset="0"/>
              </a:defRPr>
            </a:lvl1pPr>
          </a:lstStyle>
          <a:p>
            <a:pPr>
              <a:defRPr/>
            </a:pPr>
            <a:fld id="{590B5509-F459-44C1-9F35-F9ADE4107E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3930" r:id="rId1"/>
    <p:sldLayoutId id="2147523931" r:id="rId2"/>
    <p:sldLayoutId id="2147523932" r:id="rId3"/>
    <p:sldLayoutId id="2147523933" r:id="rId4"/>
    <p:sldLayoutId id="2147523934" r:id="rId5"/>
    <p:sldLayoutId id="2147523935" r:id="rId6"/>
    <p:sldLayoutId id="2147523936" r:id="rId7"/>
    <p:sldLayoutId id="2147523937" r:id="rId8"/>
    <p:sldLayoutId id="2147523938" r:id="rId9"/>
    <p:sldLayoutId id="2147523939" r:id="rId10"/>
    <p:sldLayoutId id="2147523940"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a:defRPr/>
            </a:pPr>
            <a:fld id="{ECA9E322-5807-4021-9CD7-CAFD2685F8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3941" r:id="rId1"/>
    <p:sldLayoutId id="2147523942" r:id="rId2"/>
    <p:sldLayoutId id="2147523943" r:id="rId3"/>
    <p:sldLayoutId id="2147523944" r:id="rId4"/>
    <p:sldLayoutId id="2147523945" r:id="rId5"/>
    <p:sldLayoutId id="2147523946" r:id="rId6"/>
    <p:sldLayoutId id="2147523947" r:id="rId7"/>
    <p:sldLayoutId id="2147523948" r:id="rId8"/>
    <p:sldLayoutId id="2147523949" r:id="rId9"/>
    <p:sldLayoutId id="2147523950" r:id="rId10"/>
    <p:sldLayoutId id="2147523951" r:id="rId11"/>
    <p:sldLayoutId id="2147523952" r:id="rId12"/>
    <p:sldLayoutId id="2147523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914071"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914071"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912813" eaLnBrk="0" hangingPunct="0">
              <a:defRPr sz="1400" smtClean="0">
                <a:solidFill>
                  <a:srgbClr val="000000"/>
                </a:solidFill>
                <a:latin typeface="Times New Roman" pitchFamily="18" charset="0"/>
              </a:defRPr>
            </a:lvl1pPr>
          </a:lstStyle>
          <a:p>
            <a:pPr>
              <a:defRPr/>
            </a:pPr>
            <a:fld id="{8E310103-BC6F-4A8F-A223-261F76EE86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057" r:id="rId1"/>
    <p:sldLayoutId id="2147524058" r:id="rId2"/>
    <p:sldLayoutId id="2147524059" r:id="rId3"/>
    <p:sldLayoutId id="2147524060" r:id="rId4"/>
    <p:sldLayoutId id="2147524061" r:id="rId5"/>
    <p:sldLayoutId id="2147524062" r:id="rId6"/>
    <p:sldLayoutId id="2147524063" r:id="rId7"/>
    <p:sldLayoutId id="2147524064" r:id="rId8"/>
    <p:sldLayoutId id="2147524065" r:id="rId9"/>
    <p:sldLayoutId id="2147524066" r:id="rId10"/>
    <p:sldLayoutId id="2147524067" r:id="rId11"/>
    <p:sldLayoutId id="2147524068" r:id="rId12"/>
    <p:sldLayoutId id="21475240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1" tIns="45706" rIns="91411" bIns="45706"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524070" r:id="rId1"/>
    <p:sldLayoutId id="2147524071" r:id="rId2"/>
    <p:sldLayoutId id="2147524072" r:id="rId3"/>
    <p:sldLayoutId id="2147524073" r:id="rId4"/>
    <p:sldLayoutId id="2147524074" r:id="rId5"/>
    <p:sldLayoutId id="2147524075" r:id="rId6"/>
    <p:sldLayoutId id="2147524076" r:id="rId7"/>
    <p:sldLayoutId id="2147524077" r:id="rId8"/>
    <p:sldLayoutId id="2147524078" r:id="rId9"/>
    <p:sldLayoutId id="2147524079" r:id="rId10"/>
    <p:sldLayoutId id="2147524080" r:id="rId11"/>
  </p:sldLayoutIdLst>
  <p:txStyles>
    <p:titleStyle>
      <a:lvl1pPr algn="ctr" defTabSz="912813" rtl="0" eaLnBrk="0" fontAlgn="base" hangingPunct="0">
        <a:spcBef>
          <a:spcPct val="0"/>
        </a:spcBef>
        <a:spcAft>
          <a:spcPct val="0"/>
        </a:spcAft>
        <a:defRPr sz="4400" kern="1200">
          <a:solidFill>
            <a:srgbClr val="FFFFFF"/>
          </a:solidFill>
          <a:latin typeface="Arial"/>
          <a:ea typeface="MS PGothic" pitchFamily="34" charset="-128"/>
          <a:cs typeface="Arial"/>
        </a:defRPr>
      </a:lvl1pPr>
      <a:lvl2pPr algn="ctr" defTabSz="912813"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2pPr>
      <a:lvl3pPr algn="ctr" defTabSz="912813"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3pPr>
      <a:lvl4pPr algn="ctr" defTabSz="912813"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4pPr>
      <a:lvl5pPr algn="ctr" defTabSz="912813"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5pPr>
      <a:lvl6pPr marL="457200" algn="ctr" defTabSz="912813" rtl="0" fontAlgn="base">
        <a:spcBef>
          <a:spcPct val="0"/>
        </a:spcBef>
        <a:spcAft>
          <a:spcPct val="0"/>
        </a:spcAft>
        <a:defRPr sz="4400">
          <a:solidFill>
            <a:srgbClr val="FFFFFF"/>
          </a:solidFill>
          <a:latin typeface="Arial" charset="0"/>
          <a:ea typeface="ＭＳ Ｐゴシック" charset="0"/>
        </a:defRPr>
      </a:lvl6pPr>
      <a:lvl7pPr marL="914400" algn="ctr" defTabSz="912813" rtl="0" fontAlgn="base">
        <a:spcBef>
          <a:spcPct val="0"/>
        </a:spcBef>
        <a:spcAft>
          <a:spcPct val="0"/>
        </a:spcAft>
        <a:defRPr sz="4400">
          <a:solidFill>
            <a:srgbClr val="FFFFFF"/>
          </a:solidFill>
          <a:latin typeface="Arial" charset="0"/>
          <a:ea typeface="ＭＳ Ｐゴシック" charset="0"/>
        </a:defRPr>
      </a:lvl7pPr>
      <a:lvl8pPr marL="1371600" algn="ctr" defTabSz="912813" rtl="0" fontAlgn="base">
        <a:spcBef>
          <a:spcPct val="0"/>
        </a:spcBef>
        <a:spcAft>
          <a:spcPct val="0"/>
        </a:spcAft>
        <a:defRPr sz="4400">
          <a:solidFill>
            <a:srgbClr val="FFFFFF"/>
          </a:solidFill>
          <a:latin typeface="Arial" charset="0"/>
          <a:ea typeface="ＭＳ Ｐゴシック" charset="0"/>
        </a:defRPr>
      </a:lvl8pPr>
      <a:lvl9pPr marL="1828800" algn="ctr" defTabSz="912813" rtl="0" fontAlgn="base">
        <a:spcBef>
          <a:spcPct val="0"/>
        </a:spcBef>
        <a:spcAft>
          <a:spcPct val="0"/>
        </a:spcAft>
        <a:defRPr sz="4400">
          <a:solidFill>
            <a:srgbClr val="FFFFFF"/>
          </a:solidFill>
          <a:latin typeface="Arial" charset="0"/>
          <a:ea typeface="ＭＳ Ｐゴシック" charset="0"/>
        </a:defRPr>
      </a:lvl9pPr>
    </p:titleStyle>
    <p:bodyStyle>
      <a:lvl1pPr marL="341313" indent="-341313" algn="l" defTabSz="912813" rtl="0" eaLnBrk="0" fontAlgn="base" hangingPunct="0">
        <a:spcBef>
          <a:spcPct val="20000"/>
        </a:spcBef>
        <a:spcAft>
          <a:spcPct val="0"/>
        </a:spcAft>
        <a:buFont typeface="Arial" pitchFamily="34" charset="0"/>
        <a:buChar char="•"/>
        <a:defRPr sz="3200" kern="1200">
          <a:solidFill>
            <a:srgbClr val="FFFFFF"/>
          </a:solidFill>
          <a:latin typeface="Arial"/>
          <a:ea typeface="MS PGothic" pitchFamily="34" charset="-128"/>
          <a:cs typeface="Arial"/>
        </a:defRPr>
      </a:lvl1pPr>
      <a:lvl2pPr marL="741363" indent="-284163" algn="l" defTabSz="912813" rtl="0" eaLnBrk="0" fontAlgn="base" hangingPunct="0">
        <a:spcBef>
          <a:spcPct val="20000"/>
        </a:spcBef>
        <a:spcAft>
          <a:spcPct val="0"/>
        </a:spcAft>
        <a:buFont typeface="Arial" pitchFamily="34" charset="0"/>
        <a:buChar char="–"/>
        <a:defRPr sz="2800" kern="1200">
          <a:solidFill>
            <a:srgbClr val="FFFFFF"/>
          </a:solidFill>
          <a:latin typeface="Arial"/>
          <a:ea typeface="MS PGothic" pitchFamily="34" charset="-128"/>
          <a:cs typeface="Arial"/>
        </a:defRPr>
      </a:lvl2pPr>
      <a:lvl3pPr marL="1141413" indent="-227013" algn="l" defTabSz="912813" rtl="0" eaLnBrk="0" fontAlgn="base" hangingPunct="0">
        <a:spcBef>
          <a:spcPct val="20000"/>
        </a:spcBef>
        <a:spcAft>
          <a:spcPct val="0"/>
        </a:spcAft>
        <a:buFont typeface="Arial" pitchFamily="34" charset="0"/>
        <a:buChar char="•"/>
        <a:defRPr sz="2400" kern="1200">
          <a:solidFill>
            <a:srgbClr val="FFFFFF"/>
          </a:solidFill>
          <a:latin typeface="Arial"/>
          <a:ea typeface="MS PGothic" pitchFamily="34" charset="-128"/>
          <a:cs typeface="Arial"/>
        </a:defRPr>
      </a:lvl3pPr>
      <a:lvl4pPr marL="1598613" indent="-227013" algn="l" defTabSz="912813" rtl="0" eaLnBrk="0" fontAlgn="base" hangingPunct="0">
        <a:spcBef>
          <a:spcPct val="20000"/>
        </a:spcBef>
        <a:spcAft>
          <a:spcPct val="0"/>
        </a:spcAft>
        <a:buFont typeface="Arial" pitchFamily="34" charset="0"/>
        <a:buChar char="–"/>
        <a:defRPr sz="2000" kern="1200">
          <a:solidFill>
            <a:srgbClr val="FFFFFF"/>
          </a:solidFill>
          <a:latin typeface="Arial"/>
          <a:ea typeface="MS PGothic" pitchFamily="34" charset="-128"/>
          <a:cs typeface="Arial"/>
        </a:defRPr>
      </a:lvl4pPr>
      <a:lvl5pPr marL="2055813" indent="-227013" algn="l" defTabSz="912813" rtl="0" eaLnBrk="0" fontAlgn="base" hangingPunct="0">
        <a:spcBef>
          <a:spcPct val="20000"/>
        </a:spcBef>
        <a:spcAft>
          <a:spcPct val="0"/>
        </a:spcAft>
        <a:buFont typeface="Arial" pitchFamily="34" charset="0"/>
        <a:buChar char="»"/>
        <a:defRPr sz="2000" kern="1200">
          <a:solidFill>
            <a:srgbClr val="FFFFFF"/>
          </a:solidFill>
          <a:latin typeface="Arial"/>
          <a:ea typeface="MS PGothic" pitchFamily="34" charset="-128"/>
          <a:cs typeface="Arial"/>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pitchFamily="18" charset="0"/>
              </a:defRPr>
            </a:lvl1pPr>
          </a:lstStyle>
          <a:p>
            <a:pPr>
              <a:defRPr/>
            </a:pPr>
            <a:fld id="{547F4568-0067-4186-9F69-2AF781A8F7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3954" r:id="rId1"/>
    <p:sldLayoutId id="2147523955" r:id="rId2"/>
    <p:sldLayoutId id="2147523956" r:id="rId3"/>
    <p:sldLayoutId id="2147523957" r:id="rId4"/>
    <p:sldLayoutId id="2147523958" r:id="rId5"/>
    <p:sldLayoutId id="2147523959" r:id="rId6"/>
    <p:sldLayoutId id="2147523960" r:id="rId7"/>
    <p:sldLayoutId id="2147523961" r:id="rId8"/>
    <p:sldLayoutId id="2147523962" r:id="rId9"/>
    <p:sldLayoutId id="2147523963" r:id="rId10"/>
    <p:sldLayoutId id="2147523964"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07" tIns="45704" rIns="91407" bIns="45704" numCol="1" anchor="t" anchorCtr="0" compatLnSpc="1">
            <a:prstTxWarp prst="textNoShape">
              <a:avLst/>
            </a:prstTxWarp>
          </a:bodyPr>
          <a:lstStyle>
            <a:lvl1pPr defTabSz="914071" eaLnBrk="0" hangingPunct="0">
              <a:defRPr sz="1400">
                <a:solidFill>
                  <a:srgbClr val="000000"/>
                </a:solidFill>
                <a:latin typeface="Arial" charset="0"/>
                <a:ea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07" tIns="45704" rIns="91407" bIns="45704" numCol="1" anchor="t" anchorCtr="0" compatLnSpc="1">
            <a:prstTxWarp prst="textNoShape">
              <a:avLst/>
            </a:prstTxWarp>
          </a:bodyPr>
          <a:lstStyle>
            <a:lvl1pPr algn="ctr" defTabSz="914071" eaLnBrk="0" hangingPunct="0">
              <a:defRPr sz="1400">
                <a:solidFill>
                  <a:srgbClr val="000000"/>
                </a:solidFill>
                <a:latin typeface="Arial" charset="0"/>
                <a:ea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07" tIns="45704" rIns="91407" bIns="45704" numCol="1" anchor="t" anchorCtr="0" compatLnSpc="1">
            <a:prstTxWarp prst="textNoShape">
              <a:avLst/>
            </a:prstTxWarp>
          </a:bodyPr>
          <a:lstStyle>
            <a:lvl1pPr algn="r" defTabSz="912813" eaLnBrk="0" hangingPunct="0">
              <a:defRPr sz="1400" smtClean="0">
                <a:solidFill>
                  <a:srgbClr val="000000"/>
                </a:solidFill>
                <a:latin typeface="Arial" pitchFamily="34" charset="0"/>
              </a:defRPr>
            </a:lvl1pPr>
          </a:lstStyle>
          <a:p>
            <a:pPr>
              <a:defRPr/>
            </a:pPr>
            <a:fld id="{71A9F852-5AFF-40ED-8DC5-0F0CC0E27D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081" r:id="rId1"/>
    <p:sldLayoutId id="2147524082" r:id="rId2"/>
    <p:sldLayoutId id="2147524083" r:id="rId3"/>
    <p:sldLayoutId id="2147524084" r:id="rId4"/>
    <p:sldLayoutId id="2147524085" r:id="rId5"/>
    <p:sldLayoutId id="2147524086" r:id="rId6"/>
    <p:sldLayoutId id="2147524087" r:id="rId7"/>
    <p:sldLayoutId id="2147524088" r:id="rId8"/>
    <p:sldLayoutId id="2147524089" r:id="rId9"/>
    <p:sldLayoutId id="2147524090" r:id="rId10"/>
    <p:sldLayoutId id="214752409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035"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071"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11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146"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defRPr>
      </a:lvl3pPr>
      <a:lvl4pPr marL="1598613" indent="-227013" algn="l" rtl="0" eaLnBrk="0" fontAlgn="base" hangingPunct="0">
        <a:spcBef>
          <a:spcPct val="20000"/>
        </a:spcBef>
        <a:spcAft>
          <a:spcPct val="0"/>
        </a:spcAft>
        <a:buChar char="–"/>
        <a:defRPr sz="2000">
          <a:solidFill>
            <a:schemeClr val="tx1"/>
          </a:solidFill>
          <a:latin typeface="+mn-lt"/>
          <a:ea typeface="MS PGothic" pitchFamily="34" charset="-128"/>
        </a:defRPr>
      </a:lvl4pPr>
      <a:lvl5pPr marL="2055813" indent="-227013" algn="l" rtl="0" eaLnBrk="0" fontAlgn="base" hangingPunct="0">
        <a:spcBef>
          <a:spcPct val="20000"/>
        </a:spcBef>
        <a:spcAft>
          <a:spcPct val="0"/>
        </a:spcAft>
        <a:buChar char="»"/>
        <a:defRPr sz="2000">
          <a:solidFill>
            <a:schemeClr val="tx1"/>
          </a:solidFill>
          <a:latin typeface="+mn-lt"/>
          <a:ea typeface="MS PGothic" pitchFamily="34" charset="-128"/>
        </a:defRPr>
      </a:lvl5pPr>
      <a:lvl6pPr marL="2513701" indent="-228517" algn="l" rtl="0" fontAlgn="base">
        <a:spcBef>
          <a:spcPct val="20000"/>
        </a:spcBef>
        <a:spcAft>
          <a:spcPct val="0"/>
        </a:spcAft>
        <a:buChar char="»"/>
        <a:defRPr sz="2000">
          <a:solidFill>
            <a:schemeClr val="tx1"/>
          </a:solidFill>
          <a:latin typeface="+mn-lt"/>
          <a:ea typeface="+mn-ea"/>
        </a:defRPr>
      </a:lvl6pPr>
      <a:lvl7pPr marL="2970736" indent="-228517" algn="l" rtl="0" fontAlgn="base">
        <a:spcBef>
          <a:spcPct val="20000"/>
        </a:spcBef>
        <a:spcAft>
          <a:spcPct val="0"/>
        </a:spcAft>
        <a:buChar char="»"/>
        <a:defRPr sz="2000">
          <a:solidFill>
            <a:schemeClr val="tx1"/>
          </a:solidFill>
          <a:latin typeface="+mn-lt"/>
          <a:ea typeface="+mn-ea"/>
        </a:defRPr>
      </a:lvl7pPr>
      <a:lvl8pPr marL="3427774" indent="-228517" algn="l" rtl="0" fontAlgn="base">
        <a:spcBef>
          <a:spcPct val="20000"/>
        </a:spcBef>
        <a:spcAft>
          <a:spcPct val="0"/>
        </a:spcAft>
        <a:buChar char="»"/>
        <a:defRPr sz="2000">
          <a:solidFill>
            <a:schemeClr val="tx1"/>
          </a:solidFill>
          <a:latin typeface="+mn-lt"/>
          <a:ea typeface="+mn-ea"/>
        </a:defRPr>
      </a:lvl8pPr>
      <a:lvl9pPr marL="3884807" indent="-22851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3763" y="3535363"/>
            <a:ext cx="7358062" cy="332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35703" tIns="35703" rIns="35703" bIns="3570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3763" y="0"/>
            <a:ext cx="7358062" cy="347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35703" tIns="35703" rIns="35703" bIns="35703"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523965" r:id="rId1"/>
    <p:sldLayoutId id="2147523966" r:id="rId2"/>
    <p:sldLayoutId id="2147523967" r:id="rId3"/>
    <p:sldLayoutId id="2147523968" r:id="rId4"/>
    <p:sldLayoutId id="2147523969" r:id="rId5"/>
    <p:sldLayoutId id="2147523970" r:id="rId6"/>
    <p:sldLayoutId id="2147523971" r:id="rId7"/>
    <p:sldLayoutId id="2147523972" r:id="rId8"/>
    <p:sldLayoutId id="2147523973" r:id="rId9"/>
    <p:sldLayoutId id="2147523974" r:id="rId10"/>
    <p:sldLayoutId id="2147523975" r:id="rId11"/>
  </p:sldLayoutIdLst>
  <p:transition xmlns:p14="http://schemas.microsoft.com/office/powerpoint/2010/main"/>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4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8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36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25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5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5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5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500">
          <a:solidFill>
            <a:schemeClr val="tx1"/>
          </a:solidFill>
          <a:latin typeface="+mn-lt"/>
          <a:ea typeface="+mn-ea"/>
          <a:cs typeface="+mn-cs"/>
          <a:sym typeface="Gill Sans" charset="0"/>
        </a:defRPr>
      </a:lvl5pPr>
      <a:lvl6pPr marL="321341" algn="ctr" rtl="0" fontAlgn="base">
        <a:spcBef>
          <a:spcPct val="0"/>
        </a:spcBef>
        <a:spcAft>
          <a:spcPct val="0"/>
        </a:spcAft>
        <a:defRPr sz="2500">
          <a:solidFill>
            <a:schemeClr val="tx1"/>
          </a:solidFill>
          <a:latin typeface="+mn-lt"/>
          <a:ea typeface="+mn-ea"/>
          <a:cs typeface="+mn-cs"/>
          <a:sym typeface="Gill Sans" charset="0"/>
        </a:defRPr>
      </a:lvl6pPr>
      <a:lvl7pPr marL="642684" algn="ctr" rtl="0" fontAlgn="base">
        <a:spcBef>
          <a:spcPct val="0"/>
        </a:spcBef>
        <a:spcAft>
          <a:spcPct val="0"/>
        </a:spcAft>
        <a:defRPr sz="2500">
          <a:solidFill>
            <a:schemeClr val="tx1"/>
          </a:solidFill>
          <a:latin typeface="+mn-lt"/>
          <a:ea typeface="+mn-ea"/>
          <a:cs typeface="+mn-cs"/>
          <a:sym typeface="Gill Sans" charset="0"/>
        </a:defRPr>
      </a:lvl7pPr>
      <a:lvl8pPr marL="964025" algn="ctr" rtl="0" fontAlgn="base">
        <a:spcBef>
          <a:spcPct val="0"/>
        </a:spcBef>
        <a:spcAft>
          <a:spcPct val="0"/>
        </a:spcAft>
        <a:defRPr sz="2500">
          <a:solidFill>
            <a:schemeClr val="tx1"/>
          </a:solidFill>
          <a:latin typeface="+mn-lt"/>
          <a:ea typeface="+mn-ea"/>
          <a:cs typeface="+mn-cs"/>
          <a:sym typeface="Gill Sans" charset="0"/>
        </a:defRPr>
      </a:lvl8pPr>
      <a:lvl9pPr marL="128536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4" algn="l" defTabSz="321341" rtl="0" eaLnBrk="1" latinLnBrk="0" hangingPunct="1">
        <a:defRPr sz="1300" kern="1200">
          <a:solidFill>
            <a:schemeClr val="tx1"/>
          </a:solidFill>
          <a:latin typeface="+mn-lt"/>
          <a:ea typeface="+mn-ea"/>
          <a:cs typeface="+mn-cs"/>
        </a:defRPr>
      </a:lvl3pPr>
      <a:lvl4pPr marL="964025" algn="l" defTabSz="321341" rtl="0" eaLnBrk="1" latinLnBrk="0" hangingPunct="1">
        <a:defRPr sz="1300" kern="1200">
          <a:solidFill>
            <a:schemeClr val="tx1"/>
          </a:solidFill>
          <a:latin typeface="+mn-lt"/>
          <a:ea typeface="+mn-ea"/>
          <a:cs typeface="+mn-cs"/>
        </a:defRPr>
      </a:lvl4pPr>
      <a:lvl5pPr marL="1285368"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2" algn="l" defTabSz="321341" rtl="0" eaLnBrk="1" latinLnBrk="0" hangingPunct="1">
        <a:defRPr sz="1300" kern="1200">
          <a:solidFill>
            <a:schemeClr val="tx1"/>
          </a:solidFill>
          <a:latin typeface="+mn-lt"/>
          <a:ea typeface="+mn-ea"/>
          <a:cs typeface="+mn-cs"/>
        </a:defRPr>
      </a:lvl7pPr>
      <a:lvl8pPr marL="2249396" algn="l" defTabSz="321341" rtl="0" eaLnBrk="1" latinLnBrk="0" hangingPunct="1">
        <a:defRPr sz="1300" kern="1200">
          <a:solidFill>
            <a:schemeClr val="tx1"/>
          </a:solidFill>
          <a:latin typeface="+mn-lt"/>
          <a:ea typeface="+mn-ea"/>
          <a:cs typeface="+mn-cs"/>
        </a:defRPr>
      </a:lvl8pPr>
      <a:lvl9pPr marL="2570738" algn="l" defTabSz="321341"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1" tIns="45706" rIns="91411" bIns="45706"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1" tIns="45706" rIns="91411"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defTabSz="914118"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ctr" defTabSz="914118"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defTabSz="912813" eaLnBrk="0" hangingPunct="0">
              <a:defRPr sz="1400" smtClean="0">
                <a:solidFill>
                  <a:srgbClr val="000000"/>
                </a:solidFill>
                <a:latin typeface="Times New Roman" pitchFamily="18" charset="0"/>
              </a:defRPr>
            </a:lvl1pPr>
          </a:lstStyle>
          <a:p>
            <a:pPr>
              <a:defRPr/>
            </a:pPr>
            <a:fld id="{2078A50F-353A-4623-B0A9-15EECF5688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092" r:id="rId1"/>
    <p:sldLayoutId id="2147524093" r:id="rId2"/>
    <p:sldLayoutId id="2147524094" r:id="rId3"/>
    <p:sldLayoutId id="2147524095" r:id="rId4"/>
    <p:sldLayoutId id="2147524096" r:id="rId5"/>
    <p:sldLayoutId id="2147524097" r:id="rId6"/>
    <p:sldLayoutId id="2147524098" r:id="rId7"/>
    <p:sldLayoutId id="2147524099" r:id="rId8"/>
    <p:sldLayoutId id="2147524100" r:id="rId9"/>
    <p:sldLayoutId id="2147524101" r:id="rId10"/>
    <p:sldLayoutId id="2147524102" r:id="rId11"/>
    <p:sldLayoutId id="2147524103" r:id="rId12"/>
    <p:sldLayoutId id="21475241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059" algn="ctr" rtl="0" eaLnBrk="0" fontAlgn="base" hangingPunct="0">
        <a:spcBef>
          <a:spcPct val="0"/>
        </a:spcBef>
        <a:spcAft>
          <a:spcPct val="0"/>
        </a:spcAft>
        <a:defRPr sz="4400">
          <a:solidFill>
            <a:schemeClr val="tx2"/>
          </a:solidFill>
          <a:latin typeface="Times New Roman" pitchFamily="-112" charset="0"/>
        </a:defRPr>
      </a:lvl6pPr>
      <a:lvl7pPr marL="914118" algn="ctr" rtl="0" eaLnBrk="0" fontAlgn="base" hangingPunct="0">
        <a:spcBef>
          <a:spcPct val="0"/>
        </a:spcBef>
        <a:spcAft>
          <a:spcPct val="0"/>
        </a:spcAft>
        <a:defRPr sz="4400">
          <a:solidFill>
            <a:schemeClr val="tx2"/>
          </a:solidFill>
          <a:latin typeface="Times New Roman" pitchFamily="-112" charset="0"/>
        </a:defRPr>
      </a:lvl7pPr>
      <a:lvl8pPr marL="1371180" algn="ctr" rtl="0" eaLnBrk="0" fontAlgn="base" hangingPunct="0">
        <a:spcBef>
          <a:spcPct val="0"/>
        </a:spcBef>
        <a:spcAft>
          <a:spcPct val="0"/>
        </a:spcAft>
        <a:defRPr sz="4400">
          <a:solidFill>
            <a:schemeClr val="tx2"/>
          </a:solidFill>
          <a:latin typeface="Times New Roman" pitchFamily="-112" charset="0"/>
        </a:defRPr>
      </a:lvl8pPr>
      <a:lvl9pPr marL="1828239"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3830"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888"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949"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006" indent="-228529"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a:defRPr/>
            </a:pPr>
            <a:fld id="{85A5E4B1-7923-494C-9C59-1D726143CE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3882" r:id="rId1"/>
    <p:sldLayoutId id="2147523883" r:id="rId2"/>
    <p:sldLayoutId id="2147523884" r:id="rId3"/>
    <p:sldLayoutId id="2147523885" r:id="rId4"/>
    <p:sldLayoutId id="2147523886" r:id="rId5"/>
    <p:sldLayoutId id="2147523887" r:id="rId6"/>
    <p:sldLayoutId id="2147523888" r:id="rId7"/>
    <p:sldLayoutId id="2147523889" r:id="rId8"/>
    <p:sldLayoutId id="2147523890" r:id="rId9"/>
    <p:sldLayoutId id="2147523891" r:id="rId10"/>
    <p:sldLayoutId id="2147523892" r:id="rId11"/>
    <p:sldLayoutId id="2147523893" r:id="rId12"/>
    <p:sldLayoutId id="21475238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3763" y="3535363"/>
            <a:ext cx="7358062" cy="332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35705" tIns="35705" rIns="35705" bIns="3570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3763" y="0"/>
            <a:ext cx="7358062" cy="347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35705" tIns="35705" rIns="35705" bIns="35705"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523976" r:id="rId1"/>
    <p:sldLayoutId id="2147523977" r:id="rId2"/>
    <p:sldLayoutId id="2147523978" r:id="rId3"/>
    <p:sldLayoutId id="2147523979" r:id="rId4"/>
    <p:sldLayoutId id="2147523980" r:id="rId5"/>
    <p:sldLayoutId id="2147523981" r:id="rId6"/>
    <p:sldLayoutId id="2147523982" r:id="rId7"/>
    <p:sldLayoutId id="2147523983" r:id="rId8"/>
    <p:sldLayoutId id="2147523984" r:id="rId9"/>
    <p:sldLayoutId id="2147523985" r:id="rId10"/>
    <p:sldLayoutId id="2147523986" r:id="rId11"/>
  </p:sldLayoutIdLst>
  <p:transition xmlns:p14="http://schemas.microsoft.com/office/powerpoint/2010/main"/>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1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07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43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25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5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5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5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500">
          <a:solidFill>
            <a:schemeClr val="tx1"/>
          </a:solidFill>
          <a:latin typeface="+mn-lt"/>
          <a:ea typeface="+mn-ea"/>
          <a:cs typeface="+mn-cs"/>
          <a:sym typeface="Gill Sans" charset="0"/>
        </a:defRPr>
      </a:lvl5pPr>
      <a:lvl6pPr marL="321357" algn="ctr" rtl="0" fontAlgn="base">
        <a:spcBef>
          <a:spcPct val="0"/>
        </a:spcBef>
        <a:spcAft>
          <a:spcPct val="0"/>
        </a:spcAft>
        <a:defRPr sz="2500">
          <a:solidFill>
            <a:schemeClr val="tx1"/>
          </a:solidFill>
          <a:latin typeface="+mn-lt"/>
          <a:ea typeface="+mn-ea"/>
          <a:cs typeface="+mn-cs"/>
          <a:sym typeface="Gill Sans" charset="0"/>
        </a:defRPr>
      </a:lvl6pPr>
      <a:lvl7pPr marL="642717" algn="ctr" rtl="0" fontAlgn="base">
        <a:spcBef>
          <a:spcPct val="0"/>
        </a:spcBef>
        <a:spcAft>
          <a:spcPct val="0"/>
        </a:spcAft>
        <a:defRPr sz="2500">
          <a:solidFill>
            <a:schemeClr val="tx1"/>
          </a:solidFill>
          <a:latin typeface="+mn-lt"/>
          <a:ea typeface="+mn-ea"/>
          <a:cs typeface="+mn-cs"/>
          <a:sym typeface="Gill Sans" charset="0"/>
        </a:defRPr>
      </a:lvl7pPr>
      <a:lvl8pPr marL="964075" algn="ctr" rtl="0" fontAlgn="base">
        <a:spcBef>
          <a:spcPct val="0"/>
        </a:spcBef>
        <a:spcAft>
          <a:spcPct val="0"/>
        </a:spcAft>
        <a:defRPr sz="2500">
          <a:solidFill>
            <a:schemeClr val="tx1"/>
          </a:solidFill>
          <a:latin typeface="+mn-lt"/>
          <a:ea typeface="+mn-ea"/>
          <a:cs typeface="+mn-cs"/>
          <a:sym typeface="Gill Sans" charset="0"/>
        </a:defRPr>
      </a:lvl8pPr>
      <a:lvl9pPr marL="1285434"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914071"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914071"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912813" eaLnBrk="0" hangingPunct="0">
              <a:defRPr sz="1400" smtClean="0">
                <a:solidFill>
                  <a:srgbClr val="000000"/>
                </a:solidFill>
                <a:latin typeface="Times New Roman" pitchFamily="18" charset="0"/>
              </a:defRPr>
            </a:lvl1pPr>
          </a:lstStyle>
          <a:p>
            <a:pPr>
              <a:defRPr/>
            </a:pPr>
            <a:fld id="{3D1FB759-5427-4D48-85F4-E0274BE84A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116" r:id="rId1"/>
    <p:sldLayoutId id="2147524117" r:id="rId2"/>
    <p:sldLayoutId id="2147524118" r:id="rId3"/>
    <p:sldLayoutId id="2147524119" r:id="rId4"/>
    <p:sldLayoutId id="2147524120" r:id="rId5"/>
    <p:sldLayoutId id="2147524121" r:id="rId6"/>
    <p:sldLayoutId id="2147524122" r:id="rId7"/>
    <p:sldLayoutId id="2147524123" r:id="rId8"/>
    <p:sldLayoutId id="2147524124" r:id="rId9"/>
    <p:sldLayoutId id="2147524125" r:id="rId10"/>
    <p:sldLayoutId id="2147524126" r:id="rId11"/>
    <p:sldLayoutId id="2147524127" r:id="rId12"/>
    <p:sldLayoutId id="21475241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1363" indent="-284163"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1413" indent="-227013"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598613" indent="-22701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813" indent="-227013"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3763" y="3535363"/>
            <a:ext cx="7358062" cy="3322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893763" y="0"/>
            <a:ext cx="7358062" cy="347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523987" r:id="rId1"/>
    <p:sldLayoutId id="2147523988" r:id="rId2"/>
    <p:sldLayoutId id="2147523989" r:id="rId3"/>
    <p:sldLayoutId id="2147523990" r:id="rId4"/>
    <p:sldLayoutId id="2147523991" r:id="rId5"/>
    <p:sldLayoutId id="2147523992" r:id="rId6"/>
    <p:sldLayoutId id="2147523993" r:id="rId7"/>
    <p:sldLayoutId id="2147523994" r:id="rId8"/>
    <p:sldLayoutId id="2147523995" r:id="rId9"/>
    <p:sldLayoutId id="2147523996" r:id="rId10"/>
    <p:sldLayoutId id="2147523997" r:id="rId11"/>
  </p:sldLayoutIdLst>
  <p:transition xmlns:p14="http://schemas.microsoft.com/office/powerpoint/2010/main"/>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25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5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5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5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a:defRPr/>
            </a:pPr>
            <a:fld id="{70D573E8-6576-42AB-B210-C9F85B6A34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129" r:id="rId1"/>
    <p:sldLayoutId id="2147524130" r:id="rId2"/>
    <p:sldLayoutId id="2147524131" r:id="rId3"/>
    <p:sldLayoutId id="2147524132" r:id="rId4"/>
    <p:sldLayoutId id="2147524133" r:id="rId5"/>
    <p:sldLayoutId id="2147524134" r:id="rId6"/>
    <p:sldLayoutId id="2147524135" r:id="rId7"/>
    <p:sldLayoutId id="2147524136" r:id="rId8"/>
    <p:sldLayoutId id="2147524137" r:id="rId9"/>
    <p:sldLayoutId id="2147524138" r:id="rId10"/>
    <p:sldLayoutId id="2147524139" r:id="rId11"/>
    <p:sldLayoutId id="2147524140" r:id="rId12"/>
    <p:sldLayoutId id="21475241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4763"/>
            <a:ext cx="1063625" cy="6858001"/>
            <a:chOff x="0" y="-3"/>
            <a:chExt cx="670" cy="4320"/>
          </a:xfrm>
        </p:grpSpPr>
        <p:grpSp>
          <p:nvGrpSpPr>
            <p:cNvPr id="25608" name="Group 3"/>
            <p:cNvGrpSpPr>
              <a:grpSpLocks/>
            </p:cNvGrpSpPr>
            <p:nvPr/>
          </p:nvGrpSpPr>
          <p:grpSpPr bwMode="auto">
            <a:xfrm rot="16200000" flipH="1">
              <a:off x="-1815" y="1838"/>
              <a:ext cx="4320" cy="638"/>
              <a:chOff x="-2" y="1562"/>
              <a:chExt cx="5762" cy="638"/>
            </a:xfrm>
          </p:grpSpPr>
          <p:sp>
            <p:nvSpPr>
              <p:cNvPr id="25611"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12"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13"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14"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5615"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16"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17"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18"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19"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20"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5621"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22"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23"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24"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25"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26"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5627"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28"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629"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grpSp>
      <p:sp>
        <p:nvSpPr>
          <p:cNvPr id="2560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Arial"/>
                <a:ea typeface="ＭＳ Ｐゴシック" charset="0"/>
                <a:cs typeface="+mn-cs"/>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Arial"/>
                <a:ea typeface="ＭＳ Ｐゴシック" charset="0"/>
                <a:cs typeface="+mn-cs"/>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solidFill>
                  <a:srgbClr val="000000"/>
                </a:solidFill>
                <a:latin typeface="Arial" pitchFamily="34" charset="0"/>
              </a:defRPr>
            </a:lvl1pPr>
          </a:lstStyle>
          <a:p>
            <a:pPr>
              <a:defRPr/>
            </a:pPr>
            <a:fld id="{605741C7-17FC-4A22-8D1E-2FFFE58E5E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142" r:id="rId1"/>
    <p:sldLayoutId id="2147524143" r:id="rId2"/>
    <p:sldLayoutId id="2147524144" r:id="rId3"/>
    <p:sldLayoutId id="2147524145" r:id="rId4"/>
    <p:sldLayoutId id="2147524146" r:id="rId5"/>
    <p:sldLayoutId id="2147524147" r:id="rId6"/>
    <p:sldLayoutId id="2147524148" r:id="rId7"/>
    <p:sldLayoutId id="2147524149" r:id="rId8"/>
    <p:sldLayoutId id="2147524150" r:id="rId9"/>
    <p:sldLayoutId id="2147524151" r:id="rId10"/>
    <p:sldLayoutId id="2147524152" r:id="rId11"/>
  </p:sldLayoutIdLst>
  <p:transition xmlns:p14="http://schemas.microsoft.com/office/powerpoint/2010/main">
    <p:random/>
  </p:transition>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2"/>
        <a:buChar char="n"/>
        <a:defRPr kumimoji="1"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4763"/>
            <a:ext cx="1063625" cy="6858001"/>
            <a:chOff x="0" y="-3"/>
            <a:chExt cx="670" cy="4320"/>
          </a:xfrm>
        </p:grpSpPr>
        <p:grpSp>
          <p:nvGrpSpPr>
            <p:cNvPr id="26632" name="Group 3"/>
            <p:cNvGrpSpPr>
              <a:grpSpLocks/>
            </p:cNvGrpSpPr>
            <p:nvPr/>
          </p:nvGrpSpPr>
          <p:grpSpPr bwMode="auto">
            <a:xfrm rot="16200000" flipH="1">
              <a:off x="-1815" y="1838"/>
              <a:ext cx="4320" cy="638"/>
              <a:chOff x="-2" y="1562"/>
              <a:chExt cx="5762" cy="638"/>
            </a:xfrm>
          </p:grpSpPr>
          <p:sp>
            <p:nvSpPr>
              <p:cNvPr id="2663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36"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37"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38"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6639"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40"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41"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42"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43"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44"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6645"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46"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47"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48"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49"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50"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66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52"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653"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grpSp>
      <p:sp>
        <p:nvSpPr>
          <p:cNvPr id="266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Arial"/>
                <a:ea typeface="ＭＳ Ｐゴシック" charset="0"/>
                <a:cs typeface="+mn-cs"/>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Arial"/>
                <a:ea typeface="ＭＳ Ｐゴシック" charset="0"/>
                <a:cs typeface="+mn-cs"/>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solidFill>
                  <a:srgbClr val="000000"/>
                </a:solidFill>
                <a:latin typeface="Arial" pitchFamily="34" charset="0"/>
              </a:defRPr>
            </a:lvl1pPr>
          </a:lstStyle>
          <a:p>
            <a:pPr>
              <a:defRPr/>
            </a:pPr>
            <a:fld id="{CC0615BD-24EC-4927-BCEE-BB55DDC385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153" r:id="rId1"/>
    <p:sldLayoutId id="2147524154" r:id="rId2"/>
    <p:sldLayoutId id="2147524155" r:id="rId3"/>
    <p:sldLayoutId id="2147524156" r:id="rId4"/>
    <p:sldLayoutId id="2147524157" r:id="rId5"/>
    <p:sldLayoutId id="2147524158" r:id="rId6"/>
    <p:sldLayoutId id="2147524159" r:id="rId7"/>
    <p:sldLayoutId id="2147524160" r:id="rId8"/>
    <p:sldLayoutId id="2147524161" r:id="rId9"/>
    <p:sldLayoutId id="2147524162" r:id="rId10"/>
    <p:sldLayoutId id="2147524163" r:id="rId11"/>
  </p:sldLayoutIdLst>
  <p:transition xmlns:p14="http://schemas.microsoft.com/office/powerpoint/2010/main">
    <p:random/>
  </p:transition>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2"/>
        <a:buChar char="n"/>
        <a:defRPr kumimoji="1"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4763"/>
            <a:ext cx="1063625" cy="6858001"/>
            <a:chOff x="0" y="-3"/>
            <a:chExt cx="670" cy="4320"/>
          </a:xfrm>
        </p:grpSpPr>
        <p:grpSp>
          <p:nvGrpSpPr>
            <p:cNvPr id="27656" name="Group 3"/>
            <p:cNvGrpSpPr>
              <a:grpSpLocks/>
            </p:cNvGrpSpPr>
            <p:nvPr/>
          </p:nvGrpSpPr>
          <p:grpSpPr bwMode="auto">
            <a:xfrm rot="16200000" flipH="1">
              <a:off x="-1815" y="1838"/>
              <a:ext cx="4320" cy="638"/>
              <a:chOff x="-2" y="1562"/>
              <a:chExt cx="5762" cy="638"/>
            </a:xfrm>
          </p:grpSpPr>
          <p:sp>
            <p:nvSpPr>
              <p:cNvPr id="27659"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60"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61"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62"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7663"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64"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65"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66"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67"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68"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7669"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70"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71"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72"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73"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74"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7675"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76"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7677"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grpSp>
      <p:sp>
        <p:nvSpPr>
          <p:cNvPr id="2765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Arial"/>
                <a:ea typeface="ＭＳ Ｐゴシック" charset="0"/>
                <a:cs typeface="+mn-cs"/>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Arial"/>
                <a:ea typeface="ＭＳ Ｐゴシック" charset="0"/>
                <a:cs typeface="+mn-cs"/>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solidFill>
                  <a:srgbClr val="000000"/>
                </a:solidFill>
                <a:latin typeface="Arial" pitchFamily="34" charset="0"/>
              </a:defRPr>
            </a:lvl1pPr>
          </a:lstStyle>
          <a:p>
            <a:pPr>
              <a:defRPr/>
            </a:pPr>
            <a:fld id="{C5C4BA8D-2DFF-41B7-AD81-31970261C8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164" r:id="rId1"/>
    <p:sldLayoutId id="2147524165" r:id="rId2"/>
    <p:sldLayoutId id="2147524166" r:id="rId3"/>
    <p:sldLayoutId id="2147524167" r:id="rId4"/>
    <p:sldLayoutId id="2147524168" r:id="rId5"/>
    <p:sldLayoutId id="2147524169" r:id="rId6"/>
    <p:sldLayoutId id="2147524170" r:id="rId7"/>
    <p:sldLayoutId id="2147524171" r:id="rId8"/>
    <p:sldLayoutId id="2147524172" r:id="rId9"/>
    <p:sldLayoutId id="2147524173" r:id="rId10"/>
    <p:sldLayoutId id="2147524174" r:id="rId11"/>
  </p:sldLayoutIdLst>
  <p:transition xmlns:p14="http://schemas.microsoft.com/office/powerpoint/2010/main">
    <p:random/>
  </p:transition>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2"/>
        <a:buChar char="n"/>
        <a:defRPr kumimoji="1"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4763"/>
            <a:ext cx="1063625" cy="6858001"/>
            <a:chOff x="0" y="-3"/>
            <a:chExt cx="670" cy="4320"/>
          </a:xfrm>
        </p:grpSpPr>
        <p:grpSp>
          <p:nvGrpSpPr>
            <p:cNvPr id="28680" name="Group 3"/>
            <p:cNvGrpSpPr>
              <a:grpSpLocks/>
            </p:cNvGrpSpPr>
            <p:nvPr/>
          </p:nvGrpSpPr>
          <p:grpSpPr bwMode="auto">
            <a:xfrm rot="16200000" flipH="1">
              <a:off x="-1815" y="1838"/>
              <a:ext cx="4320" cy="638"/>
              <a:chOff x="-2" y="1562"/>
              <a:chExt cx="5762" cy="638"/>
            </a:xfrm>
          </p:grpSpPr>
          <p:sp>
            <p:nvSpPr>
              <p:cNvPr id="28683"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84"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85"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86"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8687"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88"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89"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90"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91"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92"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8693"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94"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95"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96"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97"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698"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8699"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700"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8701"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a:defRPr/>
              </a:pPr>
              <a:endParaRPr lang="en-US"/>
            </a:p>
          </p:txBody>
        </p:sp>
      </p:grpSp>
      <p:sp>
        <p:nvSpPr>
          <p:cNvPr id="28675"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6"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Arial"/>
                <a:ea typeface="ＭＳ Ｐゴシック" charset="0"/>
                <a:cs typeface="+mn-cs"/>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Arial"/>
                <a:ea typeface="ＭＳ Ｐゴシック" charset="0"/>
                <a:cs typeface="+mn-cs"/>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smtClean="0">
                <a:solidFill>
                  <a:srgbClr val="000000"/>
                </a:solidFill>
                <a:latin typeface="Arial" pitchFamily="34" charset="0"/>
              </a:defRPr>
            </a:lvl1pPr>
          </a:lstStyle>
          <a:p>
            <a:pPr>
              <a:defRPr/>
            </a:pPr>
            <a:fld id="{6640EF0E-98CF-4EDA-A3E7-4A3219A6B6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175" r:id="rId1"/>
    <p:sldLayoutId id="2147524176" r:id="rId2"/>
    <p:sldLayoutId id="2147524177" r:id="rId3"/>
    <p:sldLayoutId id="2147524178" r:id="rId4"/>
    <p:sldLayoutId id="2147524179" r:id="rId5"/>
    <p:sldLayoutId id="2147524180" r:id="rId6"/>
    <p:sldLayoutId id="2147524181" r:id="rId7"/>
    <p:sldLayoutId id="2147524182" r:id="rId8"/>
    <p:sldLayoutId id="2147524183" r:id="rId9"/>
    <p:sldLayoutId id="2147524184" r:id="rId10"/>
    <p:sldLayoutId id="2147524185" r:id="rId11"/>
  </p:sldLayoutIdLst>
  <p:transition xmlns:p14="http://schemas.microsoft.com/office/powerpoint/2010/main">
    <p:random/>
  </p:transition>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MS PGothic" pitchFamily="34" charset="-128"/>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2"/>
        <a:buChar char="n"/>
        <a:defRPr kumimoji="1"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a:defRPr/>
            </a:pPr>
            <a:fld id="{97BD8F17-DA23-4B61-961C-3C2A5923A4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186" r:id="rId1"/>
    <p:sldLayoutId id="2147524187" r:id="rId2"/>
    <p:sldLayoutId id="2147524188" r:id="rId3"/>
    <p:sldLayoutId id="2147524189" r:id="rId4"/>
    <p:sldLayoutId id="2147524190" r:id="rId5"/>
    <p:sldLayoutId id="2147524191" r:id="rId6"/>
    <p:sldLayoutId id="2147524192" r:id="rId7"/>
    <p:sldLayoutId id="2147524193" r:id="rId8"/>
    <p:sldLayoutId id="2147524194" r:id="rId9"/>
    <p:sldLayoutId id="2147524195" r:id="rId10"/>
    <p:sldLayoutId id="2147524196" r:id="rId11"/>
    <p:sldLayoutId id="2147524197" r:id="rId12"/>
    <p:sldLayoutId id="21475241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524199" r:id="rId1"/>
    <p:sldLayoutId id="2147524200" r:id="rId2"/>
    <p:sldLayoutId id="2147524201" r:id="rId3"/>
    <p:sldLayoutId id="2147524202" r:id="rId4"/>
    <p:sldLayoutId id="2147524203" r:id="rId5"/>
    <p:sldLayoutId id="2147524204" r:id="rId6"/>
    <p:sldLayoutId id="2147524205" r:id="rId7"/>
    <p:sldLayoutId id="2147524206" r:id="rId8"/>
    <p:sldLayoutId id="2147524207" r:id="rId9"/>
    <p:sldLayoutId id="2147524208" r:id="rId10"/>
    <p:sldLayoutId id="2147524209" r:id="rId11"/>
  </p:sldLayoutIdLst>
  <p:txStyles>
    <p:titleStyle>
      <a:lvl1pPr algn="ctr" rtl="0" eaLnBrk="0" fontAlgn="base" hangingPunct="0">
        <a:spcBef>
          <a:spcPct val="0"/>
        </a:spcBef>
        <a:spcAft>
          <a:spcPct val="0"/>
        </a:spcAft>
        <a:defRPr sz="4400" kern="1200">
          <a:solidFill>
            <a:srgbClr val="FFFFFF"/>
          </a:solidFill>
          <a:latin typeface="Arial"/>
          <a:ea typeface="MS PGothic" pitchFamily="34" charset="-128"/>
          <a:cs typeface="Arial"/>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FFFFFF"/>
          </a:solidFill>
          <a:latin typeface="Arial"/>
          <a:ea typeface="MS PGothic" pitchFamily="34" charset="-128"/>
          <a:cs typeface="Arial"/>
        </a:defRPr>
      </a:lvl1pPr>
      <a:lvl2pPr marL="742950" indent="-285750" algn="l" rtl="0" eaLnBrk="0" fontAlgn="base" hangingPunct="0">
        <a:spcBef>
          <a:spcPct val="20000"/>
        </a:spcBef>
        <a:spcAft>
          <a:spcPct val="0"/>
        </a:spcAft>
        <a:buFont typeface="Arial" pitchFamily="34" charset="0"/>
        <a:buChar char="–"/>
        <a:defRPr sz="2800" kern="1200">
          <a:solidFill>
            <a:srgbClr val="FFFFFF"/>
          </a:solidFill>
          <a:latin typeface="Arial"/>
          <a:ea typeface="MS PGothic" pitchFamily="34" charset="-128"/>
          <a:cs typeface="Arial"/>
        </a:defRPr>
      </a:lvl2pPr>
      <a:lvl3pPr marL="1143000" indent="-228600" algn="l" rtl="0" eaLnBrk="0" fontAlgn="base" hangingPunct="0">
        <a:spcBef>
          <a:spcPct val="20000"/>
        </a:spcBef>
        <a:spcAft>
          <a:spcPct val="0"/>
        </a:spcAft>
        <a:buFont typeface="Arial" pitchFamily="34" charset="0"/>
        <a:buChar char="•"/>
        <a:defRPr sz="2400" kern="1200">
          <a:solidFill>
            <a:srgbClr val="FFFFFF"/>
          </a:solidFill>
          <a:latin typeface="Arial"/>
          <a:ea typeface="MS PGothic" pitchFamily="34" charset="-128"/>
          <a:cs typeface="Arial"/>
        </a:defRPr>
      </a:lvl3pPr>
      <a:lvl4pPr marL="16002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MS PGothic" pitchFamily="34" charset="-128"/>
          <a:cs typeface="Arial"/>
        </a:defRPr>
      </a:lvl4pPr>
      <a:lvl5pPr marL="20574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MS PGothic" pitchFamily="34"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1143000" cy="6856413"/>
            <a:chOff x="0" y="0"/>
            <a:chExt cx="720" cy="4319"/>
          </a:xfrm>
        </p:grpSpPr>
        <p:sp>
          <p:nvSpPr>
            <p:cNvPr id="308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pitchFamily="18" charset="0"/>
              </a:endParaRPr>
            </a:p>
          </p:txBody>
        </p:sp>
        <p:sp>
          <p:nvSpPr>
            <p:cNvPr id="308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pitchFamily="18" charset="0"/>
              </a:endParaRPr>
            </a:p>
          </p:txBody>
        </p:sp>
        <p:pic>
          <p:nvPicPr>
            <p:cNvPr id="3082"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smtClean="0">
                <a:solidFill>
                  <a:srgbClr val="EAEAEA"/>
                </a:solidFill>
                <a:latin typeface="Times New Roman" pitchFamily="18" charset="0"/>
              </a:defRPr>
            </a:lvl1pPr>
          </a:lstStyle>
          <a:p>
            <a:pPr>
              <a:defRPr/>
            </a:pPr>
            <a:fld id="{B242C7B1-48A3-4452-B293-EB479CEF70B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4009" r:id="rId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j-cs"/>
        </a:defRPr>
      </a:lvl1pPr>
      <a:lvl2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MS PGothic" pitchFamily="34" charset="-128"/>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mtClean="0">
                <a:solidFill>
                  <a:srgbClr val="FFFFFF"/>
                </a:solidFill>
                <a:latin typeface="Times New Roman" pitchFamily="18" charset="0"/>
                <a:ea typeface="ＭＳ Ｐゴシック"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mtClean="0">
                <a:solidFill>
                  <a:srgbClr val="FFFFFF"/>
                </a:solidFill>
                <a:latin typeface="Times New Roman" pitchFamily="18" charset="0"/>
                <a:ea typeface="ＭＳ Ｐゴシック"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Arial" charset="0"/>
                <a:ea typeface="ＭＳ Ｐゴシック"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solidFill>
                  <a:srgbClr val="FFFFFF"/>
                </a:solidFill>
                <a:latin typeface="Arial" charset="0"/>
                <a:ea typeface="+mn-ea"/>
                <a:cs typeface="Arial" charset="0"/>
              </a:defRPr>
            </a:lvl1pPr>
          </a:lstStyle>
          <a:p>
            <a:pPr>
              <a:defRPr/>
            </a:pPr>
            <a:endParaRPr lang="en-US" altLang="en-US"/>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solidFill>
                  <a:srgbClr val="FFFFFF"/>
                </a:solidFill>
                <a:latin typeface="Arial" charset="0"/>
                <a:ea typeface="+mn-ea"/>
                <a:cs typeface="Arial" charset="0"/>
              </a:defRPr>
            </a:lvl1pPr>
          </a:lstStyle>
          <a:p>
            <a:pPr>
              <a:defRPr/>
            </a:pPr>
            <a:endParaRPr lang="en-US" altLang="en-US"/>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smtClean="0">
                <a:solidFill>
                  <a:srgbClr val="FFFFFF"/>
                </a:solidFill>
                <a:latin typeface="Arial" pitchFamily="34" charset="0"/>
              </a:defRPr>
            </a:lvl1pPr>
          </a:lstStyle>
          <a:p>
            <a:pPr>
              <a:defRPr/>
            </a:pPr>
            <a:fld id="{2755DFE1-6E7D-489D-9DA8-9879EFA847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4210" r:id="rId1"/>
    <p:sldLayoutId id="2147523998" r:id="rId2"/>
    <p:sldLayoutId id="2147523999" r:id="rId3"/>
    <p:sldLayoutId id="2147524000" r:id="rId4"/>
    <p:sldLayoutId id="2147524001" r:id="rId5"/>
    <p:sldLayoutId id="2147524002" r:id="rId6"/>
    <p:sldLayoutId id="2147524003" r:id="rId7"/>
    <p:sldLayoutId id="2147524004" r:id="rId8"/>
    <p:sldLayoutId id="2147524005" r:id="rId9"/>
    <p:sldLayoutId id="2147524006" r:id="rId10"/>
    <p:sldLayoutId id="2147524007" r:id="rId11"/>
  </p:sldLayoutIdLst>
  <p:transition xmlns:p14="http://schemas.microsoft.com/office/powerpoint/2010/main">
    <p:fade/>
  </p:transition>
  <p:txStyles>
    <p:titleStyle>
      <a:lvl1pPr algn="l" rtl="0" eaLnBrk="0" fontAlgn="base" hangingPunct="0">
        <a:lnSpc>
          <a:spcPct val="80000"/>
        </a:lnSpc>
        <a:spcBef>
          <a:spcPct val="0"/>
        </a:spcBef>
        <a:spcAft>
          <a:spcPct val="0"/>
        </a:spcAft>
        <a:defRPr sz="4400">
          <a:solidFill>
            <a:schemeClr val="tx2"/>
          </a:solidFill>
          <a:latin typeface="+mj-lt"/>
          <a:ea typeface="MS PGothic" pitchFamily="34" charset="-128"/>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59875" cy="6858000"/>
            <a:chOff x="0" y="0"/>
            <a:chExt cx="5770" cy="4320"/>
          </a:xfrm>
        </p:grpSpPr>
        <p:sp>
          <p:nvSpPr>
            <p:cNvPr id="3143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3277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277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277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278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278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143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3143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3278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278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278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278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143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3278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143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3279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143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sp>
          <p:nvSpPr>
            <p:cNvPr id="3279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279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Arial" pitchFamily="34" charset="0"/>
              </a:endParaRPr>
            </a:p>
          </p:txBody>
        </p:sp>
        <p:sp>
          <p:nvSpPr>
            <p:cNvPr id="3279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3143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eaLnBrk="0" hangingPunct="0">
                <a:defRPr/>
              </a:pPr>
              <a:endParaRPr lang="en-US">
                <a:solidFill>
                  <a:srgbClr val="FFFFFF"/>
                </a:solidFill>
                <a:latin typeface="Arial" pitchFamily="-105" charset="0"/>
                <a:ea typeface="ＭＳ Ｐゴシック" pitchFamily="-105" charset="-128"/>
                <a:cs typeface="ＭＳ Ｐゴシック" pitchFamily="-105" charset="-128"/>
              </a:endParaRPr>
            </a:p>
          </p:txBody>
        </p:sp>
      </p:grpSp>
      <p:sp>
        <p:nvSpPr>
          <p:cNvPr id="3143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143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43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a:ea typeface="Arial"/>
                <a:cs typeface="Arial"/>
              </a:defRPr>
            </a:lvl1pPr>
          </a:lstStyle>
          <a:p>
            <a:pPr>
              <a:defRPr/>
            </a:pPr>
            <a:endParaRPr lang="en-GB"/>
          </a:p>
        </p:txBody>
      </p:sp>
      <p:sp>
        <p:nvSpPr>
          <p:cNvPr id="3143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solidFill>
                  <a:srgbClr val="FFFFFF"/>
                </a:solidFill>
                <a:effectLst>
                  <a:outerShdw blurRad="38100" dist="38100" dir="2700000" algn="tl">
                    <a:srgbClr val="000000"/>
                  </a:outerShdw>
                </a:effectLst>
                <a:latin typeface="Tahoma" pitchFamily="34" charset="0"/>
              </a:defRPr>
            </a:lvl1pPr>
          </a:lstStyle>
          <a:p>
            <a:pPr>
              <a:defRPr/>
            </a:pPr>
            <a:fld id="{6650957F-1475-4778-95EA-188A2B7E14BC}" type="slidenum">
              <a:rPr lang="en-GB"/>
              <a:pPr>
                <a:defRPr/>
              </a:pPr>
              <a:t>‹#›</a:t>
            </a:fld>
            <a:endParaRPr lang="en-GB"/>
          </a:p>
        </p:txBody>
      </p:sp>
      <p:sp>
        <p:nvSpPr>
          <p:cNvPr id="3143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solidFill>
                  <a:srgbClr val="FFFFFF"/>
                </a:solidFill>
                <a:effectLst>
                  <a:outerShdw blurRad="38100" dist="38100" dir="2700000" algn="tl">
                    <a:srgbClr val="000000"/>
                  </a:outerShdw>
                </a:effectLst>
                <a:latin typeface="Tahoma" pitchFamily="34" charset="0"/>
              </a:defRPr>
            </a:lvl1pPr>
          </a:lstStyle>
          <a:p>
            <a:pPr>
              <a:defRPr/>
            </a:pPr>
            <a:fld id="{7E48E2B4-261A-47D1-856A-1E44D69B5C81}" type="datetime1">
              <a:rPr lang="en-GB"/>
              <a:pPr>
                <a:defRPr/>
              </a:pPr>
              <a:t>16/11/16</a:t>
            </a:fld>
            <a:endParaRPr lang="en-GB"/>
          </a:p>
        </p:txBody>
      </p:sp>
    </p:spTree>
  </p:cSld>
  <p:clrMap bg1="dk2" tx1="lt1" bg2="dk1" tx2="lt2" accent1="accent1" accent2="accent2" accent3="accent3" accent4="accent4" accent5="accent5" accent6="accent6" hlink="hlink" folHlink="folHlink"/>
  <p:sldLayoutIdLst>
    <p:sldLayoutId id="2147524211" r:id="rId1"/>
    <p:sldLayoutId id="2147524212" r:id="rId2"/>
    <p:sldLayoutId id="2147524213" r:id="rId3"/>
    <p:sldLayoutId id="2147524214" r:id="rId4"/>
    <p:sldLayoutId id="2147524215" r:id="rId5"/>
    <p:sldLayoutId id="2147524216" r:id="rId6"/>
    <p:sldLayoutId id="2147524217" r:id="rId7"/>
    <p:sldLayoutId id="2147524218" r:id="rId8"/>
    <p:sldLayoutId id="2147524219" r:id="rId9"/>
    <p:sldLayoutId id="2147524220" r:id="rId10"/>
    <p:sldLayoutId id="214752422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MS PGothic" pitchFamily="34" charset="-128"/>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MS PGothic" pitchFamily="34" charset="-128"/>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MS PGothic" pitchFamily="34" charset="-128"/>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MS PGothic" pitchFamily="34" charset="-128"/>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Times"/>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Times"/>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Times" charset="0"/>
              </a:defRPr>
            </a:lvl1pPr>
          </a:lstStyle>
          <a:p>
            <a:pPr>
              <a:defRPr/>
            </a:pPr>
            <a:fld id="{7E28790F-9AC6-41AA-984D-A51826874663}" type="slidenum">
              <a:rPr lang="en-US"/>
              <a:pPr>
                <a:defRPr/>
              </a:pPr>
              <a:t>‹#›</a:t>
            </a:fld>
            <a:endParaRPr lang="en-US"/>
          </a:p>
        </p:txBody>
      </p:sp>
      <p:grpSp>
        <p:nvGrpSpPr>
          <p:cNvPr id="33799"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grpSp>
      <p:sp>
        <p:nvSpPr>
          <p:cNvPr id="3380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524008" r:id="rId1"/>
  </p:sldLayoutIdLst>
  <p:txStyles>
    <p:titleStyle>
      <a:lvl1pPr algn="ctr" rtl="0" eaLnBrk="0" fontAlgn="base" hangingPunct="0">
        <a:spcBef>
          <a:spcPct val="0"/>
        </a:spcBef>
        <a:spcAft>
          <a:spcPct val="0"/>
        </a:spcAft>
        <a:defRPr sz="4400" b="1">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MS PGothic" pitchFamily="34"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MS PGothic" pitchFamily="34"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MS PGothic" pitchFamily="34"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MS PGothic" pitchFamily="34"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Font typeface="Wingdings" pitchFamily="2" charset="2"/>
        <a:buChar char="Ø"/>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pitchFamily="18" charset="0"/>
                <a:cs typeface="Times New Roman" pitchFamily="18" charset="0"/>
              </a:defRPr>
            </a:lvl1pPr>
          </a:lstStyle>
          <a:p>
            <a:pPr>
              <a:defRPr/>
            </a:pPr>
            <a:fld id="{1E81F14D-7F6B-494B-9F84-D19BC81E3E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222" r:id="rId1"/>
    <p:sldLayoutId id="2147524223" r:id="rId2"/>
    <p:sldLayoutId id="2147524224" r:id="rId3"/>
    <p:sldLayoutId id="2147524225" r:id="rId4"/>
    <p:sldLayoutId id="2147524226" r:id="rId5"/>
    <p:sldLayoutId id="2147524227" r:id="rId6"/>
    <p:sldLayoutId id="2147524228" r:id="rId7"/>
    <p:sldLayoutId id="2147524229" r:id="rId8"/>
    <p:sldLayoutId id="2147524230" r:id="rId9"/>
    <p:sldLayoutId id="2147524231" r:id="rId10"/>
    <p:sldLayoutId id="2147524232"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charset="0"/>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charset="0"/>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charset="0"/>
          <a:cs typeface="Arial"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Arial" pitchFamily="34" charset="0"/>
                <a:ea typeface="ヒラギノ角ゴ Pro W3" charset="-128"/>
              </a:defRPr>
            </a:lvl1pPr>
          </a:lstStyle>
          <a:p>
            <a:pPr>
              <a:defRPr/>
            </a:pPr>
            <a:fld id="{28BAC803-C0B6-4D33-AD82-05B35B69C0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233" r:id="rId1"/>
    <p:sldLayoutId id="2147524234"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pitchFamily="34" charset="0"/>
              </a:defRPr>
            </a:lvl1pPr>
          </a:lstStyle>
          <a:p>
            <a:pPr>
              <a:defRPr/>
            </a:pPr>
            <a:fld id="{C3D5B871-35BD-4A8F-83FF-40249395E348}" type="datetimeFigureOut">
              <a:rPr lang="en-US"/>
              <a:pPr>
                <a:defRPr/>
              </a:pPr>
              <a:t>16/11/16</a:t>
            </a:fld>
            <a:endParaRPr lang="en-US"/>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ＭＳ Ｐゴシック" charset="0"/>
                <a:cs typeface="ＭＳ Ｐゴシック" charset="0"/>
              </a:defRPr>
            </a:lvl1pPr>
          </a:lstStyle>
          <a:p>
            <a:pPr>
              <a:defRPr/>
            </a:pPr>
            <a:endParaRPr lang="en-US"/>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itchFamily="34" charset="0"/>
              </a:defRPr>
            </a:lvl1pPr>
          </a:lstStyle>
          <a:p>
            <a:pPr>
              <a:defRPr/>
            </a:pPr>
            <a:fld id="{DD57B711-6564-4390-B469-96094E9ECA4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235" r:id="rId1"/>
    <p:sldLayoutId id="2147524236" r:id="rId2"/>
    <p:sldLayoutId id="2147524237" r:id="rId3"/>
    <p:sldLayoutId id="2147524238" r:id="rId4"/>
    <p:sldLayoutId id="2147524239" r:id="rId5"/>
    <p:sldLayoutId id="2147524240" r:id="rId6"/>
    <p:sldLayoutId id="2147524241" r:id="rId7"/>
    <p:sldLayoutId id="2147524242" r:id="rId8"/>
    <p:sldLayoutId id="2147524243" r:id="rId9"/>
    <p:sldLayoutId id="2147524244" r:id="rId10"/>
    <p:sldLayoutId id="214752424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smtClean="0">
                <a:solidFill>
                  <a:srgbClr val="000000"/>
                </a:solidFill>
                <a:latin typeface="Arial" pitchFamily="34" charset="0"/>
              </a:defRPr>
            </a:lvl1pPr>
          </a:lstStyle>
          <a:p>
            <a:pPr>
              <a:defRPr/>
            </a:pPr>
            <a:fld id="{C308E65A-CB61-4105-A668-26C899D55DDE}" type="datetimeFigureOut">
              <a:rPr lang="en-US"/>
              <a:pPr>
                <a:defRPr/>
              </a:pPr>
              <a:t>16/11/16</a:t>
            </a:fld>
            <a:endParaRPr lang="en-US"/>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ea typeface="ＭＳ Ｐゴシック" charset="0"/>
                <a:cs typeface="ＭＳ Ｐゴシック"/>
              </a:defRPr>
            </a:lvl1pPr>
          </a:lstStyle>
          <a:p>
            <a:pPr>
              <a:defRPr/>
            </a:pPr>
            <a:endParaRPr lang="en-US"/>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Arial" pitchFamily="34" charset="0"/>
              </a:defRPr>
            </a:lvl1pPr>
          </a:lstStyle>
          <a:p>
            <a:pPr>
              <a:defRPr/>
            </a:pPr>
            <a:fld id="{F6F8DFC1-4484-437E-B5EC-65A152DCF7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246" r:id="rId1"/>
    <p:sldLayoutId id="2147524247" r:id="rId2"/>
    <p:sldLayoutId id="2147524248" r:id="rId3"/>
    <p:sldLayoutId id="2147524249" r:id="rId4"/>
    <p:sldLayoutId id="2147524250" r:id="rId5"/>
    <p:sldLayoutId id="2147524251" r:id="rId6"/>
    <p:sldLayoutId id="2147524252" r:id="rId7"/>
    <p:sldLayoutId id="2147524253" r:id="rId8"/>
    <p:sldLayoutId id="2147524254" r:id="rId9"/>
    <p:sldLayoutId id="2147524255" r:id="rId10"/>
    <p:sldLayoutId id="214752425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vert="horz" wrap="square" lIns="91440" tIns="45720" rIns="91440" bIns="45720" numCol="1" anchor="b" anchorCtr="0" compatLnSpc="1">
            <a:prstTxWarp prst="textNoShape">
              <a:avLst/>
            </a:prstTxWarp>
          </a:bodyPr>
          <a:lstStyle>
            <a:lvl1pPr>
              <a:spcBef>
                <a:spcPct val="50000"/>
              </a:spcBef>
              <a:defRPr sz="1200" b="1" smtClean="0">
                <a:solidFill>
                  <a:srgbClr val="000000"/>
                </a:solidFill>
                <a:latin typeface="Arial" pitchFamily="34" charset="0"/>
              </a:defRPr>
            </a:lvl1pPr>
          </a:lstStyle>
          <a:p>
            <a:pPr>
              <a:defRPr/>
            </a:pPr>
            <a:fld id="{FABB626F-9E13-4483-8775-BE20DFCA9483}" type="datetimeFigureOut">
              <a:rPr lang="en-US"/>
              <a:pPr>
                <a:defRPr/>
              </a:pPr>
              <a:t>16/11/16</a:t>
            </a:fld>
            <a:endParaRPr lang="en-US"/>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vert="horz" wrap="square" lIns="91440" tIns="45720" rIns="91440" bIns="45720" numCol="1" anchor="b" anchorCtr="0" compatLnSpc="1">
            <a:prstTxWarp prst="textNoShape">
              <a:avLst/>
            </a:prstTxWarp>
          </a:bodyPr>
          <a:lstStyle>
            <a:lvl1pPr algn="ctr">
              <a:spcBef>
                <a:spcPct val="50000"/>
              </a:spcBef>
              <a:defRPr sz="1200" b="1">
                <a:solidFill>
                  <a:srgbClr val="000000"/>
                </a:solidFill>
                <a:latin typeface="Arial"/>
                <a:ea typeface="ＭＳ Ｐゴシック" charset="0"/>
                <a:cs typeface="ＭＳ Ｐゴシック" charset="0"/>
              </a:defRPr>
            </a:lvl1pPr>
          </a:lstStyle>
          <a:p>
            <a:pPr>
              <a:defRPr/>
            </a:pPr>
            <a:endParaRPr lang="en-US"/>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b" anchorCtr="0" compatLnSpc="1">
            <a:prstTxWarp prst="textNoShape">
              <a:avLst/>
            </a:prstTxWarp>
          </a:bodyPr>
          <a:lstStyle>
            <a:lvl1pPr algn="r">
              <a:spcBef>
                <a:spcPct val="50000"/>
              </a:spcBef>
              <a:defRPr sz="1200" b="1" smtClean="0">
                <a:solidFill>
                  <a:srgbClr val="000000"/>
                </a:solidFill>
                <a:latin typeface="Arial" pitchFamily="34" charset="0"/>
              </a:defRPr>
            </a:lvl1pPr>
          </a:lstStyle>
          <a:p>
            <a:pPr>
              <a:defRPr/>
            </a:pPr>
            <a:fld id="{6F92991B-B684-47B9-9EEE-02415E370E16}" type="slidenum">
              <a:rPr lang="en-US"/>
              <a:pPr>
                <a:defRPr/>
              </a:pPr>
              <a:t>‹#›</a:t>
            </a:fld>
            <a:endParaRPr lang="en-US"/>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4257" r:id="rId1"/>
    <p:sldLayoutId id="2147524258" r:id="rId2"/>
    <p:sldLayoutId id="2147524259" r:id="rId3"/>
    <p:sldLayoutId id="2147524260" r:id="rId4"/>
    <p:sldLayoutId id="2147524261" r:id="rId5"/>
    <p:sldLayoutId id="2147524262" r:id="rId6"/>
    <p:sldLayoutId id="2147524263" r:id="rId7"/>
    <p:sldLayoutId id="2147524264" r:id="rId8"/>
    <p:sldLayoutId id="2147524265" r:id="rId9"/>
    <p:sldLayoutId id="2147524266" r:id="rId10"/>
    <p:sldLayoutId id="2147524267"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MS PGothic" pitchFamily="34" charset="-128"/>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smtClean="0">
                <a:solidFill>
                  <a:srgbClr val="000000"/>
                </a:solidFill>
                <a:latin typeface="Tahoma" pitchFamily="34" charset="0"/>
              </a:defRPr>
            </a:lvl1pPr>
          </a:lstStyle>
          <a:p>
            <a:pPr>
              <a:defRPr/>
            </a:pPr>
            <a:fld id="{C231B0F1-F4AF-4459-9156-A285B6784AC5}" type="datetimeFigureOut">
              <a:rPr lang="en-US"/>
              <a:pPr>
                <a:defRPr/>
              </a:pPr>
              <a:t>16/11/16</a:t>
            </a:fld>
            <a:endParaRPr lang="en-US"/>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ea typeface="ＭＳ Ｐゴシック" charset="0"/>
                <a:cs typeface="ＭＳ Ｐゴシック"/>
              </a:defRPr>
            </a:lvl1pPr>
          </a:lstStyle>
          <a:p>
            <a:pPr>
              <a:defRPr/>
            </a:pPr>
            <a:endParaRPr lang="en-US"/>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ahoma" pitchFamily="34" charset="0"/>
              </a:defRPr>
            </a:lvl1pPr>
          </a:lstStyle>
          <a:p>
            <a:pPr>
              <a:defRPr/>
            </a:pPr>
            <a:fld id="{C7987F67-30F5-481D-BC97-6780023CC9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268" r:id="rId1"/>
    <p:sldLayoutId id="2147524269" r:id="rId2"/>
    <p:sldLayoutId id="2147524270" r:id="rId3"/>
    <p:sldLayoutId id="2147524271" r:id="rId4"/>
    <p:sldLayoutId id="2147524272" r:id="rId5"/>
    <p:sldLayoutId id="2147524273" r:id="rId6"/>
    <p:sldLayoutId id="2147524274" r:id="rId7"/>
    <p:sldLayoutId id="2147524275" r:id="rId8"/>
    <p:sldLayoutId id="2147524276" r:id="rId9"/>
    <p:sldLayoutId id="2147524277" r:id="rId10"/>
    <p:sldLayoutId id="2147524278"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524010" r:id="rId1"/>
  </p:sldLayoutIdLst>
  <p:txStyles>
    <p:titleStyle>
      <a:lvl1pPr algn="ctr" rtl="0" eaLnBrk="0" fontAlgn="base" hangingPunct="0">
        <a:spcBef>
          <a:spcPct val="0"/>
        </a:spcBef>
        <a:spcAft>
          <a:spcPct val="0"/>
        </a:spcAft>
        <a:defRPr sz="4400" kern="1200">
          <a:solidFill>
            <a:srgbClr val="FFFFFF"/>
          </a:solidFill>
          <a:latin typeface="Arial"/>
          <a:ea typeface="ヒラギノ角ゴ Pro W3" pitchFamily="-1" charset="-128"/>
          <a:cs typeface="Arial"/>
        </a:defRPr>
      </a:lvl1pPr>
      <a:lvl2pPr algn="ctr" rtl="0" eaLnBrk="0" fontAlgn="base" hangingPunct="0">
        <a:spcBef>
          <a:spcPct val="0"/>
        </a:spcBef>
        <a:spcAft>
          <a:spcPct val="0"/>
        </a:spcAft>
        <a:defRPr sz="4400">
          <a:solidFill>
            <a:srgbClr val="FFFFFF"/>
          </a:solidFill>
          <a:latin typeface="Arial" pitchFamily="-1" charset="0"/>
          <a:ea typeface="ヒラギノ角ゴ Pro W3" pitchFamily="-1" charset="-128"/>
          <a:cs typeface="Arial" pitchFamily="34" charset="0"/>
        </a:defRPr>
      </a:lvl2pPr>
      <a:lvl3pPr algn="ctr" rtl="0" eaLnBrk="0" fontAlgn="base" hangingPunct="0">
        <a:spcBef>
          <a:spcPct val="0"/>
        </a:spcBef>
        <a:spcAft>
          <a:spcPct val="0"/>
        </a:spcAft>
        <a:defRPr sz="4400">
          <a:solidFill>
            <a:srgbClr val="FFFFFF"/>
          </a:solidFill>
          <a:latin typeface="Arial" pitchFamily="-1" charset="0"/>
          <a:ea typeface="ヒラギノ角ゴ Pro W3" pitchFamily="-1" charset="-128"/>
          <a:cs typeface="Arial" pitchFamily="34" charset="0"/>
        </a:defRPr>
      </a:lvl3pPr>
      <a:lvl4pPr algn="ctr" rtl="0" eaLnBrk="0" fontAlgn="base" hangingPunct="0">
        <a:spcBef>
          <a:spcPct val="0"/>
        </a:spcBef>
        <a:spcAft>
          <a:spcPct val="0"/>
        </a:spcAft>
        <a:defRPr sz="4400">
          <a:solidFill>
            <a:srgbClr val="FFFFFF"/>
          </a:solidFill>
          <a:latin typeface="Arial" pitchFamily="-1" charset="0"/>
          <a:ea typeface="ヒラギノ角ゴ Pro W3" pitchFamily="-1" charset="-128"/>
          <a:cs typeface="Arial" pitchFamily="34" charset="0"/>
        </a:defRPr>
      </a:lvl4pPr>
      <a:lvl5pPr algn="ctr" rtl="0" eaLnBrk="0" fontAlgn="base" hangingPunct="0">
        <a:spcBef>
          <a:spcPct val="0"/>
        </a:spcBef>
        <a:spcAft>
          <a:spcPct val="0"/>
        </a:spcAft>
        <a:defRPr sz="4400">
          <a:solidFill>
            <a:srgbClr val="FFFFFF"/>
          </a:solidFill>
          <a:latin typeface="Arial" pitchFamily="-1" charset="0"/>
          <a:ea typeface="ヒラギノ角ゴ Pro W3" pitchFamily="-1" charset="-128"/>
          <a:cs typeface="Arial" pitchFamily="34" charset="0"/>
        </a:defRPr>
      </a:lvl5pPr>
      <a:lvl6pPr marL="457200" algn="ctr" rtl="0" fontAlgn="base">
        <a:spcBef>
          <a:spcPct val="0"/>
        </a:spcBef>
        <a:spcAft>
          <a:spcPct val="0"/>
        </a:spcAft>
        <a:defRPr sz="4400">
          <a:solidFill>
            <a:srgbClr val="FFFFFF"/>
          </a:solidFill>
          <a:latin typeface="Arial" pitchFamily="-1" charset="0"/>
          <a:ea typeface="ヒラギノ角ゴ Pro W3" pitchFamily="-1" charset="-128"/>
        </a:defRPr>
      </a:lvl6pPr>
      <a:lvl7pPr marL="914400" algn="ctr" rtl="0" fontAlgn="base">
        <a:spcBef>
          <a:spcPct val="0"/>
        </a:spcBef>
        <a:spcAft>
          <a:spcPct val="0"/>
        </a:spcAft>
        <a:defRPr sz="4400">
          <a:solidFill>
            <a:srgbClr val="FFFFFF"/>
          </a:solidFill>
          <a:latin typeface="Arial" pitchFamily="-1" charset="0"/>
          <a:ea typeface="ヒラギノ角ゴ Pro W3" pitchFamily="-1" charset="-128"/>
        </a:defRPr>
      </a:lvl7pPr>
      <a:lvl8pPr marL="1371600" algn="ctr" rtl="0" fontAlgn="base">
        <a:spcBef>
          <a:spcPct val="0"/>
        </a:spcBef>
        <a:spcAft>
          <a:spcPct val="0"/>
        </a:spcAft>
        <a:defRPr sz="4400">
          <a:solidFill>
            <a:srgbClr val="FFFFFF"/>
          </a:solidFill>
          <a:latin typeface="Arial" pitchFamily="-1" charset="0"/>
          <a:ea typeface="ヒラギノ角ゴ Pro W3" pitchFamily="-1" charset="-128"/>
        </a:defRPr>
      </a:lvl8pPr>
      <a:lvl9pPr marL="1828800" algn="ctr" rtl="0" fontAlgn="base">
        <a:spcBef>
          <a:spcPct val="0"/>
        </a:spcBef>
        <a:spcAft>
          <a:spcPct val="0"/>
        </a:spcAft>
        <a:defRPr sz="4400">
          <a:solidFill>
            <a:srgbClr val="FFFFFF"/>
          </a:solidFill>
          <a:latin typeface="Arial" pitchFamily="-1" charset="0"/>
          <a:ea typeface="ヒラギノ角ゴ Pro W3" pitchFamily="-1" charset="-128"/>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FFFFFF"/>
          </a:solidFill>
          <a:latin typeface="Arial"/>
          <a:ea typeface="ヒラギノ角ゴ Pro W3" pitchFamily="-1" charset="-128"/>
          <a:cs typeface="Arial"/>
        </a:defRPr>
      </a:lvl1pPr>
      <a:lvl2pPr marL="742950" indent="-285750" algn="l" rtl="0" eaLnBrk="0" fontAlgn="base" hangingPunct="0">
        <a:spcBef>
          <a:spcPct val="20000"/>
        </a:spcBef>
        <a:spcAft>
          <a:spcPct val="0"/>
        </a:spcAft>
        <a:buFont typeface="Arial" pitchFamily="34" charset="0"/>
        <a:buChar char="–"/>
        <a:defRPr sz="2800" kern="1200">
          <a:solidFill>
            <a:srgbClr val="FFFFFF"/>
          </a:solidFill>
          <a:latin typeface="Arial"/>
          <a:ea typeface="ヒラギノ角ゴ Pro W3" pitchFamily="-1" charset="-128"/>
          <a:cs typeface="Arial"/>
        </a:defRPr>
      </a:lvl2pPr>
      <a:lvl3pPr marL="1143000" indent="-228600" algn="l" rtl="0" eaLnBrk="0" fontAlgn="base" hangingPunct="0">
        <a:spcBef>
          <a:spcPct val="20000"/>
        </a:spcBef>
        <a:spcAft>
          <a:spcPct val="0"/>
        </a:spcAft>
        <a:buFont typeface="Arial" pitchFamily="34" charset="0"/>
        <a:buChar char="•"/>
        <a:defRPr sz="2400" kern="1200">
          <a:solidFill>
            <a:srgbClr val="FFFFFF"/>
          </a:solidFill>
          <a:latin typeface="Arial"/>
          <a:ea typeface="ヒラギノ角ゴ Pro W3" pitchFamily="-1" charset="-128"/>
          <a:cs typeface="Arial"/>
        </a:defRPr>
      </a:lvl3pPr>
      <a:lvl4pPr marL="16002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ヒラギノ角ゴ Pro W3" pitchFamily="-1" charset="-128"/>
          <a:cs typeface="Arial"/>
        </a:defRPr>
      </a:lvl4pPr>
      <a:lvl5pPr marL="2057400" indent="-228600" algn="l" rtl="0" eaLnBrk="0" fontAlgn="base" hangingPunct="0">
        <a:spcBef>
          <a:spcPct val="20000"/>
        </a:spcBef>
        <a:spcAft>
          <a:spcPct val="0"/>
        </a:spcAft>
        <a:buFont typeface="Arial" pitchFamily="34" charset="0"/>
        <a:buChar char="»"/>
        <a:defRPr sz="2000" kern="1200">
          <a:solidFill>
            <a:srgbClr val="FFFFFF"/>
          </a:solidFill>
          <a:latin typeface="Arial"/>
          <a:ea typeface="ヒラギノ角ゴ Pro W3" pitchFamily="-1"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a:defRPr/>
            </a:pPr>
            <a:fld id="{010732DD-8DCC-41B3-B07A-9E0B56951A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3895" r:id="rId1"/>
    <p:sldLayoutId id="2147523896" r:id="rId2"/>
    <p:sldLayoutId id="2147523897" r:id="rId3"/>
    <p:sldLayoutId id="2147523898" r:id="rId4"/>
    <p:sldLayoutId id="2147523899" r:id="rId5"/>
    <p:sldLayoutId id="2147523900" r:id="rId6"/>
    <p:sldLayoutId id="2147523901" r:id="rId7"/>
    <p:sldLayoutId id="2147523902" r:id="rId8"/>
    <p:sldLayoutId id="2147523903" r:id="rId9"/>
    <p:sldLayoutId id="2147523904" r:id="rId10"/>
    <p:sldLayoutId id="2147523905" r:id="rId11"/>
    <p:sldLayoutId id="2147523906" r:id="rId12"/>
    <p:sldLayoutId id="21475239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1143000" cy="6856413"/>
            <a:chOff x="0" y="0"/>
            <a:chExt cx="720" cy="4319"/>
          </a:xfrm>
        </p:grpSpPr>
        <p:sp>
          <p:nvSpPr>
            <p:cNvPr id="615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pitchFamily="18" charset="0"/>
                <a:cs typeface="Times New Roman" pitchFamily="18" charset="0"/>
              </a:endParaRPr>
            </a:p>
          </p:txBody>
        </p:sp>
        <p:sp>
          <p:nvSpPr>
            <p:cNvPr id="615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pitchFamily="18" charset="0"/>
                <a:cs typeface="Times New Roman" pitchFamily="18" charset="0"/>
              </a:endParaRPr>
            </a:p>
          </p:txBody>
        </p:sp>
        <p:sp>
          <p:nvSpPr>
            <p:cNvPr id="6154" name="Picture 5"/>
            <p:cNvSpPr>
              <a:spLocks noChangeArrowheads="1"/>
            </p:cNvSpPr>
            <p:nvPr/>
          </p:nvSpPr>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grpSp>
      <p:sp>
        <p:nvSpPr>
          <p:cNvPr id="614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smtClean="0">
                <a:solidFill>
                  <a:srgbClr val="EAEAEA"/>
                </a:solidFill>
                <a:latin typeface="Times New Roman" pitchFamily="18" charset="0"/>
                <a:cs typeface="Times New Roman" pitchFamily="18" charset="0"/>
              </a:defRPr>
            </a:lvl1pPr>
          </a:lstStyle>
          <a:p>
            <a:pPr>
              <a:defRPr/>
            </a:pPr>
            <a:fld id="{9824BF98-EC64-4C0E-BD54-DAF4499332B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4011" r:id="rId1"/>
    <p:sldLayoutId id="2147524012" r:id="rId2"/>
    <p:sldLayoutId id="2147524013" r:id="rId3"/>
    <p:sldLayoutId id="2147524014" r:id="rId4"/>
    <p:sldLayoutId id="2147524015" r:id="rId5"/>
    <p:sldLayoutId id="2147524016" r:id="rId6"/>
    <p:sldLayoutId id="2147524017" r:id="rId7"/>
    <p:sldLayoutId id="2147524018" r:id="rId8"/>
    <p:sldLayoutId id="2147524019" r:id="rId9"/>
    <p:sldLayoutId id="2147524020" r:id="rId10"/>
    <p:sldLayoutId id="2147524021"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charset="0"/>
        </a:defRPr>
      </a:lvl2pPr>
      <a:lvl3pPr algn="l"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charset="0"/>
        </a:defRPr>
      </a:lvl3pPr>
      <a:lvl4pPr algn="l"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charset="0"/>
        </a:defRPr>
      </a:lvl4pPr>
      <a:lvl5pPr algn="l"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itchFamily="34" charset="0"/>
                <a:cs typeface="Times New Roman" pitchFamily="18" charset="0"/>
              </a:defRPr>
            </a:lvl1pPr>
          </a:lstStyle>
          <a:p>
            <a:pPr>
              <a:defRPr/>
            </a:pPr>
            <a:fld id="{768A0F68-80A6-4203-B41A-A85C0BA15D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022" r:id="rId1"/>
    <p:sldLayoutId id="2147524023" r:id="rId2"/>
    <p:sldLayoutId id="2147524024" r:id="rId3"/>
    <p:sldLayoutId id="2147524025" r:id="rId4"/>
    <p:sldLayoutId id="2147524026" r:id="rId5"/>
    <p:sldLayoutId id="2147524027" r:id="rId6"/>
    <p:sldLayoutId id="2147524028" r:id="rId7"/>
    <p:sldLayoutId id="2147524029" r:id="rId8"/>
    <p:sldLayoutId id="2147524030" r:id="rId9"/>
    <p:sldLayoutId id="2147524031" r:id="rId10"/>
    <p:sldLayoutId id="2147524032" r:id="rId11"/>
    <p:sldLayoutId id="2147524033" r:id="rId12"/>
    <p:sldLayoutId id="2147524034"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charset="0"/>
                <a:cs typeface="Times New Roman" pitchFamily="18" charset="0"/>
              </a:defRPr>
            </a:lvl1pPr>
          </a:lstStyle>
          <a:p>
            <a:pPr>
              <a:defRPr/>
            </a:pPr>
            <a:fld id="{F487958C-FC63-43C6-8D05-6538471D99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3908" r:id="rId1"/>
    <p:sldLayoutId id="2147523909" r:id="rId2"/>
    <p:sldLayoutId id="2147523910" r:id="rId3"/>
    <p:sldLayoutId id="2147523911" r:id="rId4"/>
    <p:sldLayoutId id="2147523912" r:id="rId5"/>
    <p:sldLayoutId id="2147523913" r:id="rId6"/>
    <p:sldLayoutId id="2147523914" r:id="rId7"/>
    <p:sldLayoutId id="2147523915" r:id="rId8"/>
    <p:sldLayoutId id="2147523916" r:id="rId9"/>
    <p:sldLayoutId id="2147523917" r:id="rId10"/>
    <p:sldLayoutId id="214752391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Arial" pitchFamily="34" charset="0"/>
              </a:defRPr>
            </a:lvl1pPr>
          </a:lstStyle>
          <a:p>
            <a:pPr>
              <a:defRPr/>
            </a:pPr>
            <a:fld id="{33EBD05C-5D52-47D9-8160-323BB1C72E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4035" r:id="rId1"/>
    <p:sldLayoutId id="2147524036" r:id="rId2"/>
    <p:sldLayoutId id="2147524037" r:id="rId3"/>
    <p:sldLayoutId id="2147524038" r:id="rId4"/>
    <p:sldLayoutId id="2147524039" r:id="rId5"/>
    <p:sldLayoutId id="2147524040" r:id="rId6"/>
    <p:sldLayoutId id="2147524041" r:id="rId7"/>
    <p:sldLayoutId id="2147524042" r:id="rId8"/>
    <p:sldLayoutId id="2147524043" r:id="rId9"/>
    <p:sldLayoutId id="2147524044" r:id="rId10"/>
    <p:sldLayoutId id="214752404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8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8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8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84.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8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88.xml"/><Relationship Id="rId3" Type="http://schemas.openxmlformats.org/officeDocument/2006/relationships/image" Target="../media/image64.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89.xml"/><Relationship Id="rId3" Type="http://schemas.openxmlformats.org/officeDocument/2006/relationships/image" Target="../media/image8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90.xml"/><Relationship Id="rId3" Type="http://schemas.openxmlformats.org/officeDocument/2006/relationships/image" Target="../media/image8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91.xml"/><Relationship Id="rId3" Type="http://schemas.openxmlformats.org/officeDocument/2006/relationships/image" Target="../media/image8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92.xml"/><Relationship Id="rId3" Type="http://schemas.openxmlformats.org/officeDocument/2006/relationships/image" Target="../media/image89.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52.xml"/><Relationship Id="rId4" Type="http://schemas.openxmlformats.org/officeDocument/2006/relationships/oleObject" Target="../embeddings/oleObject2.bin"/><Relationship Id="rId5" Type="http://schemas.openxmlformats.org/officeDocument/2006/relationships/oleObject" Target="../embeddings/Microsoft_Word_97_-_2004_Document2.doc"/><Relationship Id="rId6" Type="http://schemas.openxmlformats.org/officeDocument/2006/relationships/image" Target="../media/image90.wmf"/><Relationship Id="rId1" Type="http://schemas.openxmlformats.org/officeDocument/2006/relationships/themeOverride" Target="../theme/themeOverride2.xml"/><Relationship Id="rId2" Type="http://schemas.openxmlformats.org/officeDocument/2006/relationships/vmlDrawing" Target="../drawings/vmlDrawing2.v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9.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1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26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1.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2.jpeg"/></Relationships>
</file>

<file path=ppt/slides/_rels/slide119.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27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20.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27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96.xml"/><Relationship Id="rId3" Type="http://schemas.openxmlformats.org/officeDocument/2006/relationships/image" Target="../media/image93.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97.xml"/><Relationship Id="rId3" Type="http://schemas.openxmlformats.org/officeDocument/2006/relationships/image" Target="../media/image94.png"/></Relationships>
</file>

<file path=ppt/slides/_rels/slide123.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105.xml"/><Relationship Id="rId2" Type="http://schemas.openxmlformats.org/officeDocument/2006/relationships/notesSlide" Target="../notesSlides/notesSlide9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99.xml"/><Relationship Id="rId3" Type="http://schemas.openxmlformats.org/officeDocument/2006/relationships/image" Target="../media/image9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00.xml"/><Relationship Id="rId3" Type="http://schemas.openxmlformats.org/officeDocument/2006/relationships/image" Target="../media/image96.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01.xml"/><Relationship Id="rId3" Type="http://schemas.openxmlformats.org/officeDocument/2006/relationships/image" Target="../media/image96.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02.xml"/><Relationship Id="rId3" Type="http://schemas.openxmlformats.org/officeDocument/2006/relationships/image" Target="../media/image94.png"/></Relationships>
</file>

<file path=ppt/slides/_rels/slide128.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285.xml"/></Relationships>
</file>

<file path=ppt/slides/_rels/slide129.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28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285.xml"/></Relationships>
</file>

<file path=ppt/slides/_rels/slide131.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285.xml"/></Relationships>
</file>

<file path=ppt/slides/_rels/slide132.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285.xml"/></Relationships>
</file>

<file path=ppt/slides/_rels/slide133.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291.xml"/></Relationships>
</file>

<file path=ppt/slides/_rels/slide134.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28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03.xml"/><Relationship Id="rId3" Type="http://schemas.openxmlformats.org/officeDocument/2006/relationships/image" Target="../media/image9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04.xml"/><Relationship Id="rId3" Type="http://schemas.openxmlformats.org/officeDocument/2006/relationships/image" Target="../media/image98.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05.xml"/><Relationship Id="rId3" Type="http://schemas.openxmlformats.org/officeDocument/2006/relationships/image" Target="../media/image99.jpeg"/></Relationships>
</file>

<file path=ppt/slides/_rels/slide13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1" Type="http://schemas.openxmlformats.org/officeDocument/2006/relationships/slideLayout" Target="../slideLayouts/slideLayout239.xml"/><Relationship Id="rId2" Type="http://schemas.openxmlformats.org/officeDocument/2006/relationships/notesSlide" Target="../notesSlides/notesSlide10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4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 Type="http://schemas.openxmlformats.org/officeDocument/2006/relationships/slideLayout" Target="../slideLayouts/slideLayout239.xml"/><Relationship Id="rId2" Type="http://schemas.openxmlformats.org/officeDocument/2006/relationships/notesSlide" Target="../notesSlides/notesSlide10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239.xml"/><Relationship Id="rId2" Type="http://schemas.openxmlformats.org/officeDocument/2006/relationships/notesSlide" Target="../notesSlides/notesSlide10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1" Type="http://schemas.openxmlformats.org/officeDocument/2006/relationships/slideLayout" Target="../slideLayouts/slideLayout239.xml"/><Relationship Id="rId2" Type="http://schemas.openxmlformats.org/officeDocument/2006/relationships/notesSlide" Target="../notesSlides/notesSlide109.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239.xml"/><Relationship Id="rId2" Type="http://schemas.openxmlformats.org/officeDocument/2006/relationships/notesSlide" Target="../notesSlides/notesSlide110.xml"/></Relationships>
</file>

<file path=ppt/slides/_rels/slide144.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1" Type="http://schemas.openxmlformats.org/officeDocument/2006/relationships/slideLayout" Target="../slideLayouts/slideLayout239.xml"/><Relationship Id="rId2" Type="http://schemas.openxmlformats.org/officeDocument/2006/relationships/notesSlide" Target="../notesSlides/notesSlide11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3.png"/><Relationship Id="rId5" Type="http://schemas.openxmlformats.org/officeDocument/2006/relationships/image" Target="../media/image124.png"/><Relationship Id="rId1" Type="http://schemas.openxmlformats.org/officeDocument/2006/relationships/slideLayout" Target="../slideLayouts/slideLayout239.xml"/><Relationship Id="rId2" Type="http://schemas.openxmlformats.org/officeDocument/2006/relationships/notesSlide" Target="../notesSlides/notesSlide1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4.png"/><Relationship Id="rId5" Type="http://schemas.openxmlformats.org/officeDocument/2006/relationships/image" Target="../media/image123.png"/><Relationship Id="rId1" Type="http://schemas.openxmlformats.org/officeDocument/2006/relationships/slideLayout" Target="../slideLayouts/slideLayout239.xml"/><Relationship Id="rId2" Type="http://schemas.openxmlformats.org/officeDocument/2006/relationships/notesSlide" Target="../notesSlides/notesSlide1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239.xml"/><Relationship Id="rId2" Type="http://schemas.openxmlformats.org/officeDocument/2006/relationships/notesSlide" Target="../notesSlides/notesSlide114.xml"/></Relationships>
</file>

<file path=ppt/slides/_rels/slide148.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1" Type="http://schemas.openxmlformats.org/officeDocument/2006/relationships/slideLayout" Target="../slideLayouts/slideLayout239.xml"/><Relationship Id="rId2" Type="http://schemas.openxmlformats.org/officeDocument/2006/relationships/notesSlide" Target="../notesSlides/notesSlide11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16.xml"/><Relationship Id="rId3" Type="http://schemas.openxmlformats.org/officeDocument/2006/relationships/image" Target="../media/image1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17.xml"/><Relationship Id="rId3" Type="http://schemas.openxmlformats.org/officeDocument/2006/relationships/image" Target="../media/image134.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18.xml"/><Relationship Id="rId3" Type="http://schemas.openxmlformats.org/officeDocument/2006/relationships/image" Target="../media/image13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image" Target="../media/image8.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119.xml"/><Relationship Id="rId3" Type="http://schemas.openxmlformats.org/officeDocument/2006/relationships/image" Target="../media/image9.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20.xml"/><Relationship Id="rId3" Type="http://schemas.openxmlformats.org/officeDocument/2006/relationships/image" Target="../media/image13.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21.xml"/><Relationship Id="rId3" Type="http://schemas.openxmlformats.org/officeDocument/2006/relationships/image" Target="../media/image136.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22.xml"/><Relationship Id="rId3" Type="http://schemas.openxmlformats.org/officeDocument/2006/relationships/image" Target="../media/image135.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23.xml"/><Relationship Id="rId3" Type="http://schemas.openxmlformats.org/officeDocument/2006/relationships/image" Target="../media/image12.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notesSlide" Target="../notesSlides/notesSlide124.xml"/><Relationship Id="rId3" Type="http://schemas.openxmlformats.org/officeDocument/2006/relationships/image" Target="../media/image9.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10.xml"/><Relationship Id="rId2" Type="http://schemas.openxmlformats.org/officeDocument/2006/relationships/image" Target="../media/image13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10.xml"/><Relationship Id="rId2" Type="http://schemas.openxmlformats.org/officeDocument/2006/relationships/image" Target="../media/image138.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notesSlide" Target="../notesSlides/notesSlide125.xml"/><Relationship Id="rId3" Type="http://schemas.openxmlformats.org/officeDocument/2006/relationships/image" Target="../media/image9.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21.xml"/><Relationship Id="rId2" Type="http://schemas.openxmlformats.org/officeDocument/2006/relationships/image" Target="../media/image139.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26.xml"/><Relationship Id="rId3" Type="http://schemas.openxmlformats.org/officeDocument/2006/relationships/image" Target="../media/image13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27.xml"/><Relationship Id="rId3" Type="http://schemas.openxmlformats.org/officeDocument/2006/relationships/image" Target="../media/image140.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notesSlide" Target="../notesSlides/notesSlide128.xml"/><Relationship Id="rId3" Type="http://schemas.openxmlformats.org/officeDocument/2006/relationships/image" Target="../media/image9.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29.xml"/><Relationship Id="rId3" Type="http://schemas.openxmlformats.org/officeDocument/2006/relationships/image" Target="../media/image141.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30.xml"/><Relationship Id="rId3" Type="http://schemas.openxmlformats.org/officeDocument/2006/relationships/image" Target="../media/image142.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31.xml"/><Relationship Id="rId3" Type="http://schemas.openxmlformats.org/officeDocument/2006/relationships/image" Target="../media/image143.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32.xml"/><Relationship Id="rId3" Type="http://schemas.openxmlformats.org/officeDocument/2006/relationships/image" Target="../media/image14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4.xml"/><Relationship Id="rId4" Type="http://schemas.openxmlformats.org/officeDocument/2006/relationships/notesSlide" Target="../notesSlides/notesSlide14.xml"/><Relationship Id="rId5" Type="http://schemas.openxmlformats.org/officeDocument/2006/relationships/image" Target="../media/image17.png"/><Relationship Id="rId1" Type="http://schemas.microsoft.com/office/2007/relationships/media" Target="file:///C:\Documents%20and%20Settings\Augustin\My%20Documents\Powerpoint\2005%20NT%20Survey%20Ephesians%20Presentation\Music\Photo%20Album.mp3" TargetMode="External"/><Relationship Id="rId2" Type="http://schemas.openxmlformats.org/officeDocument/2006/relationships/audio" Target="file:///C:\Documents%20and%20Settings\Augustin\My%20Documents\Powerpoint\2005%20NT%20Survey%20Ephesians%20Presentation\Music\Photo%20Album.mp3"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33.xml"/><Relationship Id="rId3" Type="http://schemas.openxmlformats.org/officeDocument/2006/relationships/image" Target="../media/image145.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34.xml"/><Relationship Id="rId3" Type="http://schemas.openxmlformats.org/officeDocument/2006/relationships/image" Target="../media/image146.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35.xml"/><Relationship Id="rId3" Type="http://schemas.openxmlformats.org/officeDocument/2006/relationships/image" Target="../media/image147.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36.xml"/><Relationship Id="rId3" Type="http://schemas.openxmlformats.org/officeDocument/2006/relationships/image" Target="../media/image148.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37.xml"/><Relationship Id="rId3" Type="http://schemas.openxmlformats.org/officeDocument/2006/relationships/image" Target="../media/image149.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38.xml"/><Relationship Id="rId3" Type="http://schemas.openxmlformats.org/officeDocument/2006/relationships/image" Target="../media/image150.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39.xml"/><Relationship Id="rId3" Type="http://schemas.openxmlformats.org/officeDocument/2006/relationships/image" Target="../media/image151.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40.xml"/><Relationship Id="rId3" Type="http://schemas.openxmlformats.org/officeDocument/2006/relationships/image" Target="../media/image135.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41.xml"/><Relationship Id="rId3" Type="http://schemas.openxmlformats.org/officeDocument/2006/relationships/image" Target="../media/image152.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notesSlide" Target="../notesSlides/notesSlide142.xml"/><Relationship Id="rId3"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43.xml"/><Relationship Id="rId3" Type="http://schemas.openxmlformats.org/officeDocument/2006/relationships/image" Target="../media/image153.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44.xml"/><Relationship Id="rId3" Type="http://schemas.openxmlformats.org/officeDocument/2006/relationships/image" Target="../media/image154.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notesSlide" Target="../notesSlides/notesSlide145.xml"/><Relationship Id="rId3" Type="http://schemas.openxmlformats.org/officeDocument/2006/relationships/image" Target="../media/image155.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46.xml"/><Relationship Id="rId3" Type="http://schemas.openxmlformats.org/officeDocument/2006/relationships/image" Target="../media/image156.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notesSlide" Target="../notesSlides/notesSlide147.xml"/><Relationship Id="rId3" Type="http://schemas.openxmlformats.org/officeDocument/2006/relationships/image" Target="../media/image9.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48.xml"/><Relationship Id="rId3" Type="http://schemas.openxmlformats.org/officeDocument/2006/relationships/image" Target="../media/image157.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49.xml"/><Relationship Id="rId3" Type="http://schemas.openxmlformats.org/officeDocument/2006/relationships/image" Target="../media/image158.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48.xml"/><Relationship Id="rId2" Type="http://schemas.openxmlformats.org/officeDocument/2006/relationships/image" Target="../media/image159.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notesSlide" Target="../notesSlides/notesSlide150.xml"/><Relationship Id="rId3" Type="http://schemas.openxmlformats.org/officeDocument/2006/relationships/image" Target="../media/image9.jpeg"/></Relationships>
</file>

<file path=ppt/slides/_rels/slide189.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239.xml"/><Relationship Id="rId2" Type="http://schemas.openxmlformats.org/officeDocument/2006/relationships/notesSlide" Target="../notesSlides/notesSlide1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52.xml"/><Relationship Id="rId3" Type="http://schemas.openxmlformats.org/officeDocument/2006/relationships/image" Target="../media/image162.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53.xml"/><Relationship Id="rId3" Type="http://schemas.openxmlformats.org/officeDocument/2006/relationships/image" Target="../media/image135.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54.xml"/><Relationship Id="rId2" Type="http://schemas.openxmlformats.org/officeDocument/2006/relationships/image" Target="../media/image163.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14.xml"/><Relationship Id="rId2" Type="http://schemas.openxmlformats.org/officeDocument/2006/relationships/notesSlide" Target="../notesSlides/notesSlide154.xml"/><Relationship Id="rId3" Type="http://schemas.openxmlformats.org/officeDocument/2006/relationships/image" Target="../media/image9.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10.xml"/><Relationship Id="rId2" Type="http://schemas.openxmlformats.org/officeDocument/2006/relationships/image" Target="../media/image164.jpeg"/><Relationship Id="rId3" Type="http://schemas.openxmlformats.org/officeDocument/2006/relationships/image" Target="../media/image165.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01.xml"/><Relationship Id="rId2" Type="http://schemas.openxmlformats.org/officeDocument/2006/relationships/notesSlide" Target="../notesSlides/notesSlide155.xml"/><Relationship Id="rId3" Type="http://schemas.openxmlformats.org/officeDocument/2006/relationships/image" Target="../media/image9.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01.xml"/><Relationship Id="rId2" Type="http://schemas.openxmlformats.org/officeDocument/2006/relationships/notesSlide" Target="../notesSlides/notesSlide156.xml"/><Relationship Id="rId3" Type="http://schemas.openxmlformats.org/officeDocument/2006/relationships/image" Target="../media/image9.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01.xml"/><Relationship Id="rId2" Type="http://schemas.openxmlformats.org/officeDocument/2006/relationships/notesSlide" Target="../notesSlides/notesSlide157.xml"/><Relationship Id="rId3" Type="http://schemas.openxmlformats.org/officeDocument/2006/relationships/image" Target="../media/image9.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01.xml"/><Relationship Id="rId2" Type="http://schemas.openxmlformats.org/officeDocument/2006/relationships/notesSlide" Target="../notesSlides/notesSlide158.xml"/><Relationship Id="rId3" Type="http://schemas.openxmlformats.org/officeDocument/2006/relationships/image" Target="../media/image9.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01.xml"/><Relationship Id="rId2" Type="http://schemas.openxmlformats.org/officeDocument/2006/relationships/notesSlide" Target="../notesSlides/notesSlide159.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60.xml"/><Relationship Id="rId3" Type="http://schemas.openxmlformats.org/officeDocument/2006/relationships/image" Target="../media/image166.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57.xml"/><Relationship Id="rId2" Type="http://schemas.openxmlformats.org/officeDocument/2006/relationships/notesSlide" Target="../notesSlides/notesSlide161.xml"/><Relationship Id="rId3" Type="http://schemas.openxmlformats.org/officeDocument/2006/relationships/image" Target="../media/image167.jpeg"/></Relationships>
</file>

<file path=ppt/slides/_rels/slide202.xml.rels><?xml version="1.0" encoding="UTF-8" standalone="yes"?>
<Relationships xmlns="http://schemas.openxmlformats.org/package/2006/relationships"><Relationship Id="rId3" Type="http://schemas.openxmlformats.org/officeDocument/2006/relationships/image" Target="../media/image168.jpeg"/><Relationship Id="rId4" Type="http://schemas.openxmlformats.org/officeDocument/2006/relationships/image" Target="../media/image169.jpeg"/><Relationship Id="rId5" Type="http://schemas.openxmlformats.org/officeDocument/2006/relationships/image" Target="../media/image170.jpeg"/><Relationship Id="rId6" Type="http://schemas.openxmlformats.org/officeDocument/2006/relationships/image" Target="../media/image171.jpeg"/><Relationship Id="rId1" Type="http://schemas.openxmlformats.org/officeDocument/2006/relationships/slideLayout" Target="../slideLayouts/slideLayout370.xml"/><Relationship Id="rId2" Type="http://schemas.openxmlformats.org/officeDocument/2006/relationships/notesSlide" Target="../notesSlides/notesSlide16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63.xml"/><Relationship Id="rId3" Type="http://schemas.openxmlformats.org/officeDocument/2006/relationships/image" Target="../media/image172.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78.xml"/><Relationship Id="rId2" Type="http://schemas.openxmlformats.org/officeDocument/2006/relationships/notesSlide" Target="../notesSlides/notesSlide16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89.xml"/><Relationship Id="rId2" Type="http://schemas.openxmlformats.org/officeDocument/2006/relationships/notesSlide" Target="../notesSlides/notesSlide16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66.xml"/><Relationship Id="rId3" Type="http://schemas.openxmlformats.org/officeDocument/2006/relationships/image" Target="../media/image173.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67.xml"/><Relationship Id="rId3" Type="http://schemas.openxmlformats.org/officeDocument/2006/relationships/image" Target="../media/image174.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68.xml"/><Relationship Id="rId3" Type="http://schemas.openxmlformats.org/officeDocument/2006/relationships/image" Target="../media/image135.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69.xml"/><Relationship Id="rId3" Type="http://schemas.openxmlformats.org/officeDocument/2006/relationships/image" Target="../media/image175.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72.xml"/><Relationship Id="rId2" Type="http://schemas.openxmlformats.org/officeDocument/2006/relationships/notesSlide" Target="../notesSlides/notesSlide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70.xml"/><Relationship Id="rId3" Type="http://schemas.openxmlformats.org/officeDocument/2006/relationships/image" Target="../media/image176.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71.xml"/><Relationship Id="rId3" Type="http://schemas.openxmlformats.org/officeDocument/2006/relationships/image" Target="../media/image177.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72.xml"/><Relationship Id="rId3" Type="http://schemas.openxmlformats.org/officeDocument/2006/relationships/image" Target="../media/image178.jpeg"/></Relationships>
</file>

<file path=ppt/slides/_rels/slide213.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1" Type="http://schemas.openxmlformats.org/officeDocument/2006/relationships/slideLayout" Target="../slideLayouts/slideLayout239.xml"/><Relationship Id="rId2" Type="http://schemas.openxmlformats.org/officeDocument/2006/relationships/notesSlide" Target="../notesSlides/notesSlide173.xml"/></Relationships>
</file>

<file path=ppt/slides/_rels/slide214.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1" Type="http://schemas.openxmlformats.org/officeDocument/2006/relationships/slideLayout" Target="../slideLayouts/slideLayout239.xml"/><Relationship Id="rId2" Type="http://schemas.openxmlformats.org/officeDocument/2006/relationships/notesSlide" Target="../notesSlides/notesSlide17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1.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2.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4.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5.xml"/><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56.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4.jpeg"/><Relationship Id="rId5" Type="http://schemas.openxmlformats.org/officeDocument/2006/relationships/oleObject" Target="../embeddings/oleObject1.bin"/><Relationship Id="rId6" Type="http://schemas.openxmlformats.org/officeDocument/2006/relationships/oleObject" Target="../embeddings/Microsoft_Word_97_-_2004_Document1.doc"/><Relationship Id="rId7" Type="http://schemas.openxmlformats.org/officeDocument/2006/relationships/image" Target="../media/image33.emf"/><Relationship Id="rId1" Type="http://schemas.openxmlformats.org/officeDocument/2006/relationships/vmlDrawing" Target="../drawings/vmlDrawing1.vml"/><Relationship Id="rId2"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35.jpeg"/><Relationship Id="rId1" Type="http://schemas.openxmlformats.org/officeDocument/2006/relationships/themeOverride" Target="../theme/themeOverride1.xml"/><Relationship Id="rId2"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3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59.xml"/><Relationship Id="rId3" Type="http://schemas.openxmlformats.org/officeDocument/2006/relationships/image" Target="../media/image5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60.xml"/><Relationship Id="rId3" Type="http://schemas.openxmlformats.org/officeDocument/2006/relationships/image" Target="../media/image5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61.xml"/><Relationship Id="rId3" Type="http://schemas.openxmlformats.org/officeDocument/2006/relationships/image" Target="../media/image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62.xml"/><Relationship Id="rId3" Type="http://schemas.openxmlformats.org/officeDocument/2006/relationships/image" Target="../media/image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image" Target="../media/image5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20.xml"/><Relationship Id="rId2"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64.xml"/><Relationship Id="rId3" Type="http://schemas.openxmlformats.org/officeDocument/2006/relationships/image" Target="../media/image6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6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image" Target="../media/image6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66.xml"/><Relationship Id="rId3" Type="http://schemas.openxmlformats.org/officeDocument/2006/relationships/image" Target="../media/image5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67.xml"/><Relationship Id="rId3" Type="http://schemas.openxmlformats.org/officeDocument/2006/relationships/image" Target="../media/image6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68.xml"/><Relationship Id="rId3" Type="http://schemas.openxmlformats.org/officeDocument/2006/relationships/image" Target="../media/image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image" Target="../media/image6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69.xml"/><Relationship Id="rId3" Type="http://schemas.openxmlformats.org/officeDocument/2006/relationships/image" Target="../media/image6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70.xml"/><Relationship Id="rId3" Type="http://schemas.openxmlformats.org/officeDocument/2006/relationships/image" Target="../media/image6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image" Target="../media/image10.jpeg"/><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71.xml"/><Relationship Id="rId3" Type="http://schemas.openxmlformats.org/officeDocument/2006/relationships/image" Target="../media/image6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72.xml"/><Relationship Id="rId3" Type="http://schemas.openxmlformats.org/officeDocument/2006/relationships/image" Target="../media/image6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73.xml"/><Relationship Id="rId3" Type="http://schemas.openxmlformats.org/officeDocument/2006/relationships/image" Target="../media/image6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74.xml"/><Relationship Id="rId3" Type="http://schemas.openxmlformats.org/officeDocument/2006/relationships/image" Target="../media/image6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75.xml"/><Relationship Id="rId3" Type="http://schemas.openxmlformats.org/officeDocument/2006/relationships/image" Target="../media/image7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76.xml"/><Relationship Id="rId3" Type="http://schemas.openxmlformats.org/officeDocument/2006/relationships/image" Target="../media/image7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77.xml"/><Relationship Id="rId3" Type="http://schemas.openxmlformats.org/officeDocument/2006/relationships/image" Target="../media/image5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78.xml"/><Relationship Id="rId3" Type="http://schemas.openxmlformats.org/officeDocument/2006/relationships/image" Target="../media/image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79.xml"/><Relationship Id="rId3" Type="http://schemas.openxmlformats.org/officeDocument/2006/relationships/image" Target="../media/image7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80.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81.xml"/><Relationship Id="rId3" Type="http://schemas.openxmlformats.org/officeDocument/2006/relationships/image" Target="../media/image7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82.xml"/><Relationship Id="rId3" Type="http://schemas.openxmlformats.org/officeDocument/2006/relationships/image" Target="../media/image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83.xml"/><Relationship Id="rId3" Type="http://schemas.openxmlformats.org/officeDocument/2006/relationships/image" Target="../media/image7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84.xml"/><Relationship Id="rId3" Type="http://schemas.openxmlformats.org/officeDocument/2006/relationships/image" Target="../media/image7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85.xml"/><Relationship Id="rId3" Type="http://schemas.openxmlformats.org/officeDocument/2006/relationships/image" Target="../media/image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86.xml"/><Relationship Id="rId3" Type="http://schemas.openxmlformats.org/officeDocument/2006/relationships/image" Target="../media/image7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image" Target="../media/image7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7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7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notesSlide" Target="../notesSlides/notesSlide87.xml"/><Relationship Id="rId3"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pic>
        <p:nvPicPr>
          <p:cNvPr id="317443" name="Picture 2" descr="rev 2 jesus-john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2059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4" name="Rectangle 2"/>
          <p:cNvSpPr>
            <a:spLocks noGrp="1" noChangeArrowheads="1"/>
          </p:cNvSpPr>
          <p:nvPr>
            <p:ph type="ctrTitle"/>
          </p:nvPr>
        </p:nvSpPr>
        <p:spPr>
          <a:xfrm>
            <a:off x="0" y="5486400"/>
            <a:ext cx="9144000" cy="981075"/>
          </a:xfrm>
          <a:solidFill>
            <a:srgbClr val="000000"/>
          </a:solidFill>
        </p:spPr>
        <p:txBody>
          <a:bodyPr/>
          <a:lstStyle/>
          <a:p>
            <a:r>
              <a:rPr lang="en-US" b="1" smtClean="0">
                <a:latin typeface="Arial" pitchFamily="34" charset="0"/>
                <a:cs typeface="Arial" pitchFamily="34" charset="0"/>
              </a:rPr>
              <a:t>Pelayanan Literatur Kristus</a:t>
            </a:r>
          </a:p>
        </p:txBody>
      </p:sp>
      <p:sp>
        <p:nvSpPr>
          <p:cNvPr id="6" name="Rectangle 5"/>
          <p:cNvSpPr>
            <a:spLocks noChangeArrowheads="1"/>
          </p:cNvSpPr>
          <p:nvPr/>
        </p:nvSpPr>
        <p:spPr bwMode="auto">
          <a:xfrm>
            <a:off x="0" y="6438271"/>
            <a:ext cx="9144000" cy="430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en-US" sz="2000" b="1" kern="0" dirty="0">
                <a:solidFill>
                  <a:srgbClr val="FFFFFF"/>
                </a:solidFill>
                <a:effectLst>
                  <a:outerShdw blurRad="38100" dist="38100" dir="2700000" algn="tl">
                    <a:srgbClr val="000000"/>
                  </a:outerShdw>
                </a:effectLst>
                <a:latin typeface="Arial"/>
                <a:cs typeface="Arial"/>
              </a:rPr>
              <a:t>Singapore Bible </a:t>
            </a:r>
            <a:r>
              <a:rPr lang="en-US" sz="2000" b="1" kern="0" dirty="0" smtClean="0">
                <a:solidFill>
                  <a:srgbClr val="FFFFFF"/>
                </a:solidFill>
                <a:effectLst>
                  <a:outerShdw blurRad="38100" dist="38100" dir="2700000" algn="tl">
                    <a:srgbClr val="000000"/>
                  </a:outerShdw>
                </a:effectLst>
                <a:latin typeface="Arial"/>
                <a:cs typeface="Arial"/>
              </a:rPr>
              <a:t>College •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6659" name="Rectangle 2"/>
          <p:cNvSpPr>
            <a:spLocks noGrp="1" noChangeArrowheads="1"/>
          </p:cNvSpPr>
          <p:nvPr>
            <p:ph type="ctrTitle"/>
          </p:nvPr>
        </p:nvSpPr>
        <p:spPr>
          <a:xfrm>
            <a:off x="-4763" y="908050"/>
            <a:ext cx="3352801" cy="4835525"/>
          </a:xfrm>
        </p:spPr>
        <p:txBody>
          <a:bodyPr/>
          <a:lstStyle/>
          <a:p>
            <a:r>
              <a:rPr lang="en-US" b="1" dirty="0" err="1" smtClean="0">
                <a:latin typeface="Arial" pitchFamily="34" charset="0"/>
                <a:cs typeface="Arial" pitchFamily="34" charset="0"/>
              </a:rPr>
              <a:t>Jadi</a:t>
            </a:r>
            <a:r>
              <a:rPr lang="en-US" b="1" dirty="0" smtClean="0">
                <a:latin typeface="Arial" pitchFamily="34" charset="0"/>
                <a:cs typeface="Arial" pitchFamily="34" charset="0"/>
              </a:rPr>
              <a:t> </a:t>
            </a:r>
            <a:r>
              <a:rPr lang="en-US" b="1" dirty="0" err="1" smtClean="0">
                <a:latin typeface="Arial" pitchFamily="34" charset="0"/>
                <a:cs typeface="Arial" pitchFamily="34" charset="0"/>
              </a:rPr>
              <a:t>Yesus</a:t>
            </a:r>
            <a:r>
              <a:rPr lang="en-US" b="1" dirty="0" smtClean="0">
                <a:latin typeface="Arial" pitchFamily="34" charset="0"/>
                <a:cs typeface="Arial" pitchFamily="34" charset="0"/>
              </a:rPr>
              <a:t> </a:t>
            </a:r>
            <a:r>
              <a:rPr lang="en-US" b="1" dirty="0" err="1" smtClean="0">
                <a:latin typeface="Arial" pitchFamily="34" charset="0"/>
                <a:cs typeface="Arial" pitchFamily="34" charset="0"/>
              </a:rPr>
              <a:t>menulis</a:t>
            </a:r>
            <a:r>
              <a:rPr lang="en-US" b="1" dirty="0" smtClean="0">
                <a:latin typeface="Arial" pitchFamily="34" charset="0"/>
                <a:cs typeface="Arial" pitchFamily="34" charset="0"/>
              </a:rPr>
              <a:t> </a:t>
            </a:r>
            <a:r>
              <a:rPr lang="en-US" b="1" dirty="0" err="1" smtClean="0">
                <a:latin typeface="Arial" pitchFamily="34" charset="0"/>
                <a:cs typeface="Arial" pitchFamily="34" charset="0"/>
              </a:rPr>
              <a:t>surat</a:t>
            </a:r>
            <a:r>
              <a:rPr lang="en-US" b="1" dirty="0" smtClean="0">
                <a:latin typeface="Arial" pitchFamily="34" charset="0"/>
                <a:cs typeface="Arial" pitchFamily="34" charset="0"/>
              </a:rPr>
              <a:t> </a:t>
            </a:r>
            <a:r>
              <a:rPr lang="en-US" b="1" dirty="0" err="1" smtClean="0">
                <a:latin typeface="Arial" pitchFamily="34" charset="0"/>
                <a:cs typeface="Arial" pitchFamily="34" charset="0"/>
              </a:rPr>
              <a:t>untuk</a:t>
            </a:r>
            <a:r>
              <a:rPr lang="en-US" b="1" dirty="0" smtClean="0">
                <a:latin typeface="Arial" pitchFamily="34" charset="0"/>
                <a:cs typeface="Arial" pitchFamily="34" charset="0"/>
              </a:rPr>
              <a:t> </a:t>
            </a:r>
            <a:r>
              <a:rPr lang="en-US" b="1" dirty="0" err="1" smtClean="0">
                <a:latin typeface="Arial" pitchFamily="34" charset="0"/>
                <a:cs typeface="Arial" pitchFamily="34" charset="0"/>
              </a:rPr>
              <a:t>ke</a:t>
            </a:r>
            <a:r>
              <a:rPr lang="en-US" b="1" dirty="0" smtClean="0">
                <a:latin typeface="Arial" pitchFamily="34" charset="0"/>
                <a:cs typeface="Arial" pitchFamily="34" charset="0"/>
              </a:rPr>
              <a:t> </a:t>
            </a:r>
            <a:r>
              <a:rPr lang="en-US" b="1" dirty="0" err="1" smtClean="0">
                <a:latin typeface="Arial" pitchFamily="34" charset="0"/>
                <a:cs typeface="Arial" pitchFamily="34" charset="0"/>
              </a:rPr>
              <a:t>tujuh</a:t>
            </a:r>
            <a:r>
              <a:rPr lang="en-US" b="1" dirty="0" smtClean="0">
                <a:latin typeface="Arial" pitchFamily="34" charset="0"/>
                <a:cs typeface="Arial" pitchFamily="34" charset="0"/>
              </a:rPr>
              <a:t> </a:t>
            </a:r>
            <a:r>
              <a:rPr lang="en-US" b="1" dirty="0" err="1" smtClean="0">
                <a:latin typeface="Arial" pitchFamily="34" charset="0"/>
                <a:cs typeface="Arial" pitchFamily="34" charset="0"/>
              </a:rPr>
              <a:t>gereja</a:t>
            </a: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sz="4000" b="1" dirty="0" smtClean="0">
                <a:latin typeface="Arial" pitchFamily="34" charset="0"/>
                <a:cs typeface="Arial" pitchFamily="34" charset="0"/>
              </a:rPr>
              <a:t>(</a:t>
            </a:r>
            <a:r>
              <a:rPr lang="en-US" sz="4000" b="1" dirty="0" err="1" smtClean="0">
                <a:latin typeface="Arial" pitchFamily="34" charset="0"/>
                <a:cs typeface="Arial" pitchFamily="34" charset="0"/>
              </a:rPr>
              <a:t>Wahyu</a:t>
            </a:r>
            <a:r>
              <a:rPr lang="en-US" sz="4000" b="1" dirty="0" smtClean="0">
                <a:latin typeface="Arial" pitchFamily="34" charset="0"/>
                <a:cs typeface="Arial" pitchFamily="34" charset="0"/>
              </a:rPr>
              <a:t> 2–3)</a:t>
            </a:r>
            <a:endParaRPr lang="en-US" sz="3200" b="1" dirty="0" smtClean="0">
              <a:latin typeface="Arial" pitchFamily="34" charset="0"/>
              <a:cs typeface="Arial" pitchFamily="34" charset="0"/>
            </a:endParaRPr>
          </a:p>
        </p:txBody>
      </p:sp>
      <p:pic>
        <p:nvPicPr>
          <p:cNvPr id="326660" name="Picture 3" descr="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16313" y="138113"/>
            <a:ext cx="5002212"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516313" y="606425"/>
            <a:ext cx="500221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Efesus</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Smirna</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Pergamus</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Tiatira</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Filadelfia</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Laodikea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1"/>
          <p:cNvSpPr>
            <a:spLocks noGrp="1"/>
          </p:cNvSpPr>
          <p:nvPr>
            <p:ph type="title"/>
          </p:nvPr>
        </p:nvSpPr>
        <p:spPr>
          <a:solidFill>
            <a:srgbClr val="800000"/>
          </a:solidFill>
        </p:spPr>
        <p:txBody>
          <a:bodyPr/>
          <a:lstStyle/>
          <a:p>
            <a:pPr algn="r"/>
            <a:r>
              <a:rPr lang="en-US" sz="4000" b="1" dirty="0" err="1" smtClean="0">
                <a:latin typeface="Arial" pitchFamily="34" charset="0"/>
                <a:cs typeface="Arial" pitchFamily="34" charset="0"/>
              </a:rPr>
              <a:t>Pernyataan</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Aktual</a:t>
            </a:r>
            <a:r>
              <a:rPr lang="en-US" sz="4000" b="1" dirty="0" smtClean="0">
                <a:latin typeface="Arial" pitchFamily="34" charset="0"/>
                <a:cs typeface="Arial" pitchFamily="34" charset="0"/>
              </a:rPr>
              <a:t> ENDA</a:t>
            </a:r>
          </a:p>
        </p:txBody>
      </p:sp>
      <p:sp>
        <p:nvSpPr>
          <p:cNvPr id="3" name="Rectangle 2"/>
          <p:cNvSpPr/>
          <p:nvPr/>
        </p:nvSpPr>
        <p:spPr>
          <a:xfrm>
            <a:off x="685800" y="2136775"/>
            <a:ext cx="7894638" cy="4524283"/>
          </a:xfrm>
          <a:prstGeom prst="rect">
            <a:avLst/>
          </a:prstGeom>
          <a:solidFill>
            <a:schemeClr val="accent4">
              <a:lumMod val="75000"/>
              <a:lumOff val="25000"/>
            </a:schemeClr>
          </a:solidFill>
        </p:spPr>
        <p:txBody>
          <a:bodyPr lIns="91407" tIns="45704" rIns="91407" bIns="45704">
            <a:spAutoFit/>
          </a:bodyPr>
          <a:lstStyle/>
          <a:p>
            <a:pPr defTabSz="455613">
              <a:defRPr/>
            </a:pPr>
            <a:r>
              <a:rPr lang="en-US" sz="3200" b="1" dirty="0" smtClean="0">
                <a:solidFill>
                  <a:srgbClr val="FFFFFF"/>
                </a:solidFill>
                <a:latin typeface="Arial" pitchFamily="34" charset="0"/>
                <a:cs typeface="Arial" pitchFamily="34" charset="0"/>
              </a:rPr>
              <a:t>“</a:t>
            </a:r>
            <a:r>
              <a:rPr lang="en-US" sz="3200" b="1" dirty="0" err="1" smtClean="0">
                <a:solidFill>
                  <a:srgbClr val="FFFFFF"/>
                </a:solidFill>
                <a:latin typeface="Arial" pitchFamily="34" charset="0"/>
                <a:cs typeface="Arial" pitchFamily="34" charset="0"/>
              </a:rPr>
              <a:t>Sangat</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tidak</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sah</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apabila</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perusahaan</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pemberi</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kerja</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akan</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menolak</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untuk</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merekrut</a:t>
            </a:r>
            <a:r>
              <a:rPr lang="en-US" sz="3200" b="1" dirty="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atau</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memecat</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juga</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apabila</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melakukan</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diskriminasi</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terhadap</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seseorang</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terkait</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dengan</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kompensasi</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syarat</a:t>
            </a:r>
            <a:r>
              <a:rPr lang="en-US" sz="3200" b="1" dirty="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dan</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ketentuan</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serta</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hak-hak</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pekerja</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hanya</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karena</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orientasi</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seksual</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atau</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identitas</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jender</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seseorang</a:t>
            </a:r>
            <a:r>
              <a:rPr lang="en-US" sz="3200" b="1" dirty="0">
                <a:solidFill>
                  <a:srgbClr val="FFFFFF"/>
                </a:solidFill>
                <a:latin typeface="Arial" pitchFamily="34" charset="0"/>
                <a:cs typeface="Arial" pitchFamily="34" charset="0"/>
              </a:rPr>
              <a:t> </a:t>
            </a:r>
            <a:r>
              <a:rPr lang="en-US" sz="3200" b="1" dirty="0" smtClean="0">
                <a:solidFill>
                  <a:srgbClr val="FFFFFF"/>
                </a:solidFill>
                <a:latin typeface="Arial" pitchFamily="34" charset="0"/>
                <a:cs typeface="Arial" pitchFamily="34" charset="0"/>
              </a:rPr>
              <a:t>yang </a:t>
            </a:r>
            <a:r>
              <a:rPr lang="en-US" sz="3200" b="1" dirty="0" err="1" smtClean="0">
                <a:solidFill>
                  <a:srgbClr val="FFFFFF"/>
                </a:solidFill>
                <a:latin typeface="Arial" pitchFamily="34" charset="0"/>
                <a:cs typeface="Arial" pitchFamily="34" charset="0"/>
              </a:rPr>
              <a:t>aktual</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maupun</a:t>
            </a:r>
            <a:r>
              <a:rPr lang="en-US" sz="3200" b="1" dirty="0" smtClean="0">
                <a:solidFill>
                  <a:srgbClr val="FFFFFF"/>
                </a:solidFill>
                <a:latin typeface="Arial" pitchFamily="34" charset="0"/>
                <a:cs typeface="Arial" pitchFamily="34" charset="0"/>
              </a:rPr>
              <a:t> </a:t>
            </a:r>
            <a:r>
              <a:rPr lang="en-US" sz="3200" b="1" dirty="0" err="1" smtClean="0">
                <a:solidFill>
                  <a:srgbClr val="FFFFFF"/>
                </a:solidFill>
                <a:latin typeface="Arial" pitchFamily="34" charset="0"/>
                <a:cs typeface="Arial" pitchFamily="34" charset="0"/>
              </a:rPr>
              <a:t>kecenderungannya</a:t>
            </a:r>
            <a:r>
              <a:rPr lang="en-US" sz="3200" b="1" dirty="0" smtClean="0">
                <a:solidFill>
                  <a:srgbClr val="FFFFFF"/>
                </a:solidFill>
                <a:latin typeface="Arial" pitchFamily="34" charset="0"/>
                <a:cs typeface="Arial" pitchFamily="34" charset="0"/>
              </a:rPr>
              <a:t>.</a:t>
            </a:r>
            <a:endParaRPr lang="en-US" sz="3200" b="1" dirty="0">
              <a:solidFill>
                <a:srgbClr val="FFFFFF"/>
              </a:solidFill>
              <a:latin typeface="Arial" pitchFamily="34" charset="0"/>
              <a:cs typeface="Arial" pitchFamily="34" charset="0"/>
            </a:endParaRPr>
          </a:p>
        </p:txBody>
      </p:sp>
      <p:pic>
        <p:nvPicPr>
          <p:cNvPr id="41882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30505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419845" name="Picture 4" descr="ENDA.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1013237">
            <a:off x="5467994" y="1716088"/>
            <a:ext cx="3560762"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2" name="Title 1"/>
          <p:cNvSpPr>
            <a:spLocks noGrp="1"/>
          </p:cNvSpPr>
          <p:nvPr>
            <p:ph type="title"/>
          </p:nvPr>
        </p:nvSpPr>
        <p:spPr>
          <a:xfrm>
            <a:off x="309562" y="152400"/>
            <a:ext cx="8524875" cy="969962"/>
          </a:xfrm>
          <a:ln>
            <a:solidFill>
              <a:schemeClr val="bg1"/>
            </a:solidFill>
            <a:miter lim="800000"/>
            <a:headEnd/>
            <a:tailEnd/>
          </a:ln>
        </p:spPr>
        <p:txBody>
          <a:bodyPr/>
          <a:lstStyle/>
          <a:p>
            <a:r>
              <a:rPr lang="en-US" sz="3200" b="1" dirty="0" smtClean="0">
                <a:latin typeface="Arial" pitchFamily="34" charset="0"/>
                <a:cs typeface="Arial" pitchFamily="34" charset="0"/>
              </a:rPr>
              <a:t>Voting Senator </a:t>
            </a:r>
            <a:r>
              <a:rPr lang="en-US" sz="3200" b="1" dirty="0" err="1" smtClean="0">
                <a:latin typeface="Arial" pitchFamily="34" charset="0"/>
                <a:cs typeface="Arial" pitchFamily="34" charset="0"/>
              </a:rPr>
              <a:t>Amerika</a:t>
            </a:r>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terkait</a:t>
            </a:r>
            <a:r>
              <a:rPr lang="en-US" sz="3200" b="1" dirty="0" smtClean="0">
                <a:latin typeface="Arial" pitchFamily="34" charset="0"/>
                <a:cs typeface="Arial" pitchFamily="34" charset="0"/>
              </a:rPr>
              <a:t> ENDA</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(5 Nov. 2013)</a:t>
            </a:r>
          </a:p>
        </p:txBody>
      </p:sp>
      <p:sp>
        <p:nvSpPr>
          <p:cNvPr id="419843" name="Title 1"/>
          <p:cNvSpPr txBox="1">
            <a:spLocks/>
          </p:cNvSpPr>
          <p:nvPr/>
        </p:nvSpPr>
        <p:spPr bwMode="auto">
          <a:xfrm>
            <a:off x="0" y="1274763"/>
            <a:ext cx="55626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marL="1600200" indent="-228600" defTabSz="455613" eaLnBrk="0" hangingPunct="0">
              <a:defRPr sz="2400">
                <a:solidFill>
                  <a:schemeClr val="tx1"/>
                </a:solidFill>
                <a:latin typeface="Comic Sans MS" pitchFamily="66" charset="0"/>
                <a:ea typeface="MS PGothic" pitchFamily="34" charset="-128"/>
              </a:defRPr>
            </a:lvl4pPr>
            <a:lvl5pPr marL="2057400" indent="-228600" defTabSz="455613" eaLnBrk="0" hangingPunct="0">
              <a:defRPr sz="2400">
                <a:solidFill>
                  <a:schemeClr val="tx1"/>
                </a:solidFill>
                <a:latin typeface="Comic Sans MS" pitchFamily="66" charset="0"/>
                <a:ea typeface="MS PGothic" pitchFamily="34" charset="-128"/>
              </a:defRPr>
            </a:lvl5pPr>
            <a:lvl6pPr marL="25146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sz="2000" b="1" dirty="0" smtClean="0">
                <a:solidFill>
                  <a:srgbClr val="FFFFFF"/>
                </a:solidFill>
                <a:latin typeface="Arial" pitchFamily="34" charset="0"/>
                <a:cs typeface="Arial" pitchFamily="34" charset="0"/>
              </a:rPr>
              <a:t>“</a:t>
            </a:r>
            <a:r>
              <a:rPr lang="en-US" sz="2000" b="1" dirty="0" err="1" smtClean="0">
                <a:solidFill>
                  <a:srgbClr val="FFFFFF"/>
                </a:solidFill>
                <a:latin typeface="Arial" pitchFamily="34" charset="0"/>
                <a:cs typeface="Arial" pitchFamily="34" charset="0"/>
              </a:rPr>
              <a:t>Dengan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perbandingan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suara</a:t>
            </a:r>
            <a:r>
              <a:rPr lang="en-US" sz="2000" b="1" dirty="0" smtClean="0">
                <a:solidFill>
                  <a:srgbClr val="FFFFFF"/>
                </a:solidFill>
                <a:latin typeface="Arial" pitchFamily="34" charset="0"/>
                <a:cs typeface="Arial" pitchFamily="34" charset="0"/>
              </a:rPr>
              <a:t>  61-30, </a:t>
            </a:r>
            <a:r>
              <a:rPr lang="en-US" sz="2000" b="1" dirty="0" err="1" smtClean="0">
                <a:solidFill>
                  <a:srgbClr val="FFFFFF"/>
                </a:solidFill>
                <a:latin typeface="Arial" pitchFamily="34" charset="0"/>
                <a:cs typeface="Arial" pitchFamily="34" charset="0"/>
              </a:rPr>
              <a:t>Senat</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Amerika</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menyelesaikan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hambatan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terakhir</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untuk</a:t>
            </a:r>
            <a:r>
              <a:rPr lang="en-US" sz="2000" b="1" dirty="0" smtClean="0">
                <a:solidFill>
                  <a:srgbClr val="FFFFFF"/>
                </a:solidFill>
                <a:latin typeface="Arial" pitchFamily="34" charset="0"/>
                <a:cs typeface="Arial" pitchFamily="34" charset="0"/>
              </a:rPr>
              <a:t> ENDA </a:t>
            </a:r>
            <a:r>
              <a:rPr lang="en-US" sz="2000" b="1" dirty="0" err="1" smtClean="0">
                <a:solidFill>
                  <a:srgbClr val="FFFFFF"/>
                </a:solidFill>
                <a:latin typeface="Arial" pitchFamily="34" charset="0"/>
                <a:cs typeface="Arial" pitchFamily="34" charset="0"/>
              </a:rPr>
              <a:t>sebelum</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menuju</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Gedung</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Pemerintahan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Tidak</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seperti</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versi-versi</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sebelumnya</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peraturan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ini</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mengambil</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langkah</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radikal</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dengan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menyertakan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identitas</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jender</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sebagai</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golongan</a:t>
            </a:r>
            <a:r>
              <a:rPr lang="en-US" sz="2000" b="1" dirty="0" smtClean="0">
                <a:solidFill>
                  <a:srgbClr val="FFFFFF"/>
                </a:solidFill>
                <a:latin typeface="Arial" pitchFamily="34" charset="0"/>
                <a:cs typeface="Arial" pitchFamily="34" charset="0"/>
              </a:rPr>
              <a:t> yang </a:t>
            </a:r>
            <a:r>
              <a:rPr lang="en-US" sz="2000" b="1" dirty="0" err="1" smtClean="0">
                <a:solidFill>
                  <a:srgbClr val="FFFFFF"/>
                </a:solidFill>
                <a:latin typeface="Arial" pitchFamily="34" charset="0"/>
                <a:cs typeface="Arial" pitchFamily="34" charset="0"/>
              </a:rPr>
              <a:t>dilindungi</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oleh</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hukum</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Berdasarkan</a:t>
            </a:r>
            <a:r>
              <a:rPr lang="en-US" sz="2000" b="1" dirty="0" smtClean="0">
                <a:solidFill>
                  <a:srgbClr val="FFFFFF"/>
                </a:solidFill>
                <a:latin typeface="Arial" pitchFamily="34" charset="0"/>
                <a:cs typeface="Arial" pitchFamily="34" charset="0"/>
              </a:rPr>
              <a:t> 61 Senator </a:t>
            </a:r>
            <a:r>
              <a:rPr lang="en-US" sz="2000" b="1" dirty="0" err="1" smtClean="0">
                <a:solidFill>
                  <a:srgbClr val="FFFFFF"/>
                </a:solidFill>
                <a:latin typeface="Arial" pitchFamily="34" charset="0"/>
                <a:cs typeface="Arial" pitchFamily="34" charset="0"/>
              </a:rPr>
              <a:t>Amerika</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setiap</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sekolah</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organisasi</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perusahaan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dan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lembaga</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sosial</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harus</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berhenti</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memperhatikan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keselamatan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keuntungan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dan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masa</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depan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bisnis</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mereka</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sendiri</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mereka</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juga</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diminta</a:t>
            </a:r>
            <a:r>
              <a:rPr lang="en-US" sz="2000" b="1" dirty="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untuk</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mendukung</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laki-laki</a:t>
            </a:r>
            <a:r>
              <a:rPr lang="en-US" sz="2000" b="1" dirty="0" smtClean="0">
                <a:solidFill>
                  <a:srgbClr val="FFFFFF"/>
                </a:solidFill>
                <a:latin typeface="Arial" pitchFamily="34" charset="0"/>
                <a:cs typeface="Arial" pitchFamily="34" charset="0"/>
              </a:rPr>
              <a:t> yang </a:t>
            </a:r>
            <a:r>
              <a:rPr lang="en-US" sz="2000" b="1" dirty="0" err="1" smtClean="0">
                <a:solidFill>
                  <a:srgbClr val="FFFFFF"/>
                </a:solidFill>
                <a:latin typeface="Arial" pitchFamily="34" charset="0"/>
                <a:cs typeface="Arial" pitchFamily="34" charset="0"/>
              </a:rPr>
              <a:t>berpakaian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seperti</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wanita</a:t>
            </a:r>
            <a:r>
              <a:rPr lang="en-US" sz="2000" b="1" dirty="0" smtClean="0">
                <a:solidFill>
                  <a:srgbClr val="FFFFFF"/>
                </a:solidFill>
                <a:latin typeface="Arial" pitchFamily="34" charset="0"/>
                <a:cs typeface="Arial" pitchFamily="34" charset="0"/>
              </a:rPr>
              <a:t> di </a:t>
            </a:r>
            <a:r>
              <a:rPr lang="en-US" sz="2000" b="1" dirty="0" err="1" smtClean="0">
                <a:solidFill>
                  <a:srgbClr val="FFFFFF"/>
                </a:solidFill>
                <a:latin typeface="Arial" pitchFamily="34" charset="0"/>
                <a:cs typeface="Arial" pitchFamily="34" charset="0"/>
              </a:rPr>
              <a:t>tempat</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kerja</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dan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sebaliknya</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selain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itu</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juga</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menyediakan</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akomodasi</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khusus</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untuk</a:t>
            </a:r>
            <a:r>
              <a:rPr lang="en-US" sz="2000" b="1" dirty="0" smtClean="0">
                <a:solidFill>
                  <a:srgbClr val="FFFFFF"/>
                </a:solidFill>
                <a:latin typeface="Arial" pitchFamily="34" charset="0"/>
                <a:cs typeface="Arial" pitchFamily="34" charset="0"/>
              </a:rPr>
              <a:t> </a:t>
            </a:r>
            <a:r>
              <a:rPr lang="en-US" sz="2000" b="1" dirty="0" err="1" smtClean="0">
                <a:solidFill>
                  <a:srgbClr val="FFFFFF"/>
                </a:solidFill>
                <a:latin typeface="Arial" pitchFamily="34" charset="0"/>
                <a:cs typeface="Arial" pitchFamily="34" charset="0"/>
              </a:rPr>
              <a:t>mereka</a:t>
            </a:r>
            <a:r>
              <a:rPr lang="en-US" sz="2000" b="1" dirty="0" smtClean="0">
                <a:solidFill>
                  <a:srgbClr val="FFFFFF"/>
                </a:solidFill>
                <a:latin typeface="Arial" pitchFamily="34" charset="0"/>
                <a:cs typeface="Arial" pitchFamily="34" charset="0"/>
              </a:rPr>
              <a:t>.</a:t>
            </a:r>
            <a:endParaRPr lang="en-US" sz="2000" b="1" dirty="0">
              <a:solidFill>
                <a:srgbClr val="FFFFFF"/>
              </a:solidFill>
              <a:latin typeface="Arial" pitchFamily="34" charset="0"/>
              <a:cs typeface="Arial" pitchFamily="34" charset="0"/>
            </a:endParaRPr>
          </a:p>
        </p:txBody>
      </p:sp>
      <p:sp>
        <p:nvSpPr>
          <p:cNvPr id="419844" name="Title 1"/>
          <p:cNvSpPr txBox="1">
            <a:spLocks/>
          </p:cNvSpPr>
          <p:nvPr/>
        </p:nvSpPr>
        <p:spPr bwMode="auto">
          <a:xfrm>
            <a:off x="0" y="6429375"/>
            <a:ext cx="9144000" cy="4397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marL="1600200" indent="-228600" defTabSz="455613" eaLnBrk="0" hangingPunct="0">
              <a:defRPr sz="2400">
                <a:solidFill>
                  <a:schemeClr val="tx1"/>
                </a:solidFill>
                <a:latin typeface="Comic Sans MS" pitchFamily="66" charset="0"/>
                <a:ea typeface="MS PGothic" pitchFamily="34" charset="-128"/>
              </a:defRPr>
            </a:lvl4pPr>
            <a:lvl5pPr marL="2057400" indent="-228600" defTabSz="455613" eaLnBrk="0" hangingPunct="0">
              <a:defRPr sz="2400">
                <a:solidFill>
                  <a:schemeClr val="tx1"/>
                </a:solidFill>
                <a:latin typeface="Comic Sans MS" pitchFamily="66" charset="0"/>
                <a:ea typeface="MS PGothic" pitchFamily="34" charset="-128"/>
              </a:defRPr>
            </a:lvl5pPr>
            <a:lvl6pPr marL="25146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b="1">
                <a:solidFill>
                  <a:srgbClr val="FFFFFF"/>
                </a:solidFill>
                <a:latin typeface="Arial" pitchFamily="34" charset="0"/>
                <a:cs typeface="Arial" pitchFamily="34" charset="0"/>
              </a:rPr>
              <a:t>Tony Perkins' </a:t>
            </a:r>
            <a:r>
              <a:rPr lang="en-US" sz="2000" b="1" i="1">
                <a:solidFill>
                  <a:srgbClr val="FFFFFF"/>
                </a:solidFill>
                <a:latin typeface="Arial" pitchFamily="34" charset="0"/>
                <a:cs typeface="Arial" pitchFamily="34" charset="0"/>
              </a:rPr>
              <a:t>Washington Update</a:t>
            </a:r>
            <a:r>
              <a:rPr lang="en-US" sz="2000" b="1">
                <a:solidFill>
                  <a:srgbClr val="FFFFFF"/>
                </a:solidFill>
                <a:latin typeface="Arial" pitchFamily="34" charset="0"/>
                <a:cs typeface="Arial" pitchFamily="34" charset="0"/>
              </a:rPr>
              <a:t> Family Research Council 6 Nov 2013</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Title 1"/>
          <p:cNvSpPr txBox="1">
            <a:spLocks/>
          </p:cNvSpPr>
          <p:nvPr/>
        </p:nvSpPr>
        <p:spPr bwMode="auto">
          <a:xfrm>
            <a:off x="0" y="6429375"/>
            <a:ext cx="9144000" cy="4397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marL="1600200" indent="-228600" defTabSz="455613" eaLnBrk="0" hangingPunct="0">
              <a:defRPr sz="2400">
                <a:solidFill>
                  <a:schemeClr val="tx1"/>
                </a:solidFill>
                <a:latin typeface="Comic Sans MS" pitchFamily="66" charset="0"/>
                <a:ea typeface="MS PGothic" pitchFamily="34" charset="-128"/>
              </a:defRPr>
            </a:lvl4pPr>
            <a:lvl5pPr marL="2057400" indent="-228600" defTabSz="455613" eaLnBrk="0" hangingPunct="0">
              <a:defRPr sz="2400">
                <a:solidFill>
                  <a:schemeClr val="tx1"/>
                </a:solidFill>
                <a:latin typeface="Comic Sans MS" pitchFamily="66" charset="0"/>
                <a:ea typeface="MS PGothic" pitchFamily="34" charset="-128"/>
              </a:defRPr>
            </a:lvl5pPr>
            <a:lvl6pPr marL="25146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b="1" dirty="0">
                <a:solidFill>
                  <a:srgbClr val="FFFFFF"/>
                </a:solidFill>
                <a:latin typeface="Arial" pitchFamily="34" charset="0"/>
                <a:cs typeface="Arial" pitchFamily="34" charset="0"/>
              </a:rPr>
              <a:t>Tony Perkins' </a:t>
            </a:r>
            <a:r>
              <a:rPr lang="en-US" sz="2000" b="1" i="1" dirty="0">
                <a:solidFill>
                  <a:srgbClr val="FFFFFF"/>
                </a:solidFill>
                <a:latin typeface="Arial" pitchFamily="34" charset="0"/>
                <a:cs typeface="Arial" pitchFamily="34" charset="0"/>
              </a:rPr>
              <a:t>Washington Update</a:t>
            </a:r>
            <a:r>
              <a:rPr lang="en-US" sz="2000" b="1" dirty="0">
                <a:solidFill>
                  <a:srgbClr val="FFFFFF"/>
                </a:solidFill>
                <a:latin typeface="Arial" pitchFamily="34" charset="0"/>
                <a:cs typeface="Arial" pitchFamily="34" charset="0"/>
              </a:rPr>
              <a:t> Family Research Council 7 Nov 2013</a:t>
            </a:r>
          </a:p>
        </p:txBody>
      </p:sp>
      <p:pic>
        <p:nvPicPr>
          <p:cNvPr id="42086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113"/>
            <a:ext cx="9144000"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
            <a:ext cx="9144000" cy="968261"/>
          </a:xfrm>
          <a:extLst/>
        </p:spPr>
        <p:txBody>
          <a:bodyPr/>
          <a:lstStyle/>
          <a:p>
            <a:pPr defTabSz="457035">
              <a:defRPr/>
            </a:pPr>
            <a:r>
              <a:rPr lang="en-US" sz="3200" b="1" kern="1200" dirty="0" err="1" smtClean="0">
                <a:effectLst>
                  <a:glow rad="152400">
                    <a:schemeClr val="tx1"/>
                  </a:glow>
                </a:effectLst>
                <a:ea typeface="ＭＳ Ｐゴシック" pitchFamily="-108" charset="-128"/>
              </a:rPr>
              <a:t>Dewan</a:t>
            </a:r>
            <a:r>
              <a:rPr lang="en-US" sz="3200" b="1" kern="1200" dirty="0" smtClean="0">
                <a:effectLst>
                  <a:glow rad="152400">
                    <a:schemeClr val="tx1"/>
                  </a:glow>
                </a:effectLst>
                <a:ea typeface="ＭＳ Ｐゴシック" pitchFamily="-108" charset="-128"/>
              </a:rPr>
              <a:t> </a:t>
            </a:r>
            <a:r>
              <a:rPr lang="en-US" sz="3200" b="1" kern="1200" dirty="0" err="1" smtClean="0">
                <a:effectLst>
                  <a:glow rad="152400">
                    <a:schemeClr val="tx1"/>
                  </a:glow>
                </a:effectLst>
                <a:ea typeface="ＭＳ Ｐゴシック" pitchFamily="-108" charset="-128"/>
              </a:rPr>
              <a:t>Perwakilan</a:t>
            </a:r>
            <a:r>
              <a:rPr lang="en-US" sz="3200" b="1" kern="1200" dirty="0" smtClean="0">
                <a:effectLst>
                  <a:glow rad="152400">
                    <a:schemeClr val="tx1"/>
                  </a:glow>
                </a:effectLst>
                <a:ea typeface="ＭＳ Ｐゴシック" pitchFamily="-108" charset="-128"/>
              </a:rPr>
              <a:t/>
            </a:r>
            <a:br>
              <a:rPr lang="en-US" sz="3200" b="1" kern="1200" dirty="0" smtClean="0">
                <a:effectLst>
                  <a:glow rad="152400">
                    <a:schemeClr val="tx1"/>
                  </a:glow>
                </a:effectLst>
                <a:ea typeface="ＭＳ Ｐゴシック" pitchFamily="-108" charset="-128"/>
              </a:rPr>
            </a:br>
            <a:r>
              <a:rPr lang="en-US" sz="3200" b="1" kern="1200" dirty="0" err="1" smtClean="0">
                <a:effectLst>
                  <a:glow rad="152400">
                    <a:schemeClr val="tx1"/>
                  </a:glow>
                </a:effectLst>
                <a:ea typeface="ＭＳ Ｐゴシック" pitchFamily="-108" charset="-128"/>
              </a:rPr>
              <a:t>Juru</a:t>
            </a:r>
            <a:r>
              <a:rPr lang="en-US" sz="3200" b="1" kern="1200" dirty="0" smtClean="0">
                <a:effectLst>
                  <a:glow rad="152400">
                    <a:schemeClr val="tx1"/>
                  </a:glow>
                </a:effectLst>
                <a:ea typeface="ＭＳ Ｐゴシック" pitchFamily="-108" charset="-128"/>
              </a:rPr>
              <a:t> </a:t>
            </a:r>
            <a:r>
              <a:rPr lang="en-US" sz="3200" b="1" kern="1200" dirty="0" err="1" smtClean="0">
                <a:effectLst>
                  <a:glow rad="152400">
                    <a:schemeClr val="tx1"/>
                  </a:glow>
                </a:effectLst>
                <a:ea typeface="ＭＳ Ｐゴシック" pitchFamily="-108" charset="-128"/>
              </a:rPr>
              <a:t>Bicara</a:t>
            </a:r>
            <a:r>
              <a:rPr lang="en-US" sz="3200" b="1" kern="1200" dirty="0" smtClean="0">
                <a:effectLst>
                  <a:glow rad="152400">
                    <a:schemeClr val="tx1"/>
                  </a:glow>
                </a:effectLst>
                <a:ea typeface="ＭＳ Ｐゴシック" pitchFamily="-108" charset="-128"/>
              </a:rPr>
              <a:t>: </a:t>
            </a:r>
            <a:r>
              <a:rPr lang="en-US" sz="3200" b="1" kern="1200" dirty="0">
                <a:effectLst>
                  <a:glow rad="152400">
                    <a:schemeClr val="tx1"/>
                  </a:glow>
                </a:effectLst>
                <a:ea typeface="ＭＳ Ｐゴシック" pitchFamily="-108" charset="-128"/>
              </a:rPr>
              <a:t>John </a:t>
            </a:r>
            <a:r>
              <a:rPr lang="en-US" sz="3200" b="1" kern="1200" dirty="0" smtClean="0">
                <a:effectLst>
                  <a:glow rad="152400">
                    <a:schemeClr val="tx1"/>
                  </a:glow>
                </a:effectLst>
                <a:ea typeface="ＭＳ Ｐゴシック" pitchFamily="-108" charset="-128"/>
              </a:rPr>
              <a:t>Boehner </a:t>
            </a:r>
            <a:r>
              <a:rPr lang="en-US" sz="3200" b="1" kern="1200" dirty="0" err="1" smtClean="0">
                <a:effectLst>
                  <a:glow rad="152400">
                    <a:schemeClr val="tx1"/>
                  </a:glow>
                </a:effectLst>
                <a:ea typeface="ＭＳ Ｐゴシック" pitchFamily="-108" charset="-128"/>
              </a:rPr>
              <a:t>Menentang</a:t>
            </a:r>
            <a:r>
              <a:rPr lang="en-US" sz="3200" b="1" kern="1200" dirty="0" smtClean="0">
                <a:effectLst>
                  <a:glow rad="152400">
                    <a:schemeClr val="tx1"/>
                  </a:glow>
                </a:effectLst>
                <a:ea typeface="ＭＳ Ｐゴシック" pitchFamily="-108" charset="-128"/>
              </a:rPr>
              <a:t> ENDA</a:t>
            </a:r>
            <a:endParaRPr lang="en-US" sz="3200" b="1" kern="1200" dirty="0">
              <a:effectLst>
                <a:glow rad="152400">
                  <a:schemeClr val="tx1"/>
                </a:glow>
              </a:effectLst>
              <a:ea typeface="ＭＳ Ｐゴシック" pitchFamily="-108" charset="-128"/>
            </a:endParaRPr>
          </a:p>
        </p:txBody>
      </p:sp>
      <p:sp>
        <p:nvSpPr>
          <p:cNvPr id="4" name="Title 1"/>
          <p:cNvSpPr txBox="1">
            <a:spLocks/>
          </p:cNvSpPr>
          <p:nvPr/>
        </p:nvSpPr>
        <p:spPr bwMode="auto">
          <a:xfrm>
            <a:off x="0" y="3141247"/>
            <a:ext cx="9144000" cy="334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3000" b="1" dirty="0" smtClean="0">
                <a:solidFill>
                  <a:srgbClr val="FFFFFF"/>
                </a:solidFill>
                <a:effectLst>
                  <a:glow rad="152400">
                    <a:srgbClr val="000000"/>
                  </a:glow>
                </a:effectLst>
              </a:rPr>
              <a:t>“</a:t>
            </a:r>
            <a:r>
              <a:rPr lang="en-US" sz="3000" b="1" dirty="0" err="1" smtClean="0">
                <a:solidFill>
                  <a:srgbClr val="FFFFFF"/>
                </a:solidFill>
                <a:effectLst>
                  <a:glow rad="152400">
                    <a:srgbClr val="000000"/>
                  </a:glow>
                </a:effectLst>
              </a:rPr>
              <a:t>Juru</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bicara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percaya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bahwa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perundang-undangan</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ini</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akan</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meningkatkan</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pengadilan</a:t>
            </a:r>
            <a:r>
              <a:rPr lang="en-US" sz="3000" b="1" dirty="0" smtClean="0">
                <a:solidFill>
                  <a:srgbClr val="FFFFFF"/>
                </a:solidFill>
                <a:effectLst>
                  <a:glow rad="152400">
                    <a:srgbClr val="000000"/>
                  </a:glow>
                </a:effectLst>
              </a:rPr>
              <a:t> yang </a:t>
            </a:r>
            <a:r>
              <a:rPr lang="en-US" sz="3000" b="1" dirty="0" err="1" smtClean="0">
                <a:solidFill>
                  <a:srgbClr val="FFFFFF"/>
                </a:solidFill>
                <a:effectLst>
                  <a:glow rad="152400">
                    <a:srgbClr val="000000"/>
                  </a:glow>
                </a:effectLst>
              </a:rPr>
              <a:t>tidak</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berguna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dan</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berdampak</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pada</a:t>
            </a:r>
            <a:r>
              <a:rPr lang="en-US" sz="3000" b="1" dirty="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lapangan</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kerja</a:t>
            </a:r>
            <a:r>
              <a:rPr lang="en-US" sz="3000" b="1" dirty="0" smtClean="0">
                <a:solidFill>
                  <a:srgbClr val="FFFFFF"/>
                </a:solidFill>
                <a:effectLst>
                  <a:glow rad="152400">
                    <a:srgbClr val="000000"/>
                  </a:glow>
                </a:effectLst>
              </a:rPr>
              <a:t> di </a:t>
            </a:r>
            <a:r>
              <a:rPr lang="en-US" sz="3000" b="1" dirty="0" err="1" smtClean="0">
                <a:solidFill>
                  <a:srgbClr val="FFFFFF"/>
                </a:solidFill>
                <a:effectLst>
                  <a:glow rad="152400">
                    <a:srgbClr val="000000"/>
                  </a:glow>
                </a:effectLst>
              </a:rPr>
              <a:t>Amerika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terutama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usaha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kecil</a:t>
            </a:r>
            <a:r>
              <a:rPr lang="en-US" sz="3000" b="1" dirty="0" smtClean="0">
                <a:solidFill>
                  <a:srgbClr val="FFFFFF"/>
                </a:solidFill>
                <a:effectLst>
                  <a:glow rad="152400">
                    <a:srgbClr val="000000"/>
                  </a:glow>
                </a:effectLst>
              </a:rPr>
              <a:t>.” Boehner </a:t>
            </a:r>
            <a:r>
              <a:rPr lang="en-US" sz="3000" b="1" dirty="0" err="1" smtClean="0">
                <a:solidFill>
                  <a:srgbClr val="FFFFFF"/>
                </a:solidFill>
                <a:effectLst>
                  <a:glow rad="152400">
                    <a:srgbClr val="000000"/>
                  </a:glow>
                </a:effectLst>
              </a:rPr>
              <a:t>dan</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departemennya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melanjutkan</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bahwa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mereka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selalu</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percaya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bahwa</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hal</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ini</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dilindungi</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oleh</a:t>
            </a:r>
            <a:r>
              <a:rPr lang="en-US" sz="3000" b="1" dirty="0" smtClean="0">
                <a:solidFill>
                  <a:srgbClr val="FFFFFF"/>
                </a:solidFill>
                <a:effectLst>
                  <a:glow rad="152400">
                    <a:srgbClr val="000000"/>
                  </a:glow>
                </a:effectLst>
              </a:rPr>
              <a:t> </a:t>
            </a:r>
            <a:r>
              <a:rPr lang="en-US" sz="3000" b="1" dirty="0" err="1" smtClean="0">
                <a:solidFill>
                  <a:srgbClr val="FFFFFF"/>
                </a:solidFill>
                <a:effectLst>
                  <a:glow rad="152400">
                    <a:srgbClr val="000000"/>
                  </a:glow>
                </a:effectLst>
              </a:rPr>
              <a:t>hukum</a:t>
            </a:r>
            <a:r>
              <a:rPr lang="en-US" sz="3000" b="1" dirty="0" smtClean="0">
                <a:solidFill>
                  <a:srgbClr val="FFFFFF"/>
                </a:solidFill>
                <a:effectLst>
                  <a:glow rad="152400">
                    <a:srgbClr val="000000"/>
                  </a:glow>
                </a:effectLst>
              </a:rPr>
              <a:t> yang </a:t>
            </a:r>
            <a:r>
              <a:rPr lang="en-US" sz="3000" b="1" dirty="0" err="1" smtClean="0">
                <a:solidFill>
                  <a:srgbClr val="FFFFFF"/>
                </a:solidFill>
                <a:effectLst>
                  <a:glow rad="152400">
                    <a:srgbClr val="000000"/>
                  </a:glow>
                </a:effectLst>
              </a:rPr>
              <a:t>berlaku</a:t>
            </a:r>
            <a:r>
              <a:rPr lang="en-US" sz="3000" b="1" dirty="0" smtClean="0">
                <a:solidFill>
                  <a:srgbClr val="FFFFFF"/>
                </a:solidFill>
                <a:effectLst>
                  <a:glow rad="152400">
                    <a:srgbClr val="000000"/>
                  </a:glow>
                </a:effectLst>
              </a:rPr>
              <a:t>.”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Title 1"/>
          <p:cNvSpPr>
            <a:spLocks noGrp="1"/>
          </p:cNvSpPr>
          <p:nvPr>
            <p:ph type="title"/>
          </p:nvPr>
        </p:nvSpPr>
        <p:spPr/>
        <p:txBody>
          <a:bodyPr/>
          <a:lstStyle/>
          <a:p>
            <a:r>
              <a:rPr lang="en-US" sz="6000" b="1" dirty="0" smtClean="0">
                <a:latin typeface="Arial" pitchFamily="34" charset="0"/>
                <a:cs typeface="Arial" pitchFamily="34" charset="0"/>
              </a:rPr>
              <a:t>Ide </a:t>
            </a:r>
            <a:r>
              <a:rPr lang="en-US" sz="6000" b="1" dirty="0" err="1" smtClean="0">
                <a:latin typeface="Arial" pitchFamily="34" charset="0"/>
                <a:cs typeface="Arial" pitchFamily="34" charset="0"/>
              </a:rPr>
              <a:t>Pokok</a:t>
            </a:r>
            <a:endParaRPr lang="en-US" sz="6000" b="1" dirty="0" smtClean="0">
              <a:latin typeface="Arial" pitchFamily="34" charset="0"/>
              <a:cs typeface="Arial" pitchFamily="34" charset="0"/>
            </a:endParaRPr>
          </a:p>
        </p:txBody>
      </p:sp>
      <p:pic>
        <p:nvPicPr>
          <p:cNvPr id="421891" name="Picture 4" descr="PRAY-for-the-persecuted-chur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2076450"/>
            <a:ext cx="9194801"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0" y="1922369"/>
            <a:ext cx="9144000" cy="27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4000" b="1" dirty="0" err="1" smtClean="0">
                <a:solidFill>
                  <a:srgbClr val="FFFFFF"/>
                </a:solidFill>
                <a:effectLst>
                  <a:glow rad="152400">
                    <a:srgbClr val="000000"/>
                  </a:glow>
                </a:effectLst>
              </a:rPr>
              <a:t>Gantikan</a:t>
            </a:r>
            <a:r>
              <a:rPr lang="en-US" sz="4000" b="1" dirty="0" smtClean="0">
                <a:solidFill>
                  <a:srgbClr val="FFFFFF"/>
                </a:solidFill>
                <a:effectLst>
                  <a:glow rad="152400">
                    <a:srgbClr val="000000"/>
                  </a:glow>
                </a:effectLst>
              </a:rPr>
              <a:t> </a:t>
            </a:r>
            <a:r>
              <a:rPr lang="en-US" sz="4000" b="1" dirty="0" err="1" smtClean="0">
                <a:solidFill>
                  <a:srgbClr val="FFFF00"/>
                </a:solidFill>
                <a:effectLst>
                  <a:glow rad="152400">
                    <a:srgbClr val="000000"/>
                  </a:glow>
                </a:effectLst>
              </a:rPr>
              <a:t>ketakutan</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dengan</a:t>
            </a:r>
            <a:r>
              <a:rPr lang="en-US" sz="4000" b="1" dirty="0" smtClean="0">
                <a:solidFill>
                  <a:srgbClr val="FFFFFF"/>
                </a:solidFill>
                <a:effectLst>
                  <a:glow rad="152400">
                    <a:srgbClr val="000000"/>
                  </a:glow>
                </a:effectLst>
              </a:rPr>
              <a:t> </a:t>
            </a:r>
            <a:r>
              <a:rPr lang="en-US" sz="4000" b="1" dirty="0" err="1" smtClean="0">
                <a:solidFill>
                  <a:srgbClr val="FFFF00"/>
                </a:solidFill>
                <a:effectLst>
                  <a:glow rad="152400">
                    <a:srgbClr val="000000"/>
                  </a:glow>
                </a:effectLst>
              </a:rPr>
              <a:t>kesetiaan</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saat</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menderita</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karena</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Yesus</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sangat</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memahami</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apa</a:t>
            </a:r>
            <a:r>
              <a:rPr lang="en-US" sz="4000" b="1" dirty="0" smtClean="0">
                <a:solidFill>
                  <a:srgbClr val="FFFFFF"/>
                </a:solidFill>
                <a:effectLst>
                  <a:glow rad="152400">
                    <a:srgbClr val="000000"/>
                  </a:glow>
                </a:effectLst>
              </a:rPr>
              <a:t> yang </a:t>
            </a:r>
            <a:r>
              <a:rPr lang="en-US" sz="4000" b="1" dirty="0" err="1" smtClean="0">
                <a:solidFill>
                  <a:srgbClr val="FFFFFF"/>
                </a:solidFill>
                <a:effectLst>
                  <a:glow rad="152400">
                    <a:srgbClr val="000000"/>
                  </a:glow>
                </a:effectLst>
              </a:rPr>
              <a:t>kamu</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rasakan</a:t>
            </a:r>
            <a:r>
              <a:rPr lang="en-US" sz="4000" b="1" dirty="0" smtClean="0">
                <a:solidFill>
                  <a:srgbClr val="FFFFFF"/>
                </a:solidFill>
                <a:effectLst>
                  <a:glow rad="152400">
                    <a:srgbClr val="000000"/>
                  </a:glow>
                </a:effectLst>
              </a:rPr>
              <a:t>. </a:t>
            </a:r>
            <a:endParaRPr lang="en-US" sz="4000" b="1" dirty="0">
              <a:solidFill>
                <a:srgbClr val="FFFFFF"/>
              </a:solidFill>
              <a:effectLst>
                <a:glow rad="152400">
                  <a:srgbClr val="000000"/>
                </a:glow>
              </a:effectLst>
            </a:endParaRPr>
          </a:p>
        </p:txBody>
      </p:sp>
      <p:sp>
        <p:nvSpPr>
          <p:cNvPr id="7" name="Title 1"/>
          <p:cNvSpPr txBox="1">
            <a:spLocks/>
          </p:cNvSpPr>
          <p:nvPr/>
        </p:nvSpPr>
        <p:spPr bwMode="auto">
          <a:xfrm>
            <a:off x="24431" y="5922062"/>
            <a:ext cx="9012514" cy="93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r" defTabSz="457035">
              <a:defRPr/>
            </a:pPr>
            <a:r>
              <a:rPr lang="en-US" sz="4000" b="1" dirty="0" err="1" smtClean="0">
                <a:solidFill>
                  <a:srgbClr val="FFFFFF"/>
                </a:solidFill>
                <a:effectLst>
                  <a:glow rad="152400">
                    <a:srgbClr val="000000"/>
                  </a:glow>
                </a:effectLst>
              </a:rPr>
              <a:t>Siapkah</a:t>
            </a:r>
            <a:r>
              <a:rPr lang="en-US" sz="4000" b="1" dirty="0" smtClean="0">
                <a:solidFill>
                  <a:srgbClr val="FFFFFF"/>
                </a:solidFill>
                <a:effectLst>
                  <a:glow rad="152400">
                    <a:srgbClr val="000000"/>
                  </a:glow>
                </a:effectLst>
              </a:rPr>
              <a:t> </a:t>
            </a:r>
            <a:r>
              <a:rPr lang="en-US" sz="4000" b="1" dirty="0" err="1" smtClean="0">
                <a:solidFill>
                  <a:srgbClr val="FFFFFF"/>
                </a:solidFill>
                <a:effectLst>
                  <a:glow rad="152400">
                    <a:srgbClr val="000000"/>
                  </a:glow>
                </a:effectLst>
              </a:rPr>
              <a:t>kamu</a:t>
            </a:r>
            <a:r>
              <a:rPr lang="en-US" sz="4000" b="1" dirty="0" smtClean="0">
                <a:solidFill>
                  <a:srgbClr val="FFFFFF"/>
                </a:solidFill>
                <a:effectLst>
                  <a:glow rad="152400">
                    <a:srgbClr val="000000"/>
                  </a:glow>
                </a:effectLst>
              </a:rPr>
              <a:t>?</a:t>
            </a:r>
            <a:endParaRPr lang="en-US" sz="4000" b="1" dirty="0">
              <a:solidFill>
                <a:srgbClr val="FFFFFF"/>
              </a:solidFill>
              <a:effectLst>
                <a:glow rad="152400">
                  <a:srgbClr val="000000"/>
                </a:glow>
              </a:effectLst>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4" descr="prayer-hands-creationsw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775075"/>
            <a:ext cx="5602288"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5" name="Title 1"/>
          <p:cNvSpPr>
            <a:spLocks noGrp="1"/>
          </p:cNvSpPr>
          <p:nvPr>
            <p:ph type="title"/>
          </p:nvPr>
        </p:nvSpPr>
        <p:spPr>
          <a:xfrm>
            <a:off x="5602288" y="3775075"/>
            <a:ext cx="3541712" cy="3082925"/>
          </a:xfrm>
        </p:spPr>
        <p:txBody>
          <a:bodyPr/>
          <a:lstStyle/>
          <a:p>
            <a:r>
              <a:rPr lang="en-US" sz="4000" b="1" dirty="0" err="1" smtClean="0">
                <a:latin typeface="Arial" pitchFamily="34" charset="0"/>
                <a:cs typeface="Arial" pitchFamily="34" charset="0"/>
              </a:rPr>
              <a:t>Bagaimana</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penderitaan</a:t>
            </a:r>
            <a:r>
              <a:rPr lang="en-US" sz="4000" b="1" dirty="0" smtClean="0">
                <a:latin typeface="Arial" pitchFamily="34" charset="0"/>
                <a:cs typeface="Arial" pitchFamily="34" charset="0"/>
              </a:rPr>
              <a:t>-mu </a:t>
            </a:r>
            <a:r>
              <a:rPr lang="en-US" sz="4000" b="1" dirty="0" err="1" smtClean="0">
                <a:latin typeface="Arial" pitchFamily="34" charset="0"/>
                <a:cs typeface="Arial" pitchFamily="34" charset="0"/>
              </a:rPr>
              <a:t>sekarang</a:t>
            </a:r>
            <a:r>
              <a:rPr lang="en-US" sz="4000" b="1" dirty="0" smtClean="0">
                <a:latin typeface="Arial" pitchFamily="34" charset="0"/>
                <a:cs typeface="Arial" pitchFamily="34" charset="0"/>
              </a:rPr>
              <a:t>?</a:t>
            </a:r>
          </a:p>
        </p:txBody>
      </p:sp>
      <p:sp>
        <p:nvSpPr>
          <p:cNvPr id="3" name="Title 1"/>
          <p:cNvSpPr txBox="1">
            <a:spLocks/>
          </p:cNvSpPr>
          <p:nvPr/>
        </p:nvSpPr>
        <p:spPr bwMode="auto">
          <a:xfrm>
            <a:off x="0" y="6350"/>
            <a:ext cx="91440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marL="342900" indent="-342900"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marL="828675" indent="-828675" defTabSz="455613" eaLnBrk="0" hangingPunct="0">
              <a:defRPr sz="2400">
                <a:solidFill>
                  <a:schemeClr val="tx1"/>
                </a:solidFill>
                <a:latin typeface="Comic Sans MS" pitchFamily="66" charset="0"/>
                <a:ea typeface="MS PGothic" pitchFamily="34" charset="-128"/>
              </a:defRPr>
            </a:lvl4pPr>
            <a:lvl5pPr marL="2057400" indent="-228600" defTabSz="455613" eaLnBrk="0" hangingPunct="0">
              <a:defRPr sz="2400">
                <a:solidFill>
                  <a:schemeClr val="tx1"/>
                </a:solidFill>
                <a:latin typeface="Comic Sans MS" pitchFamily="66" charset="0"/>
                <a:ea typeface="MS PGothic" pitchFamily="34" charset="-128"/>
              </a:defRPr>
            </a:lvl5pPr>
            <a:lvl6pPr marL="25146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lvl="3">
              <a:buFont typeface="Times New Roman" pitchFamily="18" charset="0"/>
              <a:buAutoNum type="arabicPeriod"/>
            </a:pPr>
            <a:r>
              <a:rPr lang="en-US" sz="4000" b="1" dirty="0" err="1" smtClean="0">
                <a:solidFill>
                  <a:srgbClr val="FFFFFF"/>
                </a:solidFill>
                <a:latin typeface="Arial" pitchFamily="34" charset="0"/>
              </a:rPr>
              <a:t>Sadari</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bahwa</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Yesus</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memahami</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situasimu</a:t>
            </a:r>
            <a:r>
              <a:rPr lang="en-US" sz="4000" b="1" dirty="0" smtClean="0">
                <a:solidFill>
                  <a:srgbClr val="FFFFFF"/>
                </a:solidFill>
                <a:latin typeface="Arial" pitchFamily="34" charset="0"/>
              </a:rPr>
              <a:t>.</a:t>
            </a:r>
            <a:endParaRPr lang="en-US" sz="4000" b="1" dirty="0">
              <a:solidFill>
                <a:srgbClr val="FFFFFF"/>
              </a:solidFill>
              <a:latin typeface="Arial" pitchFamily="34" charset="0"/>
            </a:endParaRPr>
          </a:p>
          <a:p>
            <a:pPr lvl="3">
              <a:buFont typeface="Times New Roman" pitchFamily="18" charset="0"/>
              <a:buAutoNum type="arabicPeriod"/>
            </a:pPr>
            <a:r>
              <a:rPr lang="en-US" sz="4000" b="1" dirty="0" err="1" smtClean="0">
                <a:solidFill>
                  <a:srgbClr val="FFFFFF"/>
                </a:solidFill>
                <a:latin typeface="Arial" pitchFamily="34" charset="0"/>
              </a:rPr>
              <a:t>Jangan</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takut</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untuk</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menderita</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bagi</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Kristus</a:t>
            </a:r>
            <a:r>
              <a:rPr lang="en-US" sz="4000" b="1" dirty="0" smtClean="0">
                <a:solidFill>
                  <a:srgbClr val="FFFFFF"/>
                </a:solidFill>
                <a:latin typeface="Arial" pitchFamily="34" charset="0"/>
              </a:rPr>
              <a:t> di area </a:t>
            </a:r>
            <a:r>
              <a:rPr lang="en-US" sz="4000" b="1" dirty="0" err="1" smtClean="0">
                <a:solidFill>
                  <a:srgbClr val="FFFFFF"/>
                </a:solidFill>
                <a:latin typeface="Arial" pitchFamily="34" charset="0"/>
              </a:rPr>
              <a:t>ini</a:t>
            </a:r>
            <a:r>
              <a:rPr lang="en-US" sz="4000" b="1" dirty="0" smtClean="0">
                <a:solidFill>
                  <a:srgbClr val="FFFFFF"/>
                </a:solidFill>
                <a:latin typeface="Arial" pitchFamily="34" charset="0"/>
              </a:rPr>
              <a:t>. </a:t>
            </a:r>
          </a:p>
          <a:p>
            <a:pPr lvl="3">
              <a:buFont typeface="Times New Roman" pitchFamily="18" charset="0"/>
              <a:buAutoNum type="arabicPeriod"/>
            </a:pPr>
            <a:r>
              <a:rPr lang="en-US" sz="4000" b="1" dirty="0" err="1" smtClean="0">
                <a:solidFill>
                  <a:srgbClr val="FFFFFF"/>
                </a:solidFill>
                <a:latin typeface="Arial" pitchFamily="34" charset="0"/>
              </a:rPr>
              <a:t>Tetaplah</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setia</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kepada-Nya</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terlepas</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apapun</a:t>
            </a:r>
            <a:r>
              <a:rPr lang="en-US" sz="4000" b="1" dirty="0" smtClean="0">
                <a:solidFill>
                  <a:srgbClr val="FFFFFF"/>
                </a:solidFill>
                <a:latin typeface="Arial" pitchFamily="34" charset="0"/>
              </a:rPr>
              <a:t> </a:t>
            </a:r>
            <a:r>
              <a:rPr lang="en-US" sz="4000" b="1" dirty="0" err="1" smtClean="0">
                <a:solidFill>
                  <a:srgbClr val="FFFFFF"/>
                </a:solidFill>
                <a:latin typeface="Arial" pitchFamily="34" charset="0"/>
              </a:rPr>
              <a:t>hasilnya</a:t>
            </a:r>
            <a:r>
              <a:rPr lang="en-US" sz="4000" b="1" dirty="0" smtClean="0">
                <a:solidFill>
                  <a:srgbClr val="FFFFFF"/>
                </a:solidFill>
                <a:latin typeface="Arial" pitchFamily="34" charset="0"/>
              </a:rPr>
              <a:t>.</a:t>
            </a:r>
            <a:endParaRPr lang="en-US" sz="8800" b="1" dirty="0">
              <a:solidFill>
                <a:srgbClr val="FFFFFF"/>
              </a:solidFill>
              <a:latin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Title 1"/>
          <p:cNvSpPr>
            <a:spLocks noGrp="1"/>
          </p:cNvSpPr>
          <p:nvPr>
            <p:ph type="title"/>
          </p:nvPr>
        </p:nvSpPr>
        <p:spPr/>
        <p:txBody>
          <a:bodyPr/>
          <a:lstStyle/>
          <a:p>
            <a:r>
              <a:rPr lang="en-US" smtClean="0">
                <a:solidFill>
                  <a:schemeClr val="tx2"/>
                </a:solidFill>
                <a:latin typeface="Arial" pitchFamily="34" charset="0"/>
                <a:cs typeface="Arial" pitchFamily="34" charset="0"/>
              </a:rPr>
              <a:t>Black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0"/>
            <a:ext cx="5257800"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3" name="Rectangle 4"/>
          <p:cNvSpPr>
            <a:spLocks noGrp="1" noChangeArrowheads="1"/>
          </p:cNvSpPr>
          <p:nvPr>
            <p:ph type="ctrTitle"/>
          </p:nvPr>
        </p:nvSpPr>
        <p:spPr>
          <a:xfrm>
            <a:off x="609600" y="228600"/>
            <a:ext cx="7924800" cy="2209800"/>
          </a:xfrm>
        </p:spPr>
        <p:txBody>
          <a:bodyPr/>
          <a:lstStyle/>
          <a:p>
            <a:pPr eaLnBrk="1" hangingPunct="1"/>
            <a:r>
              <a:rPr lang="en-US" sz="17000" b="1" smtClean="0">
                <a:latin typeface="Papyrus" pitchFamily="66" charset="0"/>
              </a:rPr>
              <a:t>INDIA</a:t>
            </a:r>
            <a:endParaRPr lang="en-US" sz="27500" b="1" smtClean="0">
              <a:latin typeface="Papyrus" pitchFamily="66" charset="0"/>
            </a:endParaRPr>
          </a:p>
        </p:txBody>
      </p:sp>
      <p:sp>
        <p:nvSpPr>
          <p:cNvPr id="6" name="Rectangle 11"/>
          <p:cNvSpPr>
            <a:spLocks noChangeArrowheads="1"/>
          </p:cNvSpPr>
          <p:nvPr/>
        </p:nvSpPr>
        <p:spPr bwMode="auto">
          <a:xfrm>
            <a:off x="2033588" y="2209800"/>
            <a:ext cx="5029200" cy="28194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defRPr/>
            </a:pPr>
            <a:r>
              <a:rPr lang="ja-JP" altLang="en-US" sz="3600" i="1">
                <a:solidFill>
                  <a:srgbClr val="000000"/>
                </a:solidFill>
                <a:latin typeface="Arial" pitchFamily="34" charset="0"/>
              </a:rPr>
              <a:t>“</a:t>
            </a:r>
            <a:r>
              <a:rPr lang="en-US" altLang="ja-JP" sz="3600" i="1">
                <a:solidFill>
                  <a:srgbClr val="000000"/>
                </a:solidFill>
                <a:latin typeface="Arial" pitchFamily="34" charset="0"/>
              </a:rPr>
              <a:t>…dan jika aku memberikan tubuhku untuk dibakar, namun tidak memiliki kasih, semuanya sia sia…</a:t>
            </a:r>
            <a:r>
              <a:rPr lang="ja-JP" altLang="en-US" sz="3600" i="1">
                <a:solidFill>
                  <a:srgbClr val="000000"/>
                </a:solidFill>
                <a:latin typeface="Arial" pitchFamily="34" charset="0"/>
              </a:rPr>
              <a:t>”</a:t>
            </a:r>
            <a:endParaRPr lang="en-US" sz="3600" i="1">
              <a:solidFill>
                <a:srgbClr val="000000"/>
              </a:solidFill>
              <a:latin typeface="Arial" pitchFamily="34" charset="0"/>
            </a:endParaRPr>
          </a:p>
        </p:txBody>
      </p:sp>
      <p:sp>
        <p:nvSpPr>
          <p:cNvPr id="424965"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ja-JP" altLang="en-US" sz="2000" b="1">
                <a:solidFill>
                  <a:srgbClr val="000000"/>
                </a:solidFill>
                <a:latin typeface="Arial" pitchFamily="34" charset="0"/>
              </a:rPr>
              <a:t>“</a:t>
            </a:r>
            <a:r>
              <a:rPr lang="en-US" altLang="ja-JP" sz="2000" b="1">
                <a:solidFill>
                  <a:srgbClr val="000000"/>
                </a:solidFill>
                <a:latin typeface="Papyrus" pitchFamily="66" charset="0"/>
              </a:rPr>
              <a:t>Darah Para Martir adalah cikal bakal Gereja</a:t>
            </a:r>
            <a:r>
              <a:rPr lang="ja-JP" altLang="en-US" sz="2000" b="1">
                <a:solidFill>
                  <a:srgbClr val="000000"/>
                </a:solidFill>
                <a:latin typeface="Arial" pitchFamily="34" charset="0"/>
              </a:rPr>
              <a:t>”</a:t>
            </a:r>
            <a:r>
              <a:rPr lang="en-US" altLang="ja-JP" sz="2000">
                <a:solidFill>
                  <a:srgbClr val="000000"/>
                </a:solidFill>
                <a:latin typeface="Papyrus" pitchFamily="66" charset="0"/>
              </a:rPr>
              <a:t> </a:t>
            </a:r>
            <a:br>
              <a:rPr lang="en-US" altLang="ja-JP" sz="2000">
                <a:solidFill>
                  <a:srgbClr val="000000"/>
                </a:solidFill>
                <a:latin typeface="Papyrus" pitchFamily="66" charset="0"/>
              </a:rPr>
            </a:br>
            <a:r>
              <a:rPr lang="en-US" altLang="ja-JP" sz="2000">
                <a:solidFill>
                  <a:srgbClr val="000000"/>
                </a:solidFill>
                <a:latin typeface="Papyrus" pitchFamily="66" charset="0"/>
              </a:rPr>
              <a:t/>
            </a:r>
            <a:br>
              <a:rPr lang="en-US" altLang="ja-JP" sz="2000">
                <a:solidFill>
                  <a:srgbClr val="000000"/>
                </a:solidFill>
                <a:latin typeface="Papyrus" pitchFamily="66" charset="0"/>
              </a:rPr>
            </a:br>
            <a:r>
              <a:rPr lang="en-US" altLang="ja-JP" sz="1600" b="1">
                <a:solidFill>
                  <a:srgbClr val="000000"/>
                </a:solidFill>
                <a:latin typeface="Papyrus" pitchFamily="66" charset="0"/>
              </a:rPr>
              <a:t>-Tertullian-</a:t>
            </a:r>
            <a:r>
              <a:rPr lang="en-US" altLang="ja-JP" sz="1400" b="1">
                <a:solidFill>
                  <a:srgbClr val="000000"/>
                </a:solidFill>
                <a:latin typeface="Arial" pitchFamily="34" charset="0"/>
              </a:rPr>
              <a:t> </a:t>
            </a:r>
            <a:endParaRPr lang="en-US" sz="1400" b="1">
              <a:solidFill>
                <a:srgbClr val="000000"/>
              </a:solidFill>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4" descr="image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775" y="-6350"/>
            <a:ext cx="84042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7" name="Rectangle 2"/>
          <p:cNvSpPr>
            <a:spLocks noGrp="1" noChangeArrowheads="1"/>
          </p:cNvSpPr>
          <p:nvPr>
            <p:ph type="title"/>
          </p:nvPr>
        </p:nvSpPr>
        <p:spPr>
          <a:xfrm>
            <a:off x="685800" y="19050"/>
            <a:ext cx="7772400" cy="1143000"/>
          </a:xfrm>
        </p:spPr>
        <p:txBody>
          <a:bodyPr/>
          <a:lstStyle/>
          <a:p>
            <a:pPr eaLnBrk="1" hangingPunct="1"/>
            <a:r>
              <a:rPr lang="en-US" b="1" smtClean="0">
                <a:solidFill>
                  <a:srgbClr val="FFFFFF"/>
                </a:solidFill>
              </a:rPr>
              <a:t>Bangunan Gereja yang Dibakar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4" descr="image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6225"/>
            <a:ext cx="84582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1" name="Rectangle 2"/>
          <p:cNvSpPr>
            <a:spLocks noGrp="1" noChangeArrowheads="1"/>
          </p:cNvSpPr>
          <p:nvPr>
            <p:ph type="title"/>
          </p:nvPr>
        </p:nvSpPr>
        <p:spPr>
          <a:xfrm>
            <a:off x="0" y="0"/>
            <a:ext cx="9144000" cy="1016000"/>
          </a:xfrm>
          <a:solidFill>
            <a:srgbClr val="000000"/>
          </a:solidFill>
        </p:spPr>
        <p:txBody>
          <a:bodyPr/>
          <a:lstStyle/>
          <a:p>
            <a:pPr eaLnBrk="1" hangingPunct="1"/>
            <a:r>
              <a:rPr lang="en-US" sz="4000" b="1" smtClean="0">
                <a:solidFill>
                  <a:schemeClr val="bg1"/>
                </a:solidFill>
              </a:rPr>
              <a:t>Api menghanguskan bangunan gereja ini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4" descr="image0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5900"/>
            <a:ext cx="9255125"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Rectangle 2"/>
          <p:cNvSpPr>
            <a:spLocks noGrp="1" noChangeArrowheads="1"/>
          </p:cNvSpPr>
          <p:nvPr>
            <p:ph type="title"/>
          </p:nvPr>
        </p:nvSpPr>
        <p:spPr>
          <a:xfrm>
            <a:off x="82550" y="609600"/>
            <a:ext cx="3548063" cy="3533775"/>
          </a:xfrm>
        </p:spPr>
        <p:txBody>
          <a:bodyPr/>
          <a:lstStyle/>
          <a:p>
            <a:pPr eaLnBrk="1" hangingPunct="1"/>
            <a:r>
              <a:rPr lang="en-US" b="1" dirty="0" err="1" smtClean="0"/>
              <a:t>Sebagian</a:t>
            </a:r>
            <a:r>
              <a:rPr lang="en-US" b="1" dirty="0" smtClean="0"/>
              <a:t> orang </a:t>
            </a:r>
            <a:r>
              <a:rPr lang="en-US" b="1" dirty="0"/>
              <a:t>K</a:t>
            </a:r>
            <a:r>
              <a:rPr lang="en-US" b="1" dirty="0" smtClean="0"/>
              <a:t>risten </a:t>
            </a:r>
            <a:r>
              <a:rPr lang="en-US" b="1" dirty="0" err="1" smtClean="0"/>
              <a:t>selamat</a:t>
            </a:r>
            <a:endParaRPr lang="en-US" b="1"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5"/>
          <p:cNvSpPr>
            <a:spLocks noGrp="1" noChangeArrowheads="1"/>
          </p:cNvSpPr>
          <p:nvPr>
            <p:ph type="title"/>
          </p:nvPr>
        </p:nvSpPr>
        <p:spPr>
          <a:xfrm rot="5400000">
            <a:off x="5076031" y="2782094"/>
            <a:ext cx="6985001" cy="1366837"/>
          </a:xfrm>
          <a:solidFill>
            <a:srgbClr val="000000"/>
          </a:solidFill>
        </p:spPr>
        <p:txBody>
          <a:bodyPr/>
          <a:lstStyle/>
          <a:p>
            <a:r>
              <a:rPr lang="en-US" sz="9600" dirty="0" err="1" smtClean="0">
                <a:latin typeface="Arial" pitchFamily="34" charset="0"/>
                <a:cs typeface="Arial" pitchFamily="34" charset="0"/>
              </a:rPr>
              <a:t>Wahyu</a:t>
            </a:r>
            <a:endParaRPr lang="en-US" sz="9600" dirty="0" smtClean="0">
              <a:latin typeface="Arial" pitchFamily="34" charset="0"/>
              <a:cs typeface="Arial" pitchFamily="34" charset="0"/>
            </a:endParaRPr>
          </a:p>
        </p:txBody>
      </p:sp>
      <p:sp>
        <p:nvSpPr>
          <p:cNvPr id="327683" name="Text Box 7"/>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b="1">
                <a:solidFill>
                  <a:srgbClr val="FFFFFF"/>
                </a:solidFill>
                <a:latin typeface="Arial" pitchFamily="34" charset="0"/>
                <a:cs typeface="Arial" pitchFamily="34" charset="0"/>
              </a:rPr>
              <a:t>318</a:t>
            </a:r>
          </a:p>
        </p:txBody>
      </p:sp>
      <p:graphicFrame>
        <p:nvGraphicFramePr>
          <p:cNvPr id="9" name="Table 8"/>
          <p:cNvGraphicFramePr>
            <a:graphicFrameLocks noGrp="1"/>
          </p:cNvGraphicFramePr>
          <p:nvPr/>
        </p:nvGraphicFramePr>
        <p:xfrm>
          <a:off x="0" y="0"/>
          <a:ext cx="7924800" cy="7191376"/>
        </p:xfrm>
        <a:graphic>
          <a:graphicData uri="http://schemas.openxmlformats.org/drawingml/2006/table">
            <a:tbl>
              <a:tblPr/>
              <a:tblGrid>
                <a:gridCol w="609600"/>
                <a:gridCol w="685800"/>
                <a:gridCol w="609600"/>
                <a:gridCol w="2209800"/>
                <a:gridCol w="685800"/>
                <a:gridCol w="639763"/>
                <a:gridCol w="793750"/>
                <a:gridCol w="881062"/>
                <a:gridCol w="809625"/>
              </a:tblGrid>
              <a:tr h="47468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Kedaulatan Kristus dalam Kemenangan Masa Depan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4457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Kedaulatan dalam umatNya</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Kedaulatan atas Gereja-gereja</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Kedaulatan dalam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Kejadian-kejadian Zaman Akhir</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8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Pasal 1</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Pasal 2–3</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Pasal 4–22</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6684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Apa yang telah kaulihat</a:t>
                      </a: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 (1:19a)</a:t>
                      </a:r>
                      <a:endPar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Apa yang terjadi sekarang</a:t>
                      </a: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endPar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(1:19b)</a:t>
                      </a:r>
                      <a:endPar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Apa yang akan terjadi sesudah ini</a:t>
                      </a: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endPar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(1:19c)</a:t>
                      </a:r>
                      <a:endPar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8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Masa Lampau</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Masa Kini</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Masa Depan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9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Kristus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Disingkapkan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Gereja-gereja</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Disingkapkan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Kesempurnaan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Disingkapkan</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9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Allah di bumi</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Duta Allah di bumi</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Neraka di bumi sampai </a:t>
                      </a:r>
                      <a:b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Surga di bumi</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470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Hakim</a:t>
                      </a:r>
                      <a:endParaRPr kumimoji="0" lang="en-US" sz="18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Pengangkatan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Penghakiman dan Upah</a:t>
                      </a:r>
                      <a:endPar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716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SubjeK</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1:1-3</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Penyem-bahan kepada Allah Tritunggal</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1:4-8</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Kristus yang mulia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1:9-20</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Tujuh Gereja di Asia: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Efesus</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Smirna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Pergamus</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Tiatira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Sardis</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Filadelfia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Laodikia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Kesusah-an</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4:1–19:10</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Keda-tangan Kedua Kali </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19:11-21</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Milenium (seribu tahun)</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20</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Kondisi Kekal</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21:1–22:5</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Penutup: Kesegeraan</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22:6-21</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r>
              <a:tr h="36355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ea typeface="MS PGothic" pitchFamily="34" charset="-128"/>
                          <a:cs typeface="Arial" pitchFamily="34" charset="0"/>
                        </a:rPr>
                        <a:t>95 M</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4" descr="image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Rectangle 2"/>
          <p:cNvSpPr>
            <a:spLocks noGrp="1" noChangeArrowheads="1"/>
          </p:cNvSpPr>
          <p:nvPr>
            <p:ph type="title"/>
          </p:nvPr>
        </p:nvSpPr>
        <p:spPr>
          <a:xfrm>
            <a:off x="0" y="0"/>
            <a:ext cx="9144000" cy="974725"/>
          </a:xfrm>
          <a:solidFill>
            <a:srgbClr val="000000"/>
          </a:solidFill>
        </p:spPr>
        <p:txBody>
          <a:bodyPr/>
          <a:lstStyle/>
          <a:p>
            <a:pPr eaLnBrk="1" hangingPunct="1"/>
            <a:r>
              <a:rPr lang="en-US" smtClean="0">
                <a:solidFill>
                  <a:srgbClr val="FFFFFF"/>
                </a:solidFill>
              </a:rPr>
              <a:t>Sebagian pulang ke Yesus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itle 1"/>
          <p:cNvSpPr>
            <a:spLocks noGrp="1"/>
          </p:cNvSpPr>
          <p:nvPr>
            <p:ph type="title" idx="4294967295"/>
          </p:nvPr>
        </p:nvSpPr>
        <p:spPr>
          <a:xfrm>
            <a:off x="685800" y="-863600"/>
            <a:ext cx="7772400" cy="1143000"/>
          </a:xfrm>
        </p:spPr>
        <p:txBody>
          <a:bodyPr/>
          <a:lstStyle/>
          <a:p>
            <a:r>
              <a:rPr lang="en-US" smtClean="0">
                <a:latin typeface="Arial" pitchFamily="34" charset="0"/>
                <a:cs typeface="Arial" pitchFamily="34" charset="0"/>
              </a:rPr>
              <a:t>Black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ctrTitle"/>
          </p:nvPr>
        </p:nvSpPr>
        <p:spPr>
          <a:xfrm>
            <a:off x="1143000" y="762000"/>
            <a:ext cx="7772400" cy="1257300"/>
          </a:xfrm>
        </p:spPr>
        <p:txBody>
          <a:bodyPr/>
          <a:lstStyle/>
          <a:p>
            <a:r>
              <a:rPr lang="en-US" b="1" i="1" dirty="0" smtClean="0">
                <a:solidFill>
                  <a:schemeClr val="tx1"/>
                </a:solidFill>
                <a:latin typeface="Lucida Handwriting" pitchFamily="66" charset="0"/>
              </a:rPr>
              <a:t>Yang </a:t>
            </a:r>
            <a:r>
              <a:rPr lang="en-US" b="1" i="1" dirty="0" err="1" smtClean="0">
                <a:solidFill>
                  <a:schemeClr val="tx1"/>
                </a:solidFill>
                <a:latin typeface="Lucida Handwriting" pitchFamily="66" charset="0"/>
              </a:rPr>
              <a:t>terhormat</a:t>
            </a:r>
            <a:r>
              <a:rPr lang="en-US" b="1" i="1" dirty="0" smtClean="0">
                <a:solidFill>
                  <a:schemeClr val="tx1"/>
                </a:solidFill>
                <a:latin typeface="Lucida Handwriting" pitchFamily="66" charset="0"/>
              </a:rPr>
              <a:t>,</a:t>
            </a:r>
            <a:br>
              <a:rPr lang="en-US" b="1" i="1" dirty="0" smtClean="0">
                <a:solidFill>
                  <a:schemeClr val="tx1"/>
                </a:solidFill>
                <a:latin typeface="Lucida Handwriting" pitchFamily="66" charset="0"/>
              </a:rPr>
            </a:br>
            <a:r>
              <a:rPr lang="en-US" b="1" i="1" dirty="0" err="1" smtClean="0">
                <a:solidFill>
                  <a:schemeClr val="tx1"/>
                </a:solidFill>
                <a:latin typeface="Lucida Handwriting" pitchFamily="66" charset="0"/>
              </a:rPr>
              <a:t>Jemaat</a:t>
            </a:r>
            <a:r>
              <a:rPr lang="en-US" b="1" i="1" dirty="0" smtClean="0">
                <a:solidFill>
                  <a:schemeClr val="tx1"/>
                </a:solidFill>
                <a:latin typeface="Lucida Handwriting" pitchFamily="66" charset="0"/>
              </a:rPr>
              <a:t> </a:t>
            </a:r>
            <a:r>
              <a:rPr lang="en-US" b="1" i="1" dirty="0" err="1" smtClean="0">
                <a:solidFill>
                  <a:schemeClr val="tx1"/>
                </a:solidFill>
                <a:latin typeface="Lucida Handwriting" pitchFamily="66" charset="0"/>
              </a:rPr>
              <a:t>Pergamus</a:t>
            </a:r>
            <a:endParaRPr lang="en-US" b="1" i="1" dirty="0" smtClean="0">
              <a:solidFill>
                <a:schemeClr val="tx1"/>
              </a:solidFill>
              <a:latin typeface="Lucida Handwriting" pitchFamily="66" charset="0"/>
            </a:endParaRPr>
          </a:p>
        </p:txBody>
      </p:sp>
      <p:sp>
        <p:nvSpPr>
          <p:cNvPr id="431107" name="Rectangle 3"/>
          <p:cNvSpPr>
            <a:spLocks noGrp="1" noChangeArrowheads="1"/>
          </p:cNvSpPr>
          <p:nvPr>
            <p:ph type="subTitle" idx="1"/>
          </p:nvPr>
        </p:nvSpPr>
        <p:spPr>
          <a:xfrm>
            <a:off x="838200" y="4594225"/>
            <a:ext cx="8305800" cy="1425575"/>
          </a:xfrm>
        </p:spPr>
        <p:txBody>
          <a:bodyPr/>
          <a:lstStyle/>
          <a:p>
            <a:pPr algn="ctr">
              <a:buFont typeface="Monotype Sorts" charset="2"/>
              <a:buNone/>
            </a:pPr>
            <a:r>
              <a:rPr lang="en-US" sz="4000" b="1" dirty="0" err="1" smtClean="0">
                <a:latin typeface="Times Roman Bold" charset="0"/>
              </a:rPr>
              <a:t>Gereja</a:t>
            </a:r>
            <a:r>
              <a:rPr lang="en-US" sz="4000" b="1" dirty="0" smtClean="0">
                <a:latin typeface="Times Roman Bold" charset="0"/>
              </a:rPr>
              <a:t> Yang </a:t>
            </a:r>
            <a:r>
              <a:rPr lang="en-US" sz="4000" b="1" dirty="0" err="1" smtClean="0">
                <a:latin typeface="Times Roman Bold" charset="0"/>
              </a:rPr>
              <a:t>Hidup</a:t>
            </a:r>
            <a:r>
              <a:rPr lang="en-US" sz="4000" b="1" dirty="0" smtClean="0">
                <a:latin typeface="Times Roman Bold" charset="0"/>
              </a:rPr>
              <a:t> </a:t>
            </a:r>
          </a:p>
          <a:p>
            <a:pPr algn="ctr">
              <a:buFont typeface="Monotype Sorts" charset="2"/>
              <a:buNone/>
            </a:pPr>
            <a:r>
              <a:rPr lang="en-US" sz="4000" b="1" dirty="0" err="1" smtClean="0">
                <a:latin typeface="Times Roman Bold" charset="0"/>
              </a:rPr>
              <a:t>Namun</a:t>
            </a:r>
            <a:r>
              <a:rPr lang="en-US" sz="4000" b="1" dirty="0" smtClean="0">
                <a:latin typeface="Times Roman Bold" charset="0"/>
              </a:rPr>
              <a:t> </a:t>
            </a:r>
            <a:r>
              <a:rPr lang="en-US" sz="4000" b="1" dirty="0" err="1" smtClean="0">
                <a:latin typeface="Times Roman Bold" charset="0"/>
              </a:rPr>
              <a:t>Berkompromi</a:t>
            </a:r>
            <a:endParaRPr lang="en-US" sz="4000" b="1" dirty="0" smtClean="0">
              <a:latin typeface="Times Roman Bold" charset="0"/>
            </a:endParaRPr>
          </a:p>
        </p:txBody>
      </p:sp>
      <p:graphicFrame>
        <p:nvGraphicFramePr>
          <p:cNvPr id="431108"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spid="_x0000_s431191" name="Document" r:id="rId5" imgW="1505712" imgH="664464" progId="Word.Document.8">
                  <p:embed/>
                </p:oleObj>
              </mc:Choice>
              <mc:Fallback>
                <p:oleObj name="Document" r:id="rId5" imgW="1505712" imgH="664464"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noChangeAspect="1"/>
          </p:cNvGrpSpPr>
          <p:nvPr/>
        </p:nvGrpSpPr>
        <p:grpSpPr bwMode="auto">
          <a:xfrm>
            <a:off x="3059113" y="2349500"/>
            <a:ext cx="2665412" cy="2663825"/>
            <a:chOff x="3059832" y="2348880"/>
            <a:chExt cx="2664304" cy="2664312"/>
          </a:xfrm>
        </p:grpSpPr>
        <p:sp>
          <p:nvSpPr>
            <p:cNvPr id="432156" name="Oval Callout 2"/>
            <p:cNvSpPr>
              <a:spLocks noChangeArrowheads="1"/>
            </p:cNvSpPr>
            <p:nvPr/>
          </p:nvSpPr>
          <p:spPr bwMode="auto">
            <a:xfrm>
              <a:off x="3059832" y="2348880"/>
              <a:ext cx="2664304" cy="2664312"/>
            </a:xfrm>
            <a:prstGeom prst="wedgeEllipseCallout">
              <a:avLst>
                <a:gd name="adj1" fmla="val -94389"/>
                <a:gd name="adj2" fmla="val -8703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p>
          </p:txBody>
        </p:sp>
        <p:sp>
          <p:nvSpPr>
            <p:cNvPr id="27" name="TextBox 26"/>
            <p:cNvSpPr txBox="1"/>
            <p:nvPr/>
          </p:nvSpPr>
          <p:spPr>
            <a:xfrm>
              <a:off x="3204234" y="2709309"/>
              <a:ext cx="2448495" cy="1570324"/>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Kristus:</a:t>
              </a:r>
              <a:br>
                <a:rPr lang="en-US" b="1" smtClean="0">
                  <a:solidFill>
                    <a:schemeClr val="bg1"/>
                  </a:solidFill>
                  <a:effectLst>
                    <a:outerShdw blurRad="38100" dist="38100" dir="2700000" algn="tl">
                      <a:srgbClr val="808080"/>
                    </a:outerShdw>
                  </a:effectLst>
                  <a:latin typeface="Arial" pitchFamily="34" charset="0"/>
                  <a:cs typeface="Arial" pitchFamily="34" charset="0"/>
                </a:rPr>
              </a:br>
              <a:endParaRPr lang="en-US" b="1" smtClean="0">
                <a:solidFill>
                  <a:schemeClr val="bg1"/>
                </a:solidFill>
                <a:effectLst>
                  <a:outerShdw blurRad="38100" dist="38100" dir="2700000" algn="tl">
                    <a:srgbClr val="808080"/>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Seperti pedang bermata dua</a:t>
              </a:r>
            </a:p>
          </p:txBody>
        </p:sp>
      </p:grpSp>
      <p:grpSp>
        <p:nvGrpSpPr>
          <p:cNvPr id="3" name="Group 6"/>
          <p:cNvGrpSpPr>
            <a:grpSpLocks/>
          </p:cNvGrpSpPr>
          <p:nvPr/>
        </p:nvGrpSpPr>
        <p:grpSpPr bwMode="auto">
          <a:xfrm>
            <a:off x="2971800" y="2362200"/>
            <a:ext cx="2879725" cy="2663825"/>
            <a:chOff x="2983932" y="2348880"/>
            <a:chExt cx="3035995" cy="2628770"/>
          </a:xfrm>
        </p:grpSpPr>
        <p:sp>
          <p:nvSpPr>
            <p:cNvPr id="432154" name="Oval 23"/>
            <p:cNvSpPr>
              <a:spLocks noChangeAspect="1" noChangeArrowheads="1"/>
            </p:cNvSpPr>
            <p:nvPr/>
          </p:nvSpPr>
          <p:spPr bwMode="auto">
            <a:xfrm>
              <a:off x="3059832" y="2348880"/>
              <a:ext cx="2808312" cy="2628770"/>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5" name="TextBox 24"/>
            <p:cNvSpPr txBox="1"/>
            <p:nvPr/>
          </p:nvSpPr>
          <p:spPr>
            <a:xfrm>
              <a:off x="2983932" y="2420944"/>
              <a:ext cx="3035995" cy="2277850"/>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Pujian:</a:t>
              </a:r>
              <a:br>
                <a:rPr lang="en-US" b="1" smtClean="0">
                  <a:solidFill>
                    <a:schemeClr val="bg1"/>
                  </a:solidFill>
                  <a:effectLst>
                    <a:outerShdw blurRad="38100" dist="38100" dir="2700000" algn="tl">
                      <a:srgbClr val="808080"/>
                    </a:outerShdw>
                  </a:effectLst>
                  <a:latin typeface="Arial" pitchFamily="34" charset="0"/>
                  <a:cs typeface="Arial" pitchFamily="34" charset="0"/>
                </a:rPr>
              </a:br>
              <a:endParaRPr lang="en-US" b="1" smtClean="0">
                <a:solidFill>
                  <a:schemeClr val="bg1"/>
                </a:solidFill>
                <a:effectLst>
                  <a:outerShdw blurRad="38100" dist="38100" dir="2700000" algn="tl">
                    <a:srgbClr val="808080"/>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tetap berpegang nama Kristus; tidak menyangkal iman</a:t>
              </a:r>
            </a:p>
          </p:txBody>
        </p:sp>
      </p:grpSp>
      <p:grpSp>
        <p:nvGrpSpPr>
          <p:cNvPr id="4" name="Group 8"/>
          <p:cNvGrpSpPr>
            <a:grpSpLocks noChangeAspect="1"/>
          </p:cNvGrpSpPr>
          <p:nvPr/>
        </p:nvGrpSpPr>
        <p:grpSpPr bwMode="auto">
          <a:xfrm>
            <a:off x="2514600" y="1981200"/>
            <a:ext cx="3671888" cy="3671888"/>
            <a:chOff x="2555776" y="1844824"/>
            <a:chExt cx="3744416" cy="3672408"/>
          </a:xfrm>
        </p:grpSpPr>
        <p:sp>
          <p:nvSpPr>
            <p:cNvPr id="432152"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3" name="TextBox 22"/>
            <p:cNvSpPr txBox="1"/>
            <p:nvPr/>
          </p:nvSpPr>
          <p:spPr>
            <a:xfrm>
              <a:off x="3216270" y="2062343"/>
              <a:ext cx="2437998" cy="2678491"/>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Teguran</a:t>
              </a:r>
            </a:p>
            <a:p>
              <a:pPr algn="ctr">
                <a:defRPr/>
              </a:pPr>
              <a:endParaRPr lang="en-US" b="1" smtClean="0">
                <a:solidFill>
                  <a:schemeClr val="bg1"/>
                </a:solidFill>
                <a:effectLst>
                  <a:outerShdw blurRad="38100" dist="38100" dir="2700000" algn="tl">
                    <a:srgbClr val="808080"/>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Ada yang mengikuti ajaran Bileam dan pengikut Nikolaus</a:t>
              </a:r>
            </a:p>
          </p:txBody>
        </p:sp>
      </p:grpSp>
      <p:grpSp>
        <p:nvGrpSpPr>
          <p:cNvPr id="5" name="Group 10"/>
          <p:cNvGrpSpPr>
            <a:grpSpLocks noChangeAspect="1"/>
          </p:cNvGrpSpPr>
          <p:nvPr/>
        </p:nvGrpSpPr>
        <p:grpSpPr bwMode="auto">
          <a:xfrm>
            <a:off x="1981200" y="1600200"/>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120003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Nasehat</a:t>
              </a:r>
            </a:p>
            <a:p>
              <a:pPr algn="ctr">
                <a:defRPr/>
              </a:pPr>
              <a:endParaRPr lang="en-US" b="1" smtClean="0">
                <a:solidFill>
                  <a:schemeClr val="bg1"/>
                </a:solidFill>
                <a:effectLst>
                  <a:outerShdw blurRad="38100" dist="38100" dir="2700000" algn="tl">
                    <a:srgbClr val="808080"/>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Bertobatlah!</a:t>
              </a:r>
            </a:p>
          </p:txBody>
        </p:sp>
      </p:grpSp>
      <p:grpSp>
        <p:nvGrpSpPr>
          <p:cNvPr id="6" name="Group 27"/>
          <p:cNvGrpSpPr>
            <a:grpSpLocks noChangeAspect="1"/>
          </p:cNvGrpSpPr>
          <p:nvPr/>
        </p:nvGrpSpPr>
        <p:grpSpPr bwMode="auto">
          <a:xfrm>
            <a:off x="1447800" y="1169988"/>
            <a:ext cx="5688013" cy="5688012"/>
            <a:chOff x="1475656" y="836712"/>
            <a:chExt cx="5904656" cy="5688632"/>
          </a:xfrm>
        </p:grpSpPr>
        <p:sp>
          <p:nvSpPr>
            <p:cNvPr id="432148"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0" name="TextBox 29"/>
            <p:cNvSpPr txBox="1"/>
            <p:nvPr/>
          </p:nvSpPr>
          <p:spPr>
            <a:xfrm>
              <a:off x="2596272" y="1038346"/>
              <a:ext cx="3663425" cy="267840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effectLst>
                    <a:outerShdw blurRad="38100" dist="38100" dir="2700000" algn="tl">
                      <a:srgbClr val="FFFFFF"/>
                    </a:outerShdw>
                  </a:effectLst>
                  <a:latin typeface="Arial" pitchFamily="34" charset="0"/>
                  <a:cs typeface="Arial" pitchFamily="34" charset="0"/>
                </a:rPr>
                <a:t>Peringatan</a:t>
              </a:r>
              <a:endParaRPr lang="en-US" b="1" dirty="0" smtClean="0">
                <a:effectLst>
                  <a:outerShdw blurRad="38100" dist="38100" dir="2700000" algn="tl">
                    <a:srgbClr val="FFFFFF"/>
                  </a:outerShdw>
                </a:effectLst>
                <a:latin typeface="Arial" pitchFamily="34" charset="0"/>
                <a:cs typeface="Arial" pitchFamily="34" charset="0"/>
              </a:endParaRPr>
            </a:p>
            <a:p>
              <a:pPr algn="ctr">
                <a:defRPr/>
              </a:pPr>
              <a:endParaRPr lang="en-US" b="1" dirty="0" smtClean="0">
                <a:effectLst>
                  <a:outerShdw blurRad="38100" dist="38100" dir="2700000" algn="tl">
                    <a:srgbClr val="FFFFFF"/>
                  </a:outerShdw>
                </a:effectLst>
                <a:latin typeface="Arial" pitchFamily="34" charset="0"/>
                <a:cs typeface="Arial" pitchFamily="34" charset="0"/>
              </a:endParaRPr>
            </a:p>
            <a:p>
              <a:pPr algn="ctr">
                <a:defRPr/>
              </a:pPr>
              <a:r>
                <a:rPr lang="en-US" b="1" dirty="0" err="1" smtClean="0">
                  <a:effectLst>
                    <a:outerShdw blurRad="38100" dist="38100" dir="2700000" algn="tl">
                      <a:srgbClr val="FFFFFF"/>
                    </a:outerShdw>
                  </a:effectLst>
                  <a:latin typeface="Arial" pitchFamily="34" charset="0"/>
                  <a:cs typeface="Arial" pitchFamily="34" charset="0"/>
                </a:rPr>
                <a:t>Jika</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engkau</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tidak</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bertobat</a:t>
              </a:r>
              <a:r>
                <a:rPr lang="en-US" b="1" dirty="0" smtClean="0">
                  <a:effectLst>
                    <a:outerShdw blurRad="38100" dist="38100" dir="2700000" algn="tl">
                      <a:srgbClr val="FFFFFF"/>
                    </a:outerShdw>
                  </a:effectLst>
                  <a:latin typeface="Arial" pitchFamily="34" charset="0"/>
                  <a:cs typeface="Arial" pitchFamily="34" charset="0"/>
                </a:rPr>
                <a:t>,</a:t>
              </a:r>
            </a:p>
            <a:p>
              <a:pPr algn="ctr">
                <a:defRPr/>
              </a:pPr>
              <a:r>
                <a:rPr lang="en-US" b="1" dirty="0" err="1" smtClean="0">
                  <a:effectLst>
                    <a:outerShdw blurRad="38100" dist="38100" dir="2700000" algn="tl">
                      <a:srgbClr val="FFFFFF"/>
                    </a:outerShdw>
                  </a:effectLst>
                  <a:latin typeface="Arial" pitchFamily="34" charset="0"/>
                  <a:cs typeface="Arial" pitchFamily="34" charset="0"/>
                </a:rPr>
                <a:t>Aku</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akan</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memerangi</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kamu</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dengan</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pedang</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dari</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mulutKu</a:t>
              </a:r>
              <a:endParaRPr lang="en-US" b="1" dirty="0" smtClean="0">
                <a:effectLst>
                  <a:outerShdw blurRad="38100" dist="38100" dir="2700000" algn="tl">
                    <a:srgbClr val="FFFFFF"/>
                  </a:outerShdw>
                </a:effectLst>
                <a:latin typeface="Arial" pitchFamily="34" charset="0"/>
                <a:cs typeface="Arial" pitchFamily="34" charset="0"/>
              </a:endParaRPr>
            </a:p>
          </p:txBody>
        </p:sp>
      </p:grpSp>
      <p:sp>
        <p:nvSpPr>
          <p:cNvPr id="432136" name="Title 1"/>
          <p:cNvSpPr>
            <a:spLocks noGrp="1"/>
          </p:cNvSpPr>
          <p:nvPr>
            <p:ph type="title"/>
          </p:nvPr>
        </p:nvSpPr>
        <p:spPr>
          <a:xfrm>
            <a:off x="-31750" y="-26988"/>
            <a:ext cx="9212263" cy="719138"/>
          </a:xfrm>
        </p:spPr>
        <p:txBody>
          <a:bodyPr/>
          <a:lstStyle/>
          <a:p>
            <a:r>
              <a:rPr lang="en-US" dirty="0" err="1" smtClean="0">
                <a:latin typeface="Arial" pitchFamily="34" charset="0"/>
                <a:cs typeface="Arial" pitchFamily="34" charset="0"/>
              </a:rPr>
              <a:t>Pergamus</a:t>
            </a:r>
            <a:r>
              <a:rPr lang="en-US" dirty="0" smtClean="0">
                <a:latin typeface="Arial" pitchFamily="34" charset="0"/>
                <a:cs typeface="Arial" pitchFamily="34" charset="0"/>
              </a:rPr>
              <a:t> (</a:t>
            </a:r>
            <a:r>
              <a:rPr lang="en-US" dirty="0" err="1" smtClean="0">
                <a:latin typeface="Arial" pitchFamily="34" charset="0"/>
                <a:cs typeface="Arial" pitchFamily="34" charset="0"/>
              </a:rPr>
              <a:t>Wahyu</a:t>
            </a:r>
            <a:r>
              <a:rPr lang="en-US" dirty="0" smtClean="0">
                <a:latin typeface="Arial" pitchFamily="34" charset="0"/>
                <a:cs typeface="Arial" pitchFamily="34" charset="0"/>
              </a:rPr>
              <a:t> 2:12-17)</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chemeClr val="bg1"/>
                </a:solidFill>
                <a:effectLst>
                  <a:outerShdw blurRad="38100" dist="38100" dir="2700000" algn="tl">
                    <a:srgbClr val="808080"/>
                  </a:outerShdw>
                </a:effectLst>
                <a:latin typeface="Arial" pitchFamily="34" charset="0"/>
                <a:cs typeface="Arial" pitchFamily="34" charset="0"/>
              </a:rPr>
              <a:t>Laodikia</a:t>
            </a:r>
            <a:endParaRPr lang="en-US" b="1" dirty="0" smtClean="0">
              <a:solidFill>
                <a:schemeClr val="bg1"/>
              </a:solidFill>
              <a:effectLst>
                <a:outerShdw blurRad="38100" dist="38100" dir="2700000" algn="tl">
                  <a:srgbClr val="808080"/>
                </a:outerShdw>
              </a:effectLst>
              <a:latin typeface="Arial" pitchFamily="34" charset="0"/>
              <a:cs typeface="Arial" pitchFamily="34" charset="0"/>
            </a:endParaRPr>
          </a:p>
        </p:txBody>
      </p:sp>
      <p:grpSp>
        <p:nvGrpSpPr>
          <p:cNvPr id="7" name="Group 12"/>
          <p:cNvGrpSpPr>
            <a:grpSpLocks noChangeAspect="1"/>
          </p:cNvGrpSpPr>
          <p:nvPr/>
        </p:nvGrpSpPr>
        <p:grpSpPr bwMode="auto">
          <a:xfrm>
            <a:off x="932656" y="552449"/>
            <a:ext cx="6697663" cy="6696075"/>
            <a:chOff x="1475656" y="836712"/>
            <a:chExt cx="5904656" cy="5688632"/>
          </a:xfrm>
        </p:grpSpPr>
        <p:sp>
          <p:nvSpPr>
            <p:cNvPr id="432146"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5" name="TextBox 14"/>
            <p:cNvSpPr txBox="1"/>
            <p:nvPr/>
          </p:nvSpPr>
          <p:spPr>
            <a:xfrm>
              <a:off x="2915782" y="836712"/>
              <a:ext cx="3024404" cy="1960946"/>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Janji</a:t>
              </a:r>
            </a:p>
            <a:p>
              <a:pPr algn="ctr">
                <a:defRPr/>
              </a:pPr>
              <a:endParaRPr lang="en-US" b="1" smtClean="0">
                <a:solidFill>
                  <a:schemeClr val="bg1"/>
                </a:solidFill>
                <a:effectLst>
                  <a:outerShdw blurRad="38100" dist="38100" dir="2700000" algn="tl">
                    <a:srgbClr val="808080"/>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Menerima manna tersembunyi dan batu putih bertuliskan nama baru</a:t>
              </a:r>
            </a:p>
          </p:txBody>
        </p:sp>
      </p:grpSp>
      <p:sp>
        <p:nvSpPr>
          <p:cNvPr id="43213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324</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Pergamus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Tiatira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Sardis</a:t>
            </a: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Filadelfia</a:t>
            </a: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Efesus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Smirna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914400" y="436474"/>
            <a:ext cx="82296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sz="2000" b="1" baseline="30000" dirty="0" smtClean="0">
                <a:solidFill>
                  <a:srgbClr val="000000"/>
                </a:solidFill>
                <a:latin typeface="+mn-lt"/>
              </a:rPr>
              <a:t>12</a:t>
            </a:r>
            <a:r>
              <a:rPr lang="en-US" sz="2000" b="1" dirty="0" smtClean="0">
                <a:solidFill>
                  <a:srgbClr val="000000"/>
                </a:solidFill>
                <a:latin typeface="+mn-lt"/>
              </a:rPr>
              <a:t> "Dan </a:t>
            </a:r>
            <a:r>
              <a:rPr lang="en-US" sz="2000" b="1" dirty="0" err="1">
                <a:solidFill>
                  <a:srgbClr val="000000"/>
                </a:solidFill>
                <a:latin typeface="+mn-lt"/>
              </a:rPr>
              <a:t>tuliskanlah</a:t>
            </a:r>
            <a:r>
              <a:rPr lang="en-US" sz="2000" b="1" dirty="0">
                <a:solidFill>
                  <a:srgbClr val="000000"/>
                </a:solidFill>
                <a:latin typeface="+mn-lt"/>
              </a:rPr>
              <a:t> </a:t>
            </a:r>
            <a:r>
              <a:rPr lang="en-US" sz="2000" b="1" dirty="0" err="1">
                <a:solidFill>
                  <a:srgbClr val="000000"/>
                </a:solidFill>
                <a:latin typeface="+mn-lt"/>
              </a:rPr>
              <a:t>kepada</a:t>
            </a:r>
            <a:r>
              <a:rPr lang="en-US" sz="2000" b="1" dirty="0">
                <a:solidFill>
                  <a:srgbClr val="000000"/>
                </a:solidFill>
                <a:latin typeface="+mn-lt"/>
              </a:rPr>
              <a:t> </a:t>
            </a:r>
            <a:r>
              <a:rPr lang="en-US" sz="2000" b="1" dirty="0" err="1">
                <a:solidFill>
                  <a:srgbClr val="000000"/>
                </a:solidFill>
                <a:latin typeface="+mn-lt"/>
              </a:rPr>
              <a:t>malaikat</a:t>
            </a:r>
            <a:r>
              <a:rPr lang="en-US" sz="2000" b="1" dirty="0">
                <a:solidFill>
                  <a:srgbClr val="000000"/>
                </a:solidFill>
                <a:latin typeface="+mn-lt"/>
              </a:rPr>
              <a:t> </a:t>
            </a:r>
            <a:r>
              <a:rPr lang="en-US" sz="2000" b="1" dirty="0" err="1">
                <a:solidFill>
                  <a:srgbClr val="000000"/>
                </a:solidFill>
                <a:latin typeface="+mn-lt"/>
              </a:rPr>
              <a:t>jemaat</a:t>
            </a:r>
            <a:r>
              <a:rPr lang="en-US" sz="2000" b="1" dirty="0">
                <a:solidFill>
                  <a:srgbClr val="000000"/>
                </a:solidFill>
                <a:latin typeface="+mn-lt"/>
              </a:rPr>
              <a:t> di </a:t>
            </a:r>
            <a:r>
              <a:rPr lang="en-US" sz="2000" b="1" dirty="0" err="1">
                <a:solidFill>
                  <a:srgbClr val="000000"/>
                </a:solidFill>
                <a:latin typeface="+mn-lt"/>
              </a:rPr>
              <a:t>Pergamus</a:t>
            </a:r>
            <a:r>
              <a:rPr lang="en-US" sz="2000" b="1" dirty="0">
                <a:solidFill>
                  <a:srgbClr val="000000"/>
                </a:solidFill>
                <a:latin typeface="+mn-lt"/>
              </a:rPr>
              <a:t>: </a:t>
            </a:r>
            <a:r>
              <a:rPr lang="en-US" sz="2000" b="1" dirty="0" err="1">
                <a:solidFill>
                  <a:srgbClr val="000000"/>
                </a:solidFill>
                <a:latin typeface="+mn-lt"/>
              </a:rPr>
              <a:t>Inilah</a:t>
            </a:r>
            <a:r>
              <a:rPr lang="en-US" sz="2000" b="1" dirty="0">
                <a:solidFill>
                  <a:srgbClr val="000000"/>
                </a:solidFill>
                <a:latin typeface="+mn-lt"/>
              </a:rPr>
              <a:t> </a:t>
            </a:r>
            <a:r>
              <a:rPr lang="en-US" sz="2000" b="1" dirty="0" err="1">
                <a:solidFill>
                  <a:srgbClr val="000000"/>
                </a:solidFill>
                <a:latin typeface="+mn-lt"/>
              </a:rPr>
              <a:t>firman</a:t>
            </a:r>
            <a:r>
              <a:rPr lang="en-US" sz="2000" b="1" dirty="0">
                <a:solidFill>
                  <a:srgbClr val="000000"/>
                </a:solidFill>
                <a:latin typeface="+mn-lt"/>
              </a:rPr>
              <a:t> </a:t>
            </a:r>
            <a:r>
              <a:rPr lang="en-US" sz="2000" b="1" dirty="0" err="1">
                <a:solidFill>
                  <a:srgbClr val="000000"/>
                </a:solidFill>
                <a:latin typeface="+mn-lt"/>
              </a:rPr>
              <a:t>Dia</a:t>
            </a:r>
            <a:r>
              <a:rPr lang="en-US" sz="2000" b="1" dirty="0">
                <a:solidFill>
                  <a:srgbClr val="000000"/>
                </a:solidFill>
                <a:latin typeface="+mn-lt"/>
              </a:rPr>
              <a:t>, yang </a:t>
            </a:r>
            <a:r>
              <a:rPr lang="en-US" sz="2000" b="1" dirty="0" err="1">
                <a:solidFill>
                  <a:srgbClr val="000000"/>
                </a:solidFill>
                <a:latin typeface="+mn-lt"/>
              </a:rPr>
              <a:t>memakai</a:t>
            </a:r>
            <a:r>
              <a:rPr lang="en-US" sz="2000" b="1" dirty="0">
                <a:solidFill>
                  <a:srgbClr val="000000"/>
                </a:solidFill>
                <a:latin typeface="+mn-lt"/>
              </a:rPr>
              <a:t> </a:t>
            </a:r>
            <a:r>
              <a:rPr lang="en-US" sz="2000" b="1" dirty="0" err="1">
                <a:solidFill>
                  <a:srgbClr val="000000"/>
                </a:solidFill>
                <a:latin typeface="+mn-lt"/>
              </a:rPr>
              <a:t>pedang</a:t>
            </a:r>
            <a:r>
              <a:rPr lang="en-US" sz="2000" b="1" dirty="0">
                <a:solidFill>
                  <a:srgbClr val="000000"/>
                </a:solidFill>
                <a:latin typeface="+mn-lt"/>
              </a:rPr>
              <a:t> yang </a:t>
            </a:r>
            <a:r>
              <a:rPr lang="en-US" sz="2000" b="1" dirty="0" err="1">
                <a:solidFill>
                  <a:srgbClr val="000000"/>
                </a:solidFill>
                <a:latin typeface="+mn-lt"/>
              </a:rPr>
              <a:t>tajam</a:t>
            </a:r>
            <a:r>
              <a:rPr lang="en-US" sz="2000" b="1" dirty="0">
                <a:solidFill>
                  <a:srgbClr val="000000"/>
                </a:solidFill>
                <a:latin typeface="+mn-lt"/>
              </a:rPr>
              <a:t> </a:t>
            </a:r>
            <a:r>
              <a:rPr lang="en-US" sz="2000" b="1" dirty="0" err="1">
                <a:solidFill>
                  <a:srgbClr val="000000"/>
                </a:solidFill>
                <a:latin typeface="+mn-lt"/>
              </a:rPr>
              <a:t>dan</a:t>
            </a:r>
            <a:r>
              <a:rPr lang="en-US" sz="2000" b="1" dirty="0">
                <a:solidFill>
                  <a:srgbClr val="000000"/>
                </a:solidFill>
                <a:latin typeface="+mn-lt"/>
              </a:rPr>
              <a:t> </a:t>
            </a:r>
            <a:r>
              <a:rPr lang="en-US" sz="2000" b="1" dirty="0" err="1">
                <a:solidFill>
                  <a:srgbClr val="000000"/>
                </a:solidFill>
                <a:latin typeface="+mn-lt"/>
              </a:rPr>
              <a:t>bermata</a:t>
            </a:r>
            <a:r>
              <a:rPr lang="en-US" sz="2000" b="1" dirty="0">
                <a:solidFill>
                  <a:srgbClr val="000000"/>
                </a:solidFill>
                <a:latin typeface="+mn-lt"/>
              </a:rPr>
              <a:t> </a:t>
            </a:r>
            <a:r>
              <a:rPr lang="en-US" sz="2000" b="1" dirty="0" err="1" smtClean="0">
                <a:solidFill>
                  <a:srgbClr val="000000"/>
                </a:solidFill>
                <a:latin typeface="+mn-lt"/>
              </a:rPr>
              <a:t>dua</a:t>
            </a:r>
            <a:r>
              <a:rPr lang="en-US" sz="2000" b="1" dirty="0" smtClean="0">
                <a:solidFill>
                  <a:srgbClr val="000000"/>
                </a:solidFill>
                <a:latin typeface="+mn-lt"/>
              </a:rPr>
              <a:t>: </a:t>
            </a:r>
            <a:r>
              <a:rPr lang="en-US" sz="2000" b="1" baseline="30000" dirty="0" smtClean="0">
                <a:solidFill>
                  <a:srgbClr val="000000"/>
                </a:solidFill>
                <a:latin typeface="+mn-lt"/>
              </a:rPr>
              <a:t>13</a:t>
            </a:r>
            <a:r>
              <a:rPr lang="en-US" sz="2000" b="1" dirty="0" smtClean="0">
                <a:solidFill>
                  <a:srgbClr val="000000"/>
                </a:solidFill>
                <a:latin typeface="+mn-lt"/>
              </a:rPr>
              <a:t> </a:t>
            </a:r>
            <a:r>
              <a:rPr lang="en-US" sz="2000" b="1" dirty="0" err="1" smtClean="0">
                <a:solidFill>
                  <a:srgbClr val="000000"/>
                </a:solidFill>
                <a:latin typeface="+mn-lt"/>
              </a:rPr>
              <a:t>Aku</a:t>
            </a:r>
            <a:r>
              <a:rPr lang="en-US" sz="2000" b="1" dirty="0" smtClean="0">
                <a:solidFill>
                  <a:srgbClr val="000000"/>
                </a:solidFill>
                <a:latin typeface="+mn-lt"/>
              </a:rPr>
              <a:t> </a:t>
            </a:r>
            <a:r>
              <a:rPr lang="en-US" sz="2000" b="1" dirty="0" err="1">
                <a:solidFill>
                  <a:srgbClr val="000000"/>
                </a:solidFill>
                <a:latin typeface="+mn-lt"/>
              </a:rPr>
              <a:t>tahu</a:t>
            </a:r>
            <a:r>
              <a:rPr lang="en-US" sz="2000" b="1" dirty="0">
                <a:solidFill>
                  <a:srgbClr val="000000"/>
                </a:solidFill>
                <a:latin typeface="+mn-lt"/>
              </a:rPr>
              <a:t> di </a:t>
            </a:r>
            <a:r>
              <a:rPr lang="en-US" sz="2000" b="1" dirty="0" err="1">
                <a:solidFill>
                  <a:srgbClr val="000000"/>
                </a:solidFill>
                <a:latin typeface="+mn-lt"/>
              </a:rPr>
              <a:t>mana</a:t>
            </a:r>
            <a:r>
              <a:rPr lang="en-US" sz="2000" b="1" dirty="0">
                <a:solidFill>
                  <a:srgbClr val="000000"/>
                </a:solidFill>
                <a:latin typeface="+mn-lt"/>
              </a:rPr>
              <a:t> </a:t>
            </a:r>
            <a:r>
              <a:rPr lang="en-US" sz="2000" b="1" dirty="0" err="1">
                <a:solidFill>
                  <a:srgbClr val="000000"/>
                </a:solidFill>
                <a:latin typeface="+mn-lt"/>
              </a:rPr>
              <a:t>engkau</a:t>
            </a:r>
            <a:r>
              <a:rPr lang="en-US" sz="2000" b="1" dirty="0">
                <a:solidFill>
                  <a:srgbClr val="000000"/>
                </a:solidFill>
                <a:latin typeface="+mn-lt"/>
              </a:rPr>
              <a:t> </a:t>
            </a:r>
            <a:r>
              <a:rPr lang="en-US" sz="2000" b="1" dirty="0" err="1">
                <a:solidFill>
                  <a:srgbClr val="000000"/>
                </a:solidFill>
                <a:latin typeface="+mn-lt"/>
              </a:rPr>
              <a:t>diam</a:t>
            </a:r>
            <a:r>
              <a:rPr lang="en-US" sz="2000" b="1" dirty="0">
                <a:solidFill>
                  <a:srgbClr val="000000"/>
                </a:solidFill>
                <a:latin typeface="+mn-lt"/>
              </a:rPr>
              <a:t>, </a:t>
            </a:r>
            <a:r>
              <a:rPr lang="en-US" sz="2000" b="1" dirty="0" err="1">
                <a:solidFill>
                  <a:srgbClr val="000000"/>
                </a:solidFill>
                <a:latin typeface="+mn-lt"/>
              </a:rPr>
              <a:t>yaitu</a:t>
            </a:r>
            <a:r>
              <a:rPr lang="en-US" sz="2000" b="1" dirty="0">
                <a:solidFill>
                  <a:srgbClr val="000000"/>
                </a:solidFill>
                <a:latin typeface="+mn-lt"/>
              </a:rPr>
              <a:t> di </a:t>
            </a:r>
            <a:r>
              <a:rPr lang="en-US" sz="2000" b="1" dirty="0" err="1">
                <a:solidFill>
                  <a:srgbClr val="000000"/>
                </a:solidFill>
                <a:latin typeface="+mn-lt"/>
              </a:rPr>
              <a:t>sana</a:t>
            </a:r>
            <a:r>
              <a:rPr lang="en-US" sz="2000" b="1" dirty="0">
                <a:solidFill>
                  <a:srgbClr val="000000"/>
                </a:solidFill>
                <a:latin typeface="+mn-lt"/>
              </a:rPr>
              <a:t>, di </a:t>
            </a:r>
            <a:r>
              <a:rPr lang="en-US" sz="2000" b="1" dirty="0" err="1">
                <a:solidFill>
                  <a:srgbClr val="000000"/>
                </a:solidFill>
                <a:latin typeface="+mn-lt"/>
              </a:rPr>
              <a:t>tempat</a:t>
            </a:r>
            <a:r>
              <a:rPr lang="en-US" sz="2000" b="1" dirty="0">
                <a:solidFill>
                  <a:srgbClr val="000000"/>
                </a:solidFill>
                <a:latin typeface="+mn-lt"/>
              </a:rPr>
              <a:t> </a:t>
            </a:r>
            <a:r>
              <a:rPr lang="en-US" sz="2000" b="1" dirty="0" err="1">
                <a:solidFill>
                  <a:srgbClr val="000000"/>
                </a:solidFill>
                <a:latin typeface="+mn-lt"/>
              </a:rPr>
              <a:t>takhta</a:t>
            </a:r>
            <a:r>
              <a:rPr lang="en-US" sz="2000" b="1" dirty="0">
                <a:solidFill>
                  <a:srgbClr val="000000"/>
                </a:solidFill>
                <a:latin typeface="+mn-lt"/>
              </a:rPr>
              <a:t> </a:t>
            </a:r>
            <a:r>
              <a:rPr lang="en-US" sz="2000" b="1" dirty="0" err="1">
                <a:solidFill>
                  <a:srgbClr val="000000"/>
                </a:solidFill>
                <a:latin typeface="+mn-lt"/>
              </a:rPr>
              <a:t>Iblis</a:t>
            </a:r>
            <a:r>
              <a:rPr lang="en-US" sz="2000" b="1" dirty="0">
                <a:solidFill>
                  <a:srgbClr val="000000"/>
                </a:solidFill>
                <a:latin typeface="+mn-lt"/>
              </a:rPr>
              <a:t>; </a:t>
            </a:r>
            <a:r>
              <a:rPr lang="en-US" sz="2000" b="1" dirty="0" err="1">
                <a:solidFill>
                  <a:srgbClr val="000000"/>
                </a:solidFill>
                <a:latin typeface="+mn-lt"/>
              </a:rPr>
              <a:t>dan</a:t>
            </a:r>
            <a:r>
              <a:rPr lang="en-US" sz="2000" b="1" dirty="0">
                <a:solidFill>
                  <a:srgbClr val="000000"/>
                </a:solidFill>
                <a:latin typeface="+mn-lt"/>
              </a:rPr>
              <a:t> </a:t>
            </a:r>
            <a:r>
              <a:rPr lang="en-US" sz="2000" b="1" dirty="0" err="1">
                <a:solidFill>
                  <a:srgbClr val="000000"/>
                </a:solidFill>
                <a:latin typeface="+mn-lt"/>
              </a:rPr>
              <a:t>engkau</a:t>
            </a:r>
            <a:r>
              <a:rPr lang="en-US" sz="2000" b="1" dirty="0">
                <a:solidFill>
                  <a:srgbClr val="000000"/>
                </a:solidFill>
                <a:latin typeface="+mn-lt"/>
              </a:rPr>
              <a:t> </a:t>
            </a:r>
            <a:r>
              <a:rPr lang="en-US" sz="2000" b="1" dirty="0" err="1">
                <a:solidFill>
                  <a:srgbClr val="000000"/>
                </a:solidFill>
                <a:latin typeface="+mn-lt"/>
              </a:rPr>
              <a:t>berpegang</a:t>
            </a:r>
            <a:r>
              <a:rPr lang="en-US" sz="2000" b="1" dirty="0">
                <a:solidFill>
                  <a:srgbClr val="000000"/>
                </a:solidFill>
                <a:latin typeface="+mn-lt"/>
              </a:rPr>
              <a:t> </a:t>
            </a:r>
            <a:r>
              <a:rPr lang="en-US" sz="2000" b="1" dirty="0" err="1">
                <a:solidFill>
                  <a:srgbClr val="000000"/>
                </a:solidFill>
                <a:latin typeface="+mn-lt"/>
              </a:rPr>
              <a:t>kepada</a:t>
            </a:r>
            <a:r>
              <a:rPr lang="en-US" sz="2000" b="1" dirty="0">
                <a:solidFill>
                  <a:srgbClr val="000000"/>
                </a:solidFill>
                <a:latin typeface="+mn-lt"/>
              </a:rPr>
              <a:t> </a:t>
            </a:r>
            <a:r>
              <a:rPr lang="en-US" sz="2000" b="1" dirty="0" err="1">
                <a:solidFill>
                  <a:srgbClr val="000000"/>
                </a:solidFill>
                <a:latin typeface="+mn-lt"/>
              </a:rPr>
              <a:t>nama</a:t>
            </a:r>
            <a:r>
              <a:rPr lang="en-US" sz="2000" b="1" dirty="0">
                <a:solidFill>
                  <a:srgbClr val="000000"/>
                </a:solidFill>
                <a:latin typeface="+mn-lt"/>
              </a:rPr>
              <a:t>-Ku, </a:t>
            </a:r>
            <a:r>
              <a:rPr lang="en-US" sz="2000" b="1" dirty="0" err="1">
                <a:solidFill>
                  <a:srgbClr val="000000"/>
                </a:solidFill>
                <a:latin typeface="+mn-lt"/>
              </a:rPr>
              <a:t>dan</a:t>
            </a:r>
            <a:r>
              <a:rPr lang="en-US" sz="2000" b="1" dirty="0">
                <a:solidFill>
                  <a:srgbClr val="000000"/>
                </a:solidFill>
                <a:latin typeface="+mn-lt"/>
              </a:rPr>
              <a:t> </a:t>
            </a:r>
            <a:r>
              <a:rPr lang="en-US" sz="2000" b="1" dirty="0" err="1">
                <a:solidFill>
                  <a:srgbClr val="000000"/>
                </a:solidFill>
                <a:latin typeface="+mn-lt"/>
              </a:rPr>
              <a:t>engkau</a:t>
            </a:r>
            <a:r>
              <a:rPr lang="en-US" sz="2000" b="1" dirty="0">
                <a:solidFill>
                  <a:srgbClr val="000000"/>
                </a:solidFill>
                <a:latin typeface="+mn-lt"/>
              </a:rPr>
              <a:t> </a:t>
            </a:r>
            <a:r>
              <a:rPr lang="en-US" sz="2000" b="1" dirty="0" err="1">
                <a:solidFill>
                  <a:srgbClr val="000000"/>
                </a:solidFill>
                <a:latin typeface="+mn-lt"/>
              </a:rPr>
              <a:t>tidak</a:t>
            </a:r>
            <a:r>
              <a:rPr lang="en-US" sz="2000" b="1" dirty="0">
                <a:solidFill>
                  <a:srgbClr val="000000"/>
                </a:solidFill>
                <a:latin typeface="+mn-lt"/>
              </a:rPr>
              <a:t> </a:t>
            </a:r>
            <a:r>
              <a:rPr lang="en-US" sz="2000" b="1" dirty="0" err="1">
                <a:solidFill>
                  <a:srgbClr val="000000"/>
                </a:solidFill>
                <a:latin typeface="+mn-lt"/>
              </a:rPr>
              <a:t>menyangkal</a:t>
            </a:r>
            <a:r>
              <a:rPr lang="en-US" sz="2000" b="1" dirty="0">
                <a:solidFill>
                  <a:srgbClr val="000000"/>
                </a:solidFill>
                <a:latin typeface="+mn-lt"/>
              </a:rPr>
              <a:t> </a:t>
            </a:r>
            <a:r>
              <a:rPr lang="en-US" sz="2000" b="1" dirty="0" err="1">
                <a:solidFill>
                  <a:srgbClr val="000000"/>
                </a:solidFill>
                <a:latin typeface="+mn-lt"/>
              </a:rPr>
              <a:t>imanmu</a:t>
            </a:r>
            <a:r>
              <a:rPr lang="en-US" sz="2000" b="1" dirty="0">
                <a:solidFill>
                  <a:srgbClr val="000000"/>
                </a:solidFill>
                <a:latin typeface="+mn-lt"/>
              </a:rPr>
              <a:t> </a:t>
            </a:r>
            <a:r>
              <a:rPr lang="en-US" sz="2000" b="1" dirty="0" err="1">
                <a:solidFill>
                  <a:srgbClr val="000000"/>
                </a:solidFill>
                <a:latin typeface="+mn-lt"/>
              </a:rPr>
              <a:t>kepada</a:t>
            </a:r>
            <a:r>
              <a:rPr lang="en-US" sz="2000" b="1" dirty="0">
                <a:solidFill>
                  <a:srgbClr val="000000"/>
                </a:solidFill>
                <a:latin typeface="+mn-lt"/>
              </a:rPr>
              <a:t>-Ku, </a:t>
            </a:r>
            <a:r>
              <a:rPr lang="en-US" sz="2000" b="1" dirty="0" err="1">
                <a:solidFill>
                  <a:srgbClr val="000000"/>
                </a:solidFill>
                <a:latin typeface="+mn-lt"/>
              </a:rPr>
              <a:t>juga</a:t>
            </a:r>
            <a:r>
              <a:rPr lang="en-US" sz="2000" b="1" dirty="0">
                <a:solidFill>
                  <a:srgbClr val="000000"/>
                </a:solidFill>
                <a:latin typeface="+mn-lt"/>
              </a:rPr>
              <a:t> </a:t>
            </a:r>
            <a:r>
              <a:rPr lang="en-US" sz="2000" b="1" dirty="0" err="1">
                <a:solidFill>
                  <a:srgbClr val="000000"/>
                </a:solidFill>
                <a:latin typeface="+mn-lt"/>
              </a:rPr>
              <a:t>tidak</a:t>
            </a:r>
            <a:r>
              <a:rPr lang="en-US" sz="2000" b="1" dirty="0">
                <a:solidFill>
                  <a:srgbClr val="000000"/>
                </a:solidFill>
                <a:latin typeface="+mn-lt"/>
              </a:rPr>
              <a:t> </a:t>
            </a:r>
            <a:r>
              <a:rPr lang="en-US" sz="2000" b="1" dirty="0" err="1">
                <a:solidFill>
                  <a:srgbClr val="000000"/>
                </a:solidFill>
                <a:latin typeface="+mn-lt"/>
              </a:rPr>
              <a:t>pada</a:t>
            </a:r>
            <a:r>
              <a:rPr lang="en-US" sz="2000" b="1" dirty="0">
                <a:solidFill>
                  <a:srgbClr val="000000"/>
                </a:solidFill>
                <a:latin typeface="+mn-lt"/>
              </a:rPr>
              <a:t> </a:t>
            </a:r>
            <a:r>
              <a:rPr lang="en-US" sz="2000" b="1" dirty="0" err="1">
                <a:solidFill>
                  <a:srgbClr val="000000"/>
                </a:solidFill>
                <a:latin typeface="+mn-lt"/>
              </a:rPr>
              <a:t>zaman</a:t>
            </a:r>
            <a:r>
              <a:rPr lang="en-US" sz="2000" b="1" dirty="0">
                <a:solidFill>
                  <a:srgbClr val="000000"/>
                </a:solidFill>
                <a:latin typeface="+mn-lt"/>
              </a:rPr>
              <a:t> Antipas, </a:t>
            </a:r>
            <a:r>
              <a:rPr lang="en-US" sz="2000" b="1" dirty="0" err="1">
                <a:solidFill>
                  <a:srgbClr val="000000"/>
                </a:solidFill>
                <a:latin typeface="+mn-lt"/>
              </a:rPr>
              <a:t>saksi</a:t>
            </a:r>
            <a:r>
              <a:rPr lang="en-US" sz="2000" b="1" dirty="0">
                <a:solidFill>
                  <a:srgbClr val="000000"/>
                </a:solidFill>
                <a:latin typeface="+mn-lt"/>
              </a:rPr>
              <a:t>-Ku, yang </a:t>
            </a:r>
            <a:r>
              <a:rPr lang="en-US" sz="2000" b="1" dirty="0" err="1">
                <a:solidFill>
                  <a:srgbClr val="000000"/>
                </a:solidFill>
                <a:latin typeface="+mn-lt"/>
              </a:rPr>
              <a:t>setia</a:t>
            </a:r>
            <a:r>
              <a:rPr lang="en-US" sz="2000" b="1" dirty="0">
                <a:solidFill>
                  <a:srgbClr val="000000"/>
                </a:solidFill>
                <a:latin typeface="+mn-lt"/>
              </a:rPr>
              <a:t> </a:t>
            </a:r>
            <a:r>
              <a:rPr lang="en-US" sz="2000" b="1" dirty="0" err="1">
                <a:solidFill>
                  <a:srgbClr val="000000"/>
                </a:solidFill>
                <a:latin typeface="+mn-lt"/>
              </a:rPr>
              <a:t>kepada</a:t>
            </a:r>
            <a:r>
              <a:rPr lang="en-US" sz="2000" b="1" dirty="0">
                <a:solidFill>
                  <a:srgbClr val="000000"/>
                </a:solidFill>
                <a:latin typeface="+mn-lt"/>
              </a:rPr>
              <a:t>-Ku, yang </a:t>
            </a:r>
            <a:r>
              <a:rPr lang="en-US" sz="2000" b="1" dirty="0" err="1">
                <a:solidFill>
                  <a:srgbClr val="000000"/>
                </a:solidFill>
                <a:latin typeface="+mn-lt"/>
              </a:rPr>
              <a:t>dibunuh</a:t>
            </a:r>
            <a:r>
              <a:rPr lang="en-US" sz="2000" b="1" dirty="0">
                <a:solidFill>
                  <a:srgbClr val="000000"/>
                </a:solidFill>
                <a:latin typeface="+mn-lt"/>
              </a:rPr>
              <a:t> di </a:t>
            </a:r>
            <a:r>
              <a:rPr lang="en-US" sz="2000" b="1" dirty="0" err="1">
                <a:solidFill>
                  <a:srgbClr val="000000"/>
                </a:solidFill>
                <a:latin typeface="+mn-lt"/>
              </a:rPr>
              <a:t>hadapan</a:t>
            </a:r>
            <a:r>
              <a:rPr lang="en-US" sz="2000" b="1" dirty="0">
                <a:solidFill>
                  <a:srgbClr val="000000"/>
                </a:solidFill>
                <a:latin typeface="+mn-lt"/>
              </a:rPr>
              <a:t> </a:t>
            </a:r>
            <a:r>
              <a:rPr lang="en-US" sz="2000" b="1" dirty="0" err="1">
                <a:solidFill>
                  <a:srgbClr val="000000"/>
                </a:solidFill>
                <a:latin typeface="+mn-lt"/>
              </a:rPr>
              <a:t>kamu</a:t>
            </a:r>
            <a:r>
              <a:rPr lang="en-US" sz="2000" b="1" dirty="0">
                <a:solidFill>
                  <a:srgbClr val="000000"/>
                </a:solidFill>
                <a:latin typeface="+mn-lt"/>
              </a:rPr>
              <a:t>, di </a:t>
            </a:r>
            <a:r>
              <a:rPr lang="en-US" sz="2000" b="1" dirty="0" err="1">
                <a:solidFill>
                  <a:srgbClr val="000000"/>
                </a:solidFill>
                <a:latin typeface="+mn-lt"/>
              </a:rPr>
              <a:t>mana</a:t>
            </a:r>
            <a:r>
              <a:rPr lang="en-US" sz="2000" b="1" dirty="0">
                <a:solidFill>
                  <a:srgbClr val="000000"/>
                </a:solidFill>
                <a:latin typeface="+mn-lt"/>
              </a:rPr>
              <a:t> </a:t>
            </a:r>
            <a:r>
              <a:rPr lang="en-US" sz="2000" b="1" dirty="0" err="1">
                <a:solidFill>
                  <a:srgbClr val="000000"/>
                </a:solidFill>
                <a:latin typeface="+mn-lt"/>
              </a:rPr>
              <a:t>Iblis</a:t>
            </a:r>
            <a:r>
              <a:rPr lang="en-US" sz="2000" b="1" dirty="0">
                <a:solidFill>
                  <a:srgbClr val="000000"/>
                </a:solidFill>
                <a:latin typeface="+mn-lt"/>
              </a:rPr>
              <a:t> diam</a:t>
            </a:r>
            <a:r>
              <a:rPr lang="en-US" sz="2000" b="1" dirty="0" smtClean="0">
                <a:solidFill>
                  <a:srgbClr val="000000"/>
                </a:solidFill>
                <a:latin typeface="+mn-lt"/>
              </a:rPr>
              <a:t>.</a:t>
            </a:r>
            <a:endParaRPr lang="en-US" sz="2000" b="1" dirty="0">
              <a:solidFill>
                <a:srgbClr val="000000"/>
              </a:solidFill>
              <a:latin typeface="+mn-lt"/>
            </a:endParaRPr>
          </a:p>
          <a:p>
            <a:pPr>
              <a:defRPr/>
            </a:pPr>
            <a:r>
              <a:rPr lang="en-US" sz="2000" b="1" baseline="30000" dirty="0" smtClean="0">
                <a:solidFill>
                  <a:srgbClr val="000000"/>
                </a:solidFill>
                <a:latin typeface="+mn-lt"/>
              </a:rPr>
              <a:t>14</a:t>
            </a:r>
            <a:r>
              <a:rPr lang="en-US" sz="2000" b="1" dirty="0" smtClean="0">
                <a:solidFill>
                  <a:srgbClr val="000000"/>
                </a:solidFill>
                <a:latin typeface="+mn-lt"/>
              </a:rPr>
              <a:t>Tetapi </a:t>
            </a:r>
            <a:r>
              <a:rPr lang="en-US" sz="2000" b="1" dirty="0" err="1">
                <a:solidFill>
                  <a:srgbClr val="000000"/>
                </a:solidFill>
                <a:latin typeface="+mn-lt"/>
              </a:rPr>
              <a:t>Aku</a:t>
            </a:r>
            <a:r>
              <a:rPr lang="en-US" sz="2000" b="1" dirty="0">
                <a:solidFill>
                  <a:srgbClr val="000000"/>
                </a:solidFill>
                <a:latin typeface="+mn-lt"/>
              </a:rPr>
              <a:t> </a:t>
            </a:r>
            <a:r>
              <a:rPr lang="en-US" sz="2000" b="1" dirty="0" err="1">
                <a:solidFill>
                  <a:srgbClr val="000000"/>
                </a:solidFill>
                <a:latin typeface="+mn-lt"/>
              </a:rPr>
              <a:t>mempunyai</a:t>
            </a:r>
            <a:r>
              <a:rPr lang="en-US" sz="2000" b="1" dirty="0">
                <a:solidFill>
                  <a:srgbClr val="000000"/>
                </a:solidFill>
                <a:latin typeface="+mn-lt"/>
              </a:rPr>
              <a:t> </a:t>
            </a:r>
            <a:r>
              <a:rPr lang="en-US" sz="2000" b="1" dirty="0" err="1">
                <a:solidFill>
                  <a:srgbClr val="000000"/>
                </a:solidFill>
                <a:latin typeface="+mn-lt"/>
              </a:rPr>
              <a:t>beberapa</a:t>
            </a:r>
            <a:r>
              <a:rPr lang="en-US" sz="2000" b="1" dirty="0">
                <a:solidFill>
                  <a:srgbClr val="000000"/>
                </a:solidFill>
                <a:latin typeface="+mn-lt"/>
              </a:rPr>
              <a:t> </a:t>
            </a:r>
            <a:r>
              <a:rPr lang="en-US" sz="2000" b="1" dirty="0" err="1">
                <a:solidFill>
                  <a:srgbClr val="000000"/>
                </a:solidFill>
                <a:latin typeface="+mn-lt"/>
              </a:rPr>
              <a:t>keberatan</a:t>
            </a:r>
            <a:r>
              <a:rPr lang="en-US" sz="2000" b="1" dirty="0">
                <a:solidFill>
                  <a:srgbClr val="000000"/>
                </a:solidFill>
                <a:latin typeface="+mn-lt"/>
              </a:rPr>
              <a:t> </a:t>
            </a:r>
            <a:r>
              <a:rPr lang="en-US" sz="2000" b="1" dirty="0" err="1">
                <a:solidFill>
                  <a:srgbClr val="000000"/>
                </a:solidFill>
                <a:latin typeface="+mn-lt"/>
              </a:rPr>
              <a:t>terhadap</a:t>
            </a:r>
            <a:r>
              <a:rPr lang="en-US" sz="2000" b="1" dirty="0">
                <a:solidFill>
                  <a:srgbClr val="000000"/>
                </a:solidFill>
                <a:latin typeface="+mn-lt"/>
              </a:rPr>
              <a:t> </a:t>
            </a:r>
            <a:r>
              <a:rPr lang="en-US" sz="2000" b="1" dirty="0" err="1">
                <a:solidFill>
                  <a:srgbClr val="000000"/>
                </a:solidFill>
                <a:latin typeface="+mn-lt"/>
              </a:rPr>
              <a:t>engkau</a:t>
            </a:r>
            <a:r>
              <a:rPr lang="en-US" sz="2000" b="1" dirty="0">
                <a:solidFill>
                  <a:srgbClr val="000000"/>
                </a:solidFill>
                <a:latin typeface="+mn-lt"/>
              </a:rPr>
              <a:t>: di </a:t>
            </a:r>
            <a:r>
              <a:rPr lang="en-US" sz="2000" b="1" dirty="0" err="1">
                <a:solidFill>
                  <a:srgbClr val="000000"/>
                </a:solidFill>
                <a:latin typeface="+mn-lt"/>
              </a:rPr>
              <a:t>antaramu</a:t>
            </a:r>
            <a:r>
              <a:rPr lang="en-US" sz="2000" b="1" dirty="0">
                <a:solidFill>
                  <a:srgbClr val="000000"/>
                </a:solidFill>
                <a:latin typeface="+mn-lt"/>
              </a:rPr>
              <a:t> </a:t>
            </a:r>
            <a:r>
              <a:rPr lang="en-US" sz="2000" b="1" dirty="0" err="1">
                <a:solidFill>
                  <a:srgbClr val="000000"/>
                </a:solidFill>
                <a:latin typeface="+mn-lt"/>
              </a:rPr>
              <a:t>ada</a:t>
            </a:r>
            <a:r>
              <a:rPr lang="en-US" sz="2000" b="1" dirty="0">
                <a:solidFill>
                  <a:srgbClr val="000000"/>
                </a:solidFill>
                <a:latin typeface="+mn-lt"/>
              </a:rPr>
              <a:t> </a:t>
            </a:r>
            <a:r>
              <a:rPr lang="en-US" sz="2000" b="1" dirty="0" err="1">
                <a:solidFill>
                  <a:srgbClr val="000000"/>
                </a:solidFill>
                <a:latin typeface="+mn-lt"/>
              </a:rPr>
              <a:t>beberapa</a:t>
            </a:r>
            <a:r>
              <a:rPr lang="en-US" sz="2000" b="1" dirty="0">
                <a:solidFill>
                  <a:srgbClr val="000000"/>
                </a:solidFill>
                <a:latin typeface="+mn-lt"/>
              </a:rPr>
              <a:t> orang yang </a:t>
            </a:r>
            <a:r>
              <a:rPr lang="en-US" sz="2000" b="1" dirty="0" err="1">
                <a:solidFill>
                  <a:srgbClr val="000000"/>
                </a:solidFill>
                <a:latin typeface="+mn-lt"/>
              </a:rPr>
              <a:t>menganut</a:t>
            </a:r>
            <a:r>
              <a:rPr lang="en-US" sz="2000" b="1" dirty="0">
                <a:solidFill>
                  <a:srgbClr val="000000"/>
                </a:solidFill>
                <a:latin typeface="+mn-lt"/>
              </a:rPr>
              <a:t> </a:t>
            </a:r>
            <a:r>
              <a:rPr lang="en-US" sz="2000" b="1" dirty="0" err="1">
                <a:solidFill>
                  <a:srgbClr val="000000"/>
                </a:solidFill>
                <a:latin typeface="+mn-lt"/>
              </a:rPr>
              <a:t>ajaran</a:t>
            </a:r>
            <a:r>
              <a:rPr lang="en-US" sz="2000" b="1" dirty="0">
                <a:solidFill>
                  <a:srgbClr val="000000"/>
                </a:solidFill>
                <a:latin typeface="+mn-lt"/>
              </a:rPr>
              <a:t> </a:t>
            </a:r>
            <a:r>
              <a:rPr lang="en-US" sz="2000" b="1" dirty="0" err="1">
                <a:solidFill>
                  <a:srgbClr val="000000"/>
                </a:solidFill>
                <a:latin typeface="+mn-lt"/>
              </a:rPr>
              <a:t>Bileam</a:t>
            </a:r>
            <a:r>
              <a:rPr lang="en-US" sz="2000" b="1" dirty="0">
                <a:solidFill>
                  <a:srgbClr val="000000"/>
                </a:solidFill>
                <a:latin typeface="+mn-lt"/>
              </a:rPr>
              <a:t>, yang </a:t>
            </a:r>
            <a:r>
              <a:rPr lang="en-US" sz="2000" b="1" dirty="0" err="1">
                <a:solidFill>
                  <a:srgbClr val="000000"/>
                </a:solidFill>
                <a:latin typeface="+mn-lt"/>
              </a:rPr>
              <a:t>memberi</a:t>
            </a:r>
            <a:r>
              <a:rPr lang="en-US" sz="2000" b="1" dirty="0">
                <a:solidFill>
                  <a:srgbClr val="000000"/>
                </a:solidFill>
                <a:latin typeface="+mn-lt"/>
              </a:rPr>
              <a:t> </a:t>
            </a:r>
            <a:r>
              <a:rPr lang="en-US" sz="2000" b="1" dirty="0" err="1">
                <a:solidFill>
                  <a:srgbClr val="000000"/>
                </a:solidFill>
                <a:latin typeface="+mn-lt"/>
              </a:rPr>
              <a:t>nasihat</a:t>
            </a:r>
            <a:r>
              <a:rPr lang="en-US" sz="2000" b="1" dirty="0">
                <a:solidFill>
                  <a:srgbClr val="000000"/>
                </a:solidFill>
                <a:latin typeface="+mn-lt"/>
              </a:rPr>
              <a:t> </a:t>
            </a:r>
            <a:r>
              <a:rPr lang="en-US" sz="2000" b="1" dirty="0" err="1">
                <a:solidFill>
                  <a:srgbClr val="000000"/>
                </a:solidFill>
                <a:latin typeface="+mn-lt"/>
              </a:rPr>
              <a:t>kepada</a:t>
            </a:r>
            <a:r>
              <a:rPr lang="en-US" sz="2000" b="1" dirty="0">
                <a:solidFill>
                  <a:srgbClr val="000000"/>
                </a:solidFill>
                <a:latin typeface="+mn-lt"/>
              </a:rPr>
              <a:t> </a:t>
            </a:r>
            <a:r>
              <a:rPr lang="en-US" sz="2000" b="1" dirty="0" err="1">
                <a:solidFill>
                  <a:srgbClr val="000000"/>
                </a:solidFill>
                <a:latin typeface="+mn-lt"/>
              </a:rPr>
              <a:t>Balak</a:t>
            </a:r>
            <a:r>
              <a:rPr lang="en-US" sz="2000" b="1" dirty="0">
                <a:solidFill>
                  <a:srgbClr val="000000"/>
                </a:solidFill>
                <a:latin typeface="+mn-lt"/>
              </a:rPr>
              <a:t> </a:t>
            </a:r>
            <a:r>
              <a:rPr lang="en-US" sz="2000" b="1" dirty="0" err="1">
                <a:solidFill>
                  <a:srgbClr val="000000"/>
                </a:solidFill>
                <a:latin typeface="+mn-lt"/>
              </a:rPr>
              <a:t>untuk</a:t>
            </a:r>
            <a:r>
              <a:rPr lang="en-US" sz="2000" b="1" dirty="0">
                <a:solidFill>
                  <a:srgbClr val="000000"/>
                </a:solidFill>
                <a:latin typeface="+mn-lt"/>
              </a:rPr>
              <a:t> </a:t>
            </a:r>
            <a:r>
              <a:rPr lang="en-US" sz="2000" b="1" dirty="0" err="1">
                <a:solidFill>
                  <a:srgbClr val="000000"/>
                </a:solidFill>
                <a:latin typeface="+mn-lt"/>
              </a:rPr>
              <a:t>menyesatkan</a:t>
            </a:r>
            <a:r>
              <a:rPr lang="en-US" sz="2000" b="1" dirty="0">
                <a:solidFill>
                  <a:srgbClr val="000000"/>
                </a:solidFill>
                <a:latin typeface="+mn-lt"/>
              </a:rPr>
              <a:t> orang Israel, </a:t>
            </a:r>
            <a:r>
              <a:rPr lang="en-US" sz="2000" b="1" dirty="0" err="1">
                <a:solidFill>
                  <a:srgbClr val="000000"/>
                </a:solidFill>
                <a:latin typeface="+mn-lt"/>
              </a:rPr>
              <a:t>supaya</a:t>
            </a:r>
            <a:r>
              <a:rPr lang="en-US" sz="2000" b="1" dirty="0">
                <a:solidFill>
                  <a:srgbClr val="000000"/>
                </a:solidFill>
                <a:latin typeface="+mn-lt"/>
              </a:rPr>
              <a:t> </a:t>
            </a:r>
            <a:r>
              <a:rPr lang="en-US" sz="2000" b="1" dirty="0" err="1">
                <a:solidFill>
                  <a:srgbClr val="000000"/>
                </a:solidFill>
                <a:latin typeface="+mn-lt"/>
              </a:rPr>
              <a:t>mereka</a:t>
            </a:r>
            <a:r>
              <a:rPr lang="en-US" sz="2000" b="1" dirty="0">
                <a:solidFill>
                  <a:srgbClr val="000000"/>
                </a:solidFill>
                <a:latin typeface="+mn-lt"/>
              </a:rPr>
              <a:t> </a:t>
            </a:r>
            <a:r>
              <a:rPr lang="en-US" sz="2000" b="1" dirty="0" err="1">
                <a:solidFill>
                  <a:srgbClr val="000000"/>
                </a:solidFill>
                <a:latin typeface="+mn-lt"/>
              </a:rPr>
              <a:t>makan</a:t>
            </a:r>
            <a:r>
              <a:rPr lang="en-US" sz="2000" b="1" dirty="0">
                <a:solidFill>
                  <a:srgbClr val="000000"/>
                </a:solidFill>
                <a:latin typeface="+mn-lt"/>
              </a:rPr>
              <a:t> </a:t>
            </a:r>
            <a:r>
              <a:rPr lang="en-US" sz="2000" b="1" dirty="0" err="1">
                <a:solidFill>
                  <a:srgbClr val="000000"/>
                </a:solidFill>
                <a:latin typeface="+mn-lt"/>
              </a:rPr>
              <a:t>persembahan</a:t>
            </a:r>
            <a:r>
              <a:rPr lang="en-US" sz="2000" b="1" dirty="0">
                <a:solidFill>
                  <a:srgbClr val="000000"/>
                </a:solidFill>
                <a:latin typeface="+mn-lt"/>
              </a:rPr>
              <a:t> </a:t>
            </a:r>
            <a:r>
              <a:rPr lang="en-US" sz="2000" b="1" dirty="0" err="1">
                <a:solidFill>
                  <a:srgbClr val="000000"/>
                </a:solidFill>
                <a:latin typeface="+mn-lt"/>
              </a:rPr>
              <a:t>berhala</a:t>
            </a:r>
            <a:r>
              <a:rPr lang="en-US" sz="2000" b="1" dirty="0">
                <a:solidFill>
                  <a:srgbClr val="000000"/>
                </a:solidFill>
                <a:latin typeface="+mn-lt"/>
              </a:rPr>
              <a:t> </a:t>
            </a:r>
            <a:r>
              <a:rPr lang="en-US" sz="2000" b="1" dirty="0" err="1">
                <a:solidFill>
                  <a:srgbClr val="000000"/>
                </a:solidFill>
                <a:latin typeface="+mn-lt"/>
              </a:rPr>
              <a:t>dan</a:t>
            </a:r>
            <a:r>
              <a:rPr lang="en-US" sz="2000" b="1" dirty="0">
                <a:solidFill>
                  <a:srgbClr val="000000"/>
                </a:solidFill>
                <a:latin typeface="+mn-lt"/>
              </a:rPr>
              <a:t> </a:t>
            </a:r>
            <a:r>
              <a:rPr lang="en-US" sz="2000" b="1" dirty="0" err="1">
                <a:solidFill>
                  <a:srgbClr val="000000"/>
                </a:solidFill>
                <a:latin typeface="+mn-lt"/>
              </a:rPr>
              <a:t>berbuat</a:t>
            </a:r>
            <a:r>
              <a:rPr lang="en-US" sz="2000" b="1" dirty="0">
                <a:solidFill>
                  <a:srgbClr val="000000"/>
                </a:solidFill>
                <a:latin typeface="+mn-lt"/>
              </a:rPr>
              <a:t> </a:t>
            </a:r>
            <a:r>
              <a:rPr lang="en-US" sz="2000" b="1" dirty="0" err="1" smtClean="0">
                <a:solidFill>
                  <a:srgbClr val="000000"/>
                </a:solidFill>
                <a:latin typeface="+mn-lt"/>
              </a:rPr>
              <a:t>zinah</a:t>
            </a:r>
            <a:r>
              <a:rPr lang="en-US" sz="2000" b="1" dirty="0" smtClean="0">
                <a:solidFill>
                  <a:srgbClr val="000000"/>
                </a:solidFill>
                <a:latin typeface="+mn-lt"/>
              </a:rPr>
              <a:t>. </a:t>
            </a:r>
            <a:r>
              <a:rPr lang="en-US" sz="2000" b="1" baseline="30000" dirty="0" smtClean="0">
                <a:solidFill>
                  <a:srgbClr val="000000"/>
                </a:solidFill>
                <a:latin typeface="+mn-lt"/>
              </a:rPr>
              <a:t>15</a:t>
            </a:r>
            <a:r>
              <a:rPr lang="en-US" sz="2000" b="1" dirty="0" smtClean="0">
                <a:solidFill>
                  <a:srgbClr val="000000"/>
                </a:solidFill>
                <a:latin typeface="+mn-lt"/>
              </a:rPr>
              <a:t>Demikian </a:t>
            </a:r>
            <a:r>
              <a:rPr lang="en-US" sz="2000" b="1" dirty="0" err="1">
                <a:solidFill>
                  <a:srgbClr val="000000"/>
                </a:solidFill>
                <a:latin typeface="+mn-lt"/>
              </a:rPr>
              <a:t>juga</a:t>
            </a:r>
            <a:r>
              <a:rPr lang="en-US" sz="2000" b="1" dirty="0">
                <a:solidFill>
                  <a:srgbClr val="000000"/>
                </a:solidFill>
                <a:latin typeface="+mn-lt"/>
              </a:rPr>
              <a:t> </a:t>
            </a:r>
            <a:r>
              <a:rPr lang="en-US" sz="2000" b="1" dirty="0" err="1">
                <a:solidFill>
                  <a:srgbClr val="000000"/>
                </a:solidFill>
                <a:latin typeface="+mn-lt"/>
              </a:rPr>
              <a:t>ada</a:t>
            </a:r>
            <a:r>
              <a:rPr lang="en-US" sz="2000" b="1" dirty="0">
                <a:solidFill>
                  <a:srgbClr val="000000"/>
                </a:solidFill>
                <a:latin typeface="+mn-lt"/>
              </a:rPr>
              <a:t> </a:t>
            </a:r>
            <a:r>
              <a:rPr lang="en-US" sz="2000" b="1" dirty="0" err="1">
                <a:solidFill>
                  <a:srgbClr val="000000"/>
                </a:solidFill>
                <a:latin typeface="+mn-lt"/>
              </a:rPr>
              <a:t>padamu</a:t>
            </a:r>
            <a:r>
              <a:rPr lang="en-US" sz="2000" b="1" dirty="0">
                <a:solidFill>
                  <a:srgbClr val="000000"/>
                </a:solidFill>
                <a:latin typeface="+mn-lt"/>
              </a:rPr>
              <a:t> orang-orang yang </a:t>
            </a:r>
            <a:r>
              <a:rPr lang="en-US" sz="2000" b="1" dirty="0" err="1">
                <a:solidFill>
                  <a:srgbClr val="000000"/>
                </a:solidFill>
                <a:latin typeface="+mn-lt"/>
              </a:rPr>
              <a:t>berpegang</a:t>
            </a:r>
            <a:r>
              <a:rPr lang="en-US" sz="2000" b="1" dirty="0">
                <a:solidFill>
                  <a:srgbClr val="000000"/>
                </a:solidFill>
                <a:latin typeface="+mn-lt"/>
              </a:rPr>
              <a:t> </a:t>
            </a:r>
            <a:r>
              <a:rPr lang="en-US" sz="2000" b="1" dirty="0" err="1">
                <a:solidFill>
                  <a:srgbClr val="000000"/>
                </a:solidFill>
                <a:latin typeface="+mn-lt"/>
              </a:rPr>
              <a:t>kepada</a:t>
            </a:r>
            <a:r>
              <a:rPr lang="en-US" sz="2000" b="1" dirty="0">
                <a:solidFill>
                  <a:srgbClr val="000000"/>
                </a:solidFill>
                <a:latin typeface="+mn-lt"/>
              </a:rPr>
              <a:t> </a:t>
            </a:r>
            <a:r>
              <a:rPr lang="en-US" sz="2000" b="1" dirty="0" err="1">
                <a:solidFill>
                  <a:srgbClr val="000000"/>
                </a:solidFill>
                <a:latin typeface="+mn-lt"/>
              </a:rPr>
              <a:t>ajaran</a:t>
            </a:r>
            <a:r>
              <a:rPr lang="en-US" sz="2000" b="1" dirty="0">
                <a:solidFill>
                  <a:srgbClr val="000000"/>
                </a:solidFill>
                <a:latin typeface="+mn-lt"/>
              </a:rPr>
              <a:t> </a:t>
            </a:r>
            <a:r>
              <a:rPr lang="en-US" sz="2000" b="1" dirty="0" err="1">
                <a:solidFill>
                  <a:srgbClr val="000000"/>
                </a:solidFill>
                <a:latin typeface="+mn-lt"/>
              </a:rPr>
              <a:t>pengikut</a:t>
            </a:r>
            <a:r>
              <a:rPr lang="en-US" sz="2000" b="1" dirty="0">
                <a:solidFill>
                  <a:srgbClr val="000000"/>
                </a:solidFill>
                <a:latin typeface="+mn-lt"/>
              </a:rPr>
              <a:t> </a:t>
            </a:r>
            <a:r>
              <a:rPr lang="en-US" sz="2000" b="1" dirty="0" err="1" smtClean="0">
                <a:solidFill>
                  <a:srgbClr val="000000"/>
                </a:solidFill>
                <a:latin typeface="+mn-lt"/>
              </a:rPr>
              <a:t>Nikolaus</a:t>
            </a:r>
            <a:r>
              <a:rPr lang="en-US" sz="2000" b="1" dirty="0" smtClean="0">
                <a:solidFill>
                  <a:srgbClr val="000000"/>
                </a:solidFill>
                <a:latin typeface="+mn-lt"/>
              </a:rPr>
              <a:t>. </a:t>
            </a:r>
            <a:r>
              <a:rPr lang="en-US" sz="2000" b="1" baseline="30000" dirty="0" smtClean="0">
                <a:solidFill>
                  <a:srgbClr val="000000"/>
                </a:solidFill>
                <a:latin typeface="+mn-lt"/>
              </a:rPr>
              <a:t>16</a:t>
            </a:r>
            <a:r>
              <a:rPr lang="en-US" sz="2000" b="1" dirty="0" smtClean="0">
                <a:solidFill>
                  <a:srgbClr val="000000"/>
                </a:solidFill>
                <a:latin typeface="+mn-lt"/>
              </a:rPr>
              <a:t> </a:t>
            </a:r>
            <a:r>
              <a:rPr lang="en-US" sz="2000" b="1" dirty="0" err="1" smtClean="0">
                <a:solidFill>
                  <a:srgbClr val="000000"/>
                </a:solidFill>
                <a:latin typeface="+mn-lt"/>
              </a:rPr>
              <a:t>Sebab</a:t>
            </a:r>
            <a:r>
              <a:rPr lang="en-US" sz="2000" b="1" dirty="0" smtClean="0">
                <a:solidFill>
                  <a:srgbClr val="000000"/>
                </a:solidFill>
                <a:latin typeface="+mn-lt"/>
              </a:rPr>
              <a:t> </a:t>
            </a:r>
            <a:r>
              <a:rPr lang="en-US" sz="2000" b="1" dirty="0" err="1">
                <a:solidFill>
                  <a:srgbClr val="000000"/>
                </a:solidFill>
                <a:latin typeface="+mn-lt"/>
              </a:rPr>
              <a:t>itu</a:t>
            </a:r>
            <a:r>
              <a:rPr lang="en-US" sz="2000" b="1" dirty="0">
                <a:solidFill>
                  <a:srgbClr val="000000"/>
                </a:solidFill>
                <a:latin typeface="+mn-lt"/>
              </a:rPr>
              <a:t> </a:t>
            </a:r>
            <a:r>
              <a:rPr lang="en-US" sz="2000" b="1" dirty="0" err="1">
                <a:solidFill>
                  <a:srgbClr val="000000"/>
                </a:solidFill>
                <a:latin typeface="+mn-lt"/>
              </a:rPr>
              <a:t>bertobatlah</a:t>
            </a:r>
            <a:r>
              <a:rPr lang="en-US" sz="2000" b="1" dirty="0">
                <a:solidFill>
                  <a:srgbClr val="000000"/>
                </a:solidFill>
                <a:latin typeface="+mn-lt"/>
              </a:rPr>
              <a:t>! </a:t>
            </a:r>
            <a:r>
              <a:rPr lang="en-US" sz="2000" b="1" dirty="0" err="1">
                <a:solidFill>
                  <a:srgbClr val="000000"/>
                </a:solidFill>
                <a:latin typeface="+mn-lt"/>
              </a:rPr>
              <a:t>Jika</a:t>
            </a:r>
            <a:r>
              <a:rPr lang="en-US" sz="2000" b="1" dirty="0">
                <a:solidFill>
                  <a:srgbClr val="000000"/>
                </a:solidFill>
                <a:latin typeface="+mn-lt"/>
              </a:rPr>
              <a:t> </a:t>
            </a:r>
            <a:r>
              <a:rPr lang="en-US" sz="2000" b="1" dirty="0" err="1">
                <a:solidFill>
                  <a:srgbClr val="000000"/>
                </a:solidFill>
                <a:latin typeface="+mn-lt"/>
              </a:rPr>
              <a:t>tidak</a:t>
            </a:r>
            <a:r>
              <a:rPr lang="en-US" sz="2000" b="1" dirty="0">
                <a:solidFill>
                  <a:srgbClr val="000000"/>
                </a:solidFill>
                <a:latin typeface="+mn-lt"/>
              </a:rPr>
              <a:t> </a:t>
            </a:r>
            <a:r>
              <a:rPr lang="en-US" sz="2000" b="1" dirty="0" err="1">
                <a:solidFill>
                  <a:srgbClr val="000000"/>
                </a:solidFill>
                <a:latin typeface="+mn-lt"/>
              </a:rPr>
              <a:t>demikian</a:t>
            </a:r>
            <a:r>
              <a:rPr lang="en-US" sz="2000" b="1" dirty="0">
                <a:solidFill>
                  <a:srgbClr val="000000"/>
                </a:solidFill>
                <a:latin typeface="+mn-lt"/>
              </a:rPr>
              <a:t>, </a:t>
            </a:r>
            <a:r>
              <a:rPr lang="en-US" sz="2000" b="1" dirty="0" err="1">
                <a:solidFill>
                  <a:srgbClr val="000000"/>
                </a:solidFill>
                <a:latin typeface="+mn-lt"/>
              </a:rPr>
              <a:t>Aku</a:t>
            </a:r>
            <a:r>
              <a:rPr lang="en-US" sz="2000" b="1" dirty="0">
                <a:solidFill>
                  <a:srgbClr val="000000"/>
                </a:solidFill>
                <a:latin typeface="+mn-lt"/>
              </a:rPr>
              <a:t> </a:t>
            </a:r>
            <a:r>
              <a:rPr lang="en-US" sz="2000" b="1" dirty="0" err="1">
                <a:solidFill>
                  <a:srgbClr val="000000"/>
                </a:solidFill>
                <a:latin typeface="+mn-lt"/>
              </a:rPr>
              <a:t>akan</a:t>
            </a:r>
            <a:r>
              <a:rPr lang="en-US" sz="2000" b="1" dirty="0">
                <a:solidFill>
                  <a:srgbClr val="000000"/>
                </a:solidFill>
                <a:latin typeface="+mn-lt"/>
              </a:rPr>
              <a:t> </a:t>
            </a:r>
            <a:r>
              <a:rPr lang="en-US" sz="2000" b="1" dirty="0" err="1">
                <a:solidFill>
                  <a:srgbClr val="000000"/>
                </a:solidFill>
                <a:latin typeface="+mn-lt"/>
              </a:rPr>
              <a:t>segera</a:t>
            </a:r>
            <a:r>
              <a:rPr lang="en-US" sz="2000" b="1" dirty="0">
                <a:solidFill>
                  <a:srgbClr val="000000"/>
                </a:solidFill>
                <a:latin typeface="+mn-lt"/>
              </a:rPr>
              <a:t> </a:t>
            </a:r>
            <a:r>
              <a:rPr lang="en-US" sz="2000" b="1" dirty="0" err="1">
                <a:solidFill>
                  <a:srgbClr val="000000"/>
                </a:solidFill>
                <a:latin typeface="+mn-lt"/>
              </a:rPr>
              <a:t>datang</a:t>
            </a:r>
            <a:r>
              <a:rPr lang="en-US" sz="2000" b="1" dirty="0">
                <a:solidFill>
                  <a:srgbClr val="000000"/>
                </a:solidFill>
                <a:latin typeface="+mn-lt"/>
              </a:rPr>
              <a:t> </a:t>
            </a:r>
            <a:r>
              <a:rPr lang="en-US" sz="2000" b="1" dirty="0" err="1">
                <a:solidFill>
                  <a:srgbClr val="000000"/>
                </a:solidFill>
                <a:latin typeface="+mn-lt"/>
              </a:rPr>
              <a:t>kepadamu</a:t>
            </a:r>
            <a:r>
              <a:rPr lang="en-US" sz="2000" b="1" dirty="0">
                <a:solidFill>
                  <a:srgbClr val="000000"/>
                </a:solidFill>
                <a:latin typeface="+mn-lt"/>
              </a:rPr>
              <a:t> </a:t>
            </a:r>
            <a:r>
              <a:rPr lang="en-US" sz="2000" b="1" dirty="0" err="1">
                <a:solidFill>
                  <a:srgbClr val="000000"/>
                </a:solidFill>
                <a:latin typeface="+mn-lt"/>
              </a:rPr>
              <a:t>dan</a:t>
            </a:r>
            <a:r>
              <a:rPr lang="en-US" sz="2000" b="1" dirty="0">
                <a:solidFill>
                  <a:srgbClr val="000000"/>
                </a:solidFill>
                <a:latin typeface="+mn-lt"/>
              </a:rPr>
              <a:t> </a:t>
            </a:r>
            <a:r>
              <a:rPr lang="en-US" sz="2000" b="1" dirty="0" err="1">
                <a:solidFill>
                  <a:srgbClr val="000000"/>
                </a:solidFill>
                <a:latin typeface="+mn-lt"/>
              </a:rPr>
              <a:t>Aku</a:t>
            </a:r>
            <a:r>
              <a:rPr lang="en-US" sz="2000" b="1" dirty="0">
                <a:solidFill>
                  <a:srgbClr val="000000"/>
                </a:solidFill>
                <a:latin typeface="+mn-lt"/>
              </a:rPr>
              <a:t> </a:t>
            </a:r>
            <a:r>
              <a:rPr lang="en-US" sz="2000" b="1" dirty="0" err="1">
                <a:solidFill>
                  <a:srgbClr val="000000"/>
                </a:solidFill>
                <a:latin typeface="+mn-lt"/>
              </a:rPr>
              <a:t>akan</a:t>
            </a:r>
            <a:r>
              <a:rPr lang="en-US" sz="2000" b="1" dirty="0">
                <a:solidFill>
                  <a:srgbClr val="000000"/>
                </a:solidFill>
                <a:latin typeface="+mn-lt"/>
              </a:rPr>
              <a:t> </a:t>
            </a:r>
            <a:r>
              <a:rPr lang="en-US" sz="2000" b="1" dirty="0" err="1">
                <a:solidFill>
                  <a:srgbClr val="000000"/>
                </a:solidFill>
                <a:latin typeface="+mn-lt"/>
              </a:rPr>
              <a:t>memerangi</a:t>
            </a:r>
            <a:r>
              <a:rPr lang="en-US" sz="2000" b="1" dirty="0">
                <a:solidFill>
                  <a:srgbClr val="000000"/>
                </a:solidFill>
                <a:latin typeface="+mn-lt"/>
              </a:rPr>
              <a:t> </a:t>
            </a:r>
            <a:r>
              <a:rPr lang="en-US" sz="2000" b="1" dirty="0" err="1">
                <a:solidFill>
                  <a:srgbClr val="000000"/>
                </a:solidFill>
                <a:latin typeface="+mn-lt"/>
              </a:rPr>
              <a:t>mereka</a:t>
            </a:r>
            <a:r>
              <a:rPr lang="en-US" sz="2000" b="1" dirty="0">
                <a:solidFill>
                  <a:srgbClr val="000000"/>
                </a:solidFill>
                <a:latin typeface="+mn-lt"/>
              </a:rPr>
              <a:t> </a:t>
            </a:r>
            <a:r>
              <a:rPr lang="en-US" sz="2000" b="1" dirty="0" err="1">
                <a:solidFill>
                  <a:srgbClr val="000000"/>
                </a:solidFill>
                <a:latin typeface="+mn-lt"/>
              </a:rPr>
              <a:t>dengan</a:t>
            </a:r>
            <a:r>
              <a:rPr lang="en-US" sz="2000" b="1" dirty="0">
                <a:solidFill>
                  <a:srgbClr val="000000"/>
                </a:solidFill>
                <a:latin typeface="+mn-lt"/>
              </a:rPr>
              <a:t> </a:t>
            </a:r>
            <a:r>
              <a:rPr lang="en-US" sz="2000" b="1" dirty="0" err="1">
                <a:solidFill>
                  <a:srgbClr val="000000"/>
                </a:solidFill>
                <a:latin typeface="+mn-lt"/>
              </a:rPr>
              <a:t>pedang</a:t>
            </a:r>
            <a:r>
              <a:rPr lang="en-US" sz="2000" b="1" dirty="0">
                <a:solidFill>
                  <a:srgbClr val="000000"/>
                </a:solidFill>
                <a:latin typeface="+mn-lt"/>
              </a:rPr>
              <a:t> yang di </a:t>
            </a:r>
            <a:r>
              <a:rPr lang="en-US" sz="2000" b="1" dirty="0" err="1">
                <a:solidFill>
                  <a:srgbClr val="000000"/>
                </a:solidFill>
                <a:latin typeface="+mn-lt"/>
              </a:rPr>
              <a:t>mulut</a:t>
            </a:r>
            <a:r>
              <a:rPr lang="en-US" sz="2000" b="1" dirty="0">
                <a:solidFill>
                  <a:srgbClr val="000000"/>
                </a:solidFill>
                <a:latin typeface="+mn-lt"/>
              </a:rPr>
              <a:t>-Ku </a:t>
            </a:r>
            <a:r>
              <a:rPr lang="en-US" sz="2000" b="1" dirty="0" err="1">
                <a:solidFill>
                  <a:srgbClr val="000000"/>
                </a:solidFill>
                <a:latin typeface="+mn-lt"/>
              </a:rPr>
              <a:t>ini</a:t>
            </a:r>
            <a:r>
              <a:rPr lang="en-US" sz="2000" b="1" dirty="0" smtClean="0">
                <a:solidFill>
                  <a:srgbClr val="000000"/>
                </a:solidFill>
                <a:latin typeface="+mn-lt"/>
              </a:rPr>
              <a:t>.</a:t>
            </a:r>
            <a:endParaRPr lang="en-US" sz="2000" b="1" dirty="0">
              <a:solidFill>
                <a:srgbClr val="000000"/>
              </a:solidFill>
              <a:latin typeface="+mn-lt"/>
            </a:endParaRPr>
          </a:p>
          <a:p>
            <a:pPr>
              <a:defRPr/>
            </a:pPr>
            <a:r>
              <a:rPr lang="en-US" sz="2000" b="1" baseline="30000" dirty="0" smtClean="0">
                <a:solidFill>
                  <a:srgbClr val="000000"/>
                </a:solidFill>
                <a:latin typeface="+mn-lt"/>
              </a:rPr>
              <a:t>17</a:t>
            </a:r>
            <a:r>
              <a:rPr lang="en-US" sz="2000" b="1" dirty="0" smtClean="0">
                <a:solidFill>
                  <a:srgbClr val="000000"/>
                </a:solidFill>
                <a:latin typeface="+mn-lt"/>
              </a:rPr>
              <a:t> </a:t>
            </a:r>
            <a:r>
              <a:rPr lang="en-US" sz="2000" b="1" dirty="0" err="1" smtClean="0">
                <a:solidFill>
                  <a:srgbClr val="000000"/>
                </a:solidFill>
                <a:latin typeface="+mn-lt"/>
              </a:rPr>
              <a:t>Siapa</a:t>
            </a:r>
            <a:r>
              <a:rPr lang="en-US" sz="2000" b="1" dirty="0" smtClean="0">
                <a:solidFill>
                  <a:srgbClr val="000000"/>
                </a:solidFill>
                <a:latin typeface="+mn-lt"/>
              </a:rPr>
              <a:t> </a:t>
            </a:r>
            <a:r>
              <a:rPr lang="en-US" sz="2000" b="1" dirty="0" err="1">
                <a:solidFill>
                  <a:srgbClr val="000000"/>
                </a:solidFill>
                <a:latin typeface="+mn-lt"/>
              </a:rPr>
              <a:t>bertelinga</a:t>
            </a:r>
            <a:r>
              <a:rPr lang="en-US" sz="2000" b="1" dirty="0">
                <a:solidFill>
                  <a:srgbClr val="000000"/>
                </a:solidFill>
                <a:latin typeface="+mn-lt"/>
              </a:rPr>
              <a:t>, </a:t>
            </a:r>
            <a:r>
              <a:rPr lang="en-US" sz="2000" b="1" dirty="0" err="1">
                <a:solidFill>
                  <a:srgbClr val="000000"/>
                </a:solidFill>
                <a:latin typeface="+mn-lt"/>
              </a:rPr>
              <a:t>hendaklah</a:t>
            </a:r>
            <a:r>
              <a:rPr lang="en-US" sz="2000" b="1" dirty="0">
                <a:solidFill>
                  <a:srgbClr val="000000"/>
                </a:solidFill>
                <a:latin typeface="+mn-lt"/>
              </a:rPr>
              <a:t> </a:t>
            </a:r>
            <a:r>
              <a:rPr lang="en-US" sz="2000" b="1" dirty="0" err="1">
                <a:solidFill>
                  <a:srgbClr val="000000"/>
                </a:solidFill>
                <a:latin typeface="+mn-lt"/>
              </a:rPr>
              <a:t>ia</a:t>
            </a:r>
            <a:r>
              <a:rPr lang="en-US" sz="2000" b="1" dirty="0">
                <a:solidFill>
                  <a:srgbClr val="000000"/>
                </a:solidFill>
                <a:latin typeface="+mn-lt"/>
              </a:rPr>
              <a:t> </a:t>
            </a:r>
            <a:r>
              <a:rPr lang="en-US" sz="2000" b="1" dirty="0" err="1">
                <a:solidFill>
                  <a:srgbClr val="000000"/>
                </a:solidFill>
                <a:latin typeface="+mn-lt"/>
              </a:rPr>
              <a:t>mendengarkan</a:t>
            </a:r>
            <a:r>
              <a:rPr lang="en-US" sz="2000" b="1" dirty="0">
                <a:solidFill>
                  <a:srgbClr val="000000"/>
                </a:solidFill>
                <a:latin typeface="+mn-lt"/>
              </a:rPr>
              <a:t> </a:t>
            </a:r>
            <a:r>
              <a:rPr lang="en-US" sz="2000" b="1" dirty="0" err="1">
                <a:solidFill>
                  <a:srgbClr val="000000"/>
                </a:solidFill>
                <a:latin typeface="+mn-lt"/>
              </a:rPr>
              <a:t>apa</a:t>
            </a:r>
            <a:r>
              <a:rPr lang="en-US" sz="2000" b="1" dirty="0">
                <a:solidFill>
                  <a:srgbClr val="000000"/>
                </a:solidFill>
                <a:latin typeface="+mn-lt"/>
              </a:rPr>
              <a:t> yang </a:t>
            </a:r>
            <a:r>
              <a:rPr lang="en-US" sz="2000" b="1" dirty="0" err="1">
                <a:solidFill>
                  <a:srgbClr val="000000"/>
                </a:solidFill>
                <a:latin typeface="+mn-lt"/>
              </a:rPr>
              <a:t>dikatakan</a:t>
            </a:r>
            <a:r>
              <a:rPr lang="en-US" sz="2000" b="1" dirty="0">
                <a:solidFill>
                  <a:srgbClr val="000000"/>
                </a:solidFill>
                <a:latin typeface="+mn-lt"/>
              </a:rPr>
              <a:t> </a:t>
            </a:r>
            <a:r>
              <a:rPr lang="en-US" sz="2000" b="1" dirty="0" err="1">
                <a:solidFill>
                  <a:srgbClr val="000000"/>
                </a:solidFill>
                <a:latin typeface="+mn-lt"/>
              </a:rPr>
              <a:t>Roh</a:t>
            </a:r>
            <a:r>
              <a:rPr lang="en-US" sz="2000" b="1" dirty="0">
                <a:solidFill>
                  <a:srgbClr val="000000"/>
                </a:solidFill>
                <a:latin typeface="+mn-lt"/>
              </a:rPr>
              <a:t> </a:t>
            </a:r>
            <a:r>
              <a:rPr lang="en-US" sz="2000" b="1" dirty="0" err="1">
                <a:solidFill>
                  <a:srgbClr val="000000"/>
                </a:solidFill>
                <a:latin typeface="+mn-lt"/>
              </a:rPr>
              <a:t>kepada</a:t>
            </a:r>
            <a:r>
              <a:rPr lang="en-US" sz="2000" b="1" dirty="0">
                <a:solidFill>
                  <a:srgbClr val="000000"/>
                </a:solidFill>
                <a:latin typeface="+mn-lt"/>
              </a:rPr>
              <a:t> </a:t>
            </a:r>
            <a:r>
              <a:rPr lang="en-US" sz="2000" b="1" dirty="0" err="1">
                <a:solidFill>
                  <a:srgbClr val="000000"/>
                </a:solidFill>
                <a:latin typeface="+mn-lt"/>
              </a:rPr>
              <a:t>jemaat-jemaat</a:t>
            </a:r>
            <a:r>
              <a:rPr lang="en-US" sz="2000" b="1" dirty="0">
                <a:solidFill>
                  <a:srgbClr val="000000"/>
                </a:solidFill>
                <a:latin typeface="+mn-lt"/>
              </a:rPr>
              <a:t>: </a:t>
            </a:r>
            <a:r>
              <a:rPr lang="en-US" sz="2000" b="1" dirty="0" err="1">
                <a:solidFill>
                  <a:srgbClr val="000000"/>
                </a:solidFill>
                <a:latin typeface="+mn-lt"/>
              </a:rPr>
              <a:t>Barangsiapa</a:t>
            </a:r>
            <a:r>
              <a:rPr lang="en-US" sz="2000" b="1" dirty="0">
                <a:solidFill>
                  <a:srgbClr val="000000"/>
                </a:solidFill>
                <a:latin typeface="+mn-lt"/>
              </a:rPr>
              <a:t> </a:t>
            </a:r>
            <a:r>
              <a:rPr lang="en-US" sz="2000" b="1" dirty="0" err="1">
                <a:solidFill>
                  <a:srgbClr val="000000"/>
                </a:solidFill>
                <a:latin typeface="+mn-lt"/>
              </a:rPr>
              <a:t>menang</a:t>
            </a:r>
            <a:r>
              <a:rPr lang="en-US" sz="2000" b="1" dirty="0">
                <a:solidFill>
                  <a:srgbClr val="000000"/>
                </a:solidFill>
                <a:latin typeface="+mn-lt"/>
              </a:rPr>
              <a:t>, </a:t>
            </a:r>
            <a:r>
              <a:rPr lang="en-US" sz="2000" b="1" dirty="0" err="1">
                <a:solidFill>
                  <a:srgbClr val="000000"/>
                </a:solidFill>
                <a:latin typeface="+mn-lt"/>
              </a:rPr>
              <a:t>kepadanya</a:t>
            </a:r>
            <a:r>
              <a:rPr lang="en-US" sz="2000" b="1" dirty="0">
                <a:solidFill>
                  <a:srgbClr val="000000"/>
                </a:solidFill>
                <a:latin typeface="+mn-lt"/>
              </a:rPr>
              <a:t> </a:t>
            </a:r>
            <a:r>
              <a:rPr lang="en-US" sz="2000" b="1" dirty="0" err="1">
                <a:solidFill>
                  <a:srgbClr val="000000"/>
                </a:solidFill>
                <a:latin typeface="+mn-lt"/>
              </a:rPr>
              <a:t>akan</a:t>
            </a:r>
            <a:r>
              <a:rPr lang="en-US" sz="2000" b="1" dirty="0">
                <a:solidFill>
                  <a:srgbClr val="000000"/>
                </a:solidFill>
                <a:latin typeface="+mn-lt"/>
              </a:rPr>
              <a:t> </a:t>
            </a:r>
            <a:r>
              <a:rPr lang="en-US" sz="2000" b="1" dirty="0" err="1">
                <a:solidFill>
                  <a:srgbClr val="000000"/>
                </a:solidFill>
                <a:latin typeface="+mn-lt"/>
              </a:rPr>
              <a:t>Kuberikan</a:t>
            </a:r>
            <a:r>
              <a:rPr lang="en-US" sz="2000" b="1" dirty="0">
                <a:solidFill>
                  <a:srgbClr val="000000"/>
                </a:solidFill>
                <a:latin typeface="+mn-lt"/>
              </a:rPr>
              <a:t> </a:t>
            </a:r>
            <a:r>
              <a:rPr lang="en-US" sz="2000" b="1" dirty="0" err="1">
                <a:solidFill>
                  <a:srgbClr val="000000"/>
                </a:solidFill>
                <a:latin typeface="+mn-lt"/>
              </a:rPr>
              <a:t>dari</a:t>
            </a:r>
            <a:r>
              <a:rPr lang="en-US" sz="2000" b="1" dirty="0">
                <a:solidFill>
                  <a:srgbClr val="000000"/>
                </a:solidFill>
                <a:latin typeface="+mn-lt"/>
              </a:rPr>
              <a:t> manna yang </a:t>
            </a:r>
            <a:r>
              <a:rPr lang="en-US" sz="2000" b="1" dirty="0" err="1">
                <a:solidFill>
                  <a:srgbClr val="000000"/>
                </a:solidFill>
                <a:latin typeface="+mn-lt"/>
              </a:rPr>
              <a:t>tersembunyi</a:t>
            </a:r>
            <a:r>
              <a:rPr lang="en-US" sz="2000" b="1" dirty="0">
                <a:solidFill>
                  <a:srgbClr val="000000"/>
                </a:solidFill>
                <a:latin typeface="+mn-lt"/>
              </a:rPr>
              <a:t>; </a:t>
            </a:r>
            <a:r>
              <a:rPr lang="en-US" sz="2000" b="1" dirty="0" err="1">
                <a:solidFill>
                  <a:srgbClr val="000000"/>
                </a:solidFill>
                <a:latin typeface="+mn-lt"/>
              </a:rPr>
              <a:t>dan</a:t>
            </a:r>
            <a:r>
              <a:rPr lang="en-US" sz="2000" b="1" dirty="0">
                <a:solidFill>
                  <a:srgbClr val="000000"/>
                </a:solidFill>
                <a:latin typeface="+mn-lt"/>
              </a:rPr>
              <a:t> </a:t>
            </a:r>
            <a:r>
              <a:rPr lang="en-US" sz="2000" b="1" dirty="0" err="1">
                <a:solidFill>
                  <a:srgbClr val="000000"/>
                </a:solidFill>
                <a:latin typeface="+mn-lt"/>
              </a:rPr>
              <a:t>Aku</a:t>
            </a:r>
            <a:r>
              <a:rPr lang="en-US" sz="2000" b="1" dirty="0">
                <a:solidFill>
                  <a:srgbClr val="000000"/>
                </a:solidFill>
                <a:latin typeface="+mn-lt"/>
              </a:rPr>
              <a:t> </a:t>
            </a:r>
            <a:r>
              <a:rPr lang="en-US" sz="2000" b="1" dirty="0" err="1">
                <a:solidFill>
                  <a:srgbClr val="000000"/>
                </a:solidFill>
                <a:latin typeface="+mn-lt"/>
              </a:rPr>
              <a:t>akan</a:t>
            </a:r>
            <a:r>
              <a:rPr lang="en-US" sz="2000" b="1" dirty="0">
                <a:solidFill>
                  <a:srgbClr val="000000"/>
                </a:solidFill>
                <a:latin typeface="+mn-lt"/>
              </a:rPr>
              <a:t> </a:t>
            </a:r>
            <a:r>
              <a:rPr lang="en-US" sz="2000" b="1" dirty="0" err="1">
                <a:solidFill>
                  <a:srgbClr val="000000"/>
                </a:solidFill>
                <a:latin typeface="+mn-lt"/>
              </a:rPr>
              <a:t>mengaruniakan</a:t>
            </a:r>
            <a:r>
              <a:rPr lang="en-US" sz="2000" b="1" dirty="0">
                <a:solidFill>
                  <a:srgbClr val="000000"/>
                </a:solidFill>
                <a:latin typeface="+mn-lt"/>
              </a:rPr>
              <a:t> </a:t>
            </a:r>
            <a:r>
              <a:rPr lang="en-US" sz="2000" b="1" dirty="0" err="1">
                <a:solidFill>
                  <a:srgbClr val="000000"/>
                </a:solidFill>
                <a:latin typeface="+mn-lt"/>
              </a:rPr>
              <a:t>kepadanya</a:t>
            </a:r>
            <a:r>
              <a:rPr lang="en-US" sz="2000" b="1" dirty="0">
                <a:solidFill>
                  <a:srgbClr val="000000"/>
                </a:solidFill>
                <a:latin typeface="+mn-lt"/>
              </a:rPr>
              <a:t> </a:t>
            </a:r>
            <a:r>
              <a:rPr lang="en-US" sz="2000" b="1" dirty="0" err="1">
                <a:solidFill>
                  <a:srgbClr val="000000"/>
                </a:solidFill>
                <a:latin typeface="+mn-lt"/>
              </a:rPr>
              <a:t>batu</a:t>
            </a:r>
            <a:r>
              <a:rPr lang="en-US" sz="2000" b="1" dirty="0">
                <a:solidFill>
                  <a:srgbClr val="000000"/>
                </a:solidFill>
                <a:latin typeface="+mn-lt"/>
              </a:rPr>
              <a:t> </a:t>
            </a:r>
            <a:r>
              <a:rPr lang="en-US" sz="2000" b="1" dirty="0" err="1">
                <a:solidFill>
                  <a:srgbClr val="000000"/>
                </a:solidFill>
                <a:latin typeface="+mn-lt"/>
              </a:rPr>
              <a:t>putih</a:t>
            </a:r>
            <a:r>
              <a:rPr lang="en-US" sz="2000" b="1" dirty="0">
                <a:solidFill>
                  <a:srgbClr val="000000"/>
                </a:solidFill>
                <a:latin typeface="+mn-lt"/>
              </a:rPr>
              <a:t>, yang di </a:t>
            </a:r>
            <a:r>
              <a:rPr lang="en-US" sz="2000" b="1" dirty="0" err="1">
                <a:solidFill>
                  <a:srgbClr val="000000"/>
                </a:solidFill>
                <a:latin typeface="+mn-lt"/>
              </a:rPr>
              <a:t>atasnya</a:t>
            </a:r>
            <a:r>
              <a:rPr lang="en-US" sz="2000" b="1" dirty="0">
                <a:solidFill>
                  <a:srgbClr val="000000"/>
                </a:solidFill>
                <a:latin typeface="+mn-lt"/>
              </a:rPr>
              <a:t> </a:t>
            </a:r>
            <a:r>
              <a:rPr lang="en-US" sz="2000" b="1" dirty="0" err="1">
                <a:solidFill>
                  <a:srgbClr val="000000"/>
                </a:solidFill>
                <a:latin typeface="+mn-lt"/>
              </a:rPr>
              <a:t>tertulis</a:t>
            </a:r>
            <a:r>
              <a:rPr lang="en-US" sz="2000" b="1" dirty="0">
                <a:solidFill>
                  <a:srgbClr val="000000"/>
                </a:solidFill>
                <a:latin typeface="+mn-lt"/>
              </a:rPr>
              <a:t> </a:t>
            </a:r>
            <a:r>
              <a:rPr lang="en-US" sz="2000" b="1" dirty="0" err="1">
                <a:solidFill>
                  <a:srgbClr val="000000"/>
                </a:solidFill>
                <a:latin typeface="+mn-lt"/>
              </a:rPr>
              <a:t>nama</a:t>
            </a:r>
            <a:r>
              <a:rPr lang="en-US" sz="2000" b="1" dirty="0">
                <a:solidFill>
                  <a:srgbClr val="000000"/>
                </a:solidFill>
                <a:latin typeface="+mn-lt"/>
              </a:rPr>
              <a:t> </a:t>
            </a:r>
            <a:r>
              <a:rPr lang="en-US" sz="2000" b="1" dirty="0" err="1">
                <a:solidFill>
                  <a:srgbClr val="000000"/>
                </a:solidFill>
                <a:latin typeface="+mn-lt"/>
              </a:rPr>
              <a:t>baru</a:t>
            </a:r>
            <a:r>
              <a:rPr lang="en-US" sz="2000" b="1" dirty="0">
                <a:solidFill>
                  <a:srgbClr val="000000"/>
                </a:solidFill>
                <a:latin typeface="+mn-lt"/>
              </a:rPr>
              <a:t>, yang </a:t>
            </a:r>
            <a:r>
              <a:rPr lang="en-US" sz="2000" b="1" dirty="0" err="1">
                <a:solidFill>
                  <a:srgbClr val="000000"/>
                </a:solidFill>
                <a:latin typeface="+mn-lt"/>
              </a:rPr>
              <a:t>tidak</a:t>
            </a:r>
            <a:r>
              <a:rPr lang="en-US" sz="2000" b="1" dirty="0">
                <a:solidFill>
                  <a:srgbClr val="000000"/>
                </a:solidFill>
                <a:latin typeface="+mn-lt"/>
              </a:rPr>
              <a:t> </a:t>
            </a:r>
            <a:r>
              <a:rPr lang="en-US" sz="2000" b="1" dirty="0" err="1">
                <a:solidFill>
                  <a:srgbClr val="000000"/>
                </a:solidFill>
                <a:latin typeface="+mn-lt"/>
              </a:rPr>
              <a:t>diketahui</a:t>
            </a:r>
            <a:r>
              <a:rPr lang="en-US" sz="2000" b="1" dirty="0">
                <a:solidFill>
                  <a:srgbClr val="000000"/>
                </a:solidFill>
                <a:latin typeface="+mn-lt"/>
              </a:rPr>
              <a:t> </a:t>
            </a:r>
            <a:r>
              <a:rPr lang="en-US" sz="2000" b="1" dirty="0" err="1">
                <a:solidFill>
                  <a:srgbClr val="000000"/>
                </a:solidFill>
                <a:latin typeface="+mn-lt"/>
              </a:rPr>
              <a:t>oleh</a:t>
            </a:r>
            <a:r>
              <a:rPr lang="en-US" sz="2000" b="1" dirty="0">
                <a:solidFill>
                  <a:srgbClr val="000000"/>
                </a:solidFill>
                <a:latin typeface="+mn-lt"/>
              </a:rPr>
              <a:t> </a:t>
            </a:r>
            <a:r>
              <a:rPr lang="en-US" sz="2000" b="1" dirty="0" err="1">
                <a:solidFill>
                  <a:srgbClr val="000000"/>
                </a:solidFill>
                <a:latin typeface="+mn-lt"/>
              </a:rPr>
              <a:t>siapapun</a:t>
            </a:r>
            <a:r>
              <a:rPr lang="en-US" sz="2000" b="1" dirty="0">
                <a:solidFill>
                  <a:srgbClr val="000000"/>
                </a:solidFill>
                <a:latin typeface="+mn-lt"/>
              </a:rPr>
              <a:t>, </a:t>
            </a:r>
            <a:r>
              <a:rPr lang="en-US" sz="2000" b="1" dirty="0" err="1">
                <a:solidFill>
                  <a:srgbClr val="000000"/>
                </a:solidFill>
                <a:latin typeface="+mn-lt"/>
              </a:rPr>
              <a:t>selain</a:t>
            </a:r>
            <a:r>
              <a:rPr lang="en-US" sz="2000" b="1" dirty="0">
                <a:solidFill>
                  <a:srgbClr val="000000"/>
                </a:solidFill>
                <a:latin typeface="+mn-lt"/>
              </a:rPr>
              <a:t> </a:t>
            </a:r>
            <a:r>
              <a:rPr lang="en-US" sz="2000" b="1" dirty="0" err="1">
                <a:solidFill>
                  <a:srgbClr val="000000"/>
                </a:solidFill>
                <a:latin typeface="+mn-lt"/>
              </a:rPr>
              <a:t>oleh</a:t>
            </a:r>
            <a:r>
              <a:rPr lang="en-US" sz="2000" b="1" dirty="0">
                <a:solidFill>
                  <a:srgbClr val="000000"/>
                </a:solidFill>
                <a:latin typeface="+mn-lt"/>
              </a:rPr>
              <a:t> yang </a:t>
            </a:r>
            <a:r>
              <a:rPr lang="en-US" sz="2000" b="1" dirty="0" err="1">
                <a:solidFill>
                  <a:srgbClr val="000000"/>
                </a:solidFill>
                <a:latin typeface="+mn-lt"/>
              </a:rPr>
              <a:t>menerimanya</a:t>
            </a:r>
            <a:r>
              <a:rPr lang="en-US" sz="2000" b="1" dirty="0">
                <a:solidFill>
                  <a:srgbClr val="000000"/>
                </a:solidFill>
                <a:latin typeface="+mn-lt"/>
              </a:rPr>
              <a:t>."</a:t>
            </a:r>
            <a:endParaRPr lang="en-US" sz="2000" b="1" dirty="0" smtClean="0">
              <a:solidFill>
                <a:srgbClr val="000000"/>
              </a:solidFill>
              <a:latin typeface="+mn-lt"/>
            </a:endParaRPr>
          </a:p>
        </p:txBody>
      </p:sp>
      <p:sp>
        <p:nvSpPr>
          <p:cNvPr id="18435" name="Text Box 3"/>
          <p:cNvSpPr txBox="1">
            <a:spLocks noChangeArrowheads="1"/>
          </p:cNvSpPr>
          <p:nvPr/>
        </p:nvSpPr>
        <p:spPr bwMode="auto">
          <a:xfrm>
            <a:off x="1676400" y="-76200"/>
            <a:ext cx="655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2800" b="1" dirty="0" err="1" smtClean="0">
                <a:solidFill>
                  <a:srgbClr val="000000"/>
                </a:solidFill>
                <a:latin typeface="Arial" charset="0"/>
                <a:ea typeface="ＭＳ Ｐゴシック" charset="0"/>
                <a:cs typeface="ＭＳ Ｐゴシック" charset="0"/>
              </a:rPr>
              <a:t>Wahyu</a:t>
            </a:r>
            <a:r>
              <a:rPr lang="en-US" sz="2800" b="1" dirty="0" smtClean="0">
                <a:solidFill>
                  <a:srgbClr val="000000"/>
                </a:solidFill>
                <a:latin typeface="Arial" charset="0"/>
                <a:ea typeface="ＭＳ Ｐゴシック" charset="0"/>
                <a:cs typeface="ＭＳ Ｐゴシック" charset="0"/>
              </a:rPr>
              <a:t> </a:t>
            </a:r>
            <a:r>
              <a:rPr lang="en-US" sz="2800" b="1" dirty="0">
                <a:solidFill>
                  <a:srgbClr val="000000"/>
                </a:solidFill>
                <a:latin typeface="Arial" charset="0"/>
                <a:ea typeface="ＭＳ Ｐゴシック" charset="0"/>
                <a:cs typeface="ＭＳ Ｐゴシック" charset="0"/>
              </a:rPr>
              <a:t>2:12-17</a:t>
            </a:r>
            <a:endParaRPr lang="en-US" sz="1600" dirty="0">
              <a:solidFill>
                <a:srgbClr val="000000"/>
              </a:solidFill>
              <a:latin typeface="Times New Roman" charset="0"/>
              <a:ea typeface="ＭＳ Ｐゴシック" charset="0"/>
              <a:cs typeface="ＭＳ Ｐゴシック"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ctrTitle"/>
          </p:nvPr>
        </p:nvSpPr>
        <p:spPr/>
        <p:txBody>
          <a:bodyPr/>
          <a:lstStyle/>
          <a:p>
            <a:r>
              <a:rPr lang="en-US" b="1" dirty="0" err="1" smtClean="0">
                <a:latin typeface="Arial" pitchFamily="34" charset="0"/>
              </a:rPr>
              <a:t>Surat</a:t>
            </a:r>
            <a:r>
              <a:rPr lang="en-US" b="1" dirty="0" smtClean="0">
                <a:latin typeface="Arial" pitchFamily="34" charset="0"/>
              </a:rPr>
              <a:t> </a:t>
            </a:r>
            <a:r>
              <a:rPr lang="en-US" b="1" dirty="0" err="1" smtClean="0">
                <a:latin typeface="Arial" pitchFamily="34" charset="0"/>
              </a:rPr>
              <a:t>Perintah</a:t>
            </a:r>
            <a:r>
              <a:rPr lang="en-US" b="1" dirty="0" smtClean="0">
                <a:latin typeface="Arial" pitchFamily="34" charset="0"/>
              </a:rPr>
              <a:t> </a:t>
            </a:r>
            <a:r>
              <a:rPr lang="en-US" b="1" dirty="0" err="1" smtClean="0">
                <a:latin typeface="Arial" pitchFamily="34" charset="0"/>
              </a:rPr>
              <a:t>Kristus</a:t>
            </a:r>
            <a:endParaRPr lang="en-US" b="1" dirty="0" smtClean="0"/>
          </a:p>
        </p:txBody>
      </p:sp>
      <p:sp>
        <p:nvSpPr>
          <p:cNvPr id="434179" name="Rectangle 3"/>
          <p:cNvSpPr>
            <a:spLocks noGrp="1" noChangeArrowheads="1"/>
          </p:cNvSpPr>
          <p:nvPr>
            <p:ph type="subTitle" idx="1"/>
          </p:nvPr>
        </p:nvSpPr>
        <p:spPr>
          <a:xfrm>
            <a:off x="685800" y="3886200"/>
            <a:ext cx="7696200" cy="1752600"/>
          </a:xfrm>
        </p:spPr>
        <p:txBody>
          <a:bodyPr/>
          <a:lstStyle/>
          <a:p>
            <a:pPr>
              <a:buFont typeface="Monotype Sorts" charset="2"/>
              <a:buNone/>
            </a:pPr>
            <a:r>
              <a:rPr lang="en-US" b="1" dirty="0" err="1" smtClean="0">
                <a:cs typeface="Arial" pitchFamily="34" charset="0"/>
              </a:rPr>
              <a:t>Yesus</a:t>
            </a:r>
            <a:r>
              <a:rPr lang="en-US" b="1" dirty="0" smtClean="0">
                <a:cs typeface="Arial" pitchFamily="34" charset="0"/>
              </a:rPr>
              <a:t> </a:t>
            </a:r>
            <a:r>
              <a:rPr lang="en-US" b="1" dirty="0" err="1" smtClean="0">
                <a:cs typeface="Arial" pitchFamily="34" charset="0"/>
              </a:rPr>
              <a:t>memberitahu</a:t>
            </a:r>
            <a:r>
              <a:rPr lang="en-US" b="1" dirty="0" smtClean="0">
                <a:cs typeface="Arial" pitchFamily="34" charset="0"/>
              </a:rPr>
              <a:t> </a:t>
            </a:r>
            <a:r>
              <a:rPr lang="en-US" b="1" dirty="0" err="1" smtClean="0">
                <a:cs typeface="Arial" pitchFamily="34" charset="0"/>
              </a:rPr>
              <a:t>Yohanes</a:t>
            </a:r>
            <a:r>
              <a:rPr lang="en-US" b="1" dirty="0" smtClean="0">
                <a:cs typeface="Arial" pitchFamily="34" charset="0"/>
              </a:rPr>
              <a:t> </a:t>
            </a:r>
            <a:r>
              <a:rPr lang="en-US" b="1" dirty="0" err="1" smtClean="0">
                <a:cs typeface="Arial" pitchFamily="34" charset="0"/>
              </a:rPr>
              <a:t>untuk</a:t>
            </a:r>
            <a:r>
              <a:rPr lang="en-US" b="1" dirty="0" smtClean="0">
                <a:cs typeface="Arial" pitchFamily="34" charset="0"/>
              </a:rPr>
              <a:t> </a:t>
            </a:r>
            <a:r>
              <a:rPr lang="en-US" b="1" dirty="0" err="1" smtClean="0">
                <a:cs typeface="Arial" pitchFamily="34" charset="0"/>
              </a:rPr>
              <a:t>mengirimkan</a:t>
            </a:r>
            <a:r>
              <a:rPr lang="en-US" b="1" dirty="0" smtClean="0">
                <a:cs typeface="Arial" pitchFamily="34" charset="0"/>
              </a:rPr>
              <a:t> </a:t>
            </a:r>
            <a:r>
              <a:rPr lang="en-US" b="1" dirty="0" err="1" smtClean="0">
                <a:cs typeface="Arial" pitchFamily="34" charset="0"/>
              </a:rPr>
              <a:t>surat</a:t>
            </a:r>
            <a:r>
              <a:rPr lang="en-US" b="1" dirty="0" smtClean="0">
                <a:cs typeface="Arial" pitchFamily="34" charset="0"/>
              </a:rPr>
              <a:t> </a:t>
            </a:r>
            <a:r>
              <a:rPr lang="en-US" b="1" dirty="0" err="1" smtClean="0">
                <a:cs typeface="Arial" pitchFamily="34" charset="0"/>
              </a:rPr>
              <a:t>ini</a:t>
            </a:r>
            <a:r>
              <a:rPr lang="en-US" b="1" dirty="0" smtClean="0">
                <a:cs typeface="Arial" pitchFamily="34" charset="0"/>
              </a:rPr>
              <a:t> </a:t>
            </a:r>
            <a:br>
              <a:rPr lang="en-US" b="1" dirty="0" smtClean="0">
                <a:cs typeface="Arial" pitchFamily="34" charset="0"/>
              </a:rPr>
            </a:br>
            <a:r>
              <a:rPr lang="en-US" b="1" i="1" dirty="0" smtClean="0">
                <a:cs typeface="Arial" pitchFamily="34" charset="0"/>
              </a:rPr>
              <a:t>“</a:t>
            </a:r>
            <a:r>
              <a:rPr lang="en-US" b="1" i="1" dirty="0" err="1" smtClean="0">
                <a:cs typeface="Arial" pitchFamily="34" charset="0"/>
              </a:rPr>
              <a:t>kepada</a:t>
            </a:r>
            <a:r>
              <a:rPr lang="en-US" b="1" i="1" dirty="0" smtClean="0">
                <a:cs typeface="Arial" pitchFamily="34" charset="0"/>
              </a:rPr>
              <a:t> </a:t>
            </a:r>
            <a:r>
              <a:rPr lang="en-US" b="1" i="1" dirty="0" err="1" smtClean="0">
                <a:cs typeface="Arial" pitchFamily="34" charset="0"/>
              </a:rPr>
              <a:t>malaikat</a:t>
            </a:r>
            <a:r>
              <a:rPr lang="en-US" b="1" i="1" dirty="0" smtClean="0">
                <a:cs typeface="Arial" pitchFamily="34" charset="0"/>
              </a:rPr>
              <a:t> </a:t>
            </a:r>
            <a:r>
              <a:rPr lang="en-US" b="1" dirty="0" smtClean="0">
                <a:cs typeface="Arial" pitchFamily="34" charset="0"/>
              </a:rPr>
              <a:t>(</a:t>
            </a:r>
            <a:r>
              <a:rPr lang="en-US" b="1" dirty="0" err="1" smtClean="0">
                <a:cs typeface="Arial" pitchFamily="34" charset="0"/>
              </a:rPr>
              <a:t>penyampai</a:t>
            </a:r>
            <a:r>
              <a:rPr lang="en-US" b="1" dirty="0" smtClean="0">
                <a:cs typeface="Arial" pitchFamily="34" charset="0"/>
              </a:rPr>
              <a:t> </a:t>
            </a:r>
            <a:r>
              <a:rPr lang="en-US" b="1" dirty="0" err="1" smtClean="0">
                <a:cs typeface="Arial" pitchFamily="34" charset="0"/>
              </a:rPr>
              <a:t>pesan</a:t>
            </a:r>
            <a:r>
              <a:rPr lang="en-US" b="1" dirty="0" smtClean="0">
                <a:cs typeface="Arial" pitchFamily="34" charset="0"/>
              </a:rPr>
              <a:t>) </a:t>
            </a:r>
          </a:p>
          <a:p>
            <a:pPr>
              <a:buFont typeface="Monotype Sorts" charset="2"/>
              <a:buNone/>
            </a:pPr>
            <a:r>
              <a:rPr lang="en-US" b="1" i="1" dirty="0" err="1" smtClean="0">
                <a:cs typeface="Arial" pitchFamily="34" charset="0"/>
              </a:rPr>
              <a:t>jemaat</a:t>
            </a:r>
            <a:r>
              <a:rPr lang="en-US" b="1" i="1" dirty="0" smtClean="0">
                <a:cs typeface="Arial" pitchFamily="34" charset="0"/>
              </a:rPr>
              <a:t> di </a:t>
            </a:r>
            <a:r>
              <a:rPr lang="en-US" b="1" i="1" dirty="0" err="1" smtClean="0">
                <a:cs typeface="Arial" pitchFamily="34" charset="0"/>
              </a:rPr>
              <a:t>Pergamus</a:t>
            </a:r>
            <a:r>
              <a:rPr lang="en-US" b="1" i="1" dirty="0" smtClean="0">
                <a:cs typeface="Arial" pitchFamily="34" charset="0"/>
              </a:rPr>
              <a:t>”</a:t>
            </a:r>
            <a:r>
              <a:rPr lang="en-US" altLang="ja-JP" b="1" dirty="0" smtClean="0">
                <a:cs typeface="Arial" pitchFamily="34" charset="0"/>
              </a:rPr>
              <a:t> (2:12)</a:t>
            </a:r>
            <a:endParaRPr lang="en-US" b="1" dirty="0" smtClean="0">
              <a:cs typeface="Arial" pitchFamily="34"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ctrTitle"/>
          </p:nvPr>
        </p:nvSpPr>
        <p:spPr>
          <a:xfrm>
            <a:off x="990600" y="1341438"/>
            <a:ext cx="7954963" cy="1143000"/>
          </a:xfrm>
        </p:spPr>
        <p:txBody>
          <a:bodyPr/>
          <a:lstStyle/>
          <a:p>
            <a:r>
              <a:rPr lang="en-US" b="1" dirty="0" err="1" smtClean="0">
                <a:latin typeface="Arial" pitchFamily="34" charset="0"/>
              </a:rPr>
              <a:t>Pujian</a:t>
            </a:r>
            <a:r>
              <a:rPr lang="en-US" b="1" dirty="0" smtClean="0">
                <a:latin typeface="Arial" pitchFamily="34" charset="0"/>
              </a:rPr>
              <a:t> </a:t>
            </a:r>
            <a:r>
              <a:rPr lang="en-US" b="1" dirty="0" err="1" smtClean="0">
                <a:latin typeface="Arial" pitchFamily="34" charset="0"/>
              </a:rPr>
              <a:t>Kristus</a:t>
            </a:r>
            <a:endParaRPr lang="en-US" b="1" dirty="0" smtClean="0"/>
          </a:p>
        </p:txBody>
      </p:sp>
      <p:sp>
        <p:nvSpPr>
          <p:cNvPr id="435203" name="Rectangle 3"/>
          <p:cNvSpPr>
            <a:spLocks noGrp="1" noChangeArrowheads="1"/>
          </p:cNvSpPr>
          <p:nvPr>
            <p:ph type="subTitle" idx="1"/>
          </p:nvPr>
        </p:nvSpPr>
        <p:spPr>
          <a:xfrm>
            <a:off x="533400" y="3657600"/>
            <a:ext cx="8077200" cy="2971800"/>
          </a:xfrm>
        </p:spPr>
        <p:txBody>
          <a:bodyPr/>
          <a:lstStyle/>
          <a:p>
            <a:r>
              <a:rPr lang="en-US" altLang="ja-JP" sz="2800" b="1" dirty="0" smtClean="0"/>
              <a:t>2:13 </a:t>
            </a:r>
            <a:r>
              <a:rPr lang="en-US" altLang="ja-JP" sz="2800" b="1" dirty="0" err="1"/>
              <a:t>Aku</a:t>
            </a:r>
            <a:r>
              <a:rPr lang="en-US" altLang="ja-JP" sz="2800" b="1" dirty="0"/>
              <a:t> </a:t>
            </a:r>
            <a:r>
              <a:rPr lang="en-US" altLang="ja-JP" sz="2800" b="1" dirty="0" err="1"/>
              <a:t>tahu</a:t>
            </a:r>
            <a:r>
              <a:rPr lang="en-US" altLang="ja-JP" sz="2800" b="1" dirty="0"/>
              <a:t> di </a:t>
            </a:r>
            <a:r>
              <a:rPr lang="en-US" altLang="ja-JP" sz="2800" b="1" dirty="0" err="1"/>
              <a:t>mana</a:t>
            </a:r>
            <a:r>
              <a:rPr lang="en-US" altLang="ja-JP" sz="2800" b="1" dirty="0"/>
              <a:t> </a:t>
            </a:r>
            <a:r>
              <a:rPr lang="en-US" altLang="ja-JP" sz="2800" b="1" dirty="0" err="1"/>
              <a:t>engkau</a:t>
            </a:r>
            <a:r>
              <a:rPr lang="en-US" altLang="ja-JP" sz="2800" b="1" dirty="0"/>
              <a:t> </a:t>
            </a:r>
            <a:r>
              <a:rPr lang="en-US" altLang="ja-JP" sz="2800" b="1" dirty="0" err="1"/>
              <a:t>diam</a:t>
            </a:r>
            <a:r>
              <a:rPr lang="en-US" altLang="ja-JP" sz="2800" b="1" dirty="0"/>
              <a:t>, </a:t>
            </a:r>
            <a:r>
              <a:rPr lang="en-US" altLang="ja-JP" sz="2800" b="1" dirty="0" err="1"/>
              <a:t>yaitu</a:t>
            </a:r>
            <a:r>
              <a:rPr lang="en-US" altLang="ja-JP" sz="2800" b="1" dirty="0"/>
              <a:t> di </a:t>
            </a:r>
            <a:r>
              <a:rPr lang="en-US" altLang="ja-JP" sz="2800" b="1" dirty="0" err="1"/>
              <a:t>sana</a:t>
            </a:r>
            <a:r>
              <a:rPr lang="en-US" altLang="ja-JP" sz="2800" b="1" dirty="0"/>
              <a:t>, di </a:t>
            </a:r>
            <a:r>
              <a:rPr lang="en-US" altLang="ja-JP" sz="2800" b="1" dirty="0" err="1"/>
              <a:t>tempat</a:t>
            </a:r>
            <a:r>
              <a:rPr lang="en-US" altLang="ja-JP" sz="2800" b="1" dirty="0"/>
              <a:t> </a:t>
            </a:r>
            <a:r>
              <a:rPr lang="en-US" altLang="ja-JP" sz="2800" b="1" dirty="0" err="1"/>
              <a:t>takhta</a:t>
            </a:r>
            <a:r>
              <a:rPr lang="en-US" altLang="ja-JP" sz="2800" b="1" dirty="0"/>
              <a:t> </a:t>
            </a:r>
            <a:r>
              <a:rPr lang="en-US" altLang="ja-JP" sz="2800" b="1" dirty="0" err="1"/>
              <a:t>Iblis</a:t>
            </a:r>
            <a:r>
              <a:rPr lang="en-US" altLang="ja-JP" sz="2800" b="1" dirty="0"/>
              <a:t>; </a:t>
            </a:r>
            <a:r>
              <a:rPr lang="en-US" altLang="ja-JP" sz="2800" b="1" dirty="0" err="1"/>
              <a:t>dan</a:t>
            </a:r>
            <a:r>
              <a:rPr lang="en-US" altLang="ja-JP" sz="2800" b="1" dirty="0"/>
              <a:t> </a:t>
            </a:r>
            <a:r>
              <a:rPr lang="en-US" altLang="ja-JP" sz="2800" b="1" dirty="0" err="1"/>
              <a:t>engkau</a:t>
            </a:r>
            <a:r>
              <a:rPr lang="en-US" altLang="ja-JP" sz="2800" b="1" dirty="0"/>
              <a:t> </a:t>
            </a:r>
            <a:r>
              <a:rPr lang="en-US" altLang="ja-JP" sz="2800" b="1" dirty="0" err="1"/>
              <a:t>berpegang</a:t>
            </a:r>
            <a:r>
              <a:rPr lang="en-US" altLang="ja-JP" sz="2800" b="1" dirty="0"/>
              <a:t> </a:t>
            </a:r>
            <a:r>
              <a:rPr lang="en-US" altLang="ja-JP" sz="2800" b="1" dirty="0" err="1"/>
              <a:t>kepada</a:t>
            </a:r>
            <a:r>
              <a:rPr lang="en-US" altLang="ja-JP" sz="2800" b="1" dirty="0"/>
              <a:t> </a:t>
            </a:r>
            <a:r>
              <a:rPr lang="en-US" altLang="ja-JP" sz="2800" b="1" dirty="0" err="1"/>
              <a:t>nama</a:t>
            </a:r>
            <a:r>
              <a:rPr lang="en-US" altLang="ja-JP" sz="2800" b="1" dirty="0"/>
              <a:t>-Ku, </a:t>
            </a:r>
            <a:r>
              <a:rPr lang="en-US" altLang="ja-JP" sz="2800" b="1" dirty="0" err="1"/>
              <a:t>dan</a:t>
            </a:r>
            <a:r>
              <a:rPr lang="en-US" altLang="ja-JP" sz="2800" b="1" dirty="0"/>
              <a:t> </a:t>
            </a:r>
            <a:r>
              <a:rPr lang="en-US" altLang="ja-JP" sz="2800" b="1" dirty="0" err="1"/>
              <a:t>engkau</a:t>
            </a:r>
            <a:r>
              <a:rPr lang="en-US" altLang="ja-JP" sz="2800" b="1" dirty="0"/>
              <a:t> </a:t>
            </a:r>
            <a:r>
              <a:rPr lang="en-US" altLang="ja-JP" sz="2800" b="1" dirty="0" err="1"/>
              <a:t>tidak</a:t>
            </a:r>
            <a:r>
              <a:rPr lang="en-US" altLang="ja-JP" sz="2800" b="1" dirty="0"/>
              <a:t> </a:t>
            </a:r>
            <a:r>
              <a:rPr lang="en-US" altLang="ja-JP" sz="2800" b="1" dirty="0" err="1"/>
              <a:t>menyangkal</a:t>
            </a:r>
            <a:r>
              <a:rPr lang="en-US" altLang="ja-JP" sz="2800" b="1" dirty="0"/>
              <a:t> </a:t>
            </a:r>
            <a:r>
              <a:rPr lang="en-US" altLang="ja-JP" sz="2800" b="1" dirty="0" err="1"/>
              <a:t>imanmu</a:t>
            </a:r>
            <a:r>
              <a:rPr lang="en-US" altLang="ja-JP" sz="2800" b="1" dirty="0"/>
              <a:t> </a:t>
            </a:r>
            <a:r>
              <a:rPr lang="en-US" altLang="ja-JP" sz="2800" b="1" dirty="0" err="1"/>
              <a:t>kepada</a:t>
            </a:r>
            <a:r>
              <a:rPr lang="en-US" altLang="ja-JP" sz="2800" b="1" dirty="0"/>
              <a:t>-Ku, </a:t>
            </a:r>
            <a:r>
              <a:rPr lang="en-US" altLang="ja-JP" sz="2800" b="1" dirty="0" err="1"/>
              <a:t>juga</a:t>
            </a:r>
            <a:r>
              <a:rPr lang="en-US" altLang="ja-JP" sz="2800" b="1" dirty="0"/>
              <a:t> </a:t>
            </a:r>
            <a:r>
              <a:rPr lang="en-US" altLang="ja-JP" sz="2800" b="1" dirty="0" err="1"/>
              <a:t>tidak</a:t>
            </a:r>
            <a:r>
              <a:rPr lang="en-US" altLang="ja-JP" sz="2800" b="1" dirty="0"/>
              <a:t> </a:t>
            </a:r>
            <a:r>
              <a:rPr lang="en-US" altLang="ja-JP" sz="2800" b="1" dirty="0" err="1"/>
              <a:t>pada</a:t>
            </a:r>
            <a:r>
              <a:rPr lang="en-US" altLang="ja-JP" sz="2800" b="1" dirty="0"/>
              <a:t> </a:t>
            </a:r>
            <a:r>
              <a:rPr lang="en-US" altLang="ja-JP" sz="2800" b="1" dirty="0" err="1"/>
              <a:t>zaman</a:t>
            </a:r>
            <a:r>
              <a:rPr lang="en-US" altLang="ja-JP" sz="2800" b="1" dirty="0"/>
              <a:t> Antipas, </a:t>
            </a:r>
            <a:r>
              <a:rPr lang="en-US" altLang="ja-JP" sz="2800" b="1" dirty="0" err="1"/>
              <a:t>saksi</a:t>
            </a:r>
            <a:r>
              <a:rPr lang="en-US" altLang="ja-JP" sz="2800" b="1" dirty="0"/>
              <a:t>-Ku, yang </a:t>
            </a:r>
            <a:r>
              <a:rPr lang="en-US" altLang="ja-JP" sz="2800" b="1" dirty="0" err="1"/>
              <a:t>setia</a:t>
            </a:r>
            <a:r>
              <a:rPr lang="en-US" altLang="ja-JP" sz="2800" b="1" dirty="0"/>
              <a:t> </a:t>
            </a:r>
            <a:r>
              <a:rPr lang="en-US" altLang="ja-JP" sz="2800" b="1" dirty="0" err="1"/>
              <a:t>kepada</a:t>
            </a:r>
            <a:r>
              <a:rPr lang="en-US" altLang="ja-JP" sz="2800" b="1" dirty="0"/>
              <a:t>-Ku, yang </a:t>
            </a:r>
            <a:r>
              <a:rPr lang="en-US" altLang="ja-JP" sz="2800" b="1" dirty="0" err="1"/>
              <a:t>dibunuh</a:t>
            </a:r>
            <a:r>
              <a:rPr lang="en-US" altLang="ja-JP" sz="2800" b="1" dirty="0"/>
              <a:t> di </a:t>
            </a:r>
            <a:r>
              <a:rPr lang="en-US" altLang="ja-JP" sz="2800" b="1" dirty="0" err="1"/>
              <a:t>hadapan</a:t>
            </a:r>
            <a:r>
              <a:rPr lang="en-US" altLang="ja-JP" sz="2800" b="1" dirty="0"/>
              <a:t> </a:t>
            </a:r>
            <a:r>
              <a:rPr lang="en-US" altLang="ja-JP" sz="2800" b="1" dirty="0" err="1"/>
              <a:t>kamu</a:t>
            </a:r>
            <a:r>
              <a:rPr lang="en-US" altLang="ja-JP" sz="2800" b="1" dirty="0"/>
              <a:t>, di </a:t>
            </a:r>
            <a:r>
              <a:rPr lang="en-US" altLang="ja-JP" sz="2800" b="1" dirty="0" err="1"/>
              <a:t>mana</a:t>
            </a:r>
            <a:r>
              <a:rPr lang="en-US" altLang="ja-JP" sz="2800" b="1" dirty="0"/>
              <a:t> </a:t>
            </a:r>
            <a:r>
              <a:rPr lang="en-US" altLang="ja-JP" sz="2800" b="1" dirty="0" err="1"/>
              <a:t>Iblis</a:t>
            </a:r>
            <a:r>
              <a:rPr lang="en-US" altLang="ja-JP" sz="2800" b="1" dirty="0"/>
              <a:t> diam.</a:t>
            </a:r>
            <a:endParaRPr lang="en-US" sz="2800" b="1" dirty="0" smtClean="0">
              <a:latin typeface="Times New Roman" pitchFamily="18"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700"/>
            <a:ext cx="9144000" cy="1544638"/>
          </a:xfrm>
          <a:effectLst>
            <a:outerShdw blurRad="63500" dist="35921" dir="2700000" algn="ctr" rotWithShape="0">
              <a:schemeClr val="tx2">
                <a:alpha val="74997"/>
              </a:schemeClr>
            </a:outerShdw>
          </a:effectLst>
        </p:spPr>
        <p:txBody>
          <a:bodyPr/>
          <a:lstStyle/>
          <a:p>
            <a:pPr>
              <a:defRPr/>
            </a:pPr>
            <a:r>
              <a:rPr lang="en-US" sz="4000" b="1" dirty="0" err="1">
                <a:ea typeface="ＭＳ Ｐゴシック" charset="0"/>
              </a:rPr>
              <a:t>Maket</a:t>
            </a:r>
            <a:r>
              <a:rPr lang="en-US" sz="4000" b="1" dirty="0">
                <a:ea typeface="ＭＳ Ｐゴシック" charset="0"/>
              </a:rPr>
              <a:t> </a:t>
            </a:r>
            <a:r>
              <a:rPr lang="en-US" sz="4000" b="1" dirty="0" err="1">
                <a:ea typeface="ＭＳ Ｐゴシック" charset="0"/>
              </a:rPr>
              <a:t>Pergamus</a:t>
            </a:r>
            <a:r>
              <a:rPr lang="en-US" sz="4000" b="1" dirty="0">
                <a:ea typeface="ＭＳ Ｐゴシック" charset="0"/>
              </a:rPr>
              <a:t>: </a:t>
            </a:r>
            <a:br>
              <a:rPr lang="en-US" sz="4000" b="1" dirty="0">
                <a:ea typeface="ＭＳ Ｐゴシック" charset="0"/>
              </a:rPr>
            </a:br>
            <a:r>
              <a:rPr lang="en-US" sz="4000" b="1" dirty="0" err="1">
                <a:ea typeface="ＭＳ Ｐゴシック" charset="0"/>
              </a:rPr>
              <a:t>Tidak</a:t>
            </a:r>
            <a:r>
              <a:rPr lang="en-US" sz="4000" b="1" dirty="0">
                <a:ea typeface="ＭＳ Ｐゴシック" charset="0"/>
              </a:rPr>
              <a:t> </a:t>
            </a:r>
            <a:r>
              <a:rPr lang="en-US" sz="4000" b="1" dirty="0" err="1">
                <a:ea typeface="ＭＳ Ｐゴシック" charset="0"/>
              </a:rPr>
              <a:t>menyangkal</a:t>
            </a:r>
            <a:r>
              <a:rPr lang="en-US" sz="4000" b="1" dirty="0">
                <a:ea typeface="ＭＳ Ｐゴシック" charset="0"/>
              </a:rPr>
              <a:t> </a:t>
            </a:r>
            <a:r>
              <a:rPr lang="en-US" sz="4000" b="1" dirty="0" err="1">
                <a:ea typeface="ＭＳ Ｐゴシック" charset="0"/>
              </a:rPr>
              <a:t>namun</a:t>
            </a:r>
            <a:r>
              <a:rPr lang="en-US" sz="4000" b="1" dirty="0">
                <a:ea typeface="ＭＳ Ｐゴシック" charset="0"/>
              </a:rPr>
              <a:t> </a:t>
            </a:r>
            <a:r>
              <a:rPr lang="en-US" sz="4000" b="1" dirty="0" err="1">
                <a:ea typeface="ＭＳ Ｐゴシック" charset="0"/>
              </a:rPr>
              <a:t>kompromi</a:t>
            </a:r>
            <a:endParaRPr lang="en-US" sz="4000" b="1" dirty="0">
              <a:latin typeface="Arial" charset="0"/>
              <a:ea typeface="ＭＳ Ｐゴシック" charset="0"/>
            </a:endParaRPr>
          </a:p>
        </p:txBody>
      </p:sp>
      <p:pic>
        <p:nvPicPr>
          <p:cNvPr id="436227" name="Picture 2" descr="rev 2 800px-Modell_Pergamonmuseu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70038"/>
            <a:ext cx="91440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Oval 1"/>
          <p:cNvSpPr>
            <a:spLocks noChangeArrowheads="1"/>
          </p:cNvSpPr>
          <p:nvPr/>
        </p:nvSpPr>
        <p:spPr bwMode="auto">
          <a:xfrm>
            <a:off x="4221163" y="3738563"/>
            <a:ext cx="2187575" cy="1541462"/>
          </a:xfrm>
          <a:prstGeom prst="ellipse">
            <a:avLst/>
          </a:prstGeom>
          <a:noFill/>
          <a:ln w="76200">
            <a:solidFill>
              <a:srgbClr val="FF0000"/>
            </a:solidFill>
            <a:round/>
            <a:headEnd/>
            <a:tailEnd type="stealth"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eaLnBrk="0" hangingPunct="0"/>
            <a:endParaRPr lang="en-US"/>
          </a:p>
        </p:txBody>
      </p:sp>
      <p:sp>
        <p:nvSpPr>
          <p:cNvPr id="43622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b="1">
                <a:solidFill>
                  <a:schemeClr val="bg1"/>
                </a:solidFill>
                <a:latin typeface="Arial" pitchFamily="34" charset="0"/>
                <a:cs typeface="Arial" pitchFamily="34" charset="0"/>
              </a:rPr>
              <a:t>353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1" descr="rev 2 PergamunModelSatansThron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838200"/>
          </a:xfrm>
          <a:ln>
            <a:miter lim="800000"/>
            <a:headEnd/>
            <a:tailEnd/>
          </a:ln>
          <a:effectLst>
            <a:outerShdw blurRad="63500" dist="35921" dir="2700000" algn="ctr" rotWithShape="0">
              <a:schemeClr val="tx2">
                <a:alpha val="74998"/>
              </a:schemeClr>
            </a:outerShdw>
          </a:effectLst>
          <a:extLst/>
        </p:spPr>
        <p:txBody>
          <a:bodyPr/>
          <a:lstStyle/>
          <a:p>
            <a:pPr>
              <a:defRPr/>
            </a:pPr>
            <a:r>
              <a:rPr lang="fi-FI" b="1" dirty="0" smtClean="0">
                <a:effectLst>
                  <a:glow rad="101600">
                    <a:schemeClr val="tx1">
                      <a:alpha val="75000"/>
                    </a:schemeClr>
                  </a:glow>
                </a:effectLst>
                <a:ea typeface="ＭＳ Ｐゴシック" charset="0"/>
              </a:rPr>
              <a:t>Takhta </a:t>
            </a:r>
            <a:r>
              <a:rPr lang="fi-FI" b="1" dirty="0">
                <a:effectLst>
                  <a:glow rad="101600">
                    <a:schemeClr val="tx1">
                      <a:alpha val="75000"/>
                    </a:schemeClr>
                  </a:glow>
                </a:effectLst>
                <a:ea typeface="ＭＳ Ｐゴシック" charset="0"/>
              </a:rPr>
              <a:t>Iblis (2:11-12)</a:t>
            </a:r>
            <a:endParaRPr lang="en-US" b="1" dirty="0">
              <a:effectLst>
                <a:glow rad="101600">
                  <a:schemeClr val="tx1">
                    <a:alpha val="75000"/>
                  </a:schemeClr>
                </a:glow>
              </a:effectLst>
              <a:ea typeface="ＭＳ Ｐゴシック" charset="0"/>
            </a:endParaRPr>
          </a:p>
        </p:txBody>
      </p:sp>
      <p:sp>
        <p:nvSpPr>
          <p:cNvPr id="5" name="Rectangle 2"/>
          <p:cNvSpPr txBox="1">
            <a:spLocks noChangeArrowheads="1"/>
          </p:cNvSpPr>
          <p:nvPr/>
        </p:nvSpPr>
        <p:spPr bwMode="auto">
          <a:xfrm>
            <a:off x="0" y="4724400"/>
            <a:ext cx="9144000" cy="1878013"/>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01600">
                    <a:schemeClr val="tx1">
                      <a:alpha val="75000"/>
                    </a:schemeClr>
                  </a:glow>
                </a:effectLst>
                <a:ea typeface="ＭＳ Ｐゴシック" charset="0"/>
              </a:rPr>
              <a:t>“</a:t>
            </a:r>
            <a:r>
              <a:rPr lang="en-US" b="1" dirty="0" err="1" smtClean="0">
                <a:effectLst>
                  <a:glow rad="101600">
                    <a:schemeClr val="tx1">
                      <a:alpha val="75000"/>
                    </a:schemeClr>
                  </a:glow>
                </a:effectLst>
                <a:ea typeface="ＭＳ Ｐゴシック" charset="0"/>
              </a:rPr>
              <a:t>Aku</a:t>
            </a:r>
            <a:r>
              <a:rPr lang="en-US" b="1" dirty="0" smtClean="0">
                <a:effectLst>
                  <a:glow rad="101600">
                    <a:schemeClr val="tx1">
                      <a:alpha val="75000"/>
                    </a:schemeClr>
                  </a:glow>
                </a:effectLst>
                <a:ea typeface="ＭＳ Ｐゴシック" charset="0"/>
              </a:rPr>
              <a:t> </a:t>
            </a:r>
            <a:r>
              <a:rPr lang="en-US" b="1" dirty="0" err="1" smtClean="0">
                <a:effectLst>
                  <a:glow rad="101600">
                    <a:schemeClr val="tx1">
                      <a:alpha val="75000"/>
                    </a:schemeClr>
                  </a:glow>
                </a:effectLst>
                <a:ea typeface="ＭＳ Ｐゴシック" charset="0"/>
              </a:rPr>
              <a:t>tahu</a:t>
            </a:r>
            <a:r>
              <a:rPr lang="en-US" b="1" dirty="0" smtClean="0">
                <a:effectLst>
                  <a:glow rad="101600">
                    <a:schemeClr val="tx1">
                      <a:alpha val="75000"/>
                    </a:schemeClr>
                  </a:glow>
                </a:effectLst>
                <a:ea typeface="ＭＳ Ｐゴシック" charset="0"/>
              </a:rPr>
              <a:t> di </a:t>
            </a:r>
            <a:r>
              <a:rPr lang="en-US" b="1" dirty="0" err="1" smtClean="0">
                <a:effectLst>
                  <a:glow rad="101600">
                    <a:schemeClr val="tx1">
                      <a:alpha val="75000"/>
                    </a:schemeClr>
                  </a:glow>
                </a:effectLst>
                <a:ea typeface="ＭＳ Ｐゴシック" charset="0"/>
              </a:rPr>
              <a:t>mana</a:t>
            </a:r>
            <a:r>
              <a:rPr lang="en-US" b="1" dirty="0" smtClean="0">
                <a:effectLst>
                  <a:glow rad="101600">
                    <a:schemeClr val="tx1">
                      <a:alpha val="75000"/>
                    </a:schemeClr>
                  </a:glow>
                </a:effectLst>
                <a:ea typeface="ＭＳ Ｐゴシック" charset="0"/>
              </a:rPr>
              <a:t> </a:t>
            </a:r>
            <a:r>
              <a:rPr lang="en-US" b="1" dirty="0" err="1" smtClean="0">
                <a:effectLst>
                  <a:glow rad="101600">
                    <a:schemeClr val="tx1">
                      <a:alpha val="75000"/>
                    </a:schemeClr>
                  </a:glow>
                </a:effectLst>
                <a:ea typeface="ＭＳ Ｐゴシック" charset="0"/>
              </a:rPr>
              <a:t>engkau</a:t>
            </a:r>
            <a:r>
              <a:rPr lang="en-US" b="1" dirty="0" smtClean="0">
                <a:effectLst>
                  <a:glow rad="101600">
                    <a:schemeClr val="tx1">
                      <a:alpha val="75000"/>
                    </a:schemeClr>
                  </a:glow>
                </a:effectLst>
                <a:ea typeface="ＭＳ Ｐゴシック" charset="0"/>
              </a:rPr>
              <a:t> </a:t>
            </a:r>
            <a:r>
              <a:rPr lang="en-US" b="1" dirty="0" err="1" smtClean="0">
                <a:effectLst>
                  <a:glow rad="101600">
                    <a:schemeClr val="tx1">
                      <a:alpha val="75000"/>
                    </a:schemeClr>
                  </a:glow>
                </a:effectLst>
                <a:ea typeface="ＭＳ Ｐゴシック" charset="0"/>
              </a:rPr>
              <a:t>diam</a:t>
            </a:r>
            <a:r>
              <a:rPr lang="en-US" b="1" dirty="0" smtClean="0">
                <a:effectLst>
                  <a:glow rad="101600">
                    <a:schemeClr val="tx1">
                      <a:alpha val="75000"/>
                    </a:schemeClr>
                  </a:glow>
                </a:effectLst>
                <a:ea typeface="ＭＳ Ｐゴシック" charset="0"/>
              </a:rPr>
              <a:t>, </a:t>
            </a:r>
            <a:r>
              <a:rPr lang="en-US" b="1" dirty="0" err="1" smtClean="0">
                <a:effectLst>
                  <a:glow rad="101600">
                    <a:schemeClr val="tx1">
                      <a:alpha val="75000"/>
                    </a:schemeClr>
                  </a:glow>
                </a:effectLst>
                <a:ea typeface="ＭＳ Ｐゴシック" charset="0"/>
              </a:rPr>
              <a:t>yaitu</a:t>
            </a:r>
            <a:r>
              <a:rPr lang="en-US" b="1" dirty="0" smtClean="0">
                <a:effectLst>
                  <a:glow rad="101600">
                    <a:schemeClr val="tx1">
                      <a:alpha val="75000"/>
                    </a:schemeClr>
                  </a:glow>
                </a:effectLst>
                <a:ea typeface="ＭＳ Ｐゴシック" charset="0"/>
              </a:rPr>
              <a:t> di </a:t>
            </a:r>
            <a:r>
              <a:rPr lang="en-US" b="1" dirty="0" err="1" smtClean="0">
                <a:effectLst>
                  <a:glow rad="101600">
                    <a:schemeClr val="tx1">
                      <a:alpha val="75000"/>
                    </a:schemeClr>
                  </a:glow>
                </a:effectLst>
                <a:ea typeface="ＭＳ Ｐゴシック" charset="0"/>
              </a:rPr>
              <a:t>sana</a:t>
            </a:r>
            <a:r>
              <a:rPr lang="en-US" b="1" dirty="0" smtClean="0">
                <a:effectLst>
                  <a:glow rad="101600">
                    <a:schemeClr val="tx1">
                      <a:alpha val="75000"/>
                    </a:schemeClr>
                  </a:glow>
                </a:effectLst>
                <a:ea typeface="ＭＳ Ｐゴシック" charset="0"/>
              </a:rPr>
              <a:t>, di </a:t>
            </a:r>
            <a:r>
              <a:rPr lang="en-US" b="1" dirty="0" err="1" smtClean="0">
                <a:effectLst>
                  <a:glow rad="101600">
                    <a:schemeClr val="tx1">
                      <a:alpha val="75000"/>
                    </a:schemeClr>
                  </a:glow>
                </a:effectLst>
                <a:ea typeface="ＭＳ Ｐゴシック" charset="0"/>
              </a:rPr>
              <a:t>tempat</a:t>
            </a:r>
            <a:r>
              <a:rPr lang="en-US" b="1" dirty="0" smtClean="0">
                <a:effectLst>
                  <a:glow rad="101600">
                    <a:schemeClr val="tx1">
                      <a:alpha val="75000"/>
                    </a:schemeClr>
                  </a:glow>
                </a:effectLst>
                <a:ea typeface="ＭＳ Ｐゴシック" charset="0"/>
              </a:rPr>
              <a:t> </a:t>
            </a:r>
            <a:r>
              <a:rPr lang="en-US" b="1" dirty="0" err="1" smtClean="0">
                <a:effectLst>
                  <a:glow rad="101600">
                    <a:schemeClr val="tx1">
                      <a:alpha val="75000"/>
                    </a:schemeClr>
                  </a:glow>
                </a:effectLst>
                <a:ea typeface="ＭＳ Ｐゴシック" charset="0"/>
              </a:rPr>
              <a:t>takhta</a:t>
            </a:r>
            <a:r>
              <a:rPr lang="en-US" b="1" dirty="0" smtClean="0">
                <a:effectLst>
                  <a:glow rad="101600">
                    <a:schemeClr val="tx1">
                      <a:alpha val="75000"/>
                    </a:schemeClr>
                  </a:glow>
                </a:effectLst>
                <a:ea typeface="ＭＳ Ｐゴシック" charset="0"/>
              </a:rPr>
              <a:t> </a:t>
            </a:r>
            <a:r>
              <a:rPr lang="en-US" b="1" dirty="0" err="1" smtClean="0">
                <a:effectLst>
                  <a:glow rad="101600">
                    <a:schemeClr val="tx1">
                      <a:alpha val="75000"/>
                    </a:schemeClr>
                  </a:glow>
                </a:effectLst>
                <a:ea typeface="ＭＳ Ｐゴシック" charset="0"/>
              </a:rPr>
              <a:t>Iblis</a:t>
            </a:r>
            <a:r>
              <a:rPr lang="en-US" b="1" dirty="0" smtClean="0">
                <a:effectLst>
                  <a:glow rad="101600">
                    <a:schemeClr val="tx1">
                      <a:alpha val="75000"/>
                    </a:schemeClr>
                  </a:glow>
                </a:effectLst>
                <a:ea typeface="ＭＳ Ｐゴシック" charset="0"/>
              </a:rPr>
              <a:t> " (2:13)</a:t>
            </a:r>
            <a:endParaRPr lang="en-US" b="1" dirty="0">
              <a:effectLst>
                <a:glow rad="101600">
                  <a:schemeClr val="tx1">
                    <a:alpha val="75000"/>
                  </a:schemeClr>
                </a:glow>
              </a:effectLst>
              <a:ea typeface="ＭＳ Ｐゴシック" charset="0"/>
            </a:endParaRPr>
          </a:p>
        </p:txBody>
      </p:sp>
      <p:sp>
        <p:nvSpPr>
          <p:cNvPr id="437253" name="Text Box 37"/>
          <p:cNvSpPr txBox="1">
            <a:spLocks noChangeArrowheads="1"/>
          </p:cNvSpPr>
          <p:nvPr/>
        </p:nvSpPr>
        <p:spPr bwMode="auto">
          <a:xfrm>
            <a:off x="8413750" y="44450"/>
            <a:ext cx="695325" cy="463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b="1">
                <a:solidFill>
                  <a:schemeClr val="bg1"/>
                </a:solidFill>
                <a:latin typeface="Arial" pitchFamily="34" charset="0"/>
                <a:cs typeface="Arial" pitchFamily="34" charset="0"/>
              </a:rPr>
              <a:t>353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ctrTitle"/>
          </p:nvPr>
        </p:nvSpPr>
        <p:spPr>
          <a:xfrm>
            <a:off x="533400" y="1341438"/>
            <a:ext cx="8412163" cy="1143000"/>
          </a:xfrm>
        </p:spPr>
        <p:txBody>
          <a:bodyPr/>
          <a:lstStyle/>
          <a:p>
            <a:r>
              <a:rPr lang="en-US" b="1" dirty="0" err="1" smtClean="0">
                <a:solidFill>
                  <a:srgbClr val="FFFF00"/>
                </a:solidFill>
                <a:latin typeface="Arial" pitchFamily="34" charset="0"/>
              </a:rPr>
              <a:t>Kecaman</a:t>
            </a:r>
            <a:r>
              <a:rPr lang="en-US" b="1" dirty="0" smtClean="0">
                <a:solidFill>
                  <a:srgbClr val="FFFF00"/>
                </a:solidFill>
                <a:latin typeface="Arial" pitchFamily="34" charset="0"/>
              </a:rPr>
              <a:t> </a:t>
            </a:r>
            <a:r>
              <a:rPr lang="en-US" b="1" dirty="0" err="1" smtClean="0">
                <a:solidFill>
                  <a:srgbClr val="FFFF00"/>
                </a:solidFill>
                <a:latin typeface="Arial" pitchFamily="34" charset="0"/>
              </a:rPr>
              <a:t>Kristus</a:t>
            </a:r>
            <a:endParaRPr lang="en-US" b="1" dirty="0" smtClean="0">
              <a:solidFill>
                <a:srgbClr val="FFFF00"/>
              </a:solidFill>
            </a:endParaRPr>
          </a:p>
        </p:txBody>
      </p:sp>
      <p:sp>
        <p:nvSpPr>
          <p:cNvPr id="438275" name="Rectangle 3"/>
          <p:cNvSpPr>
            <a:spLocks noGrp="1" noChangeArrowheads="1"/>
          </p:cNvSpPr>
          <p:nvPr>
            <p:ph type="subTitle" idx="1"/>
          </p:nvPr>
        </p:nvSpPr>
        <p:spPr>
          <a:xfrm>
            <a:off x="533400" y="3733800"/>
            <a:ext cx="8305800" cy="2819400"/>
          </a:xfrm>
        </p:spPr>
        <p:txBody>
          <a:bodyPr/>
          <a:lstStyle/>
          <a:p>
            <a:pPr marL="179388" lvl="2" indent="0">
              <a:buFontTx/>
              <a:buNone/>
            </a:pPr>
            <a:r>
              <a:rPr lang="en-US" altLang="ja-JP" b="1" dirty="0" smtClean="0"/>
              <a:t>2:14-15 </a:t>
            </a:r>
            <a:r>
              <a:rPr lang="en-US" altLang="ja-JP" b="1" dirty="0" err="1"/>
              <a:t>Tetapi</a:t>
            </a:r>
            <a:r>
              <a:rPr lang="en-US" altLang="ja-JP" b="1" dirty="0"/>
              <a:t> </a:t>
            </a:r>
            <a:r>
              <a:rPr lang="en-US" altLang="ja-JP" b="1" dirty="0" err="1"/>
              <a:t>Aku</a:t>
            </a:r>
            <a:r>
              <a:rPr lang="en-US" altLang="ja-JP" b="1" dirty="0"/>
              <a:t> </a:t>
            </a:r>
            <a:r>
              <a:rPr lang="en-US" altLang="ja-JP" b="1" dirty="0" err="1"/>
              <a:t>mempunyai</a:t>
            </a:r>
            <a:r>
              <a:rPr lang="en-US" altLang="ja-JP" b="1" dirty="0"/>
              <a:t> </a:t>
            </a:r>
            <a:r>
              <a:rPr lang="en-US" altLang="ja-JP" b="1" dirty="0" err="1"/>
              <a:t>beberapa</a:t>
            </a:r>
            <a:r>
              <a:rPr lang="en-US" altLang="ja-JP" b="1" dirty="0"/>
              <a:t> </a:t>
            </a:r>
            <a:r>
              <a:rPr lang="en-US" altLang="ja-JP" b="1" dirty="0" err="1"/>
              <a:t>keberatan</a:t>
            </a:r>
            <a:r>
              <a:rPr lang="en-US" altLang="ja-JP" b="1" dirty="0"/>
              <a:t> </a:t>
            </a:r>
            <a:r>
              <a:rPr lang="en-US" altLang="ja-JP" b="1" dirty="0" err="1"/>
              <a:t>terhadap</a:t>
            </a:r>
            <a:r>
              <a:rPr lang="en-US" altLang="ja-JP" b="1" dirty="0"/>
              <a:t> </a:t>
            </a:r>
            <a:r>
              <a:rPr lang="en-US" altLang="ja-JP" b="1" dirty="0" err="1"/>
              <a:t>engkau</a:t>
            </a:r>
            <a:r>
              <a:rPr lang="en-US" altLang="ja-JP" b="1" dirty="0"/>
              <a:t>: di </a:t>
            </a:r>
            <a:r>
              <a:rPr lang="en-US" altLang="ja-JP" b="1" dirty="0" err="1"/>
              <a:t>antaramu</a:t>
            </a:r>
            <a:r>
              <a:rPr lang="en-US" altLang="ja-JP" b="1" dirty="0"/>
              <a:t> </a:t>
            </a:r>
            <a:r>
              <a:rPr lang="en-US" altLang="ja-JP" b="1" dirty="0" err="1"/>
              <a:t>ada</a:t>
            </a:r>
            <a:r>
              <a:rPr lang="en-US" altLang="ja-JP" b="1" dirty="0"/>
              <a:t> </a:t>
            </a:r>
            <a:r>
              <a:rPr lang="en-US" altLang="ja-JP" b="1" dirty="0" err="1"/>
              <a:t>beberapa</a:t>
            </a:r>
            <a:r>
              <a:rPr lang="en-US" altLang="ja-JP" b="1" dirty="0"/>
              <a:t> orang yang </a:t>
            </a:r>
            <a:r>
              <a:rPr lang="en-US" altLang="ja-JP" b="1" dirty="0" err="1"/>
              <a:t>menganut</a:t>
            </a:r>
            <a:r>
              <a:rPr lang="en-US" altLang="ja-JP" b="1" dirty="0"/>
              <a:t> </a:t>
            </a:r>
            <a:r>
              <a:rPr lang="en-US" altLang="ja-JP" b="1" dirty="0" err="1"/>
              <a:t>ajaran</a:t>
            </a:r>
            <a:r>
              <a:rPr lang="en-US" altLang="ja-JP" b="1" dirty="0"/>
              <a:t> </a:t>
            </a:r>
            <a:r>
              <a:rPr lang="en-US" altLang="ja-JP" b="1" dirty="0" err="1"/>
              <a:t>Bileam</a:t>
            </a:r>
            <a:r>
              <a:rPr lang="en-US" altLang="ja-JP" b="1" dirty="0"/>
              <a:t>, yang </a:t>
            </a:r>
            <a:r>
              <a:rPr lang="en-US" altLang="ja-JP" b="1" dirty="0" err="1"/>
              <a:t>memberi</a:t>
            </a:r>
            <a:r>
              <a:rPr lang="en-US" altLang="ja-JP" b="1" dirty="0"/>
              <a:t> </a:t>
            </a:r>
            <a:r>
              <a:rPr lang="en-US" altLang="ja-JP" b="1" dirty="0" err="1"/>
              <a:t>nasihat</a:t>
            </a:r>
            <a:r>
              <a:rPr lang="en-US" altLang="ja-JP" b="1" dirty="0"/>
              <a:t> </a:t>
            </a:r>
            <a:r>
              <a:rPr lang="en-US" altLang="ja-JP" b="1" dirty="0" err="1"/>
              <a:t>kepada</a:t>
            </a:r>
            <a:r>
              <a:rPr lang="en-US" altLang="ja-JP" b="1" dirty="0"/>
              <a:t> </a:t>
            </a:r>
            <a:r>
              <a:rPr lang="en-US" altLang="ja-JP" b="1" dirty="0" err="1"/>
              <a:t>Balak</a:t>
            </a:r>
            <a:r>
              <a:rPr lang="en-US" altLang="ja-JP" b="1" dirty="0"/>
              <a:t> </a:t>
            </a:r>
            <a:r>
              <a:rPr lang="en-US" altLang="ja-JP" b="1" dirty="0" err="1"/>
              <a:t>untuk</a:t>
            </a:r>
            <a:r>
              <a:rPr lang="en-US" altLang="ja-JP" b="1" dirty="0"/>
              <a:t> </a:t>
            </a:r>
            <a:r>
              <a:rPr lang="en-US" altLang="ja-JP" b="1" dirty="0" err="1"/>
              <a:t>menyesatkan</a:t>
            </a:r>
            <a:r>
              <a:rPr lang="en-US" altLang="ja-JP" b="1" dirty="0"/>
              <a:t> orang Israel, </a:t>
            </a:r>
            <a:r>
              <a:rPr lang="en-US" altLang="ja-JP" b="1" dirty="0" err="1"/>
              <a:t>supaya</a:t>
            </a:r>
            <a:r>
              <a:rPr lang="en-US" altLang="ja-JP" b="1" dirty="0"/>
              <a:t> </a:t>
            </a:r>
            <a:r>
              <a:rPr lang="en-US" altLang="ja-JP" b="1" dirty="0" err="1"/>
              <a:t>mereka</a:t>
            </a:r>
            <a:r>
              <a:rPr lang="en-US" altLang="ja-JP" b="1" dirty="0"/>
              <a:t> </a:t>
            </a:r>
            <a:r>
              <a:rPr lang="en-US" altLang="ja-JP" b="1" dirty="0" err="1"/>
              <a:t>makan</a:t>
            </a:r>
            <a:r>
              <a:rPr lang="en-US" altLang="ja-JP" b="1" dirty="0"/>
              <a:t> </a:t>
            </a:r>
            <a:r>
              <a:rPr lang="en-US" altLang="ja-JP" b="1" dirty="0" err="1"/>
              <a:t>persembahan</a:t>
            </a:r>
            <a:r>
              <a:rPr lang="en-US" altLang="ja-JP" b="1" dirty="0"/>
              <a:t> </a:t>
            </a:r>
            <a:r>
              <a:rPr lang="en-US" altLang="ja-JP" b="1" dirty="0" err="1"/>
              <a:t>berhala</a:t>
            </a:r>
            <a:r>
              <a:rPr lang="en-US" altLang="ja-JP" b="1" dirty="0"/>
              <a:t> </a:t>
            </a:r>
            <a:r>
              <a:rPr lang="en-US" altLang="ja-JP" b="1" dirty="0" err="1"/>
              <a:t>dan</a:t>
            </a:r>
            <a:r>
              <a:rPr lang="en-US" altLang="ja-JP" b="1" dirty="0"/>
              <a:t> </a:t>
            </a:r>
            <a:r>
              <a:rPr lang="en-US" altLang="ja-JP" b="1" dirty="0" err="1"/>
              <a:t>berbuat</a:t>
            </a:r>
            <a:r>
              <a:rPr lang="en-US" altLang="ja-JP" b="1" dirty="0"/>
              <a:t> </a:t>
            </a:r>
            <a:r>
              <a:rPr lang="en-US" altLang="ja-JP" b="1" dirty="0" err="1"/>
              <a:t>zinah</a:t>
            </a:r>
            <a:r>
              <a:rPr lang="en-US" altLang="ja-JP" b="1" dirty="0"/>
              <a:t>. </a:t>
            </a:r>
            <a:r>
              <a:rPr lang="en-US" altLang="ja-JP" b="1" baseline="30000" dirty="0" smtClean="0"/>
              <a:t>15</a:t>
            </a:r>
            <a:r>
              <a:rPr lang="en-US" altLang="ja-JP" b="1" dirty="0" smtClean="0"/>
              <a:t> </a:t>
            </a:r>
            <a:r>
              <a:rPr lang="en-US" altLang="ja-JP" b="1" dirty="0" err="1" smtClean="0"/>
              <a:t>Demikian</a:t>
            </a:r>
            <a:r>
              <a:rPr lang="en-US" altLang="ja-JP" b="1" dirty="0" smtClean="0"/>
              <a:t> </a:t>
            </a:r>
            <a:r>
              <a:rPr lang="en-US" altLang="ja-JP" b="1" dirty="0" err="1"/>
              <a:t>juga</a:t>
            </a:r>
            <a:r>
              <a:rPr lang="en-US" altLang="ja-JP" b="1" dirty="0"/>
              <a:t> </a:t>
            </a:r>
            <a:r>
              <a:rPr lang="en-US" altLang="ja-JP" b="1" dirty="0" err="1"/>
              <a:t>ada</a:t>
            </a:r>
            <a:r>
              <a:rPr lang="en-US" altLang="ja-JP" b="1" dirty="0"/>
              <a:t> </a:t>
            </a:r>
            <a:r>
              <a:rPr lang="en-US" altLang="ja-JP" b="1" dirty="0" err="1"/>
              <a:t>padamu</a:t>
            </a:r>
            <a:r>
              <a:rPr lang="en-US" altLang="ja-JP" b="1" dirty="0"/>
              <a:t> orang-orang yang </a:t>
            </a:r>
            <a:r>
              <a:rPr lang="en-US" altLang="ja-JP" b="1" dirty="0" err="1"/>
              <a:t>berpegang</a:t>
            </a:r>
            <a:r>
              <a:rPr lang="en-US" altLang="ja-JP" b="1" dirty="0"/>
              <a:t> </a:t>
            </a:r>
            <a:r>
              <a:rPr lang="en-US" altLang="ja-JP" b="1" dirty="0" err="1"/>
              <a:t>kepada</a:t>
            </a:r>
            <a:r>
              <a:rPr lang="en-US" altLang="ja-JP" b="1" dirty="0"/>
              <a:t> </a:t>
            </a:r>
            <a:r>
              <a:rPr lang="en-US" altLang="ja-JP" b="1" dirty="0" err="1"/>
              <a:t>ajaran</a:t>
            </a:r>
            <a:r>
              <a:rPr lang="en-US" altLang="ja-JP" b="1" dirty="0"/>
              <a:t> </a:t>
            </a:r>
            <a:r>
              <a:rPr lang="en-US" altLang="ja-JP" b="1" dirty="0" err="1"/>
              <a:t>pengikut</a:t>
            </a:r>
            <a:r>
              <a:rPr lang="en-US" altLang="ja-JP" b="1" dirty="0"/>
              <a:t> </a:t>
            </a:r>
            <a:r>
              <a:rPr lang="en-US" altLang="ja-JP" b="1" dirty="0" err="1"/>
              <a:t>Nikolaus</a:t>
            </a:r>
            <a:r>
              <a:rPr lang="en-US" altLang="ja-JP" b="1" dirty="0"/>
              <a:t>.</a:t>
            </a:r>
            <a:endParaRPr lang="en-US" b="1" dirty="0" smtClean="0"/>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itle 1"/>
          <p:cNvSpPr>
            <a:spLocks noGrp="1"/>
          </p:cNvSpPr>
          <p:nvPr>
            <p:ph type="title"/>
          </p:nvPr>
        </p:nvSpPr>
        <p:spPr>
          <a:xfrm>
            <a:off x="-31750" y="-26988"/>
            <a:ext cx="9212263" cy="719138"/>
          </a:xfrm>
        </p:spPr>
        <p:txBody>
          <a:bodyPr/>
          <a:lstStyle/>
          <a:p>
            <a:r>
              <a:rPr lang="en-US" dirty="0" err="1" smtClean="0">
                <a:latin typeface="Arial" pitchFamily="34" charset="0"/>
                <a:cs typeface="Arial" pitchFamily="34" charset="0"/>
              </a:rPr>
              <a:t>Ke</a:t>
            </a:r>
            <a:r>
              <a:rPr lang="en-US" dirty="0" smtClean="0">
                <a:latin typeface="Arial" pitchFamily="34" charset="0"/>
                <a:cs typeface="Arial" pitchFamily="34" charset="0"/>
              </a:rPr>
              <a:t> 7 </a:t>
            </a:r>
            <a:r>
              <a:rPr lang="en-US" dirty="0" err="1" smtClean="0">
                <a:latin typeface="Arial" pitchFamily="34" charset="0"/>
                <a:cs typeface="Arial" pitchFamily="34" charset="0"/>
              </a:rPr>
              <a:t>Gereja</a:t>
            </a:r>
            <a:r>
              <a:rPr lang="en-US" dirty="0" smtClean="0">
                <a:latin typeface="Arial" pitchFamily="34" charset="0"/>
                <a:cs typeface="Arial" pitchFamily="34" charset="0"/>
              </a:rPr>
              <a:t> (</a:t>
            </a:r>
            <a:r>
              <a:rPr lang="en-US" dirty="0" err="1" smtClean="0">
                <a:latin typeface="Arial" pitchFamily="34" charset="0"/>
                <a:cs typeface="Arial" pitchFamily="34" charset="0"/>
              </a:rPr>
              <a:t>Wahyu</a:t>
            </a:r>
            <a:r>
              <a:rPr lang="en-US" dirty="0" smtClean="0">
                <a:latin typeface="Arial" pitchFamily="34" charset="0"/>
                <a:cs typeface="Arial" pitchFamily="34" charset="0"/>
              </a:rPr>
              <a:t> 2–3)</a:t>
            </a:r>
          </a:p>
        </p:txBody>
      </p:sp>
      <p:pic>
        <p:nvPicPr>
          <p:cNvPr id="32870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2"/>
          <p:cNvGrpSpPr>
            <a:grpSpLocks noChangeAspect="1"/>
          </p:cNvGrpSpPr>
          <p:nvPr/>
        </p:nvGrpSpPr>
        <p:grpSpPr bwMode="auto">
          <a:xfrm>
            <a:off x="971550" y="333375"/>
            <a:ext cx="6696075" cy="6696075"/>
            <a:chOff x="1475656" y="836712"/>
            <a:chExt cx="5904656" cy="5688632"/>
          </a:xfrm>
        </p:grpSpPr>
        <p:sp>
          <p:nvSpPr>
            <p:cNvPr id="328737"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5" name="TextBox 34"/>
            <p:cNvSpPr txBox="1"/>
            <p:nvPr/>
          </p:nvSpPr>
          <p:spPr>
            <a:xfrm>
              <a:off x="3484471" y="836712"/>
              <a:ext cx="1887026" cy="392459"/>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Janji</a:t>
              </a:r>
            </a:p>
          </p:txBody>
        </p:sp>
      </p:gr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Efesus</a:t>
            </a:r>
          </a:p>
        </p:txBody>
      </p:sp>
      <p:sp>
        <p:nvSpPr>
          <p:cNvPr id="10" name="TextBox 9"/>
          <p:cNvSpPr txBox="1"/>
          <p:nvPr/>
        </p:nvSpPr>
        <p:spPr>
          <a:xfrm>
            <a:off x="3376613"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Laodikia</a:t>
            </a: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Filadelfia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Pergamus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Smirna</a:t>
            </a:r>
          </a:p>
        </p:txBody>
      </p:sp>
      <p:sp>
        <p:nvSpPr>
          <p:cNvPr id="32871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335</a:t>
            </a:r>
          </a:p>
        </p:txBody>
      </p:sp>
      <p:grpSp>
        <p:nvGrpSpPr>
          <p:cNvPr id="3" name="Group 12"/>
          <p:cNvGrpSpPr>
            <a:grpSpLocks noChangeAspect="1"/>
          </p:cNvGrpSpPr>
          <p:nvPr/>
        </p:nvGrpSpPr>
        <p:grpSpPr bwMode="auto">
          <a:xfrm>
            <a:off x="1476375" y="836613"/>
            <a:ext cx="5688013" cy="5688012"/>
            <a:chOff x="1475656" y="836712"/>
            <a:chExt cx="5904656" cy="5688632"/>
          </a:xfrm>
        </p:grpSpPr>
        <p:sp>
          <p:nvSpPr>
            <p:cNvPr id="3287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15" name="TextBox 14"/>
            <p:cNvSpPr txBox="1"/>
            <p:nvPr/>
          </p:nvSpPr>
          <p:spPr>
            <a:xfrm>
              <a:off x="3484525" y="836712"/>
              <a:ext cx="1886918" cy="46201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Peringatan</a:t>
              </a:r>
            </a:p>
          </p:txBody>
        </p:sp>
      </p:grpSp>
      <p:grpSp>
        <p:nvGrpSpPr>
          <p:cNvPr id="4" name="Group 10"/>
          <p:cNvGrpSpPr>
            <a:grpSpLocks noChangeAspect="1"/>
          </p:cNvGrpSpPr>
          <p:nvPr/>
        </p:nvGrpSpPr>
        <p:grpSpPr bwMode="auto">
          <a:xfrm>
            <a:off x="201612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Nasehat</a:t>
              </a:r>
            </a:p>
          </p:txBody>
        </p:sp>
      </p:grpSp>
      <p:grpSp>
        <p:nvGrpSpPr>
          <p:cNvPr id="5" name="Group 8"/>
          <p:cNvGrpSpPr>
            <a:grpSpLocks noChangeAspect="1"/>
          </p:cNvGrpSpPr>
          <p:nvPr/>
        </p:nvGrpSpPr>
        <p:grpSpPr bwMode="auto">
          <a:xfrm>
            <a:off x="2465388" y="1844675"/>
            <a:ext cx="3708400" cy="3708400"/>
            <a:chOff x="2555776" y="1844824"/>
            <a:chExt cx="3744416" cy="3672408"/>
          </a:xfrm>
        </p:grpSpPr>
        <p:sp>
          <p:nvSpPr>
            <p:cNvPr id="328731"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3" name="TextBox 22"/>
            <p:cNvSpPr txBox="1"/>
            <p:nvPr/>
          </p:nvSpPr>
          <p:spPr>
            <a:xfrm>
              <a:off x="3422954" y="1879410"/>
              <a:ext cx="2010059" cy="460624"/>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Teguran</a:t>
              </a:r>
            </a:p>
          </p:txBody>
        </p:sp>
      </p:grpSp>
      <p:grpSp>
        <p:nvGrpSpPr>
          <p:cNvPr id="6" name="Group 6"/>
          <p:cNvGrpSpPr>
            <a:grpSpLocks noChangeAspect="1"/>
          </p:cNvGrpSpPr>
          <p:nvPr/>
        </p:nvGrpSpPr>
        <p:grpSpPr bwMode="auto">
          <a:xfrm>
            <a:off x="2987675" y="2349500"/>
            <a:ext cx="2663825" cy="2663825"/>
            <a:chOff x="3059832" y="2348880"/>
            <a:chExt cx="2808312" cy="2664296"/>
          </a:xfrm>
        </p:grpSpPr>
        <p:sp>
          <p:nvSpPr>
            <p:cNvPr id="328729"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5" name="TextBox 24"/>
            <p:cNvSpPr txBox="1"/>
            <p:nvPr/>
          </p:nvSpPr>
          <p:spPr>
            <a:xfrm>
              <a:off x="3131798" y="2420331"/>
              <a:ext cx="2661035" cy="462044"/>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Pujian</a:t>
              </a:r>
            </a:p>
          </p:txBody>
        </p:sp>
      </p:grpSp>
      <p:grpSp>
        <p:nvGrpSpPr>
          <p:cNvPr id="7" name="Group 5"/>
          <p:cNvGrpSpPr>
            <a:grpSpLocks noChangeAspect="1"/>
          </p:cNvGrpSpPr>
          <p:nvPr/>
        </p:nvGrpSpPr>
        <p:grpSpPr bwMode="auto">
          <a:xfrm>
            <a:off x="3419475" y="2781300"/>
            <a:ext cx="1800225" cy="1800225"/>
            <a:chOff x="3563888" y="2780929"/>
            <a:chExt cx="1872208" cy="1800200"/>
          </a:xfrm>
        </p:grpSpPr>
        <p:sp>
          <p:nvSpPr>
            <p:cNvPr id="328727"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7" name="TextBox 26"/>
            <p:cNvSpPr txBox="1"/>
            <p:nvPr/>
          </p:nvSpPr>
          <p:spPr>
            <a:xfrm>
              <a:off x="3636531" y="3327021"/>
              <a:ext cx="1655931" cy="461957"/>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Kristus</a:t>
              </a:r>
            </a:p>
          </p:txBody>
        </p:sp>
      </p:grpSp>
      <p:sp>
        <p:nvSpPr>
          <p:cNvPr id="30" name="TextBox 29"/>
          <p:cNvSpPr txBox="1"/>
          <p:nvPr/>
        </p:nvSpPr>
        <p:spPr>
          <a:xfrm>
            <a:off x="2484438" y="3141663"/>
            <a:ext cx="7191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N/A</a:t>
            </a:r>
          </a:p>
        </p:txBody>
      </p:sp>
      <p:sp>
        <p:nvSpPr>
          <p:cNvPr id="31" name="TextBox 30"/>
          <p:cNvSpPr txBox="1"/>
          <p:nvPr/>
        </p:nvSpPr>
        <p:spPr>
          <a:xfrm>
            <a:off x="3959225" y="4508500"/>
            <a:ext cx="72072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N/A</a:t>
            </a:r>
          </a:p>
        </p:txBody>
      </p:sp>
      <p:sp>
        <p:nvSpPr>
          <p:cNvPr id="32" name="TextBox 31"/>
          <p:cNvSpPr txBox="1"/>
          <p:nvPr/>
        </p:nvSpPr>
        <p:spPr>
          <a:xfrm>
            <a:off x="5292725" y="4292600"/>
            <a:ext cx="720725"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N/A</a:t>
            </a:r>
          </a:p>
        </p:txBody>
      </p:sp>
      <p:sp>
        <p:nvSpPr>
          <p:cNvPr id="36" name="TextBox 35"/>
          <p:cNvSpPr txBox="1"/>
          <p:nvPr/>
        </p:nvSpPr>
        <p:spPr>
          <a:xfrm>
            <a:off x="3960813" y="6021388"/>
            <a:ext cx="7191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N/A</a:t>
            </a:r>
          </a:p>
        </p:txBody>
      </p:sp>
      <p:sp>
        <p:nvSpPr>
          <p:cNvPr id="37" name="TextBox 36"/>
          <p:cNvSpPr txBox="1"/>
          <p:nvPr/>
        </p:nvSpPr>
        <p:spPr>
          <a:xfrm>
            <a:off x="6154738" y="4724400"/>
            <a:ext cx="720725"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N/A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Effect transition="in" filter="fade">
                                      <p:cBhvr>
                                        <p:cTn id="55" dur="500"/>
                                        <p:tgtEl>
                                          <p:spTgt spid="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fltVal val="0"/>
                                          </p:val>
                                        </p:tav>
                                        <p:tav tm="100000">
                                          <p:val>
                                            <p:strVal val="#ppt_w"/>
                                          </p:val>
                                        </p:tav>
                                      </p:tavLst>
                                    </p:anim>
                                    <p:anim calcmode="lin" valueType="num">
                                      <p:cBhvr>
                                        <p:cTn id="73" dur="500" fill="hold"/>
                                        <p:tgtEl>
                                          <p:spTgt spid="2"/>
                                        </p:tgtEl>
                                        <p:attrNameLst>
                                          <p:attrName>ppt_h</p:attrName>
                                        </p:attrNameLst>
                                      </p:cBhvr>
                                      <p:tavLst>
                                        <p:tav tm="0">
                                          <p:val>
                                            <p:fltVal val="0"/>
                                          </p:val>
                                        </p:tav>
                                        <p:tav tm="100000">
                                          <p:val>
                                            <p:strVal val="#ppt_h"/>
                                          </p:val>
                                        </p:tav>
                                      </p:tavLst>
                                    </p:anim>
                                    <p:animEffect transition="in" filter="fade">
                                      <p:cBhvr>
                                        <p:cTn id="7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ctrTitle"/>
          </p:nvPr>
        </p:nvSpPr>
        <p:spPr>
          <a:xfrm>
            <a:off x="457200" y="990600"/>
            <a:ext cx="8458200" cy="1143000"/>
          </a:xfrm>
        </p:spPr>
        <p:txBody>
          <a:bodyPr/>
          <a:lstStyle/>
          <a:p>
            <a:r>
              <a:rPr lang="en-US" b="1" dirty="0" err="1" smtClean="0">
                <a:latin typeface="Arial" pitchFamily="34" charset="0"/>
                <a:cs typeface="Arial" pitchFamily="34" charset="0"/>
              </a:rPr>
              <a:t>Sebagian</a:t>
            </a:r>
            <a:r>
              <a:rPr lang="en-US" b="1" dirty="0" smtClean="0">
                <a:latin typeface="Arial" pitchFamily="34" charset="0"/>
                <a:cs typeface="Arial" pitchFamily="34" charset="0"/>
              </a:rPr>
              <a:t> </a:t>
            </a:r>
            <a:r>
              <a:rPr lang="en-US" b="1" dirty="0" err="1" smtClean="0">
                <a:latin typeface="Arial" pitchFamily="34" charset="0"/>
                <a:cs typeface="Arial" pitchFamily="34" charset="0"/>
              </a:rPr>
              <a:t>anggota</a:t>
            </a:r>
            <a:r>
              <a:rPr lang="en-US" b="1" dirty="0" smtClean="0">
                <a:latin typeface="Arial" pitchFamily="34" charset="0"/>
                <a:cs typeface="Arial" pitchFamily="34" charset="0"/>
              </a:rPr>
              <a:t> </a:t>
            </a:r>
            <a:r>
              <a:rPr lang="en-US" b="1" dirty="0" err="1" smtClean="0">
                <a:latin typeface="Arial" pitchFamily="34" charset="0"/>
                <a:cs typeface="Arial" pitchFamily="34" charset="0"/>
              </a:rPr>
              <a:t>jemaat</a:t>
            </a:r>
            <a:r>
              <a:rPr lang="en-US" b="1" dirty="0" smtClean="0">
                <a:latin typeface="Arial" pitchFamily="34" charset="0"/>
                <a:cs typeface="Arial" pitchFamily="34" charset="0"/>
              </a:rPr>
              <a:t> </a:t>
            </a:r>
            <a:r>
              <a:rPr lang="en-US" b="1" dirty="0" err="1" smtClean="0">
                <a:latin typeface="Arial" pitchFamily="34" charset="0"/>
                <a:cs typeface="Arial" pitchFamily="34" charset="0"/>
              </a:rPr>
              <a:t>berpegang</a:t>
            </a:r>
            <a:r>
              <a:rPr lang="en-US" b="1" dirty="0" smtClean="0">
                <a:latin typeface="Arial" pitchFamily="34" charset="0"/>
                <a:cs typeface="Arial" pitchFamily="34" charset="0"/>
              </a:rPr>
              <a:t> </a:t>
            </a:r>
            <a:r>
              <a:rPr lang="en-US" b="1" dirty="0" err="1" smtClean="0">
                <a:latin typeface="Arial" pitchFamily="34" charset="0"/>
                <a:cs typeface="Arial" pitchFamily="34" charset="0"/>
              </a:rPr>
              <a:t>pada</a:t>
            </a:r>
            <a:r>
              <a:rPr lang="en-US" b="1" dirty="0" smtClean="0">
                <a:latin typeface="Arial" pitchFamily="34" charset="0"/>
                <a:cs typeface="Arial" pitchFamily="34" charset="0"/>
              </a:rPr>
              <a:t> </a:t>
            </a:r>
            <a:r>
              <a:rPr lang="en-US" b="1" dirty="0" err="1" smtClean="0">
                <a:latin typeface="Arial" pitchFamily="34" charset="0"/>
                <a:cs typeface="Arial" pitchFamily="34" charset="0"/>
              </a:rPr>
              <a:t>ajaran</a:t>
            </a:r>
            <a:r>
              <a:rPr lang="en-US" b="1" dirty="0" smtClean="0">
                <a:latin typeface="Arial" pitchFamily="34" charset="0"/>
                <a:cs typeface="Arial" pitchFamily="34" charset="0"/>
              </a:rPr>
              <a:t> </a:t>
            </a:r>
            <a:r>
              <a:rPr lang="en-US" b="1" dirty="0" err="1" smtClean="0">
                <a:latin typeface="Arial" pitchFamily="34" charset="0"/>
                <a:cs typeface="Arial" pitchFamily="34" charset="0"/>
              </a:rPr>
              <a:t>Bileam</a:t>
            </a:r>
            <a:endParaRPr lang="en-US" b="1" dirty="0" smtClean="0">
              <a:latin typeface="Arial" pitchFamily="34" charset="0"/>
              <a:cs typeface="Arial" pitchFamily="34" charset="0"/>
            </a:endParaRPr>
          </a:p>
        </p:txBody>
      </p:sp>
      <p:sp>
        <p:nvSpPr>
          <p:cNvPr id="439299" name="Rectangle 3"/>
          <p:cNvSpPr>
            <a:spLocks noGrp="1" noChangeArrowheads="1"/>
          </p:cNvSpPr>
          <p:nvPr>
            <p:ph type="subTitle" idx="1"/>
          </p:nvPr>
        </p:nvSpPr>
        <p:spPr>
          <a:xfrm>
            <a:off x="304800" y="3733800"/>
            <a:ext cx="8839200" cy="3048000"/>
          </a:xfrm>
        </p:spPr>
        <p:txBody>
          <a:bodyPr/>
          <a:lstStyle/>
          <a:p>
            <a:r>
              <a:rPr lang="en-US" altLang="ja-JP" sz="2800" b="1" dirty="0" smtClean="0">
                <a:cs typeface="Arial" pitchFamily="34" charset="0"/>
              </a:rPr>
              <a:t>2:14 </a:t>
            </a:r>
            <a:r>
              <a:rPr lang="en-US" altLang="ja-JP" sz="2800" b="1" dirty="0">
                <a:cs typeface="Arial" pitchFamily="34" charset="0"/>
              </a:rPr>
              <a:t>"</a:t>
            </a:r>
            <a:r>
              <a:rPr lang="en-US" altLang="ja-JP" sz="2800" b="1" dirty="0" err="1">
                <a:cs typeface="Arial" pitchFamily="34" charset="0"/>
              </a:rPr>
              <a:t>Tetapi</a:t>
            </a:r>
            <a:r>
              <a:rPr lang="en-US" altLang="ja-JP" sz="2800" b="1" dirty="0">
                <a:cs typeface="Arial" pitchFamily="34" charset="0"/>
              </a:rPr>
              <a:t> </a:t>
            </a:r>
            <a:r>
              <a:rPr lang="en-US" altLang="ja-JP" sz="2800" b="1" dirty="0" err="1">
                <a:cs typeface="Arial" pitchFamily="34" charset="0"/>
              </a:rPr>
              <a:t>Aku</a:t>
            </a:r>
            <a:r>
              <a:rPr lang="en-US" altLang="ja-JP" sz="2800" b="1" dirty="0">
                <a:cs typeface="Arial" pitchFamily="34" charset="0"/>
              </a:rPr>
              <a:t> </a:t>
            </a:r>
            <a:r>
              <a:rPr lang="en-US" altLang="ja-JP" sz="2800" b="1" dirty="0" err="1">
                <a:cs typeface="Arial" pitchFamily="34" charset="0"/>
              </a:rPr>
              <a:t>mempunyai</a:t>
            </a:r>
            <a:r>
              <a:rPr lang="en-US" altLang="ja-JP" sz="2800" b="1" dirty="0">
                <a:cs typeface="Arial" pitchFamily="34" charset="0"/>
              </a:rPr>
              <a:t> </a:t>
            </a:r>
            <a:r>
              <a:rPr lang="en-US" altLang="ja-JP" sz="2800" b="1" dirty="0" err="1">
                <a:cs typeface="Arial" pitchFamily="34" charset="0"/>
              </a:rPr>
              <a:t>beberapa</a:t>
            </a:r>
            <a:r>
              <a:rPr lang="en-US" altLang="ja-JP" sz="2800" b="1" dirty="0">
                <a:cs typeface="Arial" pitchFamily="34" charset="0"/>
              </a:rPr>
              <a:t> </a:t>
            </a:r>
            <a:r>
              <a:rPr lang="en-US" altLang="ja-JP" sz="2800" b="1" dirty="0" err="1">
                <a:cs typeface="Arial" pitchFamily="34" charset="0"/>
              </a:rPr>
              <a:t>keberatan</a:t>
            </a:r>
            <a:r>
              <a:rPr lang="en-US" altLang="ja-JP" sz="2800" b="1" dirty="0">
                <a:cs typeface="Arial" pitchFamily="34" charset="0"/>
              </a:rPr>
              <a:t> </a:t>
            </a:r>
            <a:r>
              <a:rPr lang="en-US" altLang="ja-JP" sz="2800" b="1" dirty="0" err="1">
                <a:cs typeface="Arial" pitchFamily="34" charset="0"/>
              </a:rPr>
              <a:t>terhadap</a:t>
            </a:r>
            <a:r>
              <a:rPr lang="en-US" altLang="ja-JP" sz="2800" b="1" dirty="0">
                <a:cs typeface="Arial" pitchFamily="34" charset="0"/>
              </a:rPr>
              <a:t> </a:t>
            </a:r>
            <a:r>
              <a:rPr lang="en-US" altLang="ja-JP" sz="2800" b="1" dirty="0" err="1">
                <a:cs typeface="Arial" pitchFamily="34" charset="0"/>
              </a:rPr>
              <a:t>engkau</a:t>
            </a:r>
            <a:r>
              <a:rPr lang="en-US" altLang="ja-JP" sz="2800" b="1" dirty="0">
                <a:cs typeface="Arial" pitchFamily="34" charset="0"/>
              </a:rPr>
              <a:t>: di </a:t>
            </a:r>
            <a:r>
              <a:rPr lang="en-US" altLang="ja-JP" sz="2800" b="1" dirty="0" err="1">
                <a:cs typeface="Arial" pitchFamily="34" charset="0"/>
              </a:rPr>
              <a:t>antaramu</a:t>
            </a:r>
            <a:r>
              <a:rPr lang="en-US" altLang="ja-JP" sz="2800" b="1" dirty="0">
                <a:cs typeface="Arial" pitchFamily="34" charset="0"/>
              </a:rPr>
              <a:t> </a:t>
            </a:r>
            <a:r>
              <a:rPr lang="en-US" altLang="ja-JP" sz="2800" b="1" dirty="0" err="1">
                <a:cs typeface="Arial" pitchFamily="34" charset="0"/>
              </a:rPr>
              <a:t>ada</a:t>
            </a:r>
            <a:r>
              <a:rPr lang="en-US" altLang="ja-JP" sz="2800" b="1" dirty="0">
                <a:cs typeface="Arial" pitchFamily="34" charset="0"/>
              </a:rPr>
              <a:t> </a:t>
            </a:r>
            <a:r>
              <a:rPr lang="en-US" altLang="ja-JP" sz="2800" b="1" dirty="0" err="1">
                <a:cs typeface="Arial" pitchFamily="34" charset="0"/>
              </a:rPr>
              <a:t>beberapa</a:t>
            </a:r>
            <a:r>
              <a:rPr lang="en-US" altLang="ja-JP" sz="2800" b="1" dirty="0">
                <a:cs typeface="Arial" pitchFamily="34" charset="0"/>
              </a:rPr>
              <a:t> orang yang </a:t>
            </a:r>
            <a:r>
              <a:rPr lang="en-US" altLang="ja-JP" sz="2800" b="1" dirty="0" err="1">
                <a:cs typeface="Arial" pitchFamily="34" charset="0"/>
              </a:rPr>
              <a:t>menganut</a:t>
            </a:r>
            <a:r>
              <a:rPr lang="en-US" altLang="ja-JP" sz="2800" b="1" dirty="0">
                <a:cs typeface="Arial" pitchFamily="34" charset="0"/>
              </a:rPr>
              <a:t> </a:t>
            </a:r>
            <a:r>
              <a:rPr lang="en-US" altLang="ja-JP" sz="2800" b="1" dirty="0" err="1">
                <a:cs typeface="Arial" pitchFamily="34" charset="0"/>
              </a:rPr>
              <a:t>ajaran</a:t>
            </a:r>
            <a:r>
              <a:rPr lang="en-US" altLang="ja-JP" sz="2800" b="1" dirty="0">
                <a:cs typeface="Arial" pitchFamily="34" charset="0"/>
              </a:rPr>
              <a:t> </a:t>
            </a:r>
            <a:r>
              <a:rPr lang="en-US" altLang="ja-JP" sz="2800" b="1" dirty="0" err="1">
                <a:cs typeface="Arial" pitchFamily="34" charset="0"/>
              </a:rPr>
              <a:t>Bileam</a:t>
            </a:r>
            <a:r>
              <a:rPr lang="en-US" altLang="ja-JP" sz="2800" b="1" dirty="0">
                <a:cs typeface="Arial" pitchFamily="34" charset="0"/>
              </a:rPr>
              <a:t>, yang </a:t>
            </a:r>
            <a:r>
              <a:rPr lang="en-US" altLang="ja-JP" sz="2800" b="1" dirty="0" err="1">
                <a:cs typeface="Arial" pitchFamily="34" charset="0"/>
              </a:rPr>
              <a:t>memberi</a:t>
            </a:r>
            <a:r>
              <a:rPr lang="en-US" altLang="ja-JP" sz="2800" b="1" dirty="0">
                <a:cs typeface="Arial" pitchFamily="34" charset="0"/>
              </a:rPr>
              <a:t> </a:t>
            </a:r>
            <a:r>
              <a:rPr lang="en-US" altLang="ja-JP" sz="2800" b="1" dirty="0" err="1">
                <a:cs typeface="Arial" pitchFamily="34" charset="0"/>
              </a:rPr>
              <a:t>nasihat</a:t>
            </a:r>
            <a:r>
              <a:rPr lang="en-US" altLang="ja-JP" sz="2800" b="1" dirty="0">
                <a:cs typeface="Arial" pitchFamily="34" charset="0"/>
              </a:rPr>
              <a:t> </a:t>
            </a:r>
            <a:r>
              <a:rPr lang="en-US" altLang="ja-JP" sz="2800" b="1" dirty="0" err="1">
                <a:cs typeface="Arial" pitchFamily="34" charset="0"/>
              </a:rPr>
              <a:t>kepada</a:t>
            </a:r>
            <a:r>
              <a:rPr lang="en-US" altLang="ja-JP" sz="2800" b="1" dirty="0">
                <a:cs typeface="Arial" pitchFamily="34" charset="0"/>
              </a:rPr>
              <a:t> </a:t>
            </a:r>
            <a:r>
              <a:rPr lang="en-US" altLang="ja-JP" sz="2800" b="1" dirty="0" err="1">
                <a:cs typeface="Arial" pitchFamily="34" charset="0"/>
              </a:rPr>
              <a:t>Balak</a:t>
            </a:r>
            <a:r>
              <a:rPr lang="en-US" altLang="ja-JP" sz="2800" b="1" dirty="0">
                <a:cs typeface="Arial" pitchFamily="34" charset="0"/>
              </a:rPr>
              <a:t> </a:t>
            </a:r>
            <a:r>
              <a:rPr lang="en-US" altLang="ja-JP" sz="2800" b="1" dirty="0" err="1">
                <a:cs typeface="Arial" pitchFamily="34" charset="0"/>
              </a:rPr>
              <a:t>untuk</a:t>
            </a:r>
            <a:r>
              <a:rPr lang="en-US" altLang="ja-JP" sz="2800" b="1" dirty="0">
                <a:cs typeface="Arial" pitchFamily="34" charset="0"/>
              </a:rPr>
              <a:t> </a:t>
            </a:r>
            <a:r>
              <a:rPr lang="en-US" altLang="ja-JP" sz="2800" b="1" dirty="0" err="1">
                <a:cs typeface="Arial" pitchFamily="34" charset="0"/>
              </a:rPr>
              <a:t>menyesatkan</a:t>
            </a:r>
            <a:r>
              <a:rPr lang="en-US" altLang="ja-JP" sz="2800" b="1" dirty="0">
                <a:cs typeface="Arial" pitchFamily="34" charset="0"/>
              </a:rPr>
              <a:t> orang Israel, </a:t>
            </a:r>
            <a:r>
              <a:rPr lang="en-US" altLang="ja-JP" sz="2800" b="1" dirty="0" err="1">
                <a:cs typeface="Arial" pitchFamily="34" charset="0"/>
              </a:rPr>
              <a:t>supaya</a:t>
            </a:r>
            <a:r>
              <a:rPr lang="en-US" altLang="ja-JP" sz="2800" b="1" dirty="0">
                <a:cs typeface="Arial" pitchFamily="34" charset="0"/>
              </a:rPr>
              <a:t> </a:t>
            </a:r>
            <a:r>
              <a:rPr lang="en-US" altLang="ja-JP" sz="2800" b="1" dirty="0" err="1">
                <a:cs typeface="Arial" pitchFamily="34" charset="0"/>
              </a:rPr>
              <a:t>mereka</a:t>
            </a:r>
            <a:r>
              <a:rPr lang="en-US" altLang="ja-JP" sz="2800" b="1" dirty="0">
                <a:cs typeface="Arial" pitchFamily="34" charset="0"/>
              </a:rPr>
              <a:t> </a:t>
            </a:r>
            <a:r>
              <a:rPr lang="en-US" altLang="ja-JP" sz="2800" b="1" dirty="0" err="1">
                <a:cs typeface="Arial" pitchFamily="34" charset="0"/>
              </a:rPr>
              <a:t>makan</a:t>
            </a:r>
            <a:r>
              <a:rPr lang="en-US" altLang="ja-JP" sz="2800" b="1" dirty="0">
                <a:cs typeface="Arial" pitchFamily="34" charset="0"/>
              </a:rPr>
              <a:t> </a:t>
            </a:r>
            <a:r>
              <a:rPr lang="en-US" altLang="ja-JP" sz="2800" b="1" dirty="0" err="1">
                <a:cs typeface="Arial" pitchFamily="34" charset="0"/>
              </a:rPr>
              <a:t>persembahan</a:t>
            </a:r>
            <a:r>
              <a:rPr lang="en-US" altLang="ja-JP" sz="2800" b="1" dirty="0">
                <a:cs typeface="Arial" pitchFamily="34" charset="0"/>
              </a:rPr>
              <a:t> </a:t>
            </a:r>
            <a:r>
              <a:rPr lang="en-US" altLang="ja-JP" sz="2800" b="1" dirty="0" err="1">
                <a:cs typeface="Arial" pitchFamily="34" charset="0"/>
              </a:rPr>
              <a:t>berhala</a:t>
            </a:r>
            <a:r>
              <a:rPr lang="en-US" altLang="ja-JP" sz="2800" b="1" dirty="0">
                <a:cs typeface="Arial" pitchFamily="34" charset="0"/>
              </a:rPr>
              <a:t> </a:t>
            </a:r>
            <a:r>
              <a:rPr lang="en-US" altLang="ja-JP" sz="2800" b="1" dirty="0" err="1">
                <a:cs typeface="Arial" pitchFamily="34" charset="0"/>
              </a:rPr>
              <a:t>dan</a:t>
            </a:r>
            <a:r>
              <a:rPr lang="en-US" altLang="ja-JP" sz="2800" b="1" dirty="0">
                <a:cs typeface="Arial" pitchFamily="34" charset="0"/>
              </a:rPr>
              <a:t> </a:t>
            </a:r>
            <a:r>
              <a:rPr lang="en-US" altLang="ja-JP" sz="2800" b="1" dirty="0" err="1">
                <a:cs typeface="Arial" pitchFamily="34" charset="0"/>
              </a:rPr>
              <a:t>berbuat</a:t>
            </a:r>
            <a:r>
              <a:rPr lang="en-US" altLang="ja-JP" sz="2800" b="1" dirty="0">
                <a:cs typeface="Arial" pitchFamily="34" charset="0"/>
              </a:rPr>
              <a:t> </a:t>
            </a:r>
            <a:r>
              <a:rPr lang="en-US" altLang="ja-JP" sz="2800" b="1" dirty="0" err="1">
                <a:cs typeface="Arial" pitchFamily="34" charset="0"/>
              </a:rPr>
              <a:t>zinah</a:t>
            </a:r>
            <a:r>
              <a:rPr lang="en-US" altLang="ja-JP" sz="2800" b="1" dirty="0" smtClean="0">
                <a:cs typeface="Arial" pitchFamily="34" charset="0"/>
              </a:rPr>
              <a:t>.”</a:t>
            </a:r>
            <a:endParaRPr lang="en-US" altLang="ja-JP" sz="2800" b="1" dirty="0">
              <a:cs typeface="Arial" pitchFamily="34" charset="0"/>
            </a:endParaRPr>
          </a:p>
          <a:p>
            <a:pPr>
              <a:buFont typeface="Monotype Sorts" charset="2"/>
              <a:buNone/>
            </a:pPr>
            <a:endParaRPr lang="en-US" altLang="ja-JP" sz="2800" b="1" dirty="0" smtClean="0">
              <a:cs typeface="Arial" pitchFamily="34" charset="0"/>
            </a:endParaRPr>
          </a:p>
          <a:p>
            <a:pPr>
              <a:buFont typeface="Monotype Sorts" charset="2"/>
              <a:buNone/>
            </a:pPr>
            <a:endParaRPr lang="en-US" sz="2800" b="1" dirty="0" smtClean="0">
              <a:cs typeface="Arial" pitchFamily="34"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440322" name="Group 2"/>
          <p:cNvGrpSpPr>
            <a:grpSpLocks/>
          </p:cNvGrpSpPr>
          <p:nvPr/>
        </p:nvGrpSpPr>
        <p:grpSpPr bwMode="auto">
          <a:xfrm>
            <a:off x="0" y="762000"/>
            <a:ext cx="9144000" cy="755650"/>
            <a:chOff x="0" y="0"/>
            <a:chExt cx="4560" cy="671"/>
          </a:xfrm>
        </p:grpSpPr>
        <p:sp>
          <p:nvSpPr>
            <p:cNvPr id="44042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3600" b="1">
                  <a:solidFill>
                    <a:srgbClr val="FFFFFF"/>
                  </a:solidFill>
                  <a:latin typeface="Arial Narrow" pitchFamily="34" charset="0"/>
                  <a:ea typeface="SimSun" pitchFamily="2" charset="-122"/>
                </a:rPr>
                <a:t> Persiapan menduduki Tanah Perjanjian</a:t>
              </a:r>
              <a:endParaRPr lang="en-US" altLang="zh-CN" sz="3600">
                <a:solidFill>
                  <a:srgbClr val="FFFFFF"/>
                </a:solidFill>
                <a:latin typeface="Arial Narrow" pitchFamily="34" charset="0"/>
                <a:ea typeface="SimSun" pitchFamily="2" charset="-122"/>
              </a:endParaRPr>
            </a:p>
          </p:txBody>
        </p:sp>
        <p:sp>
          <p:nvSpPr>
            <p:cNvPr id="44042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23" name="Group 5"/>
          <p:cNvGrpSpPr>
            <a:grpSpLocks/>
          </p:cNvGrpSpPr>
          <p:nvPr/>
        </p:nvGrpSpPr>
        <p:grpSpPr bwMode="auto">
          <a:xfrm>
            <a:off x="0" y="1517650"/>
            <a:ext cx="2630488" cy="904875"/>
            <a:chOff x="0" y="671"/>
            <a:chExt cx="1312" cy="805"/>
          </a:xfrm>
        </p:grpSpPr>
        <p:sp>
          <p:nvSpPr>
            <p:cNvPr id="440425"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Menyiapkan Generasi pendahulu</a:t>
              </a:r>
              <a:endParaRPr lang="en-US" altLang="zh-CN">
                <a:solidFill>
                  <a:srgbClr val="FFFFFF"/>
                </a:solidFill>
                <a:latin typeface="Arial Narrow" pitchFamily="34" charset="0"/>
                <a:ea typeface="SimSun" pitchFamily="2" charset="-122"/>
              </a:endParaRPr>
            </a:p>
          </p:txBody>
        </p:sp>
        <p:sp>
          <p:nvSpPr>
            <p:cNvPr id="440426"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24" name="Group 8"/>
          <p:cNvGrpSpPr>
            <a:grpSpLocks/>
          </p:cNvGrpSpPr>
          <p:nvPr/>
        </p:nvGrpSpPr>
        <p:grpSpPr bwMode="auto">
          <a:xfrm>
            <a:off x="2630488" y="1517650"/>
            <a:ext cx="3673475" cy="904875"/>
            <a:chOff x="1312" y="671"/>
            <a:chExt cx="1832" cy="805"/>
          </a:xfrm>
        </p:grpSpPr>
        <p:sp>
          <p:nvSpPr>
            <p:cNvPr id="440423"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Penundaan akibat ketidakpercayaan</a:t>
              </a:r>
              <a:endParaRPr lang="en-US" altLang="zh-CN">
                <a:solidFill>
                  <a:srgbClr val="FFFFFF"/>
                </a:solidFill>
                <a:latin typeface="Arial Narrow" pitchFamily="34" charset="0"/>
                <a:ea typeface="SimSun" pitchFamily="2" charset="-122"/>
              </a:endParaRPr>
            </a:p>
          </p:txBody>
        </p:sp>
        <p:sp>
          <p:nvSpPr>
            <p:cNvPr id="44042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25" name="Group 11"/>
          <p:cNvGrpSpPr>
            <a:grpSpLocks/>
          </p:cNvGrpSpPr>
          <p:nvPr/>
        </p:nvGrpSpPr>
        <p:grpSpPr bwMode="auto">
          <a:xfrm>
            <a:off x="6303963" y="1517650"/>
            <a:ext cx="2840037" cy="904875"/>
            <a:chOff x="3144" y="671"/>
            <a:chExt cx="1416" cy="805"/>
          </a:xfrm>
        </p:grpSpPr>
        <p:sp>
          <p:nvSpPr>
            <p:cNvPr id="440421"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 Menyiapkan Generasi baru</a:t>
              </a:r>
              <a:endParaRPr lang="en-US" altLang="zh-CN">
                <a:solidFill>
                  <a:srgbClr val="FFFFFF"/>
                </a:solidFill>
                <a:latin typeface="Arial Narrow" pitchFamily="34" charset="0"/>
                <a:ea typeface="SimSun" pitchFamily="2" charset="-122"/>
              </a:endParaRPr>
            </a:p>
          </p:txBody>
        </p:sp>
        <p:sp>
          <p:nvSpPr>
            <p:cNvPr id="440422"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26" name="Group 14"/>
          <p:cNvGrpSpPr>
            <a:grpSpLocks/>
          </p:cNvGrpSpPr>
          <p:nvPr/>
        </p:nvGrpSpPr>
        <p:grpSpPr bwMode="auto">
          <a:xfrm>
            <a:off x="0" y="2422525"/>
            <a:ext cx="2630488" cy="476250"/>
            <a:chOff x="0" y="1476"/>
            <a:chExt cx="1312" cy="422"/>
          </a:xfrm>
        </p:grpSpPr>
        <p:sp>
          <p:nvSpPr>
            <p:cNvPr id="440419"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1:1–10:10</a:t>
              </a:r>
              <a:endParaRPr lang="en-US" altLang="zh-CN">
                <a:solidFill>
                  <a:srgbClr val="FFFFFF"/>
                </a:solidFill>
                <a:latin typeface="Arial Narrow" pitchFamily="34" charset="0"/>
                <a:ea typeface="SimSun" pitchFamily="2" charset="-122"/>
              </a:endParaRPr>
            </a:p>
          </p:txBody>
        </p:sp>
        <p:sp>
          <p:nvSpPr>
            <p:cNvPr id="44042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27" name="Group 17"/>
          <p:cNvGrpSpPr>
            <a:grpSpLocks/>
          </p:cNvGrpSpPr>
          <p:nvPr/>
        </p:nvGrpSpPr>
        <p:grpSpPr bwMode="auto">
          <a:xfrm>
            <a:off x="2630488" y="2422525"/>
            <a:ext cx="3673475" cy="476250"/>
            <a:chOff x="1312" y="1476"/>
            <a:chExt cx="1832" cy="422"/>
          </a:xfrm>
        </p:grpSpPr>
        <p:sp>
          <p:nvSpPr>
            <p:cNvPr id="440417"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10:11–25:18</a:t>
              </a:r>
              <a:endParaRPr lang="en-US" altLang="zh-CN">
                <a:solidFill>
                  <a:srgbClr val="FFFFFF"/>
                </a:solidFill>
                <a:latin typeface="Arial Narrow" pitchFamily="34" charset="0"/>
                <a:ea typeface="SimSun" pitchFamily="2" charset="-122"/>
              </a:endParaRPr>
            </a:p>
          </p:txBody>
        </p:sp>
        <p:sp>
          <p:nvSpPr>
            <p:cNvPr id="440418"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28" name="Group 20"/>
          <p:cNvGrpSpPr>
            <a:grpSpLocks/>
          </p:cNvGrpSpPr>
          <p:nvPr/>
        </p:nvGrpSpPr>
        <p:grpSpPr bwMode="auto">
          <a:xfrm>
            <a:off x="6303963" y="2422525"/>
            <a:ext cx="2840037" cy="476250"/>
            <a:chOff x="3144" y="1476"/>
            <a:chExt cx="1416" cy="422"/>
          </a:xfrm>
        </p:grpSpPr>
        <p:sp>
          <p:nvSpPr>
            <p:cNvPr id="440415"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26–36</a:t>
              </a:r>
              <a:endParaRPr lang="en-US" altLang="zh-CN">
                <a:solidFill>
                  <a:srgbClr val="FFFFFF"/>
                </a:solidFill>
                <a:latin typeface="Arial Narrow" pitchFamily="34" charset="0"/>
                <a:ea typeface="SimSun" pitchFamily="2" charset="-122"/>
              </a:endParaRPr>
            </a:p>
          </p:txBody>
        </p:sp>
        <p:sp>
          <p:nvSpPr>
            <p:cNvPr id="44041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29" name="Group 23"/>
          <p:cNvGrpSpPr>
            <a:grpSpLocks/>
          </p:cNvGrpSpPr>
          <p:nvPr/>
        </p:nvGrpSpPr>
        <p:grpSpPr bwMode="auto">
          <a:xfrm>
            <a:off x="0" y="2898775"/>
            <a:ext cx="2630488" cy="474663"/>
            <a:chOff x="0" y="1898"/>
            <a:chExt cx="1312" cy="422"/>
          </a:xfrm>
        </p:grpSpPr>
        <p:sp>
          <p:nvSpPr>
            <p:cNvPr id="440413"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Kesetiaan Allah</a:t>
              </a:r>
              <a:endParaRPr lang="en-US" altLang="zh-CN">
                <a:solidFill>
                  <a:srgbClr val="FFFFFF"/>
                </a:solidFill>
                <a:latin typeface="Arial Narrow" pitchFamily="34" charset="0"/>
                <a:ea typeface="SimSun" pitchFamily="2" charset="-122"/>
              </a:endParaRPr>
            </a:p>
          </p:txBody>
        </p:sp>
        <p:sp>
          <p:nvSpPr>
            <p:cNvPr id="440414"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30" name="Group 26"/>
          <p:cNvGrpSpPr>
            <a:grpSpLocks/>
          </p:cNvGrpSpPr>
          <p:nvPr/>
        </p:nvGrpSpPr>
        <p:grpSpPr bwMode="auto">
          <a:xfrm>
            <a:off x="2630488" y="2898775"/>
            <a:ext cx="3673475" cy="474663"/>
            <a:chOff x="1312" y="1898"/>
            <a:chExt cx="1832" cy="422"/>
          </a:xfrm>
        </p:grpSpPr>
        <p:sp>
          <p:nvSpPr>
            <p:cNvPr id="440411"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Ketidakpercayaan Israel</a:t>
              </a:r>
              <a:endParaRPr lang="en-US" altLang="zh-CN">
                <a:solidFill>
                  <a:srgbClr val="FFFFFF"/>
                </a:solidFill>
                <a:latin typeface="Arial Narrow" pitchFamily="34" charset="0"/>
                <a:ea typeface="SimSun" pitchFamily="2" charset="-122"/>
              </a:endParaRPr>
            </a:p>
          </p:txBody>
        </p:sp>
        <p:sp>
          <p:nvSpPr>
            <p:cNvPr id="44041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31" name="Group 29"/>
          <p:cNvGrpSpPr>
            <a:grpSpLocks/>
          </p:cNvGrpSpPr>
          <p:nvPr/>
        </p:nvGrpSpPr>
        <p:grpSpPr bwMode="auto">
          <a:xfrm>
            <a:off x="6303963" y="2898775"/>
            <a:ext cx="2840037" cy="474663"/>
            <a:chOff x="3144" y="1898"/>
            <a:chExt cx="1416" cy="422"/>
          </a:xfrm>
        </p:grpSpPr>
        <p:sp>
          <p:nvSpPr>
            <p:cNvPr id="440409"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Kesetiaan Allah</a:t>
              </a:r>
              <a:endParaRPr lang="en-US" altLang="zh-CN">
                <a:solidFill>
                  <a:srgbClr val="FFFFFF"/>
                </a:solidFill>
                <a:latin typeface="Arial Narrow" pitchFamily="34" charset="0"/>
                <a:ea typeface="SimSun" pitchFamily="2" charset="-122"/>
              </a:endParaRPr>
            </a:p>
          </p:txBody>
        </p:sp>
        <p:sp>
          <p:nvSpPr>
            <p:cNvPr id="440410"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32" name="Group 32"/>
          <p:cNvGrpSpPr>
            <a:grpSpLocks/>
          </p:cNvGrpSpPr>
          <p:nvPr/>
        </p:nvGrpSpPr>
        <p:grpSpPr bwMode="auto">
          <a:xfrm>
            <a:off x="0" y="3373438"/>
            <a:ext cx="2630488" cy="474662"/>
            <a:chOff x="0" y="2320"/>
            <a:chExt cx="1312" cy="422"/>
          </a:xfrm>
        </p:grpSpPr>
        <p:sp>
          <p:nvSpPr>
            <p:cNvPr id="440407"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Berkat Allah</a:t>
              </a:r>
              <a:endParaRPr lang="en-US" altLang="zh-CN">
                <a:solidFill>
                  <a:srgbClr val="FFFFFF"/>
                </a:solidFill>
                <a:latin typeface="Arial Narrow" pitchFamily="34" charset="0"/>
                <a:ea typeface="SimSun" pitchFamily="2" charset="-122"/>
              </a:endParaRPr>
            </a:p>
          </p:txBody>
        </p:sp>
        <p:sp>
          <p:nvSpPr>
            <p:cNvPr id="44040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33" name="Group 35"/>
          <p:cNvGrpSpPr>
            <a:grpSpLocks/>
          </p:cNvGrpSpPr>
          <p:nvPr/>
        </p:nvGrpSpPr>
        <p:grpSpPr bwMode="auto">
          <a:xfrm>
            <a:off x="2630488" y="3373438"/>
            <a:ext cx="3673475" cy="474662"/>
            <a:chOff x="1312" y="2320"/>
            <a:chExt cx="1832" cy="422"/>
          </a:xfrm>
        </p:grpSpPr>
        <p:sp>
          <p:nvSpPr>
            <p:cNvPr id="440405"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Disiplin Allah</a:t>
              </a:r>
              <a:endParaRPr lang="en-US" altLang="zh-CN">
                <a:solidFill>
                  <a:srgbClr val="FFFFFF"/>
                </a:solidFill>
                <a:latin typeface="Arial Narrow" pitchFamily="34" charset="0"/>
                <a:ea typeface="SimSun" pitchFamily="2" charset="-122"/>
              </a:endParaRPr>
            </a:p>
          </p:txBody>
        </p:sp>
        <p:sp>
          <p:nvSpPr>
            <p:cNvPr id="440406"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34" name="Group 38"/>
          <p:cNvGrpSpPr>
            <a:grpSpLocks/>
          </p:cNvGrpSpPr>
          <p:nvPr/>
        </p:nvGrpSpPr>
        <p:grpSpPr bwMode="auto">
          <a:xfrm>
            <a:off x="6303963" y="3373438"/>
            <a:ext cx="2840037" cy="474662"/>
            <a:chOff x="3144" y="2320"/>
            <a:chExt cx="1416" cy="422"/>
          </a:xfrm>
        </p:grpSpPr>
        <p:sp>
          <p:nvSpPr>
            <p:cNvPr id="440403"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Berkat Allah</a:t>
              </a:r>
              <a:endParaRPr lang="en-US" altLang="zh-CN">
                <a:solidFill>
                  <a:srgbClr val="FFFFFF"/>
                </a:solidFill>
                <a:latin typeface="Arial Narrow" pitchFamily="34" charset="0"/>
                <a:ea typeface="SimSun" pitchFamily="2" charset="-122"/>
              </a:endParaRPr>
            </a:p>
          </p:txBody>
        </p:sp>
        <p:sp>
          <p:nvSpPr>
            <p:cNvPr id="44040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35" name="Group 41"/>
          <p:cNvGrpSpPr>
            <a:grpSpLocks/>
          </p:cNvGrpSpPr>
          <p:nvPr/>
        </p:nvGrpSpPr>
        <p:grpSpPr bwMode="auto">
          <a:xfrm>
            <a:off x="0" y="3848100"/>
            <a:ext cx="2630488" cy="474663"/>
            <a:chOff x="0" y="2742"/>
            <a:chExt cx="1312" cy="422"/>
          </a:xfrm>
        </p:grpSpPr>
        <p:sp>
          <p:nvSpPr>
            <p:cNvPr id="440401"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Komitmen Allah</a:t>
              </a:r>
              <a:endParaRPr lang="en-US" altLang="zh-CN">
                <a:solidFill>
                  <a:srgbClr val="FFFFFF"/>
                </a:solidFill>
                <a:latin typeface="Arial Narrow" pitchFamily="34" charset="0"/>
                <a:ea typeface="SimSun" pitchFamily="2" charset="-122"/>
              </a:endParaRPr>
            </a:p>
          </p:txBody>
        </p:sp>
        <p:sp>
          <p:nvSpPr>
            <p:cNvPr id="440402"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36" name="Group 44"/>
          <p:cNvGrpSpPr>
            <a:grpSpLocks/>
          </p:cNvGrpSpPr>
          <p:nvPr/>
        </p:nvGrpSpPr>
        <p:grpSpPr bwMode="auto">
          <a:xfrm>
            <a:off x="2630488" y="3848100"/>
            <a:ext cx="3673475" cy="474663"/>
            <a:chOff x="1312" y="2742"/>
            <a:chExt cx="1832" cy="422"/>
          </a:xfrm>
        </p:grpSpPr>
        <p:sp>
          <p:nvSpPr>
            <p:cNvPr id="440399"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Sungutan Israel</a:t>
              </a:r>
              <a:endParaRPr lang="en-US" altLang="zh-CN">
                <a:solidFill>
                  <a:srgbClr val="FFFFFF"/>
                </a:solidFill>
                <a:latin typeface="Arial Narrow" pitchFamily="34" charset="0"/>
                <a:ea typeface="SimSun" pitchFamily="2" charset="-122"/>
              </a:endParaRPr>
            </a:p>
          </p:txBody>
        </p:sp>
        <p:sp>
          <p:nvSpPr>
            <p:cNvPr id="44040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37" name="Group 47"/>
          <p:cNvGrpSpPr>
            <a:grpSpLocks/>
          </p:cNvGrpSpPr>
          <p:nvPr/>
        </p:nvGrpSpPr>
        <p:grpSpPr bwMode="auto">
          <a:xfrm>
            <a:off x="6303963" y="3848100"/>
            <a:ext cx="2840037" cy="474663"/>
            <a:chOff x="3144" y="2742"/>
            <a:chExt cx="1416" cy="422"/>
          </a:xfrm>
        </p:grpSpPr>
        <p:sp>
          <p:nvSpPr>
            <p:cNvPr id="440397"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Komitmen Israel</a:t>
              </a:r>
              <a:endParaRPr lang="en-US" altLang="zh-CN">
                <a:solidFill>
                  <a:srgbClr val="FFFFFF"/>
                </a:solidFill>
                <a:latin typeface="Arial Narrow" pitchFamily="34" charset="0"/>
                <a:ea typeface="SimSun" pitchFamily="2" charset="-122"/>
              </a:endParaRPr>
            </a:p>
          </p:txBody>
        </p:sp>
        <p:sp>
          <p:nvSpPr>
            <p:cNvPr id="440398"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38" name="Group 50"/>
          <p:cNvGrpSpPr>
            <a:grpSpLocks/>
          </p:cNvGrpSpPr>
          <p:nvPr/>
        </p:nvGrpSpPr>
        <p:grpSpPr bwMode="auto">
          <a:xfrm>
            <a:off x="0" y="4322763"/>
            <a:ext cx="2630488" cy="476250"/>
            <a:chOff x="0" y="3164"/>
            <a:chExt cx="1312" cy="422"/>
          </a:xfrm>
        </p:grpSpPr>
        <p:sp>
          <p:nvSpPr>
            <p:cNvPr id="440395"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Order</a:t>
              </a:r>
              <a:endParaRPr lang="en-US" altLang="zh-CN">
                <a:solidFill>
                  <a:srgbClr val="FFFFFF"/>
                </a:solidFill>
                <a:latin typeface="Arial Narrow" pitchFamily="34" charset="0"/>
                <a:ea typeface="SimSun" pitchFamily="2" charset="-122"/>
              </a:endParaRPr>
            </a:p>
          </p:txBody>
        </p:sp>
        <p:sp>
          <p:nvSpPr>
            <p:cNvPr id="44039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39" name="Group 53"/>
          <p:cNvGrpSpPr>
            <a:grpSpLocks/>
          </p:cNvGrpSpPr>
          <p:nvPr/>
        </p:nvGrpSpPr>
        <p:grpSpPr bwMode="auto">
          <a:xfrm>
            <a:off x="2630488" y="4322763"/>
            <a:ext cx="3673475" cy="476250"/>
            <a:chOff x="1312" y="3164"/>
            <a:chExt cx="1832" cy="422"/>
          </a:xfrm>
        </p:grpSpPr>
        <p:sp>
          <p:nvSpPr>
            <p:cNvPr id="440393"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Disorder</a:t>
              </a:r>
              <a:endParaRPr lang="en-US" altLang="zh-CN">
                <a:solidFill>
                  <a:srgbClr val="FFFFFF"/>
                </a:solidFill>
                <a:latin typeface="Arial Narrow" pitchFamily="34" charset="0"/>
                <a:ea typeface="SimSun" pitchFamily="2" charset="-122"/>
              </a:endParaRPr>
            </a:p>
          </p:txBody>
        </p:sp>
        <p:sp>
          <p:nvSpPr>
            <p:cNvPr id="440394"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40" name="Group 56"/>
          <p:cNvGrpSpPr>
            <a:grpSpLocks/>
          </p:cNvGrpSpPr>
          <p:nvPr/>
        </p:nvGrpSpPr>
        <p:grpSpPr bwMode="auto">
          <a:xfrm>
            <a:off x="6303963" y="4322763"/>
            <a:ext cx="2840037" cy="476250"/>
            <a:chOff x="3144" y="3164"/>
            <a:chExt cx="1416" cy="422"/>
          </a:xfrm>
        </p:grpSpPr>
        <p:sp>
          <p:nvSpPr>
            <p:cNvPr id="440391"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Reorder</a:t>
              </a:r>
              <a:endParaRPr lang="en-US" altLang="zh-CN">
                <a:solidFill>
                  <a:srgbClr val="FFFFFF"/>
                </a:solidFill>
                <a:latin typeface="Arial Narrow" pitchFamily="34" charset="0"/>
                <a:ea typeface="SimSun" pitchFamily="2" charset="-122"/>
              </a:endParaRPr>
            </a:p>
          </p:txBody>
        </p:sp>
        <p:sp>
          <p:nvSpPr>
            <p:cNvPr id="44039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41" name="Group 59"/>
          <p:cNvGrpSpPr>
            <a:grpSpLocks/>
          </p:cNvGrpSpPr>
          <p:nvPr/>
        </p:nvGrpSpPr>
        <p:grpSpPr bwMode="auto">
          <a:xfrm>
            <a:off x="0" y="4799013"/>
            <a:ext cx="2630488" cy="474662"/>
            <a:chOff x="0" y="3586"/>
            <a:chExt cx="1312" cy="422"/>
          </a:xfrm>
        </p:grpSpPr>
        <p:sp>
          <p:nvSpPr>
            <p:cNvPr id="440389"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Gunung Sinai</a:t>
              </a:r>
              <a:endParaRPr lang="en-US" altLang="zh-CN">
                <a:solidFill>
                  <a:srgbClr val="FFFFFF"/>
                </a:solidFill>
                <a:latin typeface="Arial Narrow" pitchFamily="34" charset="0"/>
                <a:ea typeface="SimSun" pitchFamily="2" charset="-122"/>
              </a:endParaRPr>
            </a:p>
          </p:txBody>
        </p:sp>
        <p:sp>
          <p:nvSpPr>
            <p:cNvPr id="440390"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42" name="Group 62"/>
          <p:cNvGrpSpPr>
            <a:grpSpLocks/>
          </p:cNvGrpSpPr>
          <p:nvPr/>
        </p:nvGrpSpPr>
        <p:grpSpPr bwMode="auto">
          <a:xfrm>
            <a:off x="2630488" y="4799013"/>
            <a:ext cx="3673475" cy="474662"/>
            <a:chOff x="1312" y="3586"/>
            <a:chExt cx="1832" cy="422"/>
          </a:xfrm>
        </p:grpSpPr>
        <p:sp>
          <p:nvSpPr>
            <p:cNvPr id="440387"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Pengembaraan</a:t>
              </a:r>
              <a:endParaRPr lang="en-US" altLang="zh-CN">
                <a:solidFill>
                  <a:srgbClr val="FFFFFF"/>
                </a:solidFill>
                <a:latin typeface="Arial Narrow" pitchFamily="34" charset="0"/>
                <a:ea typeface="SimSun" pitchFamily="2" charset="-122"/>
              </a:endParaRPr>
            </a:p>
          </p:txBody>
        </p:sp>
        <p:sp>
          <p:nvSpPr>
            <p:cNvPr id="44038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43" name="Group 65"/>
          <p:cNvGrpSpPr>
            <a:grpSpLocks/>
          </p:cNvGrpSpPr>
          <p:nvPr/>
        </p:nvGrpSpPr>
        <p:grpSpPr bwMode="auto">
          <a:xfrm>
            <a:off x="6303963" y="4799013"/>
            <a:ext cx="2840037" cy="474662"/>
            <a:chOff x="3144" y="3586"/>
            <a:chExt cx="1416" cy="422"/>
          </a:xfrm>
        </p:grpSpPr>
        <p:sp>
          <p:nvSpPr>
            <p:cNvPr id="440385"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Moab</a:t>
              </a:r>
              <a:endParaRPr lang="en-US" altLang="zh-CN">
                <a:solidFill>
                  <a:srgbClr val="FFFFFF"/>
                </a:solidFill>
                <a:latin typeface="Arial Narrow" pitchFamily="34" charset="0"/>
                <a:ea typeface="SimSun" pitchFamily="2" charset="-122"/>
              </a:endParaRPr>
            </a:p>
          </p:txBody>
        </p:sp>
        <p:sp>
          <p:nvSpPr>
            <p:cNvPr id="440386"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44" name="Group 68"/>
          <p:cNvGrpSpPr>
            <a:grpSpLocks/>
          </p:cNvGrpSpPr>
          <p:nvPr/>
        </p:nvGrpSpPr>
        <p:grpSpPr bwMode="auto">
          <a:xfrm>
            <a:off x="0" y="5273675"/>
            <a:ext cx="2630488" cy="582613"/>
            <a:chOff x="0" y="4008"/>
            <a:chExt cx="1312" cy="518"/>
          </a:xfrm>
        </p:grpSpPr>
        <p:sp>
          <p:nvSpPr>
            <p:cNvPr id="440383"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20 Hari</a:t>
              </a:r>
              <a:endParaRPr lang="en-US" altLang="zh-CN">
                <a:solidFill>
                  <a:srgbClr val="FFFFFF"/>
                </a:solidFill>
                <a:latin typeface="Arial Narrow" pitchFamily="34" charset="0"/>
                <a:ea typeface="SimSun" pitchFamily="2" charset="-122"/>
              </a:endParaRPr>
            </a:p>
          </p:txBody>
        </p:sp>
        <p:sp>
          <p:nvSpPr>
            <p:cNvPr id="44038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45" name="Group 71"/>
          <p:cNvGrpSpPr>
            <a:grpSpLocks/>
          </p:cNvGrpSpPr>
          <p:nvPr/>
        </p:nvGrpSpPr>
        <p:grpSpPr bwMode="auto">
          <a:xfrm>
            <a:off x="2630488" y="5273675"/>
            <a:ext cx="3673475" cy="582613"/>
            <a:chOff x="1312" y="4008"/>
            <a:chExt cx="1832" cy="518"/>
          </a:xfrm>
        </p:grpSpPr>
        <p:sp>
          <p:nvSpPr>
            <p:cNvPr id="440381"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38 Tahun, 3 Bulan, 10 Hari</a:t>
              </a:r>
              <a:endParaRPr lang="en-US" altLang="zh-CN">
                <a:solidFill>
                  <a:srgbClr val="FFFFFF"/>
                </a:solidFill>
                <a:latin typeface="Arial Narrow" pitchFamily="34" charset="0"/>
                <a:ea typeface="SimSun" pitchFamily="2" charset="-122"/>
              </a:endParaRPr>
            </a:p>
          </p:txBody>
        </p:sp>
        <p:sp>
          <p:nvSpPr>
            <p:cNvPr id="440382"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46" name="Group 74"/>
          <p:cNvGrpSpPr>
            <a:grpSpLocks/>
          </p:cNvGrpSpPr>
          <p:nvPr/>
        </p:nvGrpSpPr>
        <p:grpSpPr bwMode="auto">
          <a:xfrm>
            <a:off x="6303963" y="5273675"/>
            <a:ext cx="2840037" cy="582613"/>
            <a:chOff x="3144" y="4008"/>
            <a:chExt cx="1416" cy="518"/>
          </a:xfrm>
        </p:grpSpPr>
        <p:sp>
          <p:nvSpPr>
            <p:cNvPr id="440379"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b="1">
                  <a:solidFill>
                    <a:srgbClr val="FFFFFF"/>
                  </a:solidFill>
                  <a:latin typeface="Arial Narrow" pitchFamily="34" charset="0"/>
                  <a:ea typeface="SimSun" pitchFamily="2" charset="-122"/>
                </a:rPr>
                <a:t>ca. 5 Bulan</a:t>
              </a:r>
              <a:endParaRPr lang="en-US" altLang="zh-CN">
                <a:solidFill>
                  <a:srgbClr val="FFFFFF"/>
                </a:solidFill>
                <a:latin typeface="Arial Narrow" pitchFamily="34" charset="0"/>
                <a:ea typeface="SimSun" pitchFamily="2" charset="-122"/>
              </a:endParaRPr>
            </a:p>
          </p:txBody>
        </p:sp>
        <p:sp>
          <p:nvSpPr>
            <p:cNvPr id="44038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47" name="Group 77"/>
          <p:cNvGrpSpPr>
            <a:grpSpLocks/>
          </p:cNvGrpSpPr>
          <p:nvPr/>
        </p:nvGrpSpPr>
        <p:grpSpPr bwMode="auto">
          <a:xfrm>
            <a:off x="0" y="5856288"/>
            <a:ext cx="1347788" cy="1001712"/>
            <a:chOff x="0" y="4526"/>
            <a:chExt cx="672" cy="890"/>
          </a:xfrm>
        </p:grpSpPr>
        <p:sp>
          <p:nvSpPr>
            <p:cNvPr id="440377"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1800">
                  <a:solidFill>
                    <a:srgbClr val="FFFFFF"/>
                  </a:solidFill>
                  <a:latin typeface="Arial Narrow" pitchFamily="34" charset="0"/>
                  <a:ea typeface="SimSun" pitchFamily="2" charset="-122"/>
                </a:rPr>
                <a:t>Pengorganisasian</a:t>
              </a:r>
            </a:p>
            <a:p>
              <a:pPr algn="ctr" eaLnBrk="0" hangingPunct="0"/>
              <a:r>
                <a:rPr lang="en-US" altLang="zh-CN" sz="1800">
                  <a:solidFill>
                    <a:srgbClr val="FFFFFF"/>
                  </a:solidFill>
                  <a:latin typeface="Arial Narrow" pitchFamily="34" charset="0"/>
                  <a:ea typeface="SimSun" pitchFamily="2" charset="-122"/>
                </a:rPr>
                <a:t>(1-4)</a:t>
              </a:r>
            </a:p>
          </p:txBody>
        </p:sp>
        <p:sp>
          <p:nvSpPr>
            <p:cNvPr id="440378"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48" name="Group 80"/>
          <p:cNvGrpSpPr>
            <a:grpSpLocks/>
          </p:cNvGrpSpPr>
          <p:nvPr/>
        </p:nvGrpSpPr>
        <p:grpSpPr bwMode="auto">
          <a:xfrm>
            <a:off x="1347788" y="5856288"/>
            <a:ext cx="1282700" cy="1001712"/>
            <a:chOff x="672" y="4526"/>
            <a:chExt cx="640" cy="890"/>
          </a:xfrm>
        </p:grpSpPr>
        <p:sp>
          <p:nvSpPr>
            <p:cNvPr id="440375"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1800">
                  <a:solidFill>
                    <a:srgbClr val="FFFFFF"/>
                  </a:solidFill>
                  <a:latin typeface="Arial Narrow" pitchFamily="34" charset="0"/>
                  <a:ea typeface="SimSun" pitchFamily="2" charset="-122"/>
                </a:rPr>
                <a:t>Penyucian</a:t>
              </a:r>
            </a:p>
            <a:p>
              <a:pPr algn="ctr"/>
              <a:r>
                <a:rPr lang="en-US" altLang="zh-CN" sz="1800">
                  <a:solidFill>
                    <a:srgbClr val="FFFFFF"/>
                  </a:solidFill>
                  <a:latin typeface="Arial Narrow" pitchFamily="34" charset="0"/>
                  <a:ea typeface="SimSun" pitchFamily="2" charset="-122"/>
                </a:rPr>
                <a:t>(5:1-10:10)</a:t>
              </a:r>
            </a:p>
          </p:txBody>
        </p:sp>
        <p:sp>
          <p:nvSpPr>
            <p:cNvPr id="44037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49" name="Group 83"/>
          <p:cNvGrpSpPr>
            <a:grpSpLocks/>
          </p:cNvGrpSpPr>
          <p:nvPr/>
        </p:nvGrpSpPr>
        <p:grpSpPr bwMode="auto">
          <a:xfrm>
            <a:off x="2630488" y="5856288"/>
            <a:ext cx="785812" cy="1001712"/>
            <a:chOff x="1312" y="4526"/>
            <a:chExt cx="392" cy="890"/>
          </a:xfrm>
        </p:grpSpPr>
        <p:sp>
          <p:nvSpPr>
            <p:cNvPr id="440373"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1400">
                  <a:solidFill>
                    <a:srgbClr val="FFFFFF"/>
                  </a:solidFill>
                  <a:latin typeface="Arial Narrow" pitchFamily="34" charset="0"/>
                  <a:ea typeface="SimSun" pitchFamily="2" charset="-122"/>
                </a:rPr>
                <a:t>Sampai Kadesi (10:11-</a:t>
              </a:r>
            </a:p>
            <a:p>
              <a:pPr algn="ctr"/>
              <a:r>
                <a:rPr lang="en-US" altLang="zh-CN" sz="1400">
                  <a:solidFill>
                    <a:srgbClr val="FFFFFF"/>
                  </a:solidFill>
                  <a:latin typeface="Arial Narrow" pitchFamily="34" charset="0"/>
                  <a:ea typeface="SimSun" pitchFamily="2" charset="-122"/>
                </a:rPr>
                <a:t>12:16)</a:t>
              </a:r>
            </a:p>
          </p:txBody>
        </p:sp>
        <p:sp>
          <p:nvSpPr>
            <p:cNvPr id="440374"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50" name="Group 86"/>
          <p:cNvGrpSpPr>
            <a:grpSpLocks/>
          </p:cNvGrpSpPr>
          <p:nvPr/>
        </p:nvGrpSpPr>
        <p:grpSpPr bwMode="auto">
          <a:xfrm>
            <a:off x="3416300" y="5856288"/>
            <a:ext cx="722313" cy="1001712"/>
            <a:chOff x="1704" y="4526"/>
            <a:chExt cx="360" cy="890"/>
          </a:xfrm>
        </p:grpSpPr>
        <p:sp>
          <p:nvSpPr>
            <p:cNvPr id="440371"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1400">
                  <a:solidFill>
                    <a:srgbClr val="FFFFFF"/>
                  </a:solidFill>
                  <a:latin typeface="Arial Narrow" pitchFamily="34" charset="0"/>
                  <a:ea typeface="SimSun" pitchFamily="2" charset="-122"/>
                </a:rPr>
                <a:t> Dosa Kadesi </a:t>
              </a:r>
            </a:p>
            <a:p>
              <a:pPr algn="ctr"/>
              <a:r>
                <a:rPr lang="en-US" altLang="zh-CN" sz="1400">
                  <a:solidFill>
                    <a:srgbClr val="FFFFFF"/>
                  </a:solidFill>
                  <a:latin typeface="Arial Narrow" pitchFamily="34" charset="0"/>
                  <a:ea typeface="SimSun" pitchFamily="2" charset="-122"/>
                </a:rPr>
                <a:t>(13-14)</a:t>
              </a:r>
            </a:p>
          </p:txBody>
        </p:sp>
        <p:sp>
          <p:nvSpPr>
            <p:cNvPr id="44037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51" name="Group 89"/>
          <p:cNvGrpSpPr>
            <a:grpSpLocks/>
          </p:cNvGrpSpPr>
          <p:nvPr/>
        </p:nvGrpSpPr>
        <p:grpSpPr bwMode="auto">
          <a:xfrm>
            <a:off x="4138613" y="5856288"/>
            <a:ext cx="722312" cy="1001712"/>
            <a:chOff x="2064" y="4526"/>
            <a:chExt cx="360" cy="890"/>
          </a:xfrm>
        </p:grpSpPr>
        <p:sp>
          <p:nvSpPr>
            <p:cNvPr id="440369"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1400">
                  <a:solidFill>
                    <a:srgbClr val="FFFFFF"/>
                  </a:solidFill>
                  <a:latin typeface="Arial Narrow" pitchFamily="34" charset="0"/>
                  <a:ea typeface="SimSun" pitchFamily="2" charset="-122"/>
                </a:rPr>
                <a:t>Pengembaraan (15-19)</a:t>
              </a:r>
            </a:p>
          </p:txBody>
        </p:sp>
        <p:sp>
          <p:nvSpPr>
            <p:cNvPr id="440370"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52" name="Group 92"/>
          <p:cNvGrpSpPr>
            <a:grpSpLocks/>
          </p:cNvGrpSpPr>
          <p:nvPr/>
        </p:nvGrpSpPr>
        <p:grpSpPr bwMode="auto">
          <a:xfrm>
            <a:off x="4860925" y="5856288"/>
            <a:ext cx="657225" cy="1001712"/>
            <a:chOff x="2424" y="4526"/>
            <a:chExt cx="328" cy="890"/>
          </a:xfrm>
        </p:grpSpPr>
        <p:sp>
          <p:nvSpPr>
            <p:cNvPr id="440367"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1400">
                  <a:solidFill>
                    <a:srgbClr val="FFFFFF"/>
                  </a:solidFill>
                  <a:latin typeface="Arial Narrow" pitchFamily="34" charset="0"/>
                  <a:ea typeface="SimSun" pitchFamily="2" charset="-122"/>
                </a:rPr>
                <a:t>Sampai Moab (20-21)</a:t>
              </a:r>
            </a:p>
          </p:txBody>
        </p:sp>
        <p:sp>
          <p:nvSpPr>
            <p:cNvPr id="44036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53" name="Group 95"/>
          <p:cNvGrpSpPr>
            <a:grpSpLocks/>
          </p:cNvGrpSpPr>
          <p:nvPr/>
        </p:nvGrpSpPr>
        <p:grpSpPr bwMode="auto">
          <a:xfrm>
            <a:off x="5518150" y="5856288"/>
            <a:ext cx="785813" cy="1001712"/>
            <a:chOff x="2752" y="4526"/>
            <a:chExt cx="392" cy="890"/>
          </a:xfrm>
        </p:grpSpPr>
        <p:sp>
          <p:nvSpPr>
            <p:cNvPr id="440365"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1400">
                  <a:solidFill>
                    <a:srgbClr val="FFFFFF"/>
                  </a:solidFill>
                  <a:latin typeface="Arial Narrow" pitchFamily="34" charset="0"/>
                  <a:ea typeface="SimSun" pitchFamily="2" charset="-122"/>
                </a:rPr>
                <a:t>Dosa Moab</a:t>
              </a:r>
            </a:p>
            <a:p>
              <a:pPr algn="ctr"/>
              <a:r>
                <a:rPr lang="en-US" altLang="zh-CN" sz="1400">
                  <a:solidFill>
                    <a:srgbClr val="FFFFFF"/>
                  </a:solidFill>
                  <a:latin typeface="Arial Narrow" pitchFamily="34" charset="0"/>
                  <a:ea typeface="SimSun" pitchFamily="2" charset="-122"/>
                </a:rPr>
                <a:t>(22-25)</a:t>
              </a:r>
            </a:p>
          </p:txBody>
        </p:sp>
        <p:sp>
          <p:nvSpPr>
            <p:cNvPr id="440366"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54" name="Group 98"/>
          <p:cNvGrpSpPr>
            <a:grpSpLocks/>
          </p:cNvGrpSpPr>
          <p:nvPr/>
        </p:nvGrpSpPr>
        <p:grpSpPr bwMode="auto">
          <a:xfrm>
            <a:off x="6303963" y="5856288"/>
            <a:ext cx="890587" cy="1001712"/>
            <a:chOff x="3144" y="4526"/>
            <a:chExt cx="444" cy="890"/>
          </a:xfrm>
        </p:grpSpPr>
        <p:sp>
          <p:nvSpPr>
            <p:cNvPr id="440363"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1600">
                  <a:solidFill>
                    <a:srgbClr val="FFFFFF"/>
                  </a:solidFill>
                  <a:latin typeface="Arial Narrow" pitchFamily="34" charset="0"/>
                  <a:ea typeface="SimSun" pitchFamily="2" charset="-122"/>
                </a:rPr>
                <a:t>Pembagiaan Tanah</a:t>
              </a:r>
            </a:p>
            <a:p>
              <a:pPr algn="ctr"/>
              <a:r>
                <a:rPr lang="en-US" altLang="zh-CN" sz="1600">
                  <a:solidFill>
                    <a:srgbClr val="FFFFFF"/>
                  </a:solidFill>
                  <a:latin typeface="Arial Narrow" pitchFamily="34" charset="0"/>
                  <a:ea typeface="SimSun" pitchFamily="2" charset="-122"/>
                </a:rPr>
                <a:t>(26-27)</a:t>
              </a:r>
            </a:p>
          </p:txBody>
        </p:sp>
        <p:sp>
          <p:nvSpPr>
            <p:cNvPr id="44036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grpSp>
        <p:nvGrpSpPr>
          <p:cNvPr id="440355" name="Group 101"/>
          <p:cNvGrpSpPr>
            <a:grpSpLocks/>
          </p:cNvGrpSpPr>
          <p:nvPr/>
        </p:nvGrpSpPr>
        <p:grpSpPr bwMode="auto">
          <a:xfrm>
            <a:off x="7194550" y="5856288"/>
            <a:ext cx="882650" cy="1001712"/>
            <a:chOff x="3588" y="4526"/>
            <a:chExt cx="440" cy="890"/>
          </a:xfrm>
        </p:grpSpPr>
        <p:sp>
          <p:nvSpPr>
            <p:cNvPr id="440361"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1600">
                  <a:solidFill>
                    <a:srgbClr val="FFFFFF"/>
                  </a:solidFill>
                  <a:latin typeface="Arial Narrow" pitchFamily="34" charset="0"/>
                  <a:ea typeface="SimSun" pitchFamily="2" charset="-122"/>
                </a:rPr>
                <a:t> Persembahan dan Janji</a:t>
              </a:r>
            </a:p>
            <a:p>
              <a:pPr algn="ctr"/>
              <a:r>
                <a:rPr lang="en-US" altLang="zh-CN" sz="1600">
                  <a:solidFill>
                    <a:srgbClr val="FFFFFF"/>
                  </a:solidFill>
                  <a:latin typeface="Arial Narrow" pitchFamily="34" charset="0"/>
                  <a:ea typeface="SimSun" pitchFamily="2" charset="-122"/>
                </a:rPr>
                <a:t>(28-30)</a:t>
              </a:r>
            </a:p>
          </p:txBody>
        </p:sp>
        <p:sp>
          <p:nvSpPr>
            <p:cNvPr id="440362"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grpSp>
      <p:sp>
        <p:nvSpPr>
          <p:cNvPr id="440356"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a:r>
              <a:rPr lang="en-US" altLang="zh-CN" sz="1600">
                <a:solidFill>
                  <a:srgbClr val="FFFFFF"/>
                </a:solidFill>
                <a:latin typeface="Arial Narrow" pitchFamily="34" charset="0"/>
                <a:ea typeface="SimSun" pitchFamily="2" charset="-122"/>
              </a:rPr>
              <a:t>Persiapan Akhir</a:t>
            </a:r>
          </a:p>
          <a:p>
            <a:pPr algn="ctr"/>
            <a:r>
              <a:rPr lang="en-US" altLang="zh-CN" sz="1600">
                <a:solidFill>
                  <a:srgbClr val="FFFFFF"/>
                </a:solidFill>
                <a:latin typeface="Arial Narrow" pitchFamily="34" charset="0"/>
                <a:ea typeface="SimSun" pitchFamily="2" charset="-122"/>
              </a:rPr>
              <a:t>(31-36)</a:t>
            </a:r>
          </a:p>
        </p:txBody>
      </p:sp>
      <p:sp>
        <p:nvSpPr>
          <p:cNvPr id="440357"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sp>
        <p:nvSpPr>
          <p:cNvPr id="440358" name="Text Box 106"/>
          <p:cNvSpPr txBox="1">
            <a:spLocks noChangeArrowheads="1"/>
          </p:cNvSpPr>
          <p:nvPr/>
        </p:nvSpPr>
        <p:spPr bwMode="auto">
          <a:xfrm>
            <a:off x="8229600" y="22860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333333"/>
                </a:solidFill>
                <a:latin typeface="Arial" pitchFamily="34" charset="0"/>
                <a:cs typeface="Times New Roman" pitchFamily="18" charset="0"/>
              </a:rPr>
              <a:t>135</a:t>
            </a:r>
          </a:p>
        </p:txBody>
      </p:sp>
      <p:sp>
        <p:nvSpPr>
          <p:cNvPr id="440359"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smtClean="0">
                <a:solidFill>
                  <a:srgbClr val="000000"/>
                </a:solidFill>
                <a:latin typeface="Arial" pitchFamily="34" charset="0"/>
                <a:cs typeface="Arial" pitchFamily="34" charset="0"/>
              </a:rPr>
              <a:t>Bilangan</a:t>
            </a:r>
            <a:endParaRPr lang="en-US" smtClean="0">
              <a:solidFill>
                <a:srgbClr val="000000"/>
              </a:solidFill>
              <a:latin typeface="Impact" pitchFamily="34" charset="0"/>
            </a:endParaRPr>
          </a:p>
        </p:txBody>
      </p:sp>
      <p:sp>
        <p:nvSpPr>
          <p:cNvPr id="440360"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spcBef>
                <a:spcPct val="50000"/>
              </a:spcBef>
              <a:buFont typeface="Wingdings" pitchFamily="2" charset="2"/>
              <a:buChar char="§"/>
            </a:pPr>
            <a:endParaRPr lang="en-US" b="1">
              <a:solidFill>
                <a:srgbClr val="333333"/>
              </a:solidFill>
              <a:latin typeface="Times"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3276600" y="609600"/>
            <a:ext cx="5867400" cy="1143000"/>
          </a:xfrm>
        </p:spPr>
        <p:txBody>
          <a:bodyPr/>
          <a:lstStyle/>
          <a:p>
            <a:pPr eaLnBrk="1" hangingPunct="1"/>
            <a:r>
              <a:rPr kumimoji="1" lang="en-US" sz="4000" smtClean="0">
                <a:solidFill>
                  <a:srgbClr val="FFFFFF"/>
                </a:solidFill>
                <a:latin typeface="Arial" pitchFamily="34" charset="0"/>
                <a:cs typeface="Arial" pitchFamily="34" charset="0"/>
              </a:rPr>
              <a:t>Peristiwa menyeberangi Sungai Yordan</a:t>
            </a:r>
          </a:p>
        </p:txBody>
      </p:sp>
      <p:pic>
        <p:nvPicPr>
          <p:cNvPr id="4413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441348" name="Text Box 5"/>
          <p:cNvSpPr txBox="1">
            <a:spLocks noChangeArrowheads="1"/>
          </p:cNvSpPr>
          <p:nvPr/>
        </p:nvSpPr>
        <p:spPr bwMode="auto">
          <a:xfrm>
            <a:off x="7246938" y="76200"/>
            <a:ext cx="1990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OTS 140</a:t>
            </a:r>
          </a:p>
        </p:txBody>
      </p:sp>
      <p:sp>
        <p:nvSpPr>
          <p:cNvPr id="441349" name="Rectangle 6"/>
          <p:cNvSpPr>
            <a:spLocks noChangeArrowheads="1"/>
          </p:cNvSpPr>
          <p:nvPr/>
        </p:nvSpPr>
        <p:spPr bwMode="auto">
          <a:xfrm>
            <a:off x="3124200" y="2514600"/>
            <a:ext cx="601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kumimoji="1" lang="en-US" sz="3200" b="1">
                <a:solidFill>
                  <a:srgbClr val="FFFFFF"/>
                </a:solidFill>
                <a:latin typeface="Arial" pitchFamily="34" charset="0"/>
                <a:cs typeface="Arial" pitchFamily="34" charset="0"/>
              </a:rPr>
              <a:t>Kemenangan atas Sihon dan Og (Bilangan 21)</a:t>
            </a:r>
          </a:p>
          <a:p>
            <a:pPr marL="342900" indent="-342900">
              <a:lnSpc>
                <a:spcPct val="90000"/>
              </a:lnSpc>
              <a:spcBef>
                <a:spcPct val="20000"/>
              </a:spcBef>
              <a:buFontTx/>
              <a:buChar char="•"/>
            </a:pPr>
            <a:r>
              <a:rPr kumimoji="1" lang="en-US" sz="3200" b="1">
                <a:solidFill>
                  <a:srgbClr val="FFFFFF"/>
                </a:solidFill>
                <a:latin typeface="Arial" pitchFamily="34" charset="0"/>
                <a:cs typeface="Arial" pitchFamily="34" charset="0"/>
              </a:rPr>
              <a:t>Balak gagal mengutuk Israel–berkat oleh Bileam (Bilangan 22-24)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6"/>
          <p:cNvSpPr>
            <a:spLocks noGrp="1" noChangeArrowheads="1"/>
          </p:cNvSpPr>
          <p:nvPr>
            <p:ph type="title" idx="4294967295"/>
          </p:nvPr>
        </p:nvSpPr>
        <p:spPr/>
        <p:txBody>
          <a:bodyPr/>
          <a:lstStyle/>
          <a:p>
            <a:pPr eaLnBrk="1" hangingPunct="1"/>
            <a:r>
              <a:rPr lang="en-US" smtClean="0">
                <a:latin typeface="Arial" pitchFamily="34" charset="0"/>
                <a:cs typeface="Arial" pitchFamily="34"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442372"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spcBef>
                <a:spcPct val="50000"/>
              </a:spcBef>
              <a:defRPr/>
            </a:pPr>
            <a:r>
              <a:rPr lang="en-US" sz="3200" b="1" dirty="0" err="1">
                <a:solidFill>
                  <a:srgbClr val="FFFFFF"/>
                </a:solidFill>
                <a:latin typeface="Arial"/>
                <a:ea typeface="Times New Roman" pitchFamily="-111" charset="0"/>
                <a:cs typeface="Arial"/>
              </a:rPr>
              <a:t>Bileam</a:t>
            </a:r>
            <a:endParaRPr lang="en-US" sz="3200" b="1" dirty="0">
              <a:solidFill>
                <a:srgbClr val="FFFFFF"/>
              </a:solidFill>
              <a:latin typeface="Arial"/>
              <a:ea typeface="Times New Roman" pitchFamily="-111" charset="0"/>
              <a:cs typeface="Arial"/>
            </a:endParaRPr>
          </a:p>
          <a:p>
            <a:pPr algn="r">
              <a:spcBef>
                <a:spcPct val="50000"/>
              </a:spcBef>
              <a:defRPr/>
            </a:pPr>
            <a:r>
              <a:rPr lang="en-US" sz="3200" b="1" dirty="0" err="1">
                <a:solidFill>
                  <a:srgbClr val="FFFFFF"/>
                </a:solidFill>
                <a:latin typeface="Arial"/>
                <a:ea typeface="Times New Roman" pitchFamily="-111" charset="0"/>
                <a:cs typeface="Arial"/>
              </a:rPr>
              <a:t>Bilangan</a:t>
            </a:r>
            <a:r>
              <a:rPr lang="en-US" sz="3200" b="1" dirty="0">
                <a:solidFill>
                  <a:srgbClr val="FFFFFF"/>
                </a:solidFill>
                <a:latin typeface="Arial"/>
                <a:ea typeface="Times New Roman" pitchFamily="-111" charset="0"/>
                <a:cs typeface="Arial"/>
              </a:rPr>
              <a:t> 22-24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443395"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381000" y="55563"/>
            <a:ext cx="8153400" cy="53546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spcBef>
                <a:spcPct val="50000"/>
              </a:spcBef>
              <a:defRPr/>
            </a:pPr>
            <a:r>
              <a:rPr lang="en-US" sz="3600" i="1" baseline="30000" dirty="0" smtClean="0">
                <a:solidFill>
                  <a:srgbClr val="FFFFFF"/>
                </a:solidFill>
                <a:latin typeface="Arial"/>
                <a:cs typeface="Arial"/>
              </a:rPr>
              <a:t> </a:t>
            </a:r>
            <a:r>
              <a:rPr lang="en-US" sz="3600" i="1" dirty="0" err="1" smtClean="0">
                <a:solidFill>
                  <a:srgbClr val="FFFFFF"/>
                </a:solidFill>
                <a:latin typeface="Arial"/>
                <a:cs typeface="Arial"/>
              </a:rPr>
              <a:t>Namun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aku</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mempunyai</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beberapa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keberatan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terhadap</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engkau</a:t>
            </a:r>
            <a:r>
              <a:rPr lang="en-US" sz="3600" i="1" dirty="0" smtClean="0">
                <a:solidFill>
                  <a:srgbClr val="FFFFFF"/>
                </a:solidFill>
                <a:latin typeface="Arial"/>
                <a:cs typeface="Arial"/>
              </a:rPr>
              <a:t>:</a:t>
            </a:r>
          </a:p>
          <a:p>
            <a:pPr>
              <a:spcBef>
                <a:spcPct val="50000"/>
              </a:spcBef>
              <a:defRPr/>
            </a:pPr>
            <a:r>
              <a:rPr lang="en-US" sz="3600" i="1" dirty="0" err="1" smtClean="0">
                <a:solidFill>
                  <a:srgbClr val="FFFFFF"/>
                </a:solidFill>
                <a:latin typeface="Arial"/>
                <a:cs typeface="Arial"/>
              </a:rPr>
              <a:t>Ada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beberapa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diantaramu</a:t>
            </a:r>
            <a:r>
              <a:rPr lang="en-US" sz="3600" i="1" dirty="0" smtClean="0">
                <a:solidFill>
                  <a:srgbClr val="FFFFFF"/>
                </a:solidFill>
                <a:latin typeface="Arial"/>
                <a:cs typeface="Arial"/>
              </a:rPr>
              <a:t> yang </a:t>
            </a:r>
            <a:r>
              <a:rPr lang="en-US" sz="3600" i="1" dirty="0" err="1" smtClean="0">
                <a:solidFill>
                  <a:srgbClr val="FFFFFF"/>
                </a:solidFill>
                <a:latin typeface="Arial"/>
                <a:cs typeface="Arial"/>
              </a:rPr>
              <a:t>mengikuti</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ajaran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Bileam</a:t>
            </a:r>
            <a:r>
              <a:rPr lang="en-US" sz="3600" i="1" dirty="0" smtClean="0">
                <a:solidFill>
                  <a:srgbClr val="FFFFFF"/>
                </a:solidFill>
                <a:latin typeface="Arial"/>
                <a:cs typeface="Arial"/>
              </a:rPr>
              <a:t>, yang </a:t>
            </a:r>
            <a:r>
              <a:rPr lang="en-US" sz="3600" i="1" dirty="0" err="1" smtClean="0">
                <a:solidFill>
                  <a:srgbClr val="FFFFFF"/>
                </a:solidFill>
                <a:latin typeface="Arial"/>
                <a:cs typeface="Arial"/>
              </a:rPr>
              <a:t>menasehati</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Balak</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untuk</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menyeesatkan</a:t>
            </a:r>
            <a:r>
              <a:rPr lang="en-US" sz="3600" i="1" dirty="0" smtClean="0">
                <a:solidFill>
                  <a:srgbClr val="FFFFFF"/>
                </a:solidFill>
                <a:latin typeface="Arial"/>
                <a:cs typeface="Arial"/>
              </a:rPr>
              <a:t> Israel </a:t>
            </a:r>
            <a:r>
              <a:rPr lang="en-US" sz="3600" i="1" dirty="0" err="1" smtClean="0">
                <a:solidFill>
                  <a:srgbClr val="FFFFFF"/>
                </a:solidFill>
                <a:latin typeface="Arial"/>
                <a:cs typeface="Arial"/>
              </a:rPr>
              <a:t>dengan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persembahan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berhala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dan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berzinah</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Adapun</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ada</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diantaramu</a:t>
            </a:r>
            <a:r>
              <a:rPr lang="en-US" sz="3600" i="1" dirty="0" smtClean="0">
                <a:solidFill>
                  <a:srgbClr val="FFFFFF"/>
                </a:solidFill>
                <a:latin typeface="Arial"/>
                <a:cs typeface="Arial"/>
              </a:rPr>
              <a:t> yang </a:t>
            </a:r>
            <a:r>
              <a:rPr lang="en-US" sz="3600" i="1" dirty="0" err="1" smtClean="0">
                <a:solidFill>
                  <a:srgbClr val="FFFFFF"/>
                </a:solidFill>
                <a:latin typeface="Arial"/>
                <a:cs typeface="Arial"/>
              </a:rPr>
              <a:t>menjadi</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pengikut</a:t>
            </a:r>
            <a:r>
              <a:rPr lang="en-US" sz="3600" i="1" dirty="0" smtClean="0">
                <a:solidFill>
                  <a:srgbClr val="FFFFFF"/>
                </a:solidFill>
                <a:latin typeface="Arial"/>
                <a:cs typeface="Arial"/>
              </a:rPr>
              <a:t> </a:t>
            </a:r>
            <a:r>
              <a:rPr lang="en-US" sz="3600" i="1" dirty="0" err="1" smtClean="0">
                <a:solidFill>
                  <a:srgbClr val="FFFFFF"/>
                </a:solidFill>
                <a:latin typeface="Arial"/>
                <a:cs typeface="Arial"/>
              </a:rPr>
              <a:t>Nikolaus</a:t>
            </a:r>
            <a:endParaRPr lang="en-US" sz="3600" i="1" dirty="0" smtClean="0">
              <a:solidFill>
                <a:srgbClr val="FFFFFF"/>
              </a:solidFill>
              <a:latin typeface="Arial"/>
              <a:cs typeface="Arial"/>
            </a:endParaRPr>
          </a:p>
        </p:txBody>
      </p:sp>
      <p:sp>
        <p:nvSpPr>
          <p:cNvPr id="124934" name="Rectangle 6"/>
          <p:cNvSpPr>
            <a:spLocks noGrp="1" noChangeArrowheads="1"/>
          </p:cNvSpPr>
          <p:nvPr>
            <p:ph type="title" idx="4294967295"/>
          </p:nvPr>
        </p:nvSpPr>
        <p:spPr>
          <a:xfrm>
            <a:off x="1295400" y="6248400"/>
            <a:ext cx="7772400" cy="579438"/>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sz="3200" b="1" dirty="0" err="1" smtClean="0">
                <a:solidFill>
                  <a:schemeClr val="bg1"/>
                </a:solidFill>
                <a:latin typeface="Arial"/>
                <a:ea typeface="+mj-ea"/>
                <a:cs typeface="Arial"/>
              </a:rPr>
              <a:t>Wahyu</a:t>
            </a:r>
            <a:r>
              <a:rPr lang="en-US" sz="3200" b="1" dirty="0" smtClean="0">
                <a:solidFill>
                  <a:schemeClr val="bg1"/>
                </a:solidFill>
                <a:latin typeface="Arial"/>
                <a:ea typeface="+mj-ea"/>
                <a:cs typeface="Arial"/>
              </a:rPr>
              <a:t> </a:t>
            </a:r>
            <a:r>
              <a:rPr lang="en-US" sz="3200" b="1" dirty="0">
                <a:solidFill>
                  <a:schemeClr val="bg1"/>
                </a:solidFill>
                <a:latin typeface="Arial"/>
                <a:ea typeface="+mj-ea"/>
                <a:cs typeface="Arial"/>
              </a:rPr>
              <a:t>2:14-15</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44441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152400"/>
            <a:ext cx="8566150" cy="6556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50000"/>
              </a:spcBef>
              <a:defRPr/>
            </a:pPr>
            <a:r>
              <a:rPr lang="en-US" sz="4000" b="1" i="1" smtClean="0">
                <a:solidFill>
                  <a:srgbClr val="FFFFFF"/>
                </a:solidFill>
                <a:latin typeface="Arial" pitchFamily="34" charset="0"/>
                <a:ea typeface="Times New Roman" pitchFamily="18" charset="0"/>
              </a:rPr>
              <a:t>Mereka telah meninggalkan jalan yang benar, dan mengikuti jalan yang ditempuh Bileam, anak Beor, yang mencintai upah kefasikan.</a:t>
            </a:r>
          </a:p>
          <a:p>
            <a:pPr eaLnBrk="1" hangingPunct="1">
              <a:spcBef>
                <a:spcPct val="50000"/>
              </a:spcBef>
              <a:defRPr/>
            </a:pPr>
            <a:r>
              <a:rPr lang="en-US" sz="4000" b="1" i="1" smtClean="0">
                <a:solidFill>
                  <a:srgbClr val="FFFFFF"/>
                </a:solidFill>
                <a:latin typeface="Arial" pitchFamily="34" charset="0"/>
                <a:ea typeface="Times New Roman" pitchFamily="18" charset="0"/>
              </a:rPr>
              <a:t>Namun ia ditegur dengan keras dari kesalahannya oleh keledai – binatang yang bisu – yang berbicara dengan suara manusia untuk mencegah kebebalan nabi itu.</a:t>
            </a:r>
          </a:p>
        </p:txBody>
      </p:sp>
      <p:sp>
        <p:nvSpPr>
          <p:cNvPr id="125958" name="Rectangle 6"/>
          <p:cNvSpPr>
            <a:spLocks noGrp="1" noChangeArrowheads="1"/>
          </p:cNvSpPr>
          <p:nvPr>
            <p:ph type="title" idx="4294967295"/>
          </p:nvPr>
        </p:nvSpPr>
        <p:spPr>
          <a:xfrm>
            <a:off x="1371600" y="6172200"/>
            <a:ext cx="7772400" cy="579438"/>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sz="3200" b="1" dirty="0">
                <a:solidFill>
                  <a:schemeClr val="bg1"/>
                </a:solidFill>
                <a:latin typeface="Arial"/>
                <a:ea typeface="+mj-ea"/>
                <a:cs typeface="Arial"/>
              </a:rPr>
              <a:t> 2 </a:t>
            </a:r>
            <a:r>
              <a:rPr lang="en-US" sz="3200" b="1" dirty="0" err="1" smtClean="0">
                <a:solidFill>
                  <a:schemeClr val="bg1"/>
                </a:solidFill>
                <a:latin typeface="Arial"/>
                <a:ea typeface="+mj-ea"/>
                <a:cs typeface="Arial"/>
              </a:rPr>
              <a:t>Petrus</a:t>
            </a:r>
            <a:r>
              <a:rPr lang="en-US" sz="3200" b="1" dirty="0" smtClean="0">
                <a:solidFill>
                  <a:schemeClr val="bg1"/>
                </a:solidFill>
                <a:latin typeface="Arial"/>
                <a:ea typeface="+mj-ea"/>
                <a:cs typeface="Arial"/>
              </a:rPr>
              <a:t> 2:15-16</a:t>
            </a:r>
            <a:endParaRPr lang="en-US" sz="3200" b="1" dirty="0">
              <a:solidFill>
                <a:schemeClr val="bg1"/>
              </a:solidFill>
              <a:latin typeface="Arial"/>
              <a:ea typeface="+mj-ea"/>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445443"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47085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spcBef>
                <a:spcPct val="50000"/>
              </a:spcBef>
              <a:defRPr/>
            </a:pPr>
            <a:r>
              <a:rPr lang="en-US" sz="4000" i="1" dirty="0" err="1" smtClean="0">
                <a:solidFill>
                  <a:srgbClr val="FFFFFF"/>
                </a:solidFill>
                <a:latin typeface="Arial"/>
                <a:cs typeface="Arial"/>
              </a:rPr>
              <a:t>Celakalah</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mereka</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Mereka</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mengikuti</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jalan</a:t>
            </a:r>
            <a:r>
              <a:rPr lang="en-US" sz="4000" i="1" dirty="0" smtClean="0">
                <a:solidFill>
                  <a:srgbClr val="FFFFFF"/>
                </a:solidFill>
                <a:latin typeface="Arial"/>
                <a:cs typeface="Arial"/>
              </a:rPr>
              <a:t> yang </a:t>
            </a:r>
            <a:r>
              <a:rPr lang="en-US" sz="4000" i="1" dirty="0" err="1" smtClean="0">
                <a:solidFill>
                  <a:srgbClr val="FFFFFF"/>
                </a:solidFill>
                <a:latin typeface="Arial"/>
                <a:cs typeface="Arial"/>
              </a:rPr>
              <a:t>ditempuh</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Kain</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mementingkan</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kekayaan</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seperti</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kesalahan</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Bileam</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mereka</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binasa</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karena</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kedurhakaan</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seperti</a:t>
            </a:r>
            <a:r>
              <a:rPr lang="en-US" sz="4000" i="1" dirty="0" smtClean="0">
                <a:solidFill>
                  <a:srgbClr val="FFFFFF"/>
                </a:solidFill>
                <a:latin typeface="Arial"/>
                <a:cs typeface="Arial"/>
              </a:rPr>
              <a:t> </a:t>
            </a:r>
            <a:r>
              <a:rPr lang="en-US" sz="4000" i="1" dirty="0" err="1" smtClean="0">
                <a:solidFill>
                  <a:srgbClr val="FFFFFF"/>
                </a:solidFill>
                <a:latin typeface="Arial"/>
                <a:cs typeface="Arial"/>
              </a:rPr>
              <a:t>Korah</a:t>
            </a:r>
            <a:r>
              <a:rPr lang="en-US" sz="4000" i="1" dirty="0" smtClean="0">
                <a:solidFill>
                  <a:srgbClr val="FFFFFF"/>
                </a:solidFill>
                <a:latin typeface="Arial"/>
                <a:cs typeface="Arial"/>
              </a:rPr>
              <a:t>. </a:t>
            </a:r>
          </a:p>
          <a:p>
            <a:pPr>
              <a:spcBef>
                <a:spcPct val="50000"/>
              </a:spcBef>
              <a:defRPr/>
            </a:pPr>
            <a:endParaRPr lang="en-US" sz="4000" i="1" dirty="0" smtClean="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79437"/>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en-US" sz="3200" b="1" dirty="0" err="1" smtClean="0">
                <a:solidFill>
                  <a:schemeClr val="bg1"/>
                </a:solidFill>
                <a:latin typeface="Arial"/>
                <a:ea typeface="+mj-ea"/>
                <a:cs typeface="Arial"/>
              </a:rPr>
              <a:t>Yudas</a:t>
            </a:r>
            <a:r>
              <a:rPr lang="en-US" sz="3200" b="1" dirty="0" smtClean="0">
                <a:solidFill>
                  <a:schemeClr val="bg1"/>
                </a:solidFill>
                <a:latin typeface="Arial"/>
                <a:ea typeface="+mj-ea"/>
                <a:cs typeface="Arial"/>
              </a:rPr>
              <a:t> 1:11</a:t>
            </a:r>
            <a:endParaRPr lang="en-US" sz="3200" b="1" dirty="0">
              <a:solidFill>
                <a:schemeClr val="bg1"/>
              </a:solidFill>
              <a:latin typeface="Arial"/>
              <a:ea typeface="+mj-ea"/>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3276600" y="457200"/>
            <a:ext cx="5867400" cy="1143000"/>
          </a:xfrm>
        </p:spPr>
        <p:txBody>
          <a:bodyPr/>
          <a:lstStyle/>
          <a:p>
            <a:pPr eaLnBrk="1" hangingPunct="1"/>
            <a:r>
              <a:rPr kumimoji="1" lang="en-US" smtClean="0">
                <a:solidFill>
                  <a:srgbClr val="FFFFFF"/>
                </a:solidFill>
                <a:latin typeface="Arial" pitchFamily="34" charset="0"/>
                <a:cs typeface="Arial" pitchFamily="34" charset="0"/>
              </a:rPr>
              <a:t>Peristiwa menyeberangi Sungai Yordan</a:t>
            </a:r>
          </a:p>
        </p:txBody>
      </p:sp>
      <p:sp>
        <p:nvSpPr>
          <p:cNvPr id="446467" name="Picture 4"/>
          <p:cNvSpPr>
            <a:spLocks noChangeAspect="1" noChangeArrowheads="1"/>
          </p:cNvSpPr>
          <p:nvPr/>
        </p:nvSpPr>
        <p:spPr bwMode="auto">
          <a:xfrm>
            <a:off x="-76200" y="0"/>
            <a:ext cx="30797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6468"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140</a:t>
            </a:r>
          </a:p>
        </p:txBody>
      </p:sp>
      <p:sp>
        <p:nvSpPr>
          <p:cNvPr id="446469"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kumimoji="1" lang="en-US" sz="3200" b="1" dirty="0" err="1">
                <a:solidFill>
                  <a:srgbClr val="FFFFFF"/>
                </a:solidFill>
                <a:latin typeface="Arial" pitchFamily="34" charset="0"/>
                <a:cs typeface="Arial" pitchFamily="34" charset="0"/>
              </a:rPr>
              <a:t>Kemenangan</a:t>
            </a:r>
            <a:r>
              <a:rPr kumimoji="1" lang="en-US" sz="3200" b="1" dirty="0">
                <a:solidFill>
                  <a:srgbClr val="FFFFFF"/>
                </a:solidFill>
                <a:latin typeface="Arial" pitchFamily="34" charset="0"/>
                <a:cs typeface="Arial" pitchFamily="34" charset="0"/>
              </a:rPr>
              <a:t> </a:t>
            </a:r>
            <a:r>
              <a:rPr kumimoji="1" lang="en-US" sz="3200" b="1" dirty="0" err="1">
                <a:solidFill>
                  <a:srgbClr val="FFFFFF"/>
                </a:solidFill>
                <a:latin typeface="Arial" pitchFamily="34" charset="0"/>
                <a:cs typeface="Arial" pitchFamily="34" charset="0"/>
              </a:rPr>
              <a:t>atas</a:t>
            </a:r>
            <a:r>
              <a:rPr kumimoji="1" lang="en-US" sz="3200" b="1" dirty="0">
                <a:solidFill>
                  <a:srgbClr val="FFFFFF"/>
                </a:solidFill>
                <a:latin typeface="Arial" pitchFamily="34" charset="0"/>
                <a:cs typeface="Arial" pitchFamily="34" charset="0"/>
              </a:rPr>
              <a:t> </a:t>
            </a:r>
            <a:r>
              <a:rPr kumimoji="1" lang="en-US" sz="3200" b="1" dirty="0" err="1">
                <a:solidFill>
                  <a:srgbClr val="FFFFFF"/>
                </a:solidFill>
                <a:latin typeface="Arial" pitchFamily="34" charset="0"/>
                <a:cs typeface="Arial" pitchFamily="34" charset="0"/>
              </a:rPr>
              <a:t>Sihon</a:t>
            </a:r>
            <a:r>
              <a:rPr kumimoji="1" lang="en-US" sz="3200" b="1" dirty="0">
                <a:solidFill>
                  <a:srgbClr val="FFFFFF"/>
                </a:solidFill>
                <a:latin typeface="Arial" pitchFamily="34" charset="0"/>
                <a:cs typeface="Arial" pitchFamily="34" charset="0"/>
              </a:rPr>
              <a:t> </a:t>
            </a:r>
            <a:r>
              <a:rPr kumimoji="1" lang="en-US" sz="3200" b="1" dirty="0" err="1">
                <a:solidFill>
                  <a:srgbClr val="FFFFFF"/>
                </a:solidFill>
                <a:latin typeface="Arial" pitchFamily="34" charset="0"/>
                <a:cs typeface="Arial" pitchFamily="34" charset="0"/>
              </a:rPr>
              <a:t>dan</a:t>
            </a:r>
            <a:r>
              <a:rPr kumimoji="1" lang="en-US" sz="3200" b="1" dirty="0">
                <a:solidFill>
                  <a:srgbClr val="FFFFFF"/>
                </a:solidFill>
                <a:latin typeface="Arial" pitchFamily="34" charset="0"/>
                <a:cs typeface="Arial" pitchFamily="34" charset="0"/>
              </a:rPr>
              <a:t> </a:t>
            </a:r>
            <a:r>
              <a:rPr kumimoji="1" lang="en-US" sz="3200" b="1" dirty="0" err="1">
                <a:solidFill>
                  <a:srgbClr val="FFFFFF"/>
                </a:solidFill>
                <a:latin typeface="Arial" pitchFamily="34" charset="0"/>
                <a:cs typeface="Arial" pitchFamily="34" charset="0"/>
              </a:rPr>
              <a:t>Og</a:t>
            </a:r>
            <a:r>
              <a:rPr kumimoji="1" lang="en-US" sz="3200" b="1" dirty="0">
                <a:solidFill>
                  <a:srgbClr val="FFFFFF"/>
                </a:solidFill>
                <a:latin typeface="Arial" pitchFamily="34" charset="0"/>
                <a:cs typeface="Arial" pitchFamily="34" charset="0"/>
              </a:rPr>
              <a:t> (</a:t>
            </a:r>
            <a:r>
              <a:rPr kumimoji="1" lang="en-US" sz="3200" b="1" dirty="0" err="1">
                <a:solidFill>
                  <a:srgbClr val="FFFFFF"/>
                </a:solidFill>
                <a:latin typeface="Arial" pitchFamily="34" charset="0"/>
                <a:cs typeface="Arial" pitchFamily="34" charset="0"/>
              </a:rPr>
              <a:t>Bilangan</a:t>
            </a:r>
            <a:r>
              <a:rPr kumimoji="1" lang="en-US" sz="3200" b="1" dirty="0">
                <a:solidFill>
                  <a:srgbClr val="FFFFFF"/>
                </a:solidFill>
                <a:latin typeface="Arial" pitchFamily="34" charset="0"/>
                <a:cs typeface="Arial" pitchFamily="34" charset="0"/>
              </a:rPr>
              <a:t>. 21)</a:t>
            </a:r>
          </a:p>
          <a:p>
            <a:pPr marL="342900" indent="-342900">
              <a:lnSpc>
                <a:spcPct val="90000"/>
              </a:lnSpc>
              <a:spcBef>
                <a:spcPct val="20000"/>
              </a:spcBef>
              <a:buFontTx/>
              <a:buChar char="•"/>
            </a:pPr>
            <a:r>
              <a:rPr kumimoji="1" lang="en-US" sz="3200" b="1" dirty="0" err="1">
                <a:solidFill>
                  <a:srgbClr val="FFFFFF"/>
                </a:solidFill>
                <a:latin typeface="Arial" pitchFamily="34" charset="0"/>
                <a:cs typeface="Arial" pitchFamily="34" charset="0"/>
              </a:rPr>
              <a:t>Balak</a:t>
            </a:r>
            <a:r>
              <a:rPr kumimoji="1" lang="en-US" sz="3200" b="1" dirty="0">
                <a:solidFill>
                  <a:srgbClr val="FFFFFF"/>
                </a:solidFill>
                <a:latin typeface="Arial" pitchFamily="34" charset="0"/>
                <a:cs typeface="Arial" pitchFamily="34" charset="0"/>
              </a:rPr>
              <a:t> </a:t>
            </a:r>
            <a:r>
              <a:rPr kumimoji="1" lang="en-US" sz="3200" b="1" dirty="0" err="1">
                <a:solidFill>
                  <a:srgbClr val="FFFFFF"/>
                </a:solidFill>
                <a:latin typeface="Arial" pitchFamily="34" charset="0"/>
                <a:cs typeface="Arial" pitchFamily="34" charset="0"/>
              </a:rPr>
              <a:t>gagal</a:t>
            </a:r>
            <a:r>
              <a:rPr kumimoji="1" lang="en-US" sz="3200" b="1" dirty="0">
                <a:solidFill>
                  <a:srgbClr val="FFFFFF"/>
                </a:solidFill>
                <a:latin typeface="Arial" pitchFamily="34" charset="0"/>
                <a:cs typeface="Arial" pitchFamily="34" charset="0"/>
              </a:rPr>
              <a:t> </a:t>
            </a:r>
            <a:r>
              <a:rPr kumimoji="1" lang="en-US" sz="3200" b="1" dirty="0" err="1">
                <a:solidFill>
                  <a:srgbClr val="FFFFFF"/>
                </a:solidFill>
                <a:latin typeface="Arial" pitchFamily="34" charset="0"/>
                <a:cs typeface="Arial" pitchFamily="34" charset="0"/>
              </a:rPr>
              <a:t>mengutuk</a:t>
            </a:r>
            <a:r>
              <a:rPr kumimoji="1" lang="en-US" sz="3200" b="1" dirty="0">
                <a:solidFill>
                  <a:srgbClr val="FFFFFF"/>
                </a:solidFill>
                <a:latin typeface="Arial" pitchFamily="34" charset="0"/>
                <a:cs typeface="Arial" pitchFamily="34" charset="0"/>
              </a:rPr>
              <a:t> Israel–</a:t>
            </a:r>
            <a:r>
              <a:rPr kumimoji="1" lang="en-US" sz="3200" b="1" dirty="0" err="1">
                <a:solidFill>
                  <a:srgbClr val="FFFFFF"/>
                </a:solidFill>
                <a:latin typeface="Arial" pitchFamily="34" charset="0"/>
                <a:cs typeface="Arial" pitchFamily="34" charset="0"/>
              </a:rPr>
              <a:t>berkat</a:t>
            </a:r>
            <a:r>
              <a:rPr kumimoji="1" lang="en-US" sz="3200" b="1" dirty="0">
                <a:solidFill>
                  <a:srgbClr val="FFFFFF"/>
                </a:solidFill>
                <a:latin typeface="Arial" pitchFamily="34" charset="0"/>
                <a:cs typeface="Arial" pitchFamily="34" charset="0"/>
              </a:rPr>
              <a:t> </a:t>
            </a:r>
            <a:r>
              <a:rPr kumimoji="1" lang="en-US" sz="3200" b="1" dirty="0" err="1">
                <a:solidFill>
                  <a:srgbClr val="FFFFFF"/>
                </a:solidFill>
                <a:latin typeface="Arial" pitchFamily="34" charset="0"/>
                <a:cs typeface="Arial" pitchFamily="34" charset="0"/>
              </a:rPr>
              <a:t>oleh</a:t>
            </a:r>
            <a:r>
              <a:rPr kumimoji="1" lang="en-US" sz="3200" b="1" dirty="0">
                <a:solidFill>
                  <a:srgbClr val="FFFFFF"/>
                </a:solidFill>
                <a:latin typeface="Arial" pitchFamily="34" charset="0"/>
                <a:cs typeface="Arial" pitchFamily="34" charset="0"/>
              </a:rPr>
              <a:t> </a:t>
            </a:r>
            <a:r>
              <a:rPr kumimoji="1" lang="en-US" sz="3200" b="1" dirty="0" err="1">
                <a:solidFill>
                  <a:srgbClr val="FFFFFF"/>
                </a:solidFill>
                <a:latin typeface="Arial" pitchFamily="34" charset="0"/>
                <a:cs typeface="Arial" pitchFamily="34" charset="0"/>
              </a:rPr>
              <a:t>Bileam</a:t>
            </a:r>
            <a:r>
              <a:rPr kumimoji="1" lang="en-US" sz="3200" b="1" dirty="0">
                <a:solidFill>
                  <a:srgbClr val="FFFFFF"/>
                </a:solidFill>
                <a:latin typeface="Arial" pitchFamily="34" charset="0"/>
                <a:cs typeface="Arial" pitchFamily="34" charset="0"/>
              </a:rPr>
              <a:t> (</a:t>
            </a:r>
            <a:r>
              <a:rPr kumimoji="1" lang="en-US" sz="3200" b="1" dirty="0" err="1">
                <a:solidFill>
                  <a:srgbClr val="FFFFFF"/>
                </a:solidFill>
                <a:latin typeface="Arial" pitchFamily="34" charset="0"/>
                <a:cs typeface="Arial" pitchFamily="34" charset="0"/>
              </a:rPr>
              <a:t>Bilangan</a:t>
            </a:r>
            <a:r>
              <a:rPr kumimoji="1" lang="en-US" sz="3200" b="1" dirty="0">
                <a:solidFill>
                  <a:srgbClr val="FFFFFF"/>
                </a:solidFill>
                <a:latin typeface="Arial" pitchFamily="34" charset="0"/>
                <a:cs typeface="Arial" pitchFamily="34" charset="0"/>
              </a:rPr>
              <a:t> 22-24)</a:t>
            </a:r>
          </a:p>
          <a:p>
            <a:pPr marL="342900" indent="-342900">
              <a:lnSpc>
                <a:spcPct val="90000"/>
              </a:lnSpc>
              <a:spcBef>
                <a:spcPct val="20000"/>
              </a:spcBef>
              <a:buFontTx/>
              <a:buChar char="•"/>
            </a:pPr>
            <a:r>
              <a:rPr kumimoji="1" lang="en-US" sz="3200" b="1" dirty="0" err="1">
                <a:solidFill>
                  <a:srgbClr val="FFFF00"/>
                </a:solidFill>
                <a:latin typeface="Arial" pitchFamily="34" charset="0"/>
                <a:cs typeface="Arial" pitchFamily="34" charset="0"/>
              </a:rPr>
              <a:t>Balak</a:t>
            </a:r>
            <a:r>
              <a:rPr kumimoji="1" lang="en-US" sz="3200" b="1" dirty="0">
                <a:solidFill>
                  <a:srgbClr val="FFFF00"/>
                </a:solidFill>
                <a:latin typeface="Arial" pitchFamily="34" charset="0"/>
                <a:cs typeface="Arial" pitchFamily="34" charset="0"/>
              </a:rPr>
              <a:t> </a:t>
            </a:r>
            <a:r>
              <a:rPr kumimoji="1" lang="en-US" sz="3200" b="1" dirty="0" err="1">
                <a:solidFill>
                  <a:srgbClr val="FFFF00"/>
                </a:solidFill>
                <a:latin typeface="Arial" pitchFamily="34" charset="0"/>
                <a:cs typeface="Arial" pitchFamily="34" charset="0"/>
              </a:rPr>
              <a:t>berhasil</a:t>
            </a:r>
            <a:r>
              <a:rPr kumimoji="1" lang="en-US" sz="3200" b="1" dirty="0">
                <a:solidFill>
                  <a:srgbClr val="FFFF00"/>
                </a:solidFill>
                <a:latin typeface="Arial" pitchFamily="34" charset="0"/>
                <a:cs typeface="Arial" pitchFamily="34" charset="0"/>
              </a:rPr>
              <a:t> </a:t>
            </a:r>
            <a:r>
              <a:rPr kumimoji="1" lang="en-US" sz="3200" b="1" dirty="0" err="1">
                <a:solidFill>
                  <a:srgbClr val="FFFF00"/>
                </a:solidFill>
                <a:latin typeface="Arial" pitchFamily="34" charset="0"/>
                <a:cs typeface="Arial" pitchFamily="34" charset="0"/>
              </a:rPr>
              <a:t>menyesatkan</a:t>
            </a:r>
            <a:r>
              <a:rPr kumimoji="1" lang="en-US" sz="3200" b="1" dirty="0">
                <a:solidFill>
                  <a:srgbClr val="FFFF00"/>
                </a:solidFill>
                <a:latin typeface="Arial" pitchFamily="34" charset="0"/>
                <a:cs typeface="Arial" pitchFamily="34" charset="0"/>
              </a:rPr>
              <a:t> Israel </a:t>
            </a:r>
            <a:r>
              <a:rPr kumimoji="1" lang="en-US" sz="3200" b="1" dirty="0" err="1">
                <a:solidFill>
                  <a:srgbClr val="FFFF00"/>
                </a:solidFill>
                <a:latin typeface="Arial" pitchFamily="34" charset="0"/>
                <a:cs typeface="Arial" pitchFamily="34" charset="0"/>
              </a:rPr>
              <a:t>dengan</a:t>
            </a:r>
            <a:r>
              <a:rPr kumimoji="1" lang="en-US" sz="3200" b="1" dirty="0">
                <a:solidFill>
                  <a:srgbClr val="FFFF00"/>
                </a:solidFill>
                <a:latin typeface="Arial" pitchFamily="34" charset="0"/>
                <a:cs typeface="Arial" pitchFamily="34" charset="0"/>
              </a:rPr>
              <a:t> </a:t>
            </a:r>
            <a:r>
              <a:rPr kumimoji="1" lang="en-US" sz="3200" b="1" dirty="0" err="1">
                <a:solidFill>
                  <a:srgbClr val="FFFF00"/>
                </a:solidFill>
                <a:latin typeface="Arial" pitchFamily="34" charset="0"/>
                <a:cs typeface="Arial" pitchFamily="34" charset="0"/>
              </a:rPr>
              <a:t>ketidakmoralan</a:t>
            </a:r>
            <a:r>
              <a:rPr kumimoji="1" lang="en-US" sz="3200" b="1" dirty="0">
                <a:solidFill>
                  <a:srgbClr val="FFFF00"/>
                </a:solidFill>
                <a:latin typeface="Arial" pitchFamily="34" charset="0"/>
                <a:cs typeface="Arial" pitchFamily="34" charset="0"/>
              </a:rPr>
              <a:t> di Beth </a:t>
            </a:r>
            <a:r>
              <a:rPr kumimoji="1" lang="en-US" sz="3200" b="1" dirty="0" err="1">
                <a:solidFill>
                  <a:srgbClr val="FFFF00"/>
                </a:solidFill>
                <a:latin typeface="Arial" pitchFamily="34" charset="0"/>
                <a:cs typeface="Arial" pitchFamily="34" charset="0"/>
              </a:rPr>
              <a:t>Peor</a:t>
            </a:r>
            <a:r>
              <a:rPr kumimoji="1" lang="en-US" sz="3200" b="1" dirty="0">
                <a:solidFill>
                  <a:srgbClr val="FFFF00"/>
                </a:solidFill>
                <a:latin typeface="Arial" pitchFamily="34" charset="0"/>
                <a:cs typeface="Arial" pitchFamily="34" charset="0"/>
              </a:rPr>
              <a:t> (</a:t>
            </a:r>
            <a:r>
              <a:rPr kumimoji="1" lang="en-US" sz="3200" b="1" dirty="0" err="1">
                <a:solidFill>
                  <a:srgbClr val="FFFF00"/>
                </a:solidFill>
                <a:latin typeface="Arial" pitchFamily="34" charset="0"/>
                <a:cs typeface="Arial" pitchFamily="34" charset="0"/>
              </a:rPr>
              <a:t>Bilangan</a:t>
            </a:r>
            <a:r>
              <a:rPr kumimoji="1" lang="en-US" sz="3200" b="1" dirty="0">
                <a:solidFill>
                  <a:srgbClr val="FFFF00"/>
                </a:solidFill>
                <a:latin typeface="Arial" pitchFamily="34" charset="0"/>
                <a:cs typeface="Arial" pitchFamily="34" charset="0"/>
              </a:rPr>
              <a:t> 25)</a:t>
            </a:r>
          </a:p>
        </p:txBody>
      </p:sp>
      <p:pic>
        <p:nvPicPr>
          <p:cNvPr id="44647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0797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ctrTitle"/>
          </p:nvPr>
        </p:nvSpPr>
        <p:spPr>
          <a:xfrm>
            <a:off x="304800" y="762000"/>
            <a:ext cx="8839200" cy="1371600"/>
          </a:xfrm>
        </p:spPr>
        <p:txBody>
          <a:bodyPr/>
          <a:lstStyle/>
          <a:p>
            <a:r>
              <a:rPr lang="en-US" b="1" dirty="0" err="1">
                <a:latin typeface="Arial" pitchFamily="34" charset="0"/>
                <a:cs typeface="Arial" pitchFamily="34" charset="0"/>
              </a:rPr>
              <a:t>Sebagian</a:t>
            </a:r>
            <a:r>
              <a:rPr lang="en-US" b="1" dirty="0">
                <a:latin typeface="Arial" pitchFamily="34" charset="0"/>
                <a:cs typeface="Arial" pitchFamily="34" charset="0"/>
              </a:rPr>
              <a:t> </a:t>
            </a:r>
            <a:r>
              <a:rPr lang="en-US" b="1" dirty="0" err="1">
                <a:latin typeface="Arial" pitchFamily="34" charset="0"/>
                <a:cs typeface="Arial" pitchFamily="34" charset="0"/>
              </a:rPr>
              <a:t>anggota</a:t>
            </a:r>
            <a:r>
              <a:rPr lang="en-US" b="1" dirty="0">
                <a:latin typeface="Arial" pitchFamily="34" charset="0"/>
                <a:cs typeface="Arial" pitchFamily="34" charset="0"/>
              </a:rPr>
              <a:t> </a:t>
            </a:r>
            <a:r>
              <a:rPr lang="en-US" b="1" dirty="0" err="1">
                <a:latin typeface="Arial" pitchFamily="34" charset="0"/>
                <a:cs typeface="Arial" pitchFamily="34" charset="0"/>
              </a:rPr>
              <a:t>jemaat</a:t>
            </a:r>
            <a:r>
              <a:rPr lang="en-US" b="1" dirty="0">
                <a:latin typeface="Arial" pitchFamily="34" charset="0"/>
                <a:cs typeface="Arial" pitchFamily="34" charset="0"/>
              </a:rPr>
              <a:t> </a:t>
            </a:r>
            <a:r>
              <a:rPr lang="en-US" b="1" dirty="0" err="1">
                <a:latin typeface="Arial" pitchFamily="34" charset="0"/>
                <a:cs typeface="Arial" pitchFamily="34" charset="0"/>
              </a:rPr>
              <a:t>berpegang</a:t>
            </a:r>
            <a:r>
              <a:rPr lang="en-US" b="1" dirty="0">
                <a:latin typeface="Arial" pitchFamily="34" charset="0"/>
                <a:cs typeface="Arial" pitchFamily="34" charset="0"/>
              </a:rPr>
              <a:t> </a:t>
            </a:r>
            <a:r>
              <a:rPr lang="en-US" b="1" dirty="0" err="1">
                <a:latin typeface="Arial" pitchFamily="34" charset="0"/>
                <a:cs typeface="Arial" pitchFamily="34" charset="0"/>
              </a:rPr>
              <a:t>pada</a:t>
            </a:r>
            <a:r>
              <a:rPr lang="en-US" b="1" dirty="0">
                <a:latin typeface="Arial" pitchFamily="34" charset="0"/>
                <a:cs typeface="Arial" pitchFamily="34" charset="0"/>
              </a:rPr>
              <a:t> </a:t>
            </a:r>
            <a:r>
              <a:rPr lang="en-US" b="1" dirty="0" err="1">
                <a:latin typeface="Arial" pitchFamily="34" charset="0"/>
                <a:cs typeface="Arial" pitchFamily="34" charset="0"/>
              </a:rPr>
              <a:t>ajaran</a:t>
            </a:r>
            <a:r>
              <a:rPr lang="en-US" b="1" dirty="0">
                <a:latin typeface="Arial" pitchFamily="34" charset="0"/>
                <a:cs typeface="Arial" pitchFamily="34" charset="0"/>
              </a:rPr>
              <a:t> </a:t>
            </a:r>
            <a:r>
              <a:rPr lang="en-US" b="1" dirty="0" err="1" smtClean="0">
                <a:latin typeface="Arial" pitchFamily="34" charset="0"/>
                <a:cs typeface="Arial" pitchFamily="34" charset="0"/>
              </a:rPr>
              <a:t>Nikolaus</a:t>
            </a:r>
            <a:endParaRPr lang="en-US" b="1" dirty="0" smtClean="0">
              <a:latin typeface="Arial" pitchFamily="34" charset="0"/>
              <a:cs typeface="Arial" pitchFamily="34" charset="0"/>
            </a:endParaRPr>
          </a:p>
        </p:txBody>
      </p:sp>
      <p:sp>
        <p:nvSpPr>
          <p:cNvPr id="447491" name="Rectangle 3"/>
          <p:cNvSpPr>
            <a:spLocks noGrp="1" noChangeArrowheads="1"/>
          </p:cNvSpPr>
          <p:nvPr>
            <p:ph type="subTitle" idx="1"/>
          </p:nvPr>
        </p:nvSpPr>
        <p:spPr>
          <a:xfrm>
            <a:off x="838200" y="3886200"/>
            <a:ext cx="7696200" cy="1752600"/>
          </a:xfrm>
        </p:spPr>
        <p:txBody>
          <a:bodyPr/>
          <a:lstStyle/>
          <a:p>
            <a:r>
              <a:rPr lang="en-US" altLang="ja-JP" sz="2800" b="1" dirty="0" smtClean="0">
                <a:cs typeface="Arial" pitchFamily="34" charset="0"/>
              </a:rPr>
              <a:t>2:15 </a:t>
            </a:r>
            <a:r>
              <a:rPr lang="en-US" altLang="ja-JP" sz="2800" b="1" dirty="0">
                <a:cs typeface="Arial" pitchFamily="34" charset="0"/>
              </a:rPr>
              <a:t>"</a:t>
            </a:r>
            <a:r>
              <a:rPr lang="en-US" altLang="ja-JP" sz="2800" b="1" dirty="0" err="1">
                <a:cs typeface="Arial" pitchFamily="34" charset="0"/>
              </a:rPr>
              <a:t>Demikian</a:t>
            </a:r>
            <a:r>
              <a:rPr lang="en-US" altLang="ja-JP" sz="2800" b="1" dirty="0">
                <a:cs typeface="Arial" pitchFamily="34" charset="0"/>
              </a:rPr>
              <a:t> </a:t>
            </a:r>
            <a:r>
              <a:rPr lang="en-US" altLang="ja-JP" sz="2800" b="1" dirty="0" err="1">
                <a:cs typeface="Arial" pitchFamily="34" charset="0"/>
              </a:rPr>
              <a:t>juga</a:t>
            </a:r>
            <a:r>
              <a:rPr lang="en-US" altLang="ja-JP" sz="2800" b="1" dirty="0">
                <a:cs typeface="Arial" pitchFamily="34" charset="0"/>
              </a:rPr>
              <a:t> </a:t>
            </a:r>
            <a:r>
              <a:rPr lang="en-US" altLang="ja-JP" sz="2800" b="1" dirty="0" err="1">
                <a:cs typeface="Arial" pitchFamily="34" charset="0"/>
              </a:rPr>
              <a:t>ada</a:t>
            </a:r>
            <a:r>
              <a:rPr lang="en-US" altLang="ja-JP" sz="2800" b="1" dirty="0">
                <a:cs typeface="Arial" pitchFamily="34" charset="0"/>
              </a:rPr>
              <a:t> </a:t>
            </a:r>
            <a:r>
              <a:rPr lang="en-US" altLang="ja-JP" sz="2800" b="1" dirty="0" err="1">
                <a:cs typeface="Arial" pitchFamily="34" charset="0"/>
              </a:rPr>
              <a:t>padamu</a:t>
            </a:r>
            <a:r>
              <a:rPr lang="en-US" altLang="ja-JP" sz="2800" b="1" dirty="0">
                <a:cs typeface="Arial" pitchFamily="34" charset="0"/>
              </a:rPr>
              <a:t> orang-orang yang </a:t>
            </a:r>
            <a:r>
              <a:rPr lang="en-US" altLang="ja-JP" sz="2800" b="1" dirty="0" err="1">
                <a:cs typeface="Arial" pitchFamily="34" charset="0"/>
              </a:rPr>
              <a:t>berpegang</a:t>
            </a:r>
            <a:r>
              <a:rPr lang="en-US" altLang="ja-JP" sz="2800" b="1" dirty="0">
                <a:cs typeface="Arial" pitchFamily="34" charset="0"/>
              </a:rPr>
              <a:t> </a:t>
            </a:r>
            <a:r>
              <a:rPr lang="en-US" altLang="ja-JP" sz="2800" b="1" dirty="0" err="1">
                <a:cs typeface="Arial" pitchFamily="34" charset="0"/>
              </a:rPr>
              <a:t>kepada</a:t>
            </a:r>
            <a:r>
              <a:rPr lang="en-US" altLang="ja-JP" sz="2800" b="1" dirty="0">
                <a:cs typeface="Arial" pitchFamily="34" charset="0"/>
              </a:rPr>
              <a:t> </a:t>
            </a:r>
            <a:r>
              <a:rPr lang="en-US" altLang="ja-JP" sz="2800" b="1" dirty="0" err="1">
                <a:cs typeface="Arial" pitchFamily="34" charset="0"/>
              </a:rPr>
              <a:t>ajaran</a:t>
            </a:r>
            <a:r>
              <a:rPr lang="en-US" altLang="ja-JP" sz="2800" b="1" dirty="0">
                <a:cs typeface="Arial" pitchFamily="34" charset="0"/>
              </a:rPr>
              <a:t> </a:t>
            </a:r>
            <a:r>
              <a:rPr lang="en-US" altLang="ja-JP" sz="2800" b="1" dirty="0" err="1">
                <a:cs typeface="Arial" pitchFamily="34" charset="0"/>
              </a:rPr>
              <a:t>pengikut</a:t>
            </a:r>
            <a:r>
              <a:rPr lang="en-US" altLang="ja-JP" sz="2800" b="1" dirty="0">
                <a:cs typeface="Arial" pitchFamily="34" charset="0"/>
              </a:rPr>
              <a:t> </a:t>
            </a:r>
            <a:r>
              <a:rPr lang="en-US" altLang="ja-JP" sz="2800" b="1" dirty="0" err="1">
                <a:cs typeface="Arial" pitchFamily="34" charset="0"/>
              </a:rPr>
              <a:t>Nikolaus</a:t>
            </a:r>
            <a:r>
              <a:rPr lang="en-US" altLang="ja-JP" sz="2800" b="1" dirty="0">
                <a:cs typeface="Arial" pitchFamily="34" charset="0"/>
              </a:rPr>
              <a:t>.</a:t>
            </a:r>
            <a:endParaRPr lang="en-US" altLang="ja-JP" sz="2800" b="1" dirty="0" smtClean="0">
              <a:cs typeface="Arial" pitchFamily="34" charset="0"/>
            </a:endParaRPr>
          </a:p>
          <a:p>
            <a:pPr>
              <a:buFont typeface="Monotype Sorts" charset="2"/>
              <a:buNone/>
            </a:pPr>
            <a:endParaRPr lang="en-US" sz="2800" b="1" dirty="0" smtClean="0">
              <a:cs typeface="Arial" pitchFamily="34"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ctrTitle"/>
          </p:nvPr>
        </p:nvSpPr>
        <p:spPr>
          <a:xfrm>
            <a:off x="457200" y="1341438"/>
            <a:ext cx="8488363" cy="1143000"/>
          </a:xfrm>
        </p:spPr>
        <p:txBody>
          <a:bodyPr/>
          <a:lstStyle/>
          <a:p>
            <a:r>
              <a:rPr lang="en-US" b="1" dirty="0" err="1" smtClean="0">
                <a:latin typeface="Arial" pitchFamily="34" charset="0"/>
              </a:rPr>
              <a:t>Koreksi</a:t>
            </a:r>
            <a:r>
              <a:rPr lang="en-US" b="1" dirty="0" smtClean="0">
                <a:latin typeface="Arial" pitchFamily="34" charset="0"/>
              </a:rPr>
              <a:t> </a:t>
            </a:r>
            <a:r>
              <a:rPr lang="en-US" b="1" dirty="0" err="1" smtClean="0">
                <a:latin typeface="Arial" pitchFamily="34" charset="0"/>
              </a:rPr>
              <a:t>Kristus</a:t>
            </a:r>
            <a:endParaRPr lang="en-US" b="1" dirty="0" smtClean="0"/>
          </a:p>
        </p:txBody>
      </p:sp>
      <p:sp>
        <p:nvSpPr>
          <p:cNvPr id="448515" name="Rectangle 3"/>
          <p:cNvSpPr>
            <a:spLocks noGrp="1" noChangeArrowheads="1"/>
          </p:cNvSpPr>
          <p:nvPr>
            <p:ph type="subTitle" idx="1"/>
          </p:nvPr>
        </p:nvSpPr>
        <p:spPr>
          <a:xfrm>
            <a:off x="0" y="3505200"/>
            <a:ext cx="9220200" cy="3200400"/>
          </a:xfrm>
        </p:spPr>
        <p:txBody>
          <a:bodyPr/>
          <a:lstStyle/>
          <a:p>
            <a:r>
              <a:rPr lang="en-US" altLang="ja-JP" sz="2400" b="1" dirty="0" smtClean="0"/>
              <a:t>2:16  </a:t>
            </a:r>
            <a:r>
              <a:rPr lang="en-US" altLang="ja-JP" sz="2400" b="1" dirty="0"/>
              <a:t>"</a:t>
            </a:r>
            <a:r>
              <a:rPr lang="en-US" altLang="ja-JP" sz="2400" b="1" dirty="0" err="1"/>
              <a:t>Sebab</a:t>
            </a:r>
            <a:r>
              <a:rPr lang="en-US" altLang="ja-JP" sz="2400" b="1" dirty="0"/>
              <a:t> </a:t>
            </a:r>
            <a:r>
              <a:rPr lang="en-US" altLang="ja-JP" sz="2400" b="1" dirty="0" err="1"/>
              <a:t>itu</a:t>
            </a:r>
            <a:r>
              <a:rPr lang="en-US" altLang="ja-JP" sz="2400" b="1" dirty="0"/>
              <a:t> </a:t>
            </a:r>
            <a:r>
              <a:rPr lang="en-US" altLang="ja-JP" sz="2400" b="1" dirty="0" err="1"/>
              <a:t>bertobatlah</a:t>
            </a:r>
            <a:r>
              <a:rPr lang="en-US" altLang="ja-JP" sz="2400" b="1" dirty="0"/>
              <a:t>! </a:t>
            </a:r>
            <a:r>
              <a:rPr lang="en-US" altLang="ja-JP" sz="2400" b="1" dirty="0" err="1"/>
              <a:t>Jika</a:t>
            </a:r>
            <a:r>
              <a:rPr lang="en-US" altLang="ja-JP" sz="2400" b="1" dirty="0"/>
              <a:t> </a:t>
            </a:r>
            <a:r>
              <a:rPr lang="en-US" altLang="ja-JP" sz="2400" b="1" dirty="0" err="1"/>
              <a:t>tidak</a:t>
            </a:r>
            <a:r>
              <a:rPr lang="en-US" altLang="ja-JP" sz="2400" b="1" dirty="0"/>
              <a:t> </a:t>
            </a:r>
            <a:r>
              <a:rPr lang="en-US" altLang="ja-JP" sz="2400" b="1" dirty="0" err="1"/>
              <a:t>demikian</a:t>
            </a:r>
            <a:r>
              <a:rPr lang="en-US" altLang="ja-JP" sz="2400" b="1" dirty="0"/>
              <a:t>, </a:t>
            </a:r>
            <a:r>
              <a:rPr lang="en-US" altLang="ja-JP" sz="2400" b="1" dirty="0" err="1"/>
              <a:t>Aku</a:t>
            </a:r>
            <a:r>
              <a:rPr lang="en-US" altLang="ja-JP" sz="2400" b="1" dirty="0"/>
              <a:t> </a:t>
            </a:r>
            <a:r>
              <a:rPr lang="en-US" altLang="ja-JP" sz="2400" b="1" dirty="0" err="1"/>
              <a:t>akan</a:t>
            </a:r>
            <a:r>
              <a:rPr lang="en-US" altLang="ja-JP" sz="2400" b="1" dirty="0"/>
              <a:t> </a:t>
            </a:r>
            <a:r>
              <a:rPr lang="en-US" altLang="ja-JP" sz="2400" b="1" dirty="0" err="1"/>
              <a:t>segera</a:t>
            </a:r>
            <a:r>
              <a:rPr lang="en-US" altLang="ja-JP" sz="2400" b="1" dirty="0"/>
              <a:t> </a:t>
            </a:r>
            <a:r>
              <a:rPr lang="en-US" altLang="ja-JP" sz="2400" b="1" dirty="0" err="1"/>
              <a:t>datang</a:t>
            </a:r>
            <a:r>
              <a:rPr lang="en-US" altLang="ja-JP" sz="2400" b="1" dirty="0"/>
              <a:t> </a:t>
            </a:r>
            <a:r>
              <a:rPr lang="en-US" altLang="ja-JP" sz="2400" b="1" dirty="0" err="1"/>
              <a:t>kepadamu</a:t>
            </a:r>
            <a:r>
              <a:rPr lang="en-US" altLang="ja-JP" sz="2400" b="1" dirty="0"/>
              <a:t> </a:t>
            </a:r>
            <a:r>
              <a:rPr lang="en-US" altLang="ja-JP" sz="2400" b="1" dirty="0" err="1"/>
              <a:t>dan</a:t>
            </a:r>
            <a:r>
              <a:rPr lang="en-US" altLang="ja-JP" sz="2400" b="1" dirty="0"/>
              <a:t> </a:t>
            </a:r>
            <a:r>
              <a:rPr lang="en-US" altLang="ja-JP" sz="2400" b="1" dirty="0" err="1"/>
              <a:t>Aku</a:t>
            </a:r>
            <a:r>
              <a:rPr lang="en-US" altLang="ja-JP" sz="2400" b="1" dirty="0"/>
              <a:t> </a:t>
            </a:r>
            <a:r>
              <a:rPr lang="en-US" altLang="ja-JP" sz="2400" b="1" dirty="0" err="1"/>
              <a:t>akan</a:t>
            </a:r>
            <a:r>
              <a:rPr lang="en-US" altLang="ja-JP" sz="2400" b="1" dirty="0"/>
              <a:t> </a:t>
            </a:r>
            <a:r>
              <a:rPr lang="en-US" altLang="ja-JP" sz="2400" b="1" dirty="0" err="1"/>
              <a:t>memerangi</a:t>
            </a:r>
            <a:r>
              <a:rPr lang="en-US" altLang="ja-JP" sz="2400" b="1" dirty="0"/>
              <a:t> </a:t>
            </a:r>
            <a:r>
              <a:rPr lang="en-US" altLang="ja-JP" sz="2400" b="1" dirty="0" err="1"/>
              <a:t>mereka</a:t>
            </a:r>
            <a:r>
              <a:rPr lang="en-US" altLang="ja-JP" sz="2400" b="1" dirty="0"/>
              <a:t> </a:t>
            </a:r>
            <a:r>
              <a:rPr lang="en-US" altLang="ja-JP" sz="2400" b="1" dirty="0" err="1"/>
              <a:t>dengan</a:t>
            </a:r>
            <a:r>
              <a:rPr lang="en-US" altLang="ja-JP" sz="2400" b="1" dirty="0"/>
              <a:t> </a:t>
            </a:r>
            <a:r>
              <a:rPr lang="en-US" altLang="ja-JP" sz="2400" b="1" dirty="0" err="1"/>
              <a:t>pedang</a:t>
            </a:r>
            <a:r>
              <a:rPr lang="en-US" altLang="ja-JP" sz="2400" b="1" dirty="0"/>
              <a:t> yang di </a:t>
            </a:r>
            <a:r>
              <a:rPr lang="en-US" altLang="ja-JP" sz="2400" b="1" dirty="0" err="1"/>
              <a:t>mulut</a:t>
            </a:r>
            <a:r>
              <a:rPr lang="en-US" altLang="ja-JP" sz="2400" b="1" dirty="0"/>
              <a:t>-Ku </a:t>
            </a:r>
            <a:r>
              <a:rPr lang="en-US" altLang="ja-JP" sz="2400" b="1" dirty="0" err="1"/>
              <a:t>ini</a:t>
            </a:r>
            <a:r>
              <a:rPr lang="en-US" altLang="ja-JP" sz="2400" b="1" dirty="0" smtClean="0"/>
              <a:t>. </a:t>
            </a:r>
            <a:r>
              <a:rPr lang="en-US" altLang="ja-JP" sz="2400" b="1" baseline="30000" dirty="0"/>
              <a:t>17</a:t>
            </a:r>
            <a:r>
              <a:rPr lang="en-US" altLang="ja-JP" sz="2400" b="1" dirty="0"/>
              <a:t> </a:t>
            </a:r>
            <a:r>
              <a:rPr lang="en-US" altLang="ja-JP" sz="2400" b="1" dirty="0" err="1"/>
              <a:t>Siapa</a:t>
            </a:r>
            <a:r>
              <a:rPr lang="en-US" altLang="ja-JP" sz="2400" b="1" dirty="0"/>
              <a:t> </a:t>
            </a:r>
            <a:r>
              <a:rPr lang="en-US" altLang="ja-JP" sz="2400" b="1" dirty="0" err="1"/>
              <a:t>bertelinga</a:t>
            </a:r>
            <a:r>
              <a:rPr lang="en-US" altLang="ja-JP" sz="2400" b="1" dirty="0"/>
              <a:t>, </a:t>
            </a:r>
            <a:r>
              <a:rPr lang="en-US" altLang="ja-JP" sz="2400" b="1" dirty="0" err="1"/>
              <a:t>hendaklah</a:t>
            </a:r>
            <a:r>
              <a:rPr lang="en-US" altLang="ja-JP" sz="2400" b="1" dirty="0"/>
              <a:t> </a:t>
            </a:r>
            <a:r>
              <a:rPr lang="en-US" altLang="ja-JP" sz="2400" b="1" dirty="0" err="1"/>
              <a:t>ia</a:t>
            </a:r>
            <a:r>
              <a:rPr lang="en-US" altLang="ja-JP" sz="2400" b="1" dirty="0"/>
              <a:t> </a:t>
            </a:r>
            <a:r>
              <a:rPr lang="en-US" altLang="ja-JP" sz="2400" b="1" dirty="0" err="1"/>
              <a:t>mendengarkan</a:t>
            </a:r>
            <a:r>
              <a:rPr lang="en-US" altLang="ja-JP" sz="2400" b="1" dirty="0"/>
              <a:t> </a:t>
            </a:r>
            <a:r>
              <a:rPr lang="en-US" altLang="ja-JP" sz="2400" b="1" dirty="0" err="1"/>
              <a:t>apa</a:t>
            </a:r>
            <a:r>
              <a:rPr lang="en-US" altLang="ja-JP" sz="2400" b="1" dirty="0"/>
              <a:t> yang </a:t>
            </a:r>
            <a:r>
              <a:rPr lang="en-US" altLang="ja-JP" sz="2400" b="1" dirty="0" err="1"/>
              <a:t>dikatakan</a:t>
            </a:r>
            <a:r>
              <a:rPr lang="en-US" altLang="ja-JP" sz="2400" b="1" dirty="0"/>
              <a:t> </a:t>
            </a:r>
            <a:r>
              <a:rPr lang="en-US" altLang="ja-JP" sz="2400" b="1" dirty="0" err="1"/>
              <a:t>Roh</a:t>
            </a:r>
            <a:r>
              <a:rPr lang="en-US" altLang="ja-JP" sz="2400" b="1" dirty="0"/>
              <a:t> </a:t>
            </a:r>
            <a:r>
              <a:rPr lang="en-US" altLang="ja-JP" sz="2400" b="1" dirty="0" err="1"/>
              <a:t>kepada</a:t>
            </a:r>
            <a:r>
              <a:rPr lang="en-US" altLang="ja-JP" sz="2400" b="1" dirty="0"/>
              <a:t> </a:t>
            </a:r>
            <a:r>
              <a:rPr lang="en-US" altLang="ja-JP" sz="2400" b="1" dirty="0" err="1"/>
              <a:t>jemaat-jemaat</a:t>
            </a:r>
            <a:r>
              <a:rPr lang="en-US" altLang="ja-JP" sz="2400" b="1" dirty="0"/>
              <a:t>: </a:t>
            </a:r>
            <a:r>
              <a:rPr lang="en-US" altLang="ja-JP" sz="2400" b="1" dirty="0" err="1"/>
              <a:t>Barangsiapa</a:t>
            </a:r>
            <a:r>
              <a:rPr lang="en-US" altLang="ja-JP" sz="2400" b="1" dirty="0"/>
              <a:t> </a:t>
            </a:r>
            <a:r>
              <a:rPr lang="en-US" altLang="ja-JP" sz="2400" b="1" dirty="0" err="1"/>
              <a:t>menang</a:t>
            </a:r>
            <a:r>
              <a:rPr lang="en-US" altLang="ja-JP" sz="2400" b="1" dirty="0"/>
              <a:t>, </a:t>
            </a:r>
            <a:r>
              <a:rPr lang="en-US" altLang="ja-JP" sz="2400" b="1" dirty="0" err="1"/>
              <a:t>kepadanya</a:t>
            </a:r>
            <a:r>
              <a:rPr lang="en-US" altLang="ja-JP" sz="2400" b="1" dirty="0"/>
              <a:t> </a:t>
            </a:r>
            <a:r>
              <a:rPr lang="en-US" altLang="ja-JP" sz="2400" b="1" dirty="0" err="1"/>
              <a:t>akan</a:t>
            </a:r>
            <a:r>
              <a:rPr lang="en-US" altLang="ja-JP" sz="2400" b="1" dirty="0"/>
              <a:t> </a:t>
            </a:r>
            <a:r>
              <a:rPr lang="en-US" altLang="ja-JP" sz="2400" b="1" dirty="0" err="1"/>
              <a:t>Kuberikan</a:t>
            </a:r>
            <a:r>
              <a:rPr lang="en-US" altLang="ja-JP" sz="2400" b="1" dirty="0"/>
              <a:t> </a:t>
            </a:r>
            <a:r>
              <a:rPr lang="en-US" altLang="ja-JP" sz="2400" b="1" dirty="0" err="1"/>
              <a:t>dari</a:t>
            </a:r>
            <a:r>
              <a:rPr lang="en-US" altLang="ja-JP" sz="2400" b="1" dirty="0"/>
              <a:t> manna yang </a:t>
            </a:r>
            <a:r>
              <a:rPr lang="en-US" altLang="ja-JP" sz="2400" b="1" dirty="0" err="1"/>
              <a:t>tersembunyi</a:t>
            </a:r>
            <a:r>
              <a:rPr lang="en-US" altLang="ja-JP" sz="2400" b="1" dirty="0"/>
              <a:t>; </a:t>
            </a:r>
            <a:r>
              <a:rPr lang="en-US" altLang="ja-JP" sz="2400" b="1" dirty="0" err="1"/>
              <a:t>dan</a:t>
            </a:r>
            <a:r>
              <a:rPr lang="en-US" altLang="ja-JP" sz="2400" b="1" dirty="0"/>
              <a:t> </a:t>
            </a:r>
            <a:r>
              <a:rPr lang="en-US" altLang="ja-JP" sz="2400" b="1" dirty="0" err="1"/>
              <a:t>Aku</a:t>
            </a:r>
            <a:r>
              <a:rPr lang="en-US" altLang="ja-JP" sz="2400" b="1" dirty="0"/>
              <a:t> </a:t>
            </a:r>
            <a:r>
              <a:rPr lang="en-US" altLang="ja-JP" sz="2400" b="1" dirty="0" err="1"/>
              <a:t>akan</a:t>
            </a:r>
            <a:r>
              <a:rPr lang="en-US" altLang="ja-JP" sz="2400" b="1" dirty="0"/>
              <a:t> </a:t>
            </a:r>
            <a:r>
              <a:rPr lang="en-US" altLang="ja-JP" sz="2400" b="1" dirty="0" err="1"/>
              <a:t>mengaruniakan</a:t>
            </a:r>
            <a:r>
              <a:rPr lang="en-US" altLang="ja-JP" sz="2400" b="1" dirty="0"/>
              <a:t> </a:t>
            </a:r>
            <a:r>
              <a:rPr lang="en-US" altLang="ja-JP" sz="2400" b="1" dirty="0" err="1"/>
              <a:t>kepadanya</a:t>
            </a:r>
            <a:r>
              <a:rPr lang="en-US" altLang="ja-JP" sz="2400" b="1" dirty="0"/>
              <a:t> </a:t>
            </a:r>
            <a:r>
              <a:rPr lang="en-US" altLang="ja-JP" sz="2400" b="1" dirty="0" err="1"/>
              <a:t>batu</a:t>
            </a:r>
            <a:r>
              <a:rPr lang="en-US" altLang="ja-JP" sz="2400" b="1" dirty="0"/>
              <a:t> </a:t>
            </a:r>
            <a:r>
              <a:rPr lang="en-US" altLang="ja-JP" sz="2400" b="1" dirty="0" err="1"/>
              <a:t>putih</a:t>
            </a:r>
            <a:r>
              <a:rPr lang="en-US" altLang="ja-JP" sz="2400" b="1" dirty="0"/>
              <a:t>, yang di </a:t>
            </a:r>
            <a:r>
              <a:rPr lang="en-US" altLang="ja-JP" sz="2400" b="1" dirty="0" err="1"/>
              <a:t>atasnya</a:t>
            </a:r>
            <a:r>
              <a:rPr lang="en-US" altLang="ja-JP" sz="2400" b="1" dirty="0"/>
              <a:t> </a:t>
            </a:r>
            <a:r>
              <a:rPr lang="en-US" altLang="ja-JP" sz="2400" b="1" dirty="0" err="1"/>
              <a:t>tertulis</a:t>
            </a:r>
            <a:r>
              <a:rPr lang="en-US" altLang="ja-JP" sz="2400" b="1" dirty="0"/>
              <a:t> </a:t>
            </a:r>
            <a:r>
              <a:rPr lang="en-US" altLang="ja-JP" sz="2400" b="1" dirty="0" err="1"/>
              <a:t>nama</a:t>
            </a:r>
            <a:r>
              <a:rPr lang="en-US" altLang="ja-JP" sz="2400" b="1" dirty="0"/>
              <a:t> </a:t>
            </a:r>
            <a:r>
              <a:rPr lang="en-US" altLang="ja-JP" sz="2400" b="1" dirty="0" err="1"/>
              <a:t>baru</a:t>
            </a:r>
            <a:r>
              <a:rPr lang="en-US" altLang="ja-JP" sz="2400" b="1" dirty="0"/>
              <a:t>, yang </a:t>
            </a:r>
            <a:r>
              <a:rPr lang="en-US" altLang="ja-JP" sz="2400" b="1" dirty="0" err="1"/>
              <a:t>tidak</a:t>
            </a:r>
            <a:r>
              <a:rPr lang="en-US" altLang="ja-JP" sz="2400" b="1" dirty="0"/>
              <a:t> </a:t>
            </a:r>
            <a:r>
              <a:rPr lang="en-US" altLang="ja-JP" sz="2400" b="1" dirty="0" err="1"/>
              <a:t>diketahui</a:t>
            </a:r>
            <a:r>
              <a:rPr lang="en-US" altLang="ja-JP" sz="2400" b="1" dirty="0"/>
              <a:t> </a:t>
            </a:r>
            <a:r>
              <a:rPr lang="en-US" altLang="ja-JP" sz="2400" b="1" dirty="0" err="1"/>
              <a:t>oleh</a:t>
            </a:r>
            <a:r>
              <a:rPr lang="en-US" altLang="ja-JP" sz="2400" b="1" dirty="0"/>
              <a:t> </a:t>
            </a:r>
            <a:r>
              <a:rPr lang="en-US" altLang="ja-JP" sz="2400" b="1" dirty="0" err="1"/>
              <a:t>siapapun</a:t>
            </a:r>
            <a:r>
              <a:rPr lang="en-US" altLang="ja-JP" sz="2400" b="1" dirty="0"/>
              <a:t>, </a:t>
            </a:r>
            <a:r>
              <a:rPr lang="en-US" altLang="ja-JP" sz="2400" b="1" dirty="0" err="1"/>
              <a:t>selain</a:t>
            </a:r>
            <a:r>
              <a:rPr lang="en-US" altLang="ja-JP" sz="2400" b="1" dirty="0"/>
              <a:t> </a:t>
            </a:r>
            <a:r>
              <a:rPr lang="en-US" altLang="ja-JP" sz="2400" b="1" dirty="0" err="1"/>
              <a:t>oleh</a:t>
            </a:r>
            <a:r>
              <a:rPr lang="en-US" altLang="ja-JP" sz="2400" b="1" dirty="0"/>
              <a:t> yang </a:t>
            </a:r>
            <a:r>
              <a:rPr lang="en-US" altLang="ja-JP" sz="2400" b="1" dirty="0" err="1"/>
              <a:t>menerimanya</a:t>
            </a:r>
            <a:r>
              <a:rPr lang="en-US" altLang="ja-JP" sz="2400" b="1" dirty="0" smtClean="0"/>
              <a:t>.”</a:t>
            </a:r>
            <a:endParaRPr lang="en-US" sz="2400" b="1" dirty="0" smtClean="0"/>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itle 1"/>
          <p:cNvSpPr>
            <a:spLocks noGrp="1"/>
          </p:cNvSpPr>
          <p:nvPr>
            <p:ph type="title" idx="4294967295"/>
          </p:nvPr>
        </p:nvSpPr>
        <p:spPr>
          <a:xfrm>
            <a:off x="685800" y="-863600"/>
            <a:ext cx="7772400" cy="1143000"/>
          </a:xfrm>
        </p:spPr>
        <p:txBody>
          <a:bodyPr/>
          <a:lstStyle/>
          <a:p>
            <a:r>
              <a:rPr lang="en-US" smtClean="0">
                <a:latin typeface="Arial" pitchFamily="34" charset="0"/>
                <a:cs typeface="Arial" pitchFamily="34" charset="0"/>
              </a:rPr>
              <a:t>Black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ctrTitle"/>
          </p:nvPr>
        </p:nvSpPr>
        <p:spPr/>
        <p:txBody>
          <a:bodyPr/>
          <a:lstStyle/>
          <a:p>
            <a:r>
              <a:rPr lang="en-US" b="1" dirty="0" err="1" smtClean="0">
                <a:solidFill>
                  <a:srgbClr val="FFFF00"/>
                </a:solidFill>
                <a:latin typeface="Arial" pitchFamily="34" charset="0"/>
              </a:rPr>
              <a:t>Pertobatan</a:t>
            </a:r>
            <a:r>
              <a:rPr lang="en-US" b="1" dirty="0" smtClean="0">
                <a:solidFill>
                  <a:srgbClr val="FFFF00"/>
                </a:solidFill>
                <a:latin typeface="Arial" pitchFamily="34" charset="0"/>
              </a:rPr>
              <a:t>…</a:t>
            </a:r>
            <a:endParaRPr lang="en-US" dirty="0" smtClean="0">
              <a:solidFill>
                <a:srgbClr val="FFFF00"/>
              </a:solidFill>
            </a:endParaRPr>
          </a:p>
        </p:txBody>
      </p:sp>
      <p:sp>
        <p:nvSpPr>
          <p:cNvPr id="449539" name="Rectangle 3"/>
          <p:cNvSpPr>
            <a:spLocks noGrp="1" noChangeArrowheads="1"/>
          </p:cNvSpPr>
          <p:nvPr>
            <p:ph type="subTitle" idx="1"/>
          </p:nvPr>
        </p:nvSpPr>
        <p:spPr>
          <a:xfrm>
            <a:off x="609600" y="3886200"/>
            <a:ext cx="7848600" cy="2209800"/>
          </a:xfrm>
        </p:spPr>
        <p:txBody>
          <a:bodyPr/>
          <a:lstStyle/>
          <a:p>
            <a:r>
              <a:rPr lang="en-US" altLang="ja-JP" sz="2800" b="1" dirty="0" smtClean="0"/>
              <a:t>2:16  </a:t>
            </a:r>
            <a:r>
              <a:rPr lang="en-US" altLang="ja-JP" sz="2800" b="1" dirty="0"/>
              <a:t>"</a:t>
            </a:r>
            <a:r>
              <a:rPr lang="en-US" altLang="ja-JP" sz="2800" b="1" dirty="0" err="1"/>
              <a:t>Sebab</a:t>
            </a:r>
            <a:r>
              <a:rPr lang="en-US" altLang="ja-JP" sz="2800" b="1" dirty="0"/>
              <a:t> </a:t>
            </a:r>
            <a:r>
              <a:rPr lang="en-US" altLang="ja-JP" sz="2800" b="1" dirty="0" err="1"/>
              <a:t>itu</a:t>
            </a:r>
            <a:r>
              <a:rPr lang="en-US" altLang="ja-JP" sz="2800" b="1" dirty="0"/>
              <a:t> </a:t>
            </a:r>
            <a:r>
              <a:rPr lang="en-US" altLang="ja-JP" sz="2800" b="1" dirty="0" err="1"/>
              <a:t>bertobatlah</a:t>
            </a:r>
            <a:r>
              <a:rPr lang="en-US" altLang="ja-JP" sz="2800" b="1" dirty="0"/>
              <a:t>! </a:t>
            </a:r>
            <a:r>
              <a:rPr lang="en-US" altLang="ja-JP" sz="2800" b="1" dirty="0" err="1"/>
              <a:t>Jika</a:t>
            </a:r>
            <a:r>
              <a:rPr lang="en-US" altLang="ja-JP" sz="2800" b="1" dirty="0"/>
              <a:t> </a:t>
            </a:r>
            <a:r>
              <a:rPr lang="en-US" altLang="ja-JP" sz="2800" b="1" dirty="0" err="1"/>
              <a:t>tidak</a:t>
            </a:r>
            <a:r>
              <a:rPr lang="en-US" altLang="ja-JP" sz="2800" b="1" dirty="0"/>
              <a:t> </a:t>
            </a:r>
            <a:r>
              <a:rPr lang="en-US" altLang="ja-JP" sz="2800" b="1" dirty="0" err="1"/>
              <a:t>demikian</a:t>
            </a:r>
            <a:r>
              <a:rPr lang="en-US" altLang="ja-JP" sz="2800" b="1" dirty="0"/>
              <a:t>, </a:t>
            </a:r>
            <a:r>
              <a:rPr lang="en-US" altLang="ja-JP" sz="2800" b="1" dirty="0" err="1"/>
              <a:t>Aku</a:t>
            </a:r>
            <a:r>
              <a:rPr lang="en-US" altLang="ja-JP" sz="2800" b="1" dirty="0"/>
              <a:t> </a:t>
            </a:r>
            <a:r>
              <a:rPr lang="en-US" altLang="ja-JP" sz="2800" b="1" dirty="0" err="1"/>
              <a:t>akan</a:t>
            </a:r>
            <a:r>
              <a:rPr lang="en-US" altLang="ja-JP" sz="2800" b="1" dirty="0"/>
              <a:t> </a:t>
            </a:r>
            <a:r>
              <a:rPr lang="en-US" altLang="ja-JP" sz="2800" b="1" dirty="0" err="1"/>
              <a:t>segera</a:t>
            </a:r>
            <a:r>
              <a:rPr lang="en-US" altLang="ja-JP" sz="2800" b="1" dirty="0"/>
              <a:t> </a:t>
            </a:r>
            <a:r>
              <a:rPr lang="en-US" altLang="ja-JP" sz="2800" b="1" dirty="0" err="1"/>
              <a:t>datang</a:t>
            </a:r>
            <a:r>
              <a:rPr lang="en-US" altLang="ja-JP" sz="2800" b="1" dirty="0"/>
              <a:t> </a:t>
            </a:r>
            <a:r>
              <a:rPr lang="en-US" altLang="ja-JP" sz="2800" b="1" dirty="0" err="1"/>
              <a:t>kepadamu</a:t>
            </a:r>
            <a:r>
              <a:rPr lang="en-US" altLang="ja-JP" sz="2800" b="1" dirty="0"/>
              <a:t> </a:t>
            </a:r>
            <a:r>
              <a:rPr lang="en-US" altLang="ja-JP" sz="2800" b="1" dirty="0" err="1"/>
              <a:t>dan</a:t>
            </a:r>
            <a:r>
              <a:rPr lang="en-US" altLang="ja-JP" sz="2800" b="1" dirty="0"/>
              <a:t> </a:t>
            </a:r>
            <a:r>
              <a:rPr lang="en-US" altLang="ja-JP" sz="2800" b="1" dirty="0" err="1"/>
              <a:t>Aku</a:t>
            </a:r>
            <a:r>
              <a:rPr lang="en-US" altLang="ja-JP" sz="2800" b="1" dirty="0"/>
              <a:t> </a:t>
            </a:r>
            <a:r>
              <a:rPr lang="en-US" altLang="ja-JP" sz="2800" b="1" dirty="0" err="1"/>
              <a:t>akan</a:t>
            </a:r>
            <a:r>
              <a:rPr lang="en-US" altLang="ja-JP" sz="2800" b="1" dirty="0"/>
              <a:t> </a:t>
            </a:r>
            <a:r>
              <a:rPr lang="en-US" altLang="ja-JP" sz="2800" b="1" dirty="0" err="1"/>
              <a:t>memerangi</a:t>
            </a:r>
            <a:r>
              <a:rPr lang="en-US" altLang="ja-JP" sz="2800" b="1" dirty="0"/>
              <a:t> </a:t>
            </a:r>
            <a:r>
              <a:rPr lang="en-US" altLang="ja-JP" sz="2800" b="1" dirty="0" err="1"/>
              <a:t>mereka</a:t>
            </a:r>
            <a:r>
              <a:rPr lang="en-US" altLang="ja-JP" sz="2800" b="1" dirty="0"/>
              <a:t> </a:t>
            </a:r>
            <a:r>
              <a:rPr lang="en-US" altLang="ja-JP" sz="2800" b="1" dirty="0" err="1"/>
              <a:t>dengan</a:t>
            </a:r>
            <a:r>
              <a:rPr lang="en-US" altLang="ja-JP" sz="2800" b="1" dirty="0"/>
              <a:t> </a:t>
            </a:r>
            <a:r>
              <a:rPr lang="en-US" altLang="ja-JP" sz="2800" b="1" dirty="0" err="1"/>
              <a:t>pedang</a:t>
            </a:r>
            <a:r>
              <a:rPr lang="en-US" altLang="ja-JP" sz="2800" b="1" dirty="0"/>
              <a:t> yang di </a:t>
            </a:r>
            <a:r>
              <a:rPr lang="en-US" altLang="ja-JP" sz="2800" b="1" dirty="0" err="1"/>
              <a:t>mulut</a:t>
            </a:r>
            <a:r>
              <a:rPr lang="en-US" altLang="ja-JP" sz="2800" b="1" dirty="0"/>
              <a:t>-Ku </a:t>
            </a:r>
            <a:r>
              <a:rPr lang="en-US" altLang="ja-JP" sz="2800" b="1" dirty="0" err="1"/>
              <a:t>ini</a:t>
            </a:r>
            <a:r>
              <a:rPr lang="en-US" altLang="ja-JP" sz="2800" b="1" dirty="0" smtClean="0"/>
              <a:t>.”</a:t>
            </a:r>
            <a:endParaRPr lang="en-US" sz="2800" b="1" dirty="0" smtClean="0"/>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ctrTitle"/>
          </p:nvPr>
        </p:nvSpPr>
        <p:spPr/>
        <p:txBody>
          <a:bodyPr/>
          <a:lstStyle/>
          <a:p>
            <a:r>
              <a:rPr lang="en-US" b="1" dirty="0" err="1" smtClean="0">
                <a:latin typeface="Arial" pitchFamily="34" charset="0"/>
              </a:rPr>
              <a:t>Menerima</a:t>
            </a:r>
            <a:r>
              <a:rPr lang="en-US" b="1" dirty="0" smtClean="0">
                <a:latin typeface="Arial" pitchFamily="34" charset="0"/>
              </a:rPr>
              <a:t>…</a:t>
            </a:r>
            <a:endParaRPr lang="en-US" b="1" dirty="0" smtClean="0"/>
          </a:p>
        </p:txBody>
      </p:sp>
      <p:sp>
        <p:nvSpPr>
          <p:cNvPr id="450563" name="Rectangle 3"/>
          <p:cNvSpPr>
            <a:spLocks noGrp="1" noChangeArrowheads="1"/>
          </p:cNvSpPr>
          <p:nvPr>
            <p:ph type="subTitle" idx="1"/>
          </p:nvPr>
        </p:nvSpPr>
        <p:spPr>
          <a:xfrm>
            <a:off x="0" y="3581400"/>
            <a:ext cx="9067800" cy="2819400"/>
          </a:xfrm>
        </p:spPr>
        <p:txBody>
          <a:bodyPr/>
          <a:lstStyle/>
          <a:p>
            <a:r>
              <a:rPr lang="en-US" altLang="ja-JP" sz="2800" b="1" dirty="0" smtClean="0"/>
              <a:t>2:17  </a:t>
            </a:r>
            <a:r>
              <a:rPr lang="en-US" altLang="ja-JP" sz="2800" b="1" dirty="0"/>
              <a:t>"</a:t>
            </a:r>
            <a:r>
              <a:rPr lang="en-US" altLang="ja-JP" sz="2800" b="1" dirty="0" err="1"/>
              <a:t>Siapa</a:t>
            </a:r>
            <a:r>
              <a:rPr lang="en-US" altLang="ja-JP" sz="2800" b="1" dirty="0"/>
              <a:t> </a:t>
            </a:r>
            <a:r>
              <a:rPr lang="en-US" altLang="ja-JP" sz="2800" b="1" dirty="0" err="1"/>
              <a:t>bertelinga</a:t>
            </a:r>
            <a:r>
              <a:rPr lang="en-US" altLang="ja-JP" sz="2800" b="1" dirty="0"/>
              <a:t>, </a:t>
            </a:r>
            <a:r>
              <a:rPr lang="en-US" altLang="ja-JP" sz="2800" b="1" dirty="0" err="1"/>
              <a:t>hendaklah</a:t>
            </a:r>
            <a:r>
              <a:rPr lang="en-US" altLang="ja-JP" sz="2800" b="1" dirty="0"/>
              <a:t> </a:t>
            </a:r>
            <a:r>
              <a:rPr lang="en-US" altLang="ja-JP" sz="2800" b="1" dirty="0" err="1"/>
              <a:t>ia</a:t>
            </a:r>
            <a:r>
              <a:rPr lang="en-US" altLang="ja-JP" sz="2800" b="1" dirty="0"/>
              <a:t> </a:t>
            </a:r>
            <a:r>
              <a:rPr lang="en-US" altLang="ja-JP" sz="2800" b="1" dirty="0" err="1"/>
              <a:t>mendengarkan</a:t>
            </a:r>
            <a:r>
              <a:rPr lang="en-US" altLang="ja-JP" sz="2800" b="1" dirty="0"/>
              <a:t> </a:t>
            </a:r>
            <a:r>
              <a:rPr lang="en-US" altLang="ja-JP" sz="2800" b="1" dirty="0" err="1"/>
              <a:t>apa</a:t>
            </a:r>
            <a:r>
              <a:rPr lang="en-US" altLang="ja-JP" sz="2800" b="1" dirty="0"/>
              <a:t> yang </a:t>
            </a:r>
            <a:r>
              <a:rPr lang="en-US" altLang="ja-JP" sz="2800" b="1" dirty="0" err="1"/>
              <a:t>dikatakan</a:t>
            </a:r>
            <a:r>
              <a:rPr lang="en-US" altLang="ja-JP" sz="2800" b="1" dirty="0"/>
              <a:t> </a:t>
            </a:r>
            <a:r>
              <a:rPr lang="en-US" altLang="ja-JP" sz="2800" b="1" dirty="0" err="1"/>
              <a:t>Roh</a:t>
            </a:r>
            <a:r>
              <a:rPr lang="en-US" altLang="ja-JP" sz="2800" b="1" dirty="0"/>
              <a:t> </a:t>
            </a:r>
            <a:r>
              <a:rPr lang="en-US" altLang="ja-JP" sz="2800" b="1" dirty="0" err="1"/>
              <a:t>kepada</a:t>
            </a:r>
            <a:r>
              <a:rPr lang="en-US" altLang="ja-JP" sz="2800" b="1" dirty="0"/>
              <a:t> </a:t>
            </a:r>
            <a:r>
              <a:rPr lang="en-US" altLang="ja-JP" sz="2800" b="1" dirty="0" err="1"/>
              <a:t>jemaat-jemaat</a:t>
            </a:r>
            <a:r>
              <a:rPr lang="en-US" altLang="ja-JP" sz="2800" b="1" dirty="0"/>
              <a:t>: </a:t>
            </a:r>
            <a:r>
              <a:rPr lang="en-US" altLang="ja-JP" sz="2800" b="1" dirty="0" err="1"/>
              <a:t>Barangsiapa</a:t>
            </a:r>
            <a:r>
              <a:rPr lang="en-US" altLang="ja-JP" sz="2800" b="1" dirty="0"/>
              <a:t> </a:t>
            </a:r>
            <a:r>
              <a:rPr lang="en-US" altLang="ja-JP" sz="2800" b="1" dirty="0" err="1"/>
              <a:t>menang</a:t>
            </a:r>
            <a:r>
              <a:rPr lang="en-US" altLang="ja-JP" sz="2800" b="1" dirty="0"/>
              <a:t>, </a:t>
            </a:r>
            <a:r>
              <a:rPr lang="en-US" altLang="ja-JP" sz="2800" b="1" dirty="0" err="1"/>
              <a:t>kepadanya</a:t>
            </a:r>
            <a:r>
              <a:rPr lang="en-US" altLang="ja-JP" sz="2800" b="1" dirty="0"/>
              <a:t> </a:t>
            </a:r>
            <a:r>
              <a:rPr lang="en-US" altLang="ja-JP" sz="2800" b="1" dirty="0" err="1"/>
              <a:t>akan</a:t>
            </a:r>
            <a:r>
              <a:rPr lang="en-US" altLang="ja-JP" sz="2800" b="1" dirty="0"/>
              <a:t> </a:t>
            </a:r>
            <a:r>
              <a:rPr lang="en-US" altLang="ja-JP" sz="2800" b="1" dirty="0" err="1"/>
              <a:t>Kuberikan</a:t>
            </a:r>
            <a:r>
              <a:rPr lang="en-US" altLang="ja-JP" sz="2800" b="1" dirty="0"/>
              <a:t> </a:t>
            </a:r>
            <a:r>
              <a:rPr lang="en-US" altLang="ja-JP" sz="2800" b="1" dirty="0" err="1"/>
              <a:t>dari</a:t>
            </a:r>
            <a:r>
              <a:rPr lang="en-US" altLang="ja-JP" sz="2800" b="1" dirty="0"/>
              <a:t> manna yang </a:t>
            </a:r>
            <a:r>
              <a:rPr lang="en-US" altLang="ja-JP" sz="2800" b="1" dirty="0" err="1"/>
              <a:t>tersembunyi</a:t>
            </a:r>
            <a:r>
              <a:rPr lang="en-US" altLang="ja-JP" sz="2800" b="1" dirty="0"/>
              <a:t>; </a:t>
            </a:r>
            <a:r>
              <a:rPr lang="en-US" altLang="ja-JP" sz="2800" b="1" dirty="0" err="1"/>
              <a:t>dan</a:t>
            </a:r>
            <a:r>
              <a:rPr lang="en-US" altLang="ja-JP" sz="2800" b="1" dirty="0"/>
              <a:t> </a:t>
            </a:r>
            <a:r>
              <a:rPr lang="en-US" altLang="ja-JP" sz="2800" b="1" dirty="0" err="1"/>
              <a:t>Aku</a:t>
            </a:r>
            <a:r>
              <a:rPr lang="en-US" altLang="ja-JP" sz="2800" b="1" dirty="0"/>
              <a:t> </a:t>
            </a:r>
            <a:r>
              <a:rPr lang="en-US" altLang="ja-JP" sz="2800" b="1" dirty="0" err="1"/>
              <a:t>akan</a:t>
            </a:r>
            <a:r>
              <a:rPr lang="en-US" altLang="ja-JP" sz="2800" b="1" dirty="0"/>
              <a:t> </a:t>
            </a:r>
            <a:r>
              <a:rPr lang="en-US" altLang="ja-JP" sz="2800" b="1" dirty="0" err="1"/>
              <a:t>mengaruniakan</a:t>
            </a:r>
            <a:r>
              <a:rPr lang="en-US" altLang="ja-JP" sz="2800" b="1" dirty="0"/>
              <a:t> </a:t>
            </a:r>
            <a:r>
              <a:rPr lang="en-US" altLang="ja-JP" sz="2800" b="1" dirty="0" err="1"/>
              <a:t>kepadanya</a:t>
            </a:r>
            <a:r>
              <a:rPr lang="en-US" altLang="ja-JP" sz="2800" b="1" dirty="0"/>
              <a:t> </a:t>
            </a:r>
            <a:r>
              <a:rPr lang="en-US" altLang="ja-JP" sz="2800" b="1" dirty="0" err="1"/>
              <a:t>batu</a:t>
            </a:r>
            <a:r>
              <a:rPr lang="en-US" altLang="ja-JP" sz="2800" b="1" dirty="0"/>
              <a:t> </a:t>
            </a:r>
            <a:r>
              <a:rPr lang="en-US" altLang="ja-JP" sz="2800" b="1" dirty="0" err="1"/>
              <a:t>putih</a:t>
            </a:r>
            <a:r>
              <a:rPr lang="en-US" altLang="ja-JP" sz="2800" b="1" dirty="0"/>
              <a:t>, yang di </a:t>
            </a:r>
            <a:r>
              <a:rPr lang="en-US" altLang="ja-JP" sz="2800" b="1" dirty="0" err="1"/>
              <a:t>atasnya</a:t>
            </a:r>
            <a:r>
              <a:rPr lang="en-US" altLang="ja-JP" sz="2800" b="1" dirty="0"/>
              <a:t> </a:t>
            </a:r>
            <a:r>
              <a:rPr lang="en-US" altLang="ja-JP" sz="2800" b="1" dirty="0" err="1"/>
              <a:t>tertulis</a:t>
            </a:r>
            <a:r>
              <a:rPr lang="en-US" altLang="ja-JP" sz="2800" b="1" dirty="0"/>
              <a:t> </a:t>
            </a:r>
            <a:r>
              <a:rPr lang="en-US" altLang="ja-JP" sz="2800" b="1" dirty="0" err="1"/>
              <a:t>nama</a:t>
            </a:r>
            <a:r>
              <a:rPr lang="en-US" altLang="ja-JP" sz="2800" b="1" dirty="0"/>
              <a:t> </a:t>
            </a:r>
            <a:r>
              <a:rPr lang="en-US" altLang="ja-JP" sz="2800" b="1" dirty="0" err="1"/>
              <a:t>baru</a:t>
            </a:r>
            <a:r>
              <a:rPr lang="en-US" altLang="ja-JP" sz="2800" b="1" dirty="0"/>
              <a:t>, yang </a:t>
            </a:r>
            <a:r>
              <a:rPr lang="en-US" altLang="ja-JP" sz="2800" b="1" dirty="0" err="1"/>
              <a:t>tidak</a:t>
            </a:r>
            <a:r>
              <a:rPr lang="en-US" altLang="ja-JP" sz="2800" b="1" dirty="0"/>
              <a:t> </a:t>
            </a:r>
            <a:r>
              <a:rPr lang="en-US" altLang="ja-JP" sz="2800" b="1" dirty="0" err="1"/>
              <a:t>diketahui</a:t>
            </a:r>
            <a:r>
              <a:rPr lang="en-US" altLang="ja-JP" sz="2800" b="1" dirty="0"/>
              <a:t> </a:t>
            </a:r>
            <a:r>
              <a:rPr lang="en-US" altLang="ja-JP" sz="2800" b="1" dirty="0" err="1"/>
              <a:t>oleh</a:t>
            </a:r>
            <a:r>
              <a:rPr lang="en-US" altLang="ja-JP" sz="2800" b="1" dirty="0"/>
              <a:t> </a:t>
            </a:r>
            <a:r>
              <a:rPr lang="en-US" altLang="ja-JP" sz="2800" b="1" dirty="0" err="1"/>
              <a:t>siapapun</a:t>
            </a:r>
            <a:r>
              <a:rPr lang="en-US" altLang="ja-JP" sz="2800" b="1" dirty="0"/>
              <a:t>, </a:t>
            </a:r>
            <a:r>
              <a:rPr lang="en-US" altLang="ja-JP" sz="2800" b="1" dirty="0" err="1"/>
              <a:t>selain</a:t>
            </a:r>
            <a:r>
              <a:rPr lang="en-US" altLang="ja-JP" sz="2800" b="1" dirty="0"/>
              <a:t> </a:t>
            </a:r>
            <a:r>
              <a:rPr lang="en-US" altLang="ja-JP" sz="2800" b="1" dirty="0" err="1"/>
              <a:t>oleh</a:t>
            </a:r>
            <a:r>
              <a:rPr lang="en-US" altLang="ja-JP" sz="2800" b="1" dirty="0"/>
              <a:t> yang </a:t>
            </a:r>
            <a:r>
              <a:rPr lang="en-US" altLang="ja-JP" sz="2800" b="1" dirty="0" err="1" smtClean="0"/>
              <a:t>menerimanya</a:t>
            </a:r>
            <a:r>
              <a:rPr lang="en-US" altLang="ja-JP" sz="2800" b="1" dirty="0" smtClean="0"/>
              <a:t>”</a:t>
            </a:r>
            <a:endParaRPr lang="en-US" sz="2800" b="1" dirty="0" smtClean="0">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ctrTitle"/>
          </p:nvPr>
        </p:nvSpPr>
        <p:spPr/>
        <p:txBody>
          <a:bodyPr/>
          <a:lstStyle/>
          <a:p>
            <a:r>
              <a:rPr lang="en-US" dirty="0" err="1" smtClean="0">
                <a:latin typeface="Arial" pitchFamily="34" charset="0"/>
              </a:rPr>
              <a:t>Menerima</a:t>
            </a:r>
            <a:r>
              <a:rPr lang="en-US" dirty="0" smtClean="0">
                <a:latin typeface="Arial" pitchFamily="34" charset="0"/>
              </a:rPr>
              <a:t>… Roti </a:t>
            </a:r>
            <a:r>
              <a:rPr lang="en-US" dirty="0" err="1" smtClean="0">
                <a:latin typeface="Arial" pitchFamily="34" charset="0"/>
              </a:rPr>
              <a:t>Kehidupan</a:t>
            </a:r>
            <a:endParaRPr lang="en-US" dirty="0" smtClean="0"/>
          </a:p>
        </p:txBody>
      </p:sp>
      <p:sp>
        <p:nvSpPr>
          <p:cNvPr id="451587" name="Rectangle 3"/>
          <p:cNvSpPr>
            <a:spLocks noGrp="1" noChangeArrowheads="1"/>
          </p:cNvSpPr>
          <p:nvPr>
            <p:ph type="subTitle" idx="1"/>
          </p:nvPr>
        </p:nvSpPr>
        <p:spPr>
          <a:xfrm>
            <a:off x="990600" y="3886200"/>
            <a:ext cx="7543800" cy="1981200"/>
          </a:xfrm>
        </p:spPr>
        <p:txBody>
          <a:bodyPr/>
          <a:lstStyle/>
          <a:p>
            <a:pPr algn="ctr"/>
            <a:r>
              <a:rPr lang="en-US" altLang="ja-JP" b="1" dirty="0">
                <a:cs typeface="Arial" pitchFamily="34" charset="0"/>
              </a:rPr>
              <a:t>"</a:t>
            </a:r>
            <a:r>
              <a:rPr lang="en-US" altLang="ja-JP" b="1" dirty="0" err="1">
                <a:cs typeface="Arial" pitchFamily="34" charset="0"/>
              </a:rPr>
              <a:t>Barangsiapa</a:t>
            </a:r>
            <a:r>
              <a:rPr lang="en-US" altLang="ja-JP" b="1" dirty="0">
                <a:cs typeface="Arial" pitchFamily="34" charset="0"/>
              </a:rPr>
              <a:t> </a:t>
            </a:r>
            <a:r>
              <a:rPr lang="en-US" altLang="ja-JP" b="1" dirty="0" err="1">
                <a:cs typeface="Arial" pitchFamily="34" charset="0"/>
              </a:rPr>
              <a:t>menang</a:t>
            </a:r>
            <a:r>
              <a:rPr lang="en-US" altLang="ja-JP" b="1" dirty="0">
                <a:cs typeface="Arial" pitchFamily="34" charset="0"/>
              </a:rPr>
              <a:t>, </a:t>
            </a:r>
            <a:r>
              <a:rPr lang="en-US" altLang="ja-JP" b="1" dirty="0" err="1">
                <a:cs typeface="Arial" pitchFamily="34" charset="0"/>
              </a:rPr>
              <a:t>kepadanya</a:t>
            </a:r>
            <a:r>
              <a:rPr lang="en-US" altLang="ja-JP" b="1" dirty="0">
                <a:cs typeface="Arial" pitchFamily="34" charset="0"/>
              </a:rPr>
              <a:t> </a:t>
            </a:r>
            <a:r>
              <a:rPr lang="en-US" altLang="ja-JP" b="1" dirty="0" err="1">
                <a:cs typeface="Arial" pitchFamily="34" charset="0"/>
              </a:rPr>
              <a:t>akan</a:t>
            </a:r>
            <a:r>
              <a:rPr lang="en-US" altLang="ja-JP" b="1" dirty="0">
                <a:cs typeface="Arial" pitchFamily="34" charset="0"/>
              </a:rPr>
              <a:t> </a:t>
            </a:r>
            <a:r>
              <a:rPr lang="en-US" altLang="ja-JP" b="1" dirty="0" err="1">
                <a:cs typeface="Arial" pitchFamily="34" charset="0"/>
              </a:rPr>
              <a:t>Kuberikan</a:t>
            </a:r>
            <a:r>
              <a:rPr lang="en-US" altLang="ja-JP" b="1" dirty="0">
                <a:cs typeface="Arial" pitchFamily="34" charset="0"/>
              </a:rPr>
              <a:t> </a:t>
            </a:r>
            <a:r>
              <a:rPr lang="en-US" altLang="ja-JP" b="1" dirty="0" err="1">
                <a:cs typeface="Arial" pitchFamily="34" charset="0"/>
              </a:rPr>
              <a:t>dari</a:t>
            </a:r>
            <a:r>
              <a:rPr lang="en-US" altLang="ja-JP" b="1" dirty="0">
                <a:cs typeface="Arial" pitchFamily="34" charset="0"/>
              </a:rPr>
              <a:t> manna yang </a:t>
            </a:r>
            <a:r>
              <a:rPr lang="en-US" altLang="ja-JP" b="1" dirty="0" err="1">
                <a:cs typeface="Arial" pitchFamily="34" charset="0"/>
              </a:rPr>
              <a:t>tersembunyi</a:t>
            </a:r>
            <a:r>
              <a:rPr lang="en-US" altLang="ja-JP" b="1" dirty="0">
                <a:cs typeface="Arial" pitchFamily="34" charset="0"/>
              </a:rPr>
              <a:t>" </a:t>
            </a:r>
            <a:r>
              <a:rPr lang="en-US" altLang="ja-JP" b="1" dirty="0" smtClean="0">
                <a:cs typeface="Arial" pitchFamily="34" charset="0"/>
              </a:rPr>
              <a:t/>
            </a:r>
            <a:br>
              <a:rPr lang="en-US" altLang="ja-JP" b="1" dirty="0" smtClean="0">
                <a:cs typeface="Arial" pitchFamily="34" charset="0"/>
              </a:rPr>
            </a:br>
            <a:r>
              <a:rPr lang="en-US" altLang="ja-JP" b="1" dirty="0" smtClean="0">
                <a:cs typeface="Arial" pitchFamily="34" charset="0"/>
              </a:rPr>
              <a:t>(</a:t>
            </a:r>
            <a:r>
              <a:rPr lang="en-US" b="1" dirty="0" smtClean="0">
                <a:cs typeface="Arial" pitchFamily="34" charset="0"/>
              </a:rPr>
              <a:t>2:17a)</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19200" y="1058863"/>
            <a:ext cx="7620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defRPr/>
            </a:pP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Maka</a:t>
            </a:r>
            <a:r>
              <a:rPr lang="en-US" sz="2000" b="1" dirty="0">
                <a:solidFill>
                  <a:srgbClr val="000000"/>
                </a:solidFill>
                <a:latin typeface="Arial" charset="0"/>
                <a:ea typeface="ＭＳ Ｐゴシック" charset="0"/>
                <a:cs typeface="ＭＳ Ｐゴシック" charset="0"/>
              </a:rPr>
              <a:t> kata </a:t>
            </a:r>
            <a:r>
              <a:rPr lang="en-US" sz="2000" b="1" dirty="0" err="1">
                <a:solidFill>
                  <a:srgbClr val="000000"/>
                </a:solidFill>
                <a:latin typeface="Arial" charset="0"/>
                <a:ea typeface="ＭＳ Ｐゴシック" charset="0"/>
                <a:cs typeface="ＭＳ Ｐゴシック" charset="0"/>
              </a:rPr>
              <a:t>mereka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kepada-Nya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Tanda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apakah</a:t>
            </a:r>
            <a:r>
              <a:rPr lang="en-US" sz="2000" b="1" dirty="0">
                <a:solidFill>
                  <a:srgbClr val="000000"/>
                </a:solidFill>
                <a:latin typeface="Arial" charset="0"/>
                <a:ea typeface="ＭＳ Ｐゴシック" charset="0"/>
                <a:cs typeface="ＭＳ Ｐゴシック" charset="0"/>
              </a:rPr>
              <a:t> yang </a:t>
            </a:r>
            <a:r>
              <a:rPr lang="en-US" sz="2000" b="1" dirty="0" err="1">
                <a:solidFill>
                  <a:srgbClr val="000000"/>
                </a:solidFill>
                <a:latin typeface="Arial" charset="0"/>
                <a:ea typeface="ＭＳ Ｐゴシック" charset="0"/>
                <a:cs typeface="ＭＳ Ｐゴシック" charset="0"/>
              </a:rPr>
              <a:t>Engkau</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perbuat</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supaya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dapat</a:t>
            </a:r>
            <a:r>
              <a:rPr lang="en-US" sz="2000" b="1" dirty="0">
                <a:solidFill>
                  <a:srgbClr val="000000"/>
                </a:solidFill>
                <a:latin typeface="Arial" charset="0"/>
                <a:ea typeface="ＭＳ Ｐゴシック" charset="0"/>
                <a:cs typeface="ＭＳ Ｐゴシック" charset="0"/>
              </a:rPr>
              <a:t> kami </a:t>
            </a:r>
            <a:r>
              <a:rPr lang="en-US" sz="2000" b="1" dirty="0" err="1">
                <a:solidFill>
                  <a:srgbClr val="000000"/>
                </a:solidFill>
                <a:latin typeface="Arial" charset="0"/>
                <a:ea typeface="ＭＳ Ｐゴシック" charset="0"/>
                <a:cs typeface="ＭＳ Ｐゴシック" charset="0"/>
              </a:rPr>
              <a:t>melihatnya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dan</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percaya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kepada</a:t>
            </a:r>
            <a:r>
              <a:rPr lang="en-US" sz="2000" b="1" dirty="0">
                <a:solidFill>
                  <a:srgbClr val="000000"/>
                </a:solidFill>
                <a:latin typeface="Arial" charset="0"/>
                <a:ea typeface="ＭＳ Ｐゴシック" charset="0"/>
                <a:cs typeface="ＭＳ Ｐゴシック" charset="0"/>
              </a:rPr>
              <a:t>-Mu? </a:t>
            </a:r>
            <a:r>
              <a:rPr lang="en-US" sz="2000" b="1" dirty="0" err="1">
                <a:solidFill>
                  <a:srgbClr val="000000"/>
                </a:solidFill>
                <a:latin typeface="Arial" charset="0"/>
                <a:ea typeface="ＭＳ Ｐゴシック" charset="0"/>
                <a:cs typeface="ＭＳ Ｐゴシック" charset="0"/>
              </a:rPr>
              <a:t>Pekerjaan</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apakah</a:t>
            </a:r>
            <a:r>
              <a:rPr lang="en-US" sz="2000" b="1" dirty="0">
                <a:solidFill>
                  <a:srgbClr val="000000"/>
                </a:solidFill>
                <a:latin typeface="Arial" charset="0"/>
                <a:ea typeface="ＭＳ Ｐゴシック" charset="0"/>
                <a:cs typeface="ＭＳ Ｐゴシック" charset="0"/>
              </a:rPr>
              <a:t> yang </a:t>
            </a:r>
            <a:r>
              <a:rPr lang="en-US" sz="2000" b="1" dirty="0" err="1">
                <a:solidFill>
                  <a:srgbClr val="000000"/>
                </a:solidFill>
                <a:latin typeface="Arial" charset="0"/>
                <a:ea typeface="ＭＳ Ｐゴシック" charset="0"/>
                <a:cs typeface="ＭＳ Ｐゴシック" charset="0"/>
              </a:rPr>
              <a:t>Engkau</a:t>
            </a:r>
            <a:r>
              <a:rPr lang="en-US" sz="2000" b="1" dirty="0">
                <a:solidFill>
                  <a:srgbClr val="000000"/>
                </a:solidFill>
                <a:latin typeface="Arial" charset="0"/>
                <a:ea typeface="ＭＳ Ｐゴシック" charset="0"/>
                <a:cs typeface="ＭＳ Ｐゴシック" charset="0"/>
              </a:rPr>
              <a:t> </a:t>
            </a:r>
            <a:r>
              <a:rPr lang="en-US" sz="2000" b="1" dirty="0" err="1" smtClean="0">
                <a:solidFill>
                  <a:srgbClr val="000000"/>
                </a:solidFill>
                <a:latin typeface="Arial" charset="0"/>
                <a:ea typeface="ＭＳ Ｐゴシック" charset="0"/>
                <a:cs typeface="ＭＳ Ｐゴシック" charset="0"/>
              </a:rPr>
              <a:t>lakukan</a:t>
            </a:r>
            <a:r>
              <a:rPr lang="en-US" sz="2000" b="1" dirty="0" smtClean="0">
                <a:solidFill>
                  <a:srgbClr val="000000"/>
                </a:solidFill>
                <a:latin typeface="Arial" charset="0"/>
                <a:ea typeface="ＭＳ Ｐゴシック" charset="0"/>
                <a:cs typeface="ＭＳ Ｐゴシック" charset="0"/>
              </a:rPr>
              <a:t>? </a:t>
            </a:r>
            <a:r>
              <a:rPr lang="en-US" sz="2000" b="1" dirty="0" err="1" smtClean="0">
                <a:solidFill>
                  <a:srgbClr val="000000"/>
                </a:solidFill>
                <a:latin typeface="Arial" charset="0"/>
                <a:ea typeface="ＭＳ Ｐゴシック" charset="0"/>
                <a:cs typeface="ＭＳ Ｐゴシック" charset="0"/>
              </a:rPr>
              <a:t>Nenek</a:t>
            </a:r>
            <a:r>
              <a:rPr lang="en-US" sz="2000" b="1" dirty="0" smtClean="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moyang</a:t>
            </a:r>
            <a:r>
              <a:rPr lang="en-US" sz="2000" b="1" dirty="0">
                <a:solidFill>
                  <a:srgbClr val="000000"/>
                </a:solidFill>
                <a:latin typeface="Arial" charset="0"/>
                <a:ea typeface="ＭＳ Ｐゴシック" charset="0"/>
                <a:cs typeface="ＭＳ Ｐゴシック" charset="0"/>
              </a:rPr>
              <a:t> kami </a:t>
            </a:r>
            <a:r>
              <a:rPr lang="en-US" sz="2000" b="1" dirty="0" err="1">
                <a:solidFill>
                  <a:srgbClr val="000000"/>
                </a:solidFill>
                <a:latin typeface="Arial" charset="0"/>
                <a:ea typeface="ＭＳ Ｐゴシック" charset="0"/>
                <a:cs typeface="ＭＳ Ｐゴシック" charset="0"/>
              </a:rPr>
              <a:t>telah</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makan</a:t>
            </a:r>
            <a:r>
              <a:rPr lang="en-US" sz="2000" b="1" dirty="0">
                <a:solidFill>
                  <a:srgbClr val="000000"/>
                </a:solidFill>
                <a:latin typeface="Arial" charset="0"/>
                <a:ea typeface="ＭＳ Ｐゴシック" charset="0"/>
                <a:cs typeface="ＭＳ Ｐゴシック" charset="0"/>
              </a:rPr>
              <a:t> manna di </a:t>
            </a:r>
            <a:r>
              <a:rPr lang="en-US" sz="2000" b="1" dirty="0" err="1">
                <a:solidFill>
                  <a:srgbClr val="000000"/>
                </a:solidFill>
                <a:latin typeface="Arial" charset="0"/>
                <a:ea typeface="ＭＳ Ｐゴシック" charset="0"/>
                <a:cs typeface="ＭＳ Ｐゴシック" charset="0"/>
              </a:rPr>
              <a:t>padang</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gurun</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seperti</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ada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tertulis</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Mereka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diberi-Nya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makan</a:t>
            </a:r>
            <a:r>
              <a:rPr lang="en-US" sz="2000" b="1" dirty="0">
                <a:solidFill>
                  <a:srgbClr val="000000"/>
                </a:solidFill>
                <a:latin typeface="Arial" charset="0"/>
                <a:ea typeface="ＭＳ Ｐゴシック" charset="0"/>
                <a:cs typeface="ＭＳ Ｐゴシック" charset="0"/>
              </a:rPr>
              <a:t> roti </a:t>
            </a:r>
            <a:r>
              <a:rPr lang="en-US" sz="2000" b="1" dirty="0" err="1">
                <a:solidFill>
                  <a:srgbClr val="000000"/>
                </a:solidFill>
                <a:latin typeface="Arial" charset="0"/>
                <a:ea typeface="ＭＳ Ｐゴシック" charset="0"/>
                <a:cs typeface="ＭＳ Ｐゴシック" charset="0"/>
              </a:rPr>
              <a:t>dari</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sorga</a:t>
            </a:r>
            <a:r>
              <a:rPr lang="en-US" sz="2000" b="1" dirty="0">
                <a:solidFill>
                  <a:srgbClr val="000000"/>
                </a:solidFill>
                <a:latin typeface="Arial" charset="0"/>
                <a:ea typeface="ＭＳ Ｐゴシック" charset="0"/>
                <a:cs typeface="ＭＳ Ｐゴシック" charset="0"/>
              </a:rPr>
              <a:t>."</a:t>
            </a:r>
          </a:p>
          <a:p>
            <a:pPr eaLnBrk="0" hangingPunct="0">
              <a:defRPr/>
            </a:pPr>
            <a:r>
              <a:rPr lang="en-US" sz="2000" b="1" dirty="0">
                <a:solidFill>
                  <a:srgbClr val="000000"/>
                </a:solidFill>
                <a:latin typeface="Arial" charset="0"/>
                <a:ea typeface="ＭＳ Ｐゴシック" charset="0"/>
                <a:cs typeface="ＭＳ Ｐゴシック" charset="0"/>
              </a:rPr>
              <a:t>	</a:t>
            </a:r>
            <a:endParaRPr lang="en-US" sz="2000" b="1" dirty="0" smtClean="0">
              <a:solidFill>
                <a:srgbClr val="000000"/>
              </a:solidFill>
              <a:latin typeface="Arial" charset="0"/>
              <a:ea typeface="ＭＳ Ｐゴシック" charset="0"/>
              <a:cs typeface="ＭＳ Ｐゴシック" charset="0"/>
            </a:endParaRPr>
          </a:p>
          <a:p>
            <a:pPr eaLnBrk="0" hangingPunct="0">
              <a:defRPr/>
            </a:pPr>
            <a:r>
              <a:rPr lang="en-US" sz="2000" b="1" dirty="0" smtClean="0">
                <a:solidFill>
                  <a:srgbClr val="000000"/>
                </a:solidFill>
                <a:latin typeface="Arial" charset="0"/>
                <a:ea typeface="ＭＳ Ｐゴシック" charset="0"/>
                <a:cs typeface="ＭＳ Ｐゴシック" charset="0"/>
              </a:rPr>
              <a:t>	</a:t>
            </a:r>
            <a:r>
              <a:rPr lang="en-US" sz="2000" b="1" dirty="0" err="1" smtClean="0">
                <a:solidFill>
                  <a:srgbClr val="000000"/>
                </a:solidFill>
                <a:latin typeface="Arial" charset="0"/>
                <a:ea typeface="ＭＳ Ｐゴシック" charset="0"/>
                <a:cs typeface="ＭＳ Ｐゴシック" charset="0"/>
              </a:rPr>
              <a:t>Maka</a:t>
            </a:r>
            <a:r>
              <a:rPr lang="en-US" sz="2000" b="1" dirty="0" smtClean="0">
                <a:solidFill>
                  <a:srgbClr val="000000"/>
                </a:solidFill>
                <a:latin typeface="Arial" charset="0"/>
                <a:ea typeface="ＭＳ Ｐゴシック" charset="0"/>
                <a:cs typeface="ＭＳ Ｐゴシック" charset="0"/>
              </a:rPr>
              <a:t> </a:t>
            </a:r>
            <a:r>
              <a:rPr lang="en-US" sz="2000" b="1" dirty="0">
                <a:solidFill>
                  <a:srgbClr val="000000"/>
                </a:solidFill>
                <a:latin typeface="Arial" charset="0"/>
                <a:ea typeface="ＭＳ Ｐゴシック" charset="0"/>
                <a:cs typeface="ＭＳ Ｐゴシック" charset="0"/>
              </a:rPr>
              <a:t>kata </a:t>
            </a:r>
            <a:r>
              <a:rPr lang="en-US" sz="2000" b="1" dirty="0" err="1">
                <a:solidFill>
                  <a:srgbClr val="000000"/>
                </a:solidFill>
                <a:latin typeface="Arial" charset="0"/>
                <a:ea typeface="ＭＳ Ｐゴシック" charset="0"/>
                <a:cs typeface="ＭＳ Ｐゴシック" charset="0"/>
              </a:rPr>
              <a:t>Yesus</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kepada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mereka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Aku</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berkata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kepadamu</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sesungguhnya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bukan</a:t>
            </a:r>
            <a:r>
              <a:rPr lang="en-US" sz="2000" b="1" dirty="0">
                <a:solidFill>
                  <a:srgbClr val="000000"/>
                </a:solidFill>
                <a:latin typeface="Arial" charset="0"/>
                <a:ea typeface="ＭＳ Ｐゴシック" charset="0"/>
                <a:cs typeface="ＭＳ Ｐゴシック" charset="0"/>
              </a:rPr>
              <a:t> Musa yang </a:t>
            </a:r>
            <a:r>
              <a:rPr lang="en-US" sz="2000" b="1" dirty="0" err="1">
                <a:solidFill>
                  <a:srgbClr val="000000"/>
                </a:solidFill>
                <a:latin typeface="Arial" charset="0"/>
                <a:ea typeface="ＭＳ Ｐゴシック" charset="0"/>
                <a:cs typeface="ＭＳ Ｐゴシック" charset="0"/>
              </a:rPr>
              <a:t>memberikan</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kamu</a:t>
            </a:r>
            <a:r>
              <a:rPr lang="en-US" sz="2000" b="1" dirty="0">
                <a:solidFill>
                  <a:srgbClr val="000000"/>
                </a:solidFill>
                <a:latin typeface="Arial" charset="0"/>
                <a:ea typeface="ＭＳ Ｐゴシック" charset="0"/>
                <a:cs typeface="ＭＳ Ｐゴシック" charset="0"/>
              </a:rPr>
              <a:t> roti </a:t>
            </a:r>
            <a:r>
              <a:rPr lang="en-US" sz="2000" b="1" dirty="0" err="1">
                <a:solidFill>
                  <a:srgbClr val="000000"/>
                </a:solidFill>
                <a:latin typeface="Arial" charset="0"/>
                <a:ea typeface="ＭＳ Ｐゴシック" charset="0"/>
                <a:cs typeface="ＭＳ Ｐゴシック" charset="0"/>
              </a:rPr>
              <a:t>dari</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sorga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melainkan</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Bapa</a:t>
            </a:r>
            <a:r>
              <a:rPr lang="en-US" sz="2000" b="1" dirty="0">
                <a:solidFill>
                  <a:srgbClr val="000000"/>
                </a:solidFill>
                <a:latin typeface="Arial" charset="0"/>
                <a:ea typeface="ＭＳ Ｐゴシック" charset="0"/>
                <a:cs typeface="ＭＳ Ｐゴシック" charset="0"/>
              </a:rPr>
              <a:t>-Ku yang </a:t>
            </a:r>
            <a:r>
              <a:rPr lang="en-US" sz="2000" b="1" dirty="0" err="1">
                <a:solidFill>
                  <a:srgbClr val="000000"/>
                </a:solidFill>
                <a:latin typeface="Arial" charset="0"/>
                <a:ea typeface="ＭＳ Ｐゴシック" charset="0"/>
                <a:cs typeface="ＭＳ Ｐゴシック" charset="0"/>
              </a:rPr>
              <a:t>memberikan</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kamu</a:t>
            </a:r>
            <a:r>
              <a:rPr lang="en-US" sz="2000" b="1" dirty="0">
                <a:solidFill>
                  <a:srgbClr val="000000"/>
                </a:solidFill>
                <a:latin typeface="Arial" charset="0"/>
                <a:ea typeface="ＭＳ Ｐゴシック" charset="0"/>
                <a:cs typeface="ＭＳ Ｐゴシック" charset="0"/>
              </a:rPr>
              <a:t> roti yang </a:t>
            </a:r>
            <a:r>
              <a:rPr lang="en-US" sz="2000" b="1" dirty="0" err="1">
                <a:solidFill>
                  <a:srgbClr val="000000"/>
                </a:solidFill>
                <a:latin typeface="Arial" charset="0"/>
                <a:ea typeface="ＭＳ Ｐゴシック" charset="0"/>
                <a:cs typeface="ＭＳ Ｐゴシック" charset="0"/>
              </a:rPr>
              <a:t>benar</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dari</a:t>
            </a:r>
            <a:r>
              <a:rPr lang="en-US" sz="2000" b="1" dirty="0">
                <a:solidFill>
                  <a:srgbClr val="000000"/>
                </a:solidFill>
                <a:latin typeface="Arial" charset="0"/>
                <a:ea typeface="ＭＳ Ｐゴシック" charset="0"/>
                <a:cs typeface="ＭＳ Ｐゴシック" charset="0"/>
              </a:rPr>
              <a:t> </a:t>
            </a:r>
            <a:r>
              <a:rPr lang="en-US" sz="2000" b="1" dirty="0" err="1" smtClean="0">
                <a:solidFill>
                  <a:srgbClr val="000000"/>
                </a:solidFill>
                <a:latin typeface="Arial" charset="0"/>
                <a:ea typeface="ＭＳ Ｐゴシック" charset="0"/>
                <a:cs typeface="ＭＳ Ｐゴシック" charset="0"/>
              </a:rPr>
              <a:t>sorga</a:t>
            </a:r>
            <a:r>
              <a:rPr lang="en-US" sz="2000" b="1" dirty="0" smtClean="0">
                <a:solidFill>
                  <a:srgbClr val="000000"/>
                </a:solidFill>
                <a:latin typeface="Arial" charset="0"/>
                <a:ea typeface="ＭＳ Ｐゴシック" charset="0"/>
                <a:cs typeface="ＭＳ Ｐゴシック" charset="0"/>
              </a:rPr>
              <a:t>. </a:t>
            </a:r>
            <a:r>
              <a:rPr lang="en-US" sz="2000" b="1" dirty="0" err="1" smtClean="0">
                <a:solidFill>
                  <a:srgbClr val="000000"/>
                </a:solidFill>
                <a:latin typeface="Arial" charset="0"/>
                <a:ea typeface="ＭＳ Ｐゴシック" charset="0"/>
                <a:cs typeface="ＭＳ Ｐゴシック" charset="0"/>
              </a:rPr>
              <a:t>Karena</a:t>
            </a:r>
            <a:r>
              <a:rPr lang="en-US" sz="2000" b="1" dirty="0" smtClean="0">
                <a:solidFill>
                  <a:srgbClr val="000000"/>
                </a:solidFill>
                <a:latin typeface="Arial" charset="0"/>
                <a:ea typeface="ＭＳ Ｐゴシック" charset="0"/>
                <a:cs typeface="ＭＳ Ｐゴシック" charset="0"/>
              </a:rPr>
              <a:t> </a:t>
            </a:r>
            <a:r>
              <a:rPr lang="en-US" sz="2000" b="1" dirty="0">
                <a:solidFill>
                  <a:srgbClr val="000000"/>
                </a:solidFill>
                <a:latin typeface="Arial" charset="0"/>
                <a:ea typeface="ＭＳ Ｐゴシック" charset="0"/>
                <a:cs typeface="ＭＳ Ｐゴシック" charset="0"/>
              </a:rPr>
              <a:t>roti yang </a:t>
            </a:r>
            <a:r>
              <a:rPr lang="en-US" sz="2000" b="1" dirty="0" err="1">
                <a:solidFill>
                  <a:srgbClr val="000000"/>
                </a:solidFill>
                <a:latin typeface="Arial" charset="0"/>
                <a:ea typeface="ＭＳ Ｐゴシック" charset="0"/>
                <a:cs typeface="ＭＳ Ｐゴシック" charset="0"/>
              </a:rPr>
              <a:t>dari</a:t>
            </a:r>
            <a:r>
              <a:rPr lang="en-US" sz="2000" b="1" dirty="0">
                <a:solidFill>
                  <a:srgbClr val="000000"/>
                </a:solidFill>
                <a:latin typeface="Arial" charset="0"/>
                <a:ea typeface="ＭＳ Ｐゴシック" charset="0"/>
                <a:cs typeface="ＭＳ Ｐゴシック" charset="0"/>
              </a:rPr>
              <a:t> Allah </a:t>
            </a:r>
            <a:r>
              <a:rPr lang="en-US" sz="2000" b="1" dirty="0" err="1">
                <a:solidFill>
                  <a:srgbClr val="000000"/>
                </a:solidFill>
                <a:latin typeface="Arial" charset="0"/>
                <a:ea typeface="ＭＳ Ｐゴシック" charset="0"/>
                <a:cs typeface="ＭＳ Ｐゴシック" charset="0"/>
              </a:rPr>
              <a:t>ialah</a:t>
            </a:r>
            <a:r>
              <a:rPr lang="en-US" sz="2000" b="1" dirty="0">
                <a:solidFill>
                  <a:srgbClr val="000000"/>
                </a:solidFill>
                <a:latin typeface="Arial" charset="0"/>
                <a:ea typeface="ＭＳ Ｐゴシック" charset="0"/>
                <a:cs typeface="ＭＳ Ｐゴシック" charset="0"/>
              </a:rPr>
              <a:t> roti yang </a:t>
            </a:r>
            <a:r>
              <a:rPr lang="en-US" sz="2000" b="1" dirty="0" err="1">
                <a:solidFill>
                  <a:srgbClr val="000000"/>
                </a:solidFill>
                <a:latin typeface="Arial" charset="0"/>
                <a:ea typeface="ＭＳ Ｐゴシック" charset="0"/>
                <a:cs typeface="ＭＳ Ｐゴシック" charset="0"/>
              </a:rPr>
              <a:t>turun</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dari</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sorga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dan</a:t>
            </a:r>
            <a:r>
              <a:rPr lang="en-US" sz="2000" b="1" dirty="0">
                <a:solidFill>
                  <a:srgbClr val="000000"/>
                </a:solidFill>
                <a:latin typeface="Arial" charset="0"/>
                <a:ea typeface="ＭＳ Ｐゴシック" charset="0"/>
                <a:cs typeface="ＭＳ Ｐゴシック" charset="0"/>
              </a:rPr>
              <a:t> yang </a:t>
            </a:r>
            <a:r>
              <a:rPr lang="en-US" sz="2000" b="1" dirty="0" err="1">
                <a:solidFill>
                  <a:srgbClr val="000000"/>
                </a:solidFill>
                <a:latin typeface="Arial" charset="0"/>
                <a:ea typeface="ＭＳ Ｐゴシック" charset="0"/>
                <a:cs typeface="ＭＳ Ｐゴシック" charset="0"/>
              </a:rPr>
              <a:t>memberi</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hidup</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kepada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dunia</a:t>
            </a:r>
            <a:r>
              <a:rPr lang="en-US" sz="2000" b="1" dirty="0">
                <a:solidFill>
                  <a:srgbClr val="000000"/>
                </a:solidFill>
                <a:latin typeface="Arial" charset="0"/>
                <a:ea typeface="ＭＳ Ｐゴシック" charset="0"/>
                <a:cs typeface="ＭＳ Ｐゴシック" charset="0"/>
              </a:rPr>
              <a:t>."</a:t>
            </a:r>
          </a:p>
          <a:p>
            <a:pPr eaLnBrk="0" hangingPunct="0">
              <a:defRPr/>
            </a:pPr>
            <a:r>
              <a:rPr lang="en-US" sz="2000" b="1" dirty="0" smtClean="0">
                <a:solidFill>
                  <a:srgbClr val="000000"/>
                </a:solidFill>
                <a:latin typeface="Arial" charset="0"/>
                <a:ea typeface="ＭＳ Ｐゴシック" charset="0"/>
                <a:cs typeface="ＭＳ Ｐゴシック" charset="0"/>
              </a:rPr>
              <a:t>	</a:t>
            </a:r>
          </a:p>
          <a:p>
            <a:pPr eaLnBrk="0" hangingPunct="0">
              <a:defRPr/>
            </a:pPr>
            <a:r>
              <a:rPr lang="en-US" sz="2000" b="1" dirty="0">
                <a:solidFill>
                  <a:srgbClr val="000000"/>
                </a:solidFill>
                <a:latin typeface="Arial" charset="0"/>
                <a:ea typeface="ＭＳ Ｐゴシック" charset="0"/>
                <a:cs typeface="ＭＳ Ｐゴシック" charset="0"/>
              </a:rPr>
              <a:t>	</a:t>
            </a:r>
            <a:r>
              <a:rPr lang="en-US" sz="2000" b="1" dirty="0" err="1" smtClean="0">
                <a:solidFill>
                  <a:srgbClr val="000000"/>
                </a:solidFill>
                <a:latin typeface="Arial" charset="0"/>
                <a:ea typeface="ＭＳ Ｐゴシック" charset="0"/>
                <a:cs typeface="ＭＳ Ｐゴシック" charset="0"/>
              </a:rPr>
              <a:t>Maka</a:t>
            </a:r>
            <a:r>
              <a:rPr lang="en-US" sz="2000" b="1" dirty="0" smtClean="0">
                <a:solidFill>
                  <a:srgbClr val="000000"/>
                </a:solidFill>
                <a:latin typeface="Arial" charset="0"/>
                <a:ea typeface="ＭＳ Ｐゴシック" charset="0"/>
                <a:cs typeface="ＭＳ Ｐゴシック" charset="0"/>
              </a:rPr>
              <a:t> </a:t>
            </a:r>
            <a:r>
              <a:rPr lang="en-US" sz="2000" b="1" dirty="0">
                <a:solidFill>
                  <a:srgbClr val="000000"/>
                </a:solidFill>
                <a:latin typeface="Arial" charset="0"/>
                <a:ea typeface="ＭＳ Ｐゴシック" charset="0"/>
                <a:cs typeface="ＭＳ Ｐゴシック" charset="0"/>
              </a:rPr>
              <a:t>kata </a:t>
            </a:r>
            <a:r>
              <a:rPr lang="en-US" sz="2000" b="1" dirty="0" err="1">
                <a:solidFill>
                  <a:srgbClr val="000000"/>
                </a:solidFill>
                <a:latin typeface="Arial" charset="0"/>
                <a:ea typeface="ＭＳ Ｐゴシック" charset="0"/>
                <a:cs typeface="ＭＳ Ｐゴシック" charset="0"/>
              </a:rPr>
              <a:t>mereka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kepada-Nya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Tuhan</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berikanlah</a:t>
            </a:r>
            <a:r>
              <a:rPr lang="en-US" sz="2000" b="1" dirty="0">
                <a:solidFill>
                  <a:srgbClr val="000000"/>
                </a:solidFill>
                <a:latin typeface="Arial" charset="0"/>
                <a:ea typeface="ＭＳ Ｐゴシック" charset="0"/>
                <a:cs typeface="ＭＳ Ｐゴシック" charset="0"/>
              </a:rPr>
              <a:t> kami roti </a:t>
            </a:r>
            <a:r>
              <a:rPr lang="en-US" sz="2000" b="1" dirty="0" err="1">
                <a:solidFill>
                  <a:srgbClr val="000000"/>
                </a:solidFill>
                <a:latin typeface="Arial" charset="0"/>
                <a:ea typeface="ＭＳ Ｐゴシック" charset="0"/>
                <a:cs typeface="ＭＳ Ｐゴシック" charset="0"/>
              </a:rPr>
              <a:t>itu</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senantiasa</a:t>
            </a:r>
            <a:r>
              <a:rPr lang="en-US" sz="2000" b="1" dirty="0" smtClean="0">
                <a:solidFill>
                  <a:srgbClr val="000000"/>
                </a:solidFill>
                <a:latin typeface="Arial" charset="0"/>
                <a:ea typeface="ＭＳ Ｐゴシック" charset="0"/>
                <a:cs typeface="ＭＳ Ｐゴシック" charset="0"/>
              </a:rPr>
              <a:t>.“ Kata </a:t>
            </a:r>
            <a:r>
              <a:rPr lang="en-US" sz="2000" b="1" dirty="0" err="1">
                <a:solidFill>
                  <a:srgbClr val="000000"/>
                </a:solidFill>
                <a:latin typeface="Arial" charset="0"/>
                <a:ea typeface="ＭＳ Ｐゴシック" charset="0"/>
                <a:cs typeface="ＭＳ Ｐゴシック" charset="0"/>
              </a:rPr>
              <a:t>Yesus</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kepada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mereka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Akulah</a:t>
            </a:r>
            <a:r>
              <a:rPr lang="en-US" sz="2000" b="1" dirty="0">
                <a:solidFill>
                  <a:srgbClr val="000000"/>
                </a:solidFill>
                <a:latin typeface="Arial" charset="0"/>
                <a:ea typeface="ＭＳ Ｐゴシック" charset="0"/>
                <a:cs typeface="ＭＳ Ｐゴシック" charset="0"/>
              </a:rPr>
              <a:t> roti </a:t>
            </a:r>
            <a:r>
              <a:rPr lang="en-US" sz="2000" b="1" dirty="0" err="1">
                <a:solidFill>
                  <a:srgbClr val="000000"/>
                </a:solidFill>
                <a:latin typeface="Arial" charset="0"/>
                <a:ea typeface="ＭＳ Ｐゴシック" charset="0"/>
                <a:cs typeface="ＭＳ Ｐゴシック" charset="0"/>
              </a:rPr>
              <a:t>hidup</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barangsiapa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datang</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kepada</a:t>
            </a:r>
            <a:r>
              <a:rPr lang="en-US" sz="2000" b="1" dirty="0">
                <a:solidFill>
                  <a:srgbClr val="000000"/>
                </a:solidFill>
                <a:latin typeface="Arial" charset="0"/>
                <a:ea typeface="ＭＳ Ｐゴシック" charset="0"/>
                <a:cs typeface="ＭＳ Ｐゴシック" charset="0"/>
              </a:rPr>
              <a:t>-Ku, </a:t>
            </a:r>
            <a:r>
              <a:rPr lang="en-US" sz="2000" b="1" dirty="0" err="1">
                <a:solidFill>
                  <a:srgbClr val="000000"/>
                </a:solidFill>
                <a:latin typeface="Arial" charset="0"/>
                <a:ea typeface="ＭＳ Ｐゴシック" charset="0"/>
                <a:cs typeface="ＭＳ Ｐゴシック" charset="0"/>
              </a:rPr>
              <a:t>ia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tidak</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akan</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lapar</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lagi</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dan</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barangsiapa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percaya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kepada</a:t>
            </a:r>
            <a:r>
              <a:rPr lang="en-US" sz="2000" b="1" dirty="0">
                <a:solidFill>
                  <a:srgbClr val="000000"/>
                </a:solidFill>
                <a:latin typeface="Arial" charset="0"/>
                <a:ea typeface="ＭＳ Ｐゴシック" charset="0"/>
                <a:cs typeface="ＭＳ Ｐゴシック" charset="0"/>
              </a:rPr>
              <a:t>-Ku, </a:t>
            </a:r>
            <a:r>
              <a:rPr lang="en-US" sz="2000" b="1" dirty="0" err="1">
                <a:solidFill>
                  <a:srgbClr val="000000"/>
                </a:solidFill>
                <a:latin typeface="Arial" charset="0"/>
                <a:ea typeface="ＭＳ Ｐゴシック" charset="0"/>
                <a:cs typeface="ＭＳ Ｐゴシック" charset="0"/>
              </a:rPr>
              <a:t>ia</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tidak</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akan</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haus</a:t>
            </a:r>
            <a:r>
              <a:rPr lang="en-US" sz="2000" b="1" dirty="0">
                <a:solidFill>
                  <a:srgbClr val="000000"/>
                </a:solidFill>
                <a:latin typeface="Arial" charset="0"/>
                <a:ea typeface="ＭＳ Ｐゴシック" charset="0"/>
                <a:cs typeface="ＭＳ Ｐゴシック" charset="0"/>
              </a:rPr>
              <a:t> </a:t>
            </a:r>
            <a:r>
              <a:rPr lang="en-US" sz="2000" b="1" dirty="0" err="1">
                <a:solidFill>
                  <a:srgbClr val="000000"/>
                </a:solidFill>
                <a:latin typeface="Arial" charset="0"/>
                <a:ea typeface="ＭＳ Ｐゴシック" charset="0"/>
                <a:cs typeface="ＭＳ Ｐゴシック" charset="0"/>
              </a:rPr>
              <a:t>lagi</a:t>
            </a:r>
            <a:r>
              <a:rPr lang="en-US" sz="2000" b="1" dirty="0" smtClean="0">
                <a:solidFill>
                  <a:srgbClr val="000000"/>
                </a:solidFill>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1219200" y="98425"/>
            <a:ext cx="7772400" cy="700088"/>
          </a:xfrm>
          <a:solidFill>
            <a:srgbClr val="000090"/>
          </a:solidFill>
        </p:spPr>
        <p:txBody>
          <a:bodyPr/>
          <a:lstStyle/>
          <a:p>
            <a:pPr algn="ctr">
              <a:defRPr/>
            </a:pPr>
            <a:r>
              <a:rPr lang="en-US" sz="3600" b="1" kern="1200" dirty="0" smtClean="0">
                <a:solidFill>
                  <a:srgbClr val="FFFFFF"/>
                </a:solidFill>
                <a:latin typeface="Arial"/>
                <a:ea typeface="ＭＳ Ｐゴシック"/>
                <a:cs typeface="ＭＳ Ｐゴシック"/>
              </a:rPr>
              <a:t>John 6:30-35</a:t>
            </a:r>
            <a:endParaRPr lang="en-US" sz="6000" dirty="0">
              <a:solidFill>
                <a:srgbClr val="FFFFFF"/>
              </a:solidFill>
              <a:ea typeface="+mj-ea"/>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ctrTitle"/>
          </p:nvPr>
        </p:nvSpPr>
        <p:spPr>
          <a:xfrm>
            <a:off x="228600" y="1341438"/>
            <a:ext cx="8716963" cy="1143000"/>
          </a:xfrm>
        </p:spPr>
        <p:txBody>
          <a:bodyPr/>
          <a:lstStyle/>
          <a:p>
            <a:pPr algn="ctr"/>
            <a:r>
              <a:rPr lang="en-US" dirty="0" err="1" smtClean="0">
                <a:latin typeface="Arial" pitchFamily="34" charset="0"/>
              </a:rPr>
              <a:t>Menerima</a:t>
            </a:r>
            <a:r>
              <a:rPr lang="en-US" dirty="0" smtClean="0">
                <a:latin typeface="Arial" pitchFamily="34" charset="0"/>
              </a:rPr>
              <a:t>… </a:t>
            </a:r>
            <a:r>
              <a:rPr lang="en-US" dirty="0" err="1" smtClean="0">
                <a:latin typeface="Arial" pitchFamily="34" charset="0"/>
              </a:rPr>
              <a:t>Hidup</a:t>
            </a:r>
            <a:r>
              <a:rPr lang="en-US" dirty="0" smtClean="0">
                <a:latin typeface="Arial" pitchFamily="34" charset="0"/>
              </a:rPr>
              <a:t> </a:t>
            </a:r>
            <a:r>
              <a:rPr lang="en-US" dirty="0" err="1" smtClean="0">
                <a:latin typeface="Arial" pitchFamily="34" charset="0"/>
              </a:rPr>
              <a:t>Kekal</a:t>
            </a:r>
            <a:endParaRPr lang="en-US" dirty="0" smtClean="0"/>
          </a:p>
        </p:txBody>
      </p:sp>
      <p:sp>
        <p:nvSpPr>
          <p:cNvPr id="453635" name="Rectangle 3"/>
          <p:cNvSpPr>
            <a:spLocks noGrp="1" noChangeArrowheads="1"/>
          </p:cNvSpPr>
          <p:nvPr>
            <p:ph type="subTitle" idx="1"/>
          </p:nvPr>
        </p:nvSpPr>
        <p:spPr>
          <a:xfrm>
            <a:off x="228600" y="3886200"/>
            <a:ext cx="8839200" cy="2971800"/>
          </a:xfrm>
        </p:spPr>
        <p:txBody>
          <a:bodyPr/>
          <a:lstStyle/>
          <a:p>
            <a:pPr algn="ctr"/>
            <a:r>
              <a:rPr lang="en-US" altLang="ja-JP" b="1" dirty="0" smtClean="0">
                <a:cs typeface="Arial" pitchFamily="34" charset="0"/>
              </a:rPr>
              <a:t>“… </a:t>
            </a:r>
            <a:r>
              <a:rPr lang="en-US" altLang="ja-JP" b="1" dirty="0" err="1" smtClean="0">
                <a:cs typeface="Arial" pitchFamily="34" charset="0"/>
              </a:rPr>
              <a:t>dan</a:t>
            </a:r>
            <a:r>
              <a:rPr lang="en-US" altLang="ja-JP" b="1" dirty="0" smtClean="0">
                <a:cs typeface="Arial" pitchFamily="34" charset="0"/>
              </a:rPr>
              <a:t> </a:t>
            </a:r>
            <a:r>
              <a:rPr lang="en-US" altLang="ja-JP" b="1" dirty="0" err="1">
                <a:cs typeface="Arial" pitchFamily="34" charset="0"/>
              </a:rPr>
              <a:t>Aku</a:t>
            </a:r>
            <a:r>
              <a:rPr lang="en-US" altLang="ja-JP" b="1" dirty="0">
                <a:cs typeface="Arial" pitchFamily="34" charset="0"/>
              </a:rPr>
              <a:t> </a:t>
            </a:r>
            <a:r>
              <a:rPr lang="en-US" altLang="ja-JP" b="1" dirty="0" err="1">
                <a:cs typeface="Arial" pitchFamily="34" charset="0"/>
              </a:rPr>
              <a:t>akan</a:t>
            </a:r>
            <a:r>
              <a:rPr lang="en-US" altLang="ja-JP" b="1" dirty="0">
                <a:cs typeface="Arial" pitchFamily="34" charset="0"/>
              </a:rPr>
              <a:t> </a:t>
            </a:r>
            <a:r>
              <a:rPr lang="en-US" altLang="ja-JP" b="1" dirty="0" err="1">
                <a:cs typeface="Arial" pitchFamily="34" charset="0"/>
              </a:rPr>
              <a:t>mengaruniakan</a:t>
            </a:r>
            <a:r>
              <a:rPr lang="en-US" altLang="ja-JP" b="1" dirty="0">
                <a:cs typeface="Arial" pitchFamily="34" charset="0"/>
              </a:rPr>
              <a:t> </a:t>
            </a:r>
            <a:r>
              <a:rPr lang="en-US" altLang="ja-JP" b="1" dirty="0" err="1">
                <a:cs typeface="Arial" pitchFamily="34" charset="0"/>
              </a:rPr>
              <a:t>kepadanya</a:t>
            </a:r>
            <a:r>
              <a:rPr lang="en-US" altLang="ja-JP" b="1" dirty="0">
                <a:cs typeface="Arial" pitchFamily="34" charset="0"/>
              </a:rPr>
              <a:t> </a:t>
            </a:r>
            <a:r>
              <a:rPr lang="en-US" altLang="ja-JP" b="1" dirty="0" err="1">
                <a:cs typeface="Arial" pitchFamily="34" charset="0"/>
              </a:rPr>
              <a:t>batu</a:t>
            </a:r>
            <a:r>
              <a:rPr lang="en-US" altLang="ja-JP" b="1" dirty="0">
                <a:cs typeface="Arial" pitchFamily="34" charset="0"/>
              </a:rPr>
              <a:t> </a:t>
            </a:r>
            <a:r>
              <a:rPr lang="en-US" altLang="ja-JP" b="1" dirty="0" err="1">
                <a:cs typeface="Arial" pitchFamily="34" charset="0"/>
              </a:rPr>
              <a:t>putih</a:t>
            </a:r>
            <a:r>
              <a:rPr lang="en-US" altLang="ja-JP" b="1" dirty="0">
                <a:cs typeface="Arial" pitchFamily="34" charset="0"/>
              </a:rPr>
              <a:t>, yang di </a:t>
            </a:r>
            <a:r>
              <a:rPr lang="en-US" altLang="ja-JP" b="1" dirty="0" err="1">
                <a:cs typeface="Arial" pitchFamily="34" charset="0"/>
              </a:rPr>
              <a:t>atasnya</a:t>
            </a:r>
            <a:r>
              <a:rPr lang="en-US" altLang="ja-JP" b="1" dirty="0">
                <a:cs typeface="Arial" pitchFamily="34" charset="0"/>
              </a:rPr>
              <a:t> </a:t>
            </a:r>
            <a:r>
              <a:rPr lang="en-US" altLang="ja-JP" b="1" dirty="0" err="1">
                <a:cs typeface="Arial" pitchFamily="34" charset="0"/>
              </a:rPr>
              <a:t>tertulis</a:t>
            </a:r>
            <a:r>
              <a:rPr lang="en-US" altLang="ja-JP" b="1" dirty="0">
                <a:cs typeface="Arial" pitchFamily="34" charset="0"/>
              </a:rPr>
              <a:t> </a:t>
            </a:r>
            <a:r>
              <a:rPr lang="en-US" altLang="ja-JP" b="1" dirty="0" err="1">
                <a:cs typeface="Arial" pitchFamily="34" charset="0"/>
              </a:rPr>
              <a:t>nama</a:t>
            </a:r>
            <a:r>
              <a:rPr lang="en-US" altLang="ja-JP" b="1" dirty="0">
                <a:cs typeface="Arial" pitchFamily="34" charset="0"/>
              </a:rPr>
              <a:t> </a:t>
            </a:r>
            <a:r>
              <a:rPr lang="en-US" altLang="ja-JP" b="1" dirty="0" err="1">
                <a:cs typeface="Arial" pitchFamily="34" charset="0"/>
              </a:rPr>
              <a:t>baru</a:t>
            </a:r>
            <a:r>
              <a:rPr lang="en-US" altLang="ja-JP" b="1" dirty="0">
                <a:cs typeface="Arial" pitchFamily="34" charset="0"/>
              </a:rPr>
              <a:t>, yang </a:t>
            </a:r>
            <a:r>
              <a:rPr lang="en-US" altLang="ja-JP" b="1" dirty="0" err="1">
                <a:cs typeface="Arial" pitchFamily="34" charset="0"/>
              </a:rPr>
              <a:t>tidak</a:t>
            </a:r>
            <a:r>
              <a:rPr lang="en-US" altLang="ja-JP" b="1" dirty="0">
                <a:cs typeface="Arial" pitchFamily="34" charset="0"/>
              </a:rPr>
              <a:t> </a:t>
            </a:r>
            <a:r>
              <a:rPr lang="en-US" altLang="ja-JP" b="1" dirty="0" err="1">
                <a:cs typeface="Arial" pitchFamily="34" charset="0"/>
              </a:rPr>
              <a:t>diketahui</a:t>
            </a:r>
            <a:r>
              <a:rPr lang="en-US" altLang="ja-JP" b="1" dirty="0">
                <a:cs typeface="Arial" pitchFamily="34" charset="0"/>
              </a:rPr>
              <a:t> </a:t>
            </a:r>
            <a:r>
              <a:rPr lang="en-US" altLang="ja-JP" b="1" dirty="0" err="1">
                <a:cs typeface="Arial" pitchFamily="34" charset="0"/>
              </a:rPr>
              <a:t>oleh</a:t>
            </a:r>
            <a:r>
              <a:rPr lang="en-US" altLang="ja-JP" b="1" dirty="0">
                <a:cs typeface="Arial" pitchFamily="34" charset="0"/>
              </a:rPr>
              <a:t> </a:t>
            </a:r>
            <a:r>
              <a:rPr lang="en-US" altLang="ja-JP" b="1" dirty="0" err="1">
                <a:cs typeface="Arial" pitchFamily="34" charset="0"/>
              </a:rPr>
              <a:t>siapapun</a:t>
            </a:r>
            <a:r>
              <a:rPr lang="en-US" altLang="ja-JP" b="1" dirty="0">
                <a:cs typeface="Arial" pitchFamily="34" charset="0"/>
              </a:rPr>
              <a:t>, </a:t>
            </a:r>
            <a:r>
              <a:rPr lang="en-US" altLang="ja-JP" b="1" dirty="0" err="1">
                <a:cs typeface="Arial" pitchFamily="34" charset="0"/>
              </a:rPr>
              <a:t>selain</a:t>
            </a:r>
            <a:r>
              <a:rPr lang="en-US" altLang="ja-JP" b="1" dirty="0">
                <a:cs typeface="Arial" pitchFamily="34" charset="0"/>
              </a:rPr>
              <a:t> </a:t>
            </a:r>
            <a:r>
              <a:rPr lang="en-US" altLang="ja-JP" b="1" dirty="0" err="1">
                <a:cs typeface="Arial" pitchFamily="34" charset="0"/>
              </a:rPr>
              <a:t>oleh</a:t>
            </a:r>
            <a:r>
              <a:rPr lang="en-US" altLang="ja-JP" b="1" dirty="0">
                <a:cs typeface="Arial" pitchFamily="34" charset="0"/>
              </a:rPr>
              <a:t> yang </a:t>
            </a:r>
            <a:r>
              <a:rPr lang="en-US" altLang="ja-JP" b="1" dirty="0" err="1" smtClean="0">
                <a:cs typeface="Arial" pitchFamily="34" charset="0"/>
              </a:rPr>
              <a:t>menerimanya</a:t>
            </a:r>
            <a:r>
              <a:rPr lang="en-US" altLang="ja-JP" b="1" dirty="0" smtClean="0">
                <a:cs typeface="Arial" pitchFamily="34" charset="0"/>
              </a:rPr>
              <a:t>"</a:t>
            </a:r>
          </a:p>
          <a:p>
            <a:pPr algn="ctr">
              <a:buFont typeface="Monotype Sorts" charset="2"/>
              <a:buNone/>
            </a:pPr>
            <a:r>
              <a:rPr lang="en-US" b="1" dirty="0" smtClean="0">
                <a:cs typeface="Arial" pitchFamily="34" charset="0"/>
              </a:rPr>
              <a:t>(2:17b)</a:t>
            </a: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itle 1"/>
          <p:cNvSpPr>
            <a:spLocks noGrp="1"/>
          </p:cNvSpPr>
          <p:nvPr>
            <p:ph type="title" idx="4294967295"/>
          </p:nvPr>
        </p:nvSpPr>
        <p:spPr>
          <a:xfrm>
            <a:off x="685800" y="-863600"/>
            <a:ext cx="7772400" cy="1143000"/>
          </a:xfrm>
        </p:spPr>
        <p:txBody>
          <a:bodyPr/>
          <a:lstStyle/>
          <a:p>
            <a:r>
              <a:rPr lang="en-US" smtClean="0">
                <a:latin typeface="Arial" pitchFamily="34" charset="0"/>
                <a:cs typeface="Arial" pitchFamily="34" charset="0"/>
              </a:rPr>
              <a:t>Black</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455683" name="Text Box 1028"/>
          <p:cNvSpPr txBox="1">
            <a:spLocks noChangeArrowheads="1"/>
          </p:cNvSpPr>
          <p:nvPr/>
        </p:nvSpPr>
        <p:spPr bwMode="auto">
          <a:xfrm>
            <a:off x="0" y="6491288"/>
            <a:ext cx="9144000" cy="366712"/>
          </a:xfrm>
          <a:prstGeom prst="rect">
            <a:avLst/>
          </a:prstGeom>
          <a:solidFill>
            <a:srgbClr val="01020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sz="1800" b="1" i="1">
                <a:solidFill>
                  <a:srgbClr val="E5E5FF"/>
                </a:solidFill>
                <a:latin typeface="Arial" pitchFamily="34" charset="0"/>
                <a:cs typeface="Arial" pitchFamily="34" charset="0"/>
              </a:rPr>
              <a:t>Rick Griffith • Crossroads International Church • biblestudydownloads.com</a:t>
            </a:r>
          </a:p>
        </p:txBody>
      </p:sp>
      <p:sp>
        <p:nvSpPr>
          <p:cNvPr id="455684" name="Rectangle 2"/>
          <p:cNvSpPr>
            <a:spLocks noGrp="1" noChangeArrowheads="1"/>
          </p:cNvSpPr>
          <p:nvPr>
            <p:ph type="ctrTitle"/>
          </p:nvPr>
        </p:nvSpPr>
        <p:spPr>
          <a:xfrm>
            <a:off x="0" y="3886200"/>
            <a:ext cx="9144000" cy="2330450"/>
          </a:xfrm>
          <a:solidFill>
            <a:schemeClr val="tx1"/>
          </a:solidFill>
        </p:spPr>
        <p:txBody>
          <a:bodyPr/>
          <a:lstStyle/>
          <a:p>
            <a:r>
              <a:rPr lang="en-US" sz="6600" b="1" dirty="0" err="1" smtClean="0">
                <a:latin typeface="Arial" pitchFamily="34" charset="0"/>
                <a:cs typeface="Arial" pitchFamily="34" charset="0"/>
              </a:rPr>
              <a:t>Tiatira</a:t>
            </a:r>
            <a:r>
              <a:rPr lang="en-US" sz="6600" b="1" dirty="0" smtClean="0">
                <a:latin typeface="Arial" pitchFamily="34" charset="0"/>
                <a:cs typeface="Arial" pitchFamily="34" charset="0"/>
              </a:rPr>
              <a:t>: </a:t>
            </a:r>
            <a:br>
              <a:rPr lang="en-US" sz="6600" b="1" dirty="0" smtClean="0">
                <a:latin typeface="Arial" pitchFamily="34" charset="0"/>
                <a:cs typeface="Arial" pitchFamily="34" charset="0"/>
              </a:rPr>
            </a:br>
            <a:r>
              <a:rPr lang="en-US" sz="6600" b="1" dirty="0" err="1" smtClean="0">
                <a:latin typeface="Arial" pitchFamily="34" charset="0"/>
                <a:cs typeface="Arial" pitchFamily="34" charset="0"/>
              </a:rPr>
              <a:t>Terlibat</a:t>
            </a:r>
            <a:r>
              <a:rPr lang="en-US" sz="6600" b="1" dirty="0" smtClean="0">
                <a:latin typeface="Arial" pitchFamily="34" charset="0"/>
                <a:cs typeface="Arial" pitchFamily="34" charset="0"/>
              </a:rPr>
              <a:t> </a:t>
            </a:r>
            <a:r>
              <a:rPr lang="en-US" sz="6600" b="1" dirty="0" err="1" smtClean="0">
                <a:latin typeface="Arial" pitchFamily="34" charset="0"/>
                <a:cs typeface="Arial" pitchFamily="34" charset="0"/>
              </a:rPr>
              <a:t>Namun</a:t>
            </a:r>
            <a:r>
              <a:rPr lang="en-US" sz="6600" b="1" dirty="0" smtClean="0">
                <a:latin typeface="Arial" pitchFamily="34" charset="0"/>
                <a:cs typeface="Arial" pitchFamily="34" charset="0"/>
              </a:rPr>
              <a:t> </a:t>
            </a:r>
            <a:br>
              <a:rPr lang="en-US" sz="6600" b="1" dirty="0" smtClean="0">
                <a:latin typeface="Arial" pitchFamily="34" charset="0"/>
                <a:cs typeface="Arial" pitchFamily="34" charset="0"/>
              </a:rPr>
            </a:br>
            <a:r>
              <a:rPr lang="en-US" sz="6600" b="1" dirty="0" err="1" smtClean="0">
                <a:latin typeface="Arial" pitchFamily="34" charset="0"/>
                <a:cs typeface="Arial" pitchFamily="34" charset="0"/>
              </a:rPr>
              <a:t>Tak</a:t>
            </a:r>
            <a:r>
              <a:rPr lang="en-US" sz="6600" b="1" dirty="0" smtClean="0">
                <a:latin typeface="Arial" pitchFamily="34" charset="0"/>
                <a:cs typeface="Arial" pitchFamily="34" charset="0"/>
              </a:rPr>
              <a:t> </a:t>
            </a:r>
            <a:r>
              <a:rPr lang="en-US" sz="6600" b="1" dirty="0" err="1" smtClean="0">
                <a:latin typeface="Arial" pitchFamily="34" charset="0"/>
                <a:cs typeface="Arial" pitchFamily="34" charset="0"/>
              </a:rPr>
              <a:t>Bermoral</a:t>
            </a:r>
            <a:endParaRPr lang="en-US" sz="6600" b="1" dirty="0" smtClean="0">
              <a:latin typeface="Arial" pitchFamily="34" charset="0"/>
              <a:cs typeface="Arial" pitchFamily="34" charset="0"/>
            </a:endParaRPr>
          </a:p>
        </p:txBody>
      </p:sp>
      <p:pic>
        <p:nvPicPr>
          <p:cNvPr id="4556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357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111618" name="Rectangle 2"/>
          <p:cNvSpPr>
            <a:spLocks noGrp="1" noChangeArrowheads="1"/>
          </p:cNvSpPr>
          <p:nvPr>
            <p:ph type="ctrTitle"/>
          </p:nvPr>
        </p:nvSpPr>
        <p:spPr>
          <a:xfrm>
            <a:off x="2437841" y="908720"/>
            <a:ext cx="3352494" cy="4835624"/>
          </a:xfrm>
          <a:extLst/>
        </p:spPr>
        <p:txBody>
          <a:bodyPr/>
          <a:lstStyle/>
          <a:p>
            <a:pPr>
              <a:defRPr/>
            </a:pPr>
            <a:r>
              <a:rPr lang="en-US" b="1" dirty="0" smtClean="0">
                <a:effectLst>
                  <a:glow rad="177800">
                    <a:schemeClr val="tx1"/>
                  </a:glow>
                </a:effectLst>
                <a:latin typeface="Arial" charset="0"/>
                <a:ea typeface="ＭＳ Ｐゴシック" charset="0"/>
              </a:rPr>
              <a:t>Right way, wrong way</a:t>
            </a:r>
            <a:endParaRPr lang="en-US" b="1" dirty="0">
              <a:effectLst>
                <a:glow rad="177800">
                  <a:schemeClr val="tx1"/>
                </a:glow>
              </a:effectLst>
              <a:latin typeface="Arial" charset="0"/>
              <a:ea typeface="ＭＳ Ｐゴシック" charset="0"/>
            </a:endParaRPr>
          </a:p>
        </p:txBody>
      </p:sp>
      <p:pic>
        <p:nvPicPr>
          <p:cNvPr id="45670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0825"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rot="785119">
            <a:off x="1997075" y="1252538"/>
            <a:ext cx="4440238" cy="1268412"/>
          </a:xfrm>
          <a:prstGeom prst="rect">
            <a:avLst/>
          </a:prstGeom>
          <a:solidFill>
            <a:schemeClr val="accent1">
              <a:lumMod val="75000"/>
            </a:schemeClr>
          </a:solid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err="1" smtClean="0">
                <a:solidFill>
                  <a:srgbClr val="FFFFFF"/>
                </a:solidFill>
                <a:latin typeface="Times"/>
                <a:ea typeface="ＭＳ Ｐゴシック" charset="0"/>
                <a:cs typeface="Times"/>
              </a:rPr>
              <a:t>Jalan</a:t>
            </a:r>
            <a:r>
              <a:rPr lang="en-US" b="1" dirty="0" smtClean="0">
                <a:solidFill>
                  <a:srgbClr val="FFFFFF"/>
                </a:solidFill>
                <a:latin typeface="Times"/>
                <a:ea typeface="ＭＳ Ｐゴシック" charset="0"/>
                <a:cs typeface="Times"/>
              </a:rPr>
              <a:t> </a:t>
            </a:r>
            <a:r>
              <a:rPr lang="en-US" b="1" dirty="0" err="1" smtClean="0">
                <a:solidFill>
                  <a:srgbClr val="FFFFFF"/>
                </a:solidFill>
                <a:latin typeface="Times"/>
                <a:ea typeface="ＭＳ Ｐゴシック" charset="0"/>
                <a:cs typeface="Times"/>
              </a:rPr>
              <a:t>Kebenaran</a:t>
            </a:r>
            <a:endParaRPr lang="en-US" b="1" dirty="0">
              <a:solidFill>
                <a:srgbClr val="FFFFFF"/>
              </a:solidFill>
              <a:latin typeface="Times"/>
              <a:ea typeface="ＭＳ Ｐゴシック" charset="0"/>
              <a:cs typeface="Times"/>
            </a:endParaRPr>
          </a:p>
        </p:txBody>
      </p:sp>
      <p:sp>
        <p:nvSpPr>
          <p:cNvPr id="456710" name="Rectangle 2"/>
          <p:cNvSpPr txBox="1">
            <a:spLocks noChangeArrowheads="1"/>
          </p:cNvSpPr>
          <p:nvPr/>
        </p:nvSpPr>
        <p:spPr bwMode="auto">
          <a:xfrm rot="-378343">
            <a:off x="2397125" y="3160713"/>
            <a:ext cx="4794250" cy="1268412"/>
          </a:xfrm>
          <a:prstGeom prst="rect">
            <a:avLst/>
          </a:prstGeom>
          <a:solidFill>
            <a:srgbClr val="00634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6600" b="1" dirty="0" err="1" smtClean="0">
                <a:solidFill>
                  <a:srgbClr val="FFFFFF"/>
                </a:solidFill>
                <a:latin typeface="Times" charset="0"/>
              </a:rPr>
              <a:t>Jalan</a:t>
            </a:r>
            <a:r>
              <a:rPr lang="en-US" sz="6600" b="1" dirty="0" smtClean="0">
                <a:solidFill>
                  <a:srgbClr val="FFFFFF"/>
                </a:solidFill>
                <a:latin typeface="Times" charset="0"/>
              </a:rPr>
              <a:t> </a:t>
            </a:r>
            <a:r>
              <a:rPr lang="en-US" sz="6600" b="1" dirty="0" err="1" smtClean="0">
                <a:solidFill>
                  <a:srgbClr val="FFFFFF"/>
                </a:solidFill>
                <a:latin typeface="Times" charset="0"/>
              </a:rPr>
              <a:t>Sesat</a:t>
            </a:r>
            <a:endParaRPr lang="en-US" sz="6600" b="1" dirty="0">
              <a:solidFill>
                <a:srgbClr val="FFFFFF"/>
              </a:solidFill>
              <a:latin typeface="Times"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1" descr="Article_Por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3" y="-61913"/>
            <a:ext cx="8332787" cy="691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0"/>
            <a:ext cx="9144000" cy="1335242"/>
          </a:xfrm>
          <a:extLst/>
        </p:spPr>
        <p:txBody>
          <a:bodyPr/>
          <a:lstStyle/>
          <a:p>
            <a:pPr>
              <a:defRPr/>
            </a:pPr>
            <a:r>
              <a:rPr lang="en-US" b="1" dirty="0" err="1" smtClean="0">
                <a:effectLst>
                  <a:glow rad="177800">
                    <a:schemeClr val="tx1"/>
                  </a:glow>
                </a:effectLst>
                <a:latin typeface="Arial" charset="0"/>
                <a:ea typeface="ＭＳ Ｐゴシック" charset="0"/>
              </a:rPr>
              <a:t>Pornografi</a:t>
            </a:r>
            <a:endParaRPr lang="en-US"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b="1" dirty="0" err="1" smtClean="0">
                <a:effectLst>
                  <a:glow rad="177800">
                    <a:schemeClr val="tx1"/>
                  </a:glow>
                </a:effectLst>
                <a:latin typeface="Arial" charset="0"/>
                <a:ea typeface="ＭＳ Ｐゴシック" charset="0"/>
              </a:rPr>
              <a:t>Pornografi</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1" y="1567622"/>
            <a:ext cx="9144001" cy="4095750"/>
            <a:chOff x="-1" y="1567622"/>
            <a:chExt cx="9144001" cy="4095750"/>
          </a:xfrm>
        </p:grpSpPr>
        <p:pic>
          <p:nvPicPr>
            <p:cNvPr id="458755" name="Picture 2" descr="Screen Shot 2013-11-22 at 4.14.0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67622"/>
              <a:ext cx="91440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4572000"/>
              <a:ext cx="4800600" cy="109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213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 y="4343275"/>
              <a:ext cx="2209801" cy="25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32132"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72600" y="1676399"/>
            <a:ext cx="9144000" cy="409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 y="4339933"/>
            <a:ext cx="5638802" cy="1323439"/>
          </a:xfrm>
          <a:prstGeom prst="rect">
            <a:avLst/>
          </a:prstGeom>
          <a:noFill/>
        </p:spPr>
        <p:txBody>
          <a:bodyPr wrap="square" rtlCol="0">
            <a:spAutoFit/>
          </a:bodyPr>
          <a:lstStyle/>
          <a:p>
            <a:r>
              <a:rPr lang="en-US" sz="1600" b="1" dirty="0" err="1" smtClean="0">
                <a:solidFill>
                  <a:schemeClr val="bg1"/>
                </a:solidFill>
                <a:latin typeface="Arial" pitchFamily="34" charset="0"/>
                <a:cs typeface="Arial" pitchFamily="34" charset="0"/>
              </a:rPr>
              <a:t>Menjual</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seks</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adalah</a:t>
            </a:r>
            <a:r>
              <a:rPr lang="en-US" sz="1600" b="1" dirty="0" smtClean="0">
                <a:solidFill>
                  <a:schemeClr val="bg1"/>
                </a:solidFill>
                <a:latin typeface="Arial" pitchFamily="34" charset="0"/>
                <a:cs typeface="Arial" pitchFamily="34" charset="0"/>
              </a:rPr>
              <a:t> </a:t>
            </a:r>
          </a:p>
          <a:p>
            <a:r>
              <a:rPr lang="en-US" sz="1600" b="1" dirty="0" err="1" smtClean="0">
                <a:solidFill>
                  <a:schemeClr val="bg1"/>
                </a:solidFill>
                <a:latin typeface="Arial" pitchFamily="34" charset="0"/>
                <a:cs typeface="Arial" pitchFamily="34" charset="0"/>
              </a:rPr>
              <a:t>bisnis</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tertua</a:t>
            </a:r>
            <a:r>
              <a:rPr lang="en-US" sz="1600" b="1" dirty="0" smtClean="0">
                <a:solidFill>
                  <a:schemeClr val="bg1"/>
                </a:solidFill>
                <a:latin typeface="Arial" pitchFamily="34" charset="0"/>
                <a:cs typeface="Arial" pitchFamily="34" charset="0"/>
              </a:rPr>
              <a:t> di </a:t>
            </a:r>
            <a:r>
              <a:rPr lang="en-US" sz="1600" b="1" dirty="0" err="1" smtClean="0">
                <a:solidFill>
                  <a:schemeClr val="bg1"/>
                </a:solidFill>
                <a:latin typeface="Arial" pitchFamily="34" charset="0"/>
                <a:cs typeface="Arial" pitchFamily="34" charset="0"/>
              </a:rPr>
              <a:t>dunia</a:t>
            </a:r>
            <a:r>
              <a:rPr lang="en-US" sz="1600" b="1" dirty="0" smtClean="0">
                <a:solidFill>
                  <a:schemeClr val="bg1"/>
                </a:solidFill>
                <a:latin typeface="Arial" pitchFamily="34" charset="0"/>
                <a:cs typeface="Arial" pitchFamily="34" charset="0"/>
              </a:rPr>
              <a:t>. </a:t>
            </a:r>
            <a:r>
              <a:rPr lang="en-US" sz="1600" b="1" dirty="0" err="1">
                <a:solidFill>
                  <a:schemeClr val="bg1"/>
                </a:solidFill>
                <a:latin typeface="Arial" pitchFamily="34" charset="0"/>
                <a:cs typeface="Arial" pitchFamily="34" charset="0"/>
              </a:rPr>
              <a:t>B</a:t>
            </a:r>
            <a:r>
              <a:rPr lang="en-US" sz="1600" b="1" dirty="0" err="1" smtClean="0">
                <a:solidFill>
                  <a:schemeClr val="bg1"/>
                </a:solidFill>
                <a:latin typeface="Arial" pitchFamily="34" charset="0"/>
                <a:cs typeface="Arial" pitchFamily="34" charset="0"/>
              </a:rPr>
              <a:t>isnis</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ini</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tidak</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pernah</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menurun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melainkan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saat</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ini</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pornografi</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sedang</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menyebar</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dengan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cepat</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dan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berbahaya</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lewat</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komputer</a:t>
            </a:r>
            <a:r>
              <a:rPr lang="en-US" sz="1600" b="1" dirty="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dan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layar</a:t>
            </a:r>
            <a:r>
              <a:rPr lang="en-US" sz="1600" b="1" dirty="0" smtClean="0">
                <a:solidFill>
                  <a:schemeClr val="bg1"/>
                </a:solidFill>
                <a:latin typeface="Arial" pitchFamily="34" charset="0"/>
                <a:cs typeface="Arial" pitchFamily="34" charset="0"/>
              </a:rPr>
              <a:t> TV, </a:t>
            </a:r>
            <a:r>
              <a:rPr lang="en-US" sz="1600" b="1" dirty="0" err="1" smtClean="0">
                <a:solidFill>
                  <a:schemeClr val="bg1"/>
                </a:solidFill>
                <a:latin typeface="Arial" pitchFamily="34" charset="0"/>
                <a:cs typeface="Arial" pitchFamily="34" charset="0"/>
              </a:rPr>
              <a:t>merambah</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banyak</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rumah</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keluarga</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dan</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pernikahan</a:t>
            </a:r>
            <a:r>
              <a:rPr lang="en-US" sz="1600" b="1" dirty="0" smtClean="0">
                <a:solidFill>
                  <a:schemeClr val="bg1"/>
                </a:solidFill>
                <a:latin typeface="Arial" pitchFamily="34" charset="0"/>
                <a:cs typeface="Arial" pitchFamily="34" charset="0"/>
              </a:rPr>
              <a:t>.</a:t>
            </a:r>
            <a:endParaRPr lang="en-US" sz="1600" b="1" dirty="0">
              <a:solidFill>
                <a:schemeClr val="bg1"/>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5"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0756"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EAEAEA"/>
                </a:solidFill>
                <a:latin typeface="Times New Roman" pitchFamily="18" charset="0"/>
              </a:rPr>
              <a:t>176</a:t>
            </a:r>
            <a:endParaRPr lang="en-US">
              <a:solidFill>
                <a:srgbClr val="EAEAEA"/>
              </a:solidFill>
              <a:latin typeface="Times New Roman" pitchFamily="18" charset="0"/>
            </a:endParaRPr>
          </a:p>
        </p:txBody>
      </p:sp>
      <p:sp>
        <p:nvSpPr>
          <p:cNvPr id="330757" name="Title 1"/>
          <p:cNvSpPr>
            <a:spLocks noGrp="1"/>
          </p:cNvSpPr>
          <p:nvPr>
            <p:ph type="title" idx="4294967295"/>
          </p:nvPr>
        </p:nvSpPr>
        <p:spPr>
          <a:xfrm>
            <a:off x="0" y="5753100"/>
            <a:ext cx="4267200" cy="1206500"/>
          </a:xfrm>
          <a:solidFill>
            <a:srgbClr val="000000"/>
          </a:solidFill>
        </p:spPr>
        <p:txBody>
          <a:bodyPr/>
          <a:lstStyle/>
          <a:p>
            <a:r>
              <a:rPr lang="en-US" sz="3600" b="1" smtClean="0">
                <a:solidFill>
                  <a:srgbClr val="FFFFFF"/>
                </a:solidFill>
                <a:latin typeface="Arial" pitchFamily="34" charset="0"/>
                <a:cs typeface="Arial" pitchFamily="34" charset="0"/>
              </a:rPr>
              <a:t>Ephesus adalah ibukota Asia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b="1" dirty="0" err="1" smtClean="0">
                <a:effectLst>
                  <a:glow rad="177800">
                    <a:schemeClr val="tx1"/>
                  </a:glow>
                </a:effectLst>
                <a:latin typeface="Arial" charset="0"/>
                <a:ea typeface="ＭＳ Ｐゴシック" charset="0"/>
              </a:rPr>
              <a:t>Pornografi</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1" y="1333441"/>
            <a:ext cx="9144001" cy="4481512"/>
            <a:chOff x="-1" y="1335088"/>
            <a:chExt cx="9144001" cy="4481512"/>
          </a:xfrm>
        </p:grpSpPr>
        <p:pic>
          <p:nvPicPr>
            <p:cNvPr id="459779" name="Picture 1" descr="Screen Shot 2013-11-22 at 4.14.1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22000" y="2590800"/>
              <a:ext cx="195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0800000">
              <a:off x="7186612" y="2587626"/>
              <a:ext cx="195738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6"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0800000">
              <a:off x="6553200" y="4267200"/>
              <a:ext cx="2590799"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7"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 y="4038600"/>
              <a:ext cx="2057401"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9" name="Picture 7"/>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516910" y="2895600"/>
              <a:ext cx="669702" cy="34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33160"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296400" y="1335088"/>
            <a:ext cx="3886200" cy="310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296" y="2590800"/>
            <a:ext cx="1959201" cy="830997"/>
          </a:xfrm>
          <a:prstGeom prst="rect">
            <a:avLst/>
          </a:prstGeom>
          <a:noFill/>
        </p:spPr>
        <p:txBody>
          <a:bodyPr wrap="square" rtlCol="0">
            <a:spAutoFit/>
          </a:bodyPr>
          <a:lstStyle/>
          <a:p>
            <a:r>
              <a:rPr lang="en-US" sz="1600" b="1" dirty="0" err="1" smtClean="0">
                <a:latin typeface="Arial" pitchFamily="34" charset="0"/>
                <a:cs typeface="Arial" pitchFamily="34" charset="0"/>
              </a:rPr>
              <a:t>Setiap</a:t>
            </a:r>
            <a:r>
              <a:rPr lang="en-US" sz="1600" b="1" dirty="0" smtClean="0">
                <a:latin typeface="Arial" pitchFamily="34" charset="0"/>
                <a:cs typeface="Arial" pitchFamily="34" charset="0"/>
              </a:rPr>
              <a:t> 30 </a:t>
            </a:r>
            <a:r>
              <a:rPr lang="en-US" sz="1600" b="1" dirty="0" err="1" smtClean="0">
                <a:latin typeface="Arial" pitchFamily="34" charset="0"/>
                <a:cs typeface="Arial" pitchFamily="34" charset="0"/>
              </a:rPr>
              <a:t>menit</a:t>
            </a:r>
            <a:r>
              <a:rPr lang="en-US" sz="1600" b="1" dirty="0" smtClean="0">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satu</a:t>
            </a:r>
            <a:r>
              <a:rPr lang="en-US" sz="1600" b="1" dirty="0" smtClean="0">
                <a:solidFill>
                  <a:srgbClr val="FF0000"/>
                </a:solidFill>
                <a:latin typeface="Arial" pitchFamily="34" charset="0"/>
                <a:cs typeface="Arial" pitchFamily="34" charset="0"/>
              </a:rPr>
              <a:t> film porno </a:t>
            </a:r>
            <a:r>
              <a:rPr lang="en-US" sz="1600" b="1" dirty="0" err="1" smtClean="0">
                <a:solidFill>
                  <a:srgbClr val="FF0000"/>
                </a:solidFill>
                <a:latin typeface="Arial" pitchFamily="34" charset="0"/>
                <a:cs typeface="Arial" pitchFamily="34" charset="0"/>
              </a:rPr>
              <a:t>diproduksi</a:t>
            </a:r>
            <a:r>
              <a:rPr lang="en-US" sz="1600" b="1" dirty="0" smtClean="0">
                <a:solidFill>
                  <a:srgbClr val="FF0000"/>
                </a:solidFill>
                <a:latin typeface="Arial" pitchFamily="34" charset="0"/>
                <a:cs typeface="Arial" pitchFamily="34" charset="0"/>
              </a:rPr>
              <a:t> </a:t>
            </a:r>
            <a:r>
              <a:rPr lang="en-US" sz="1600" b="1" dirty="0" smtClean="0">
                <a:latin typeface="Arial" pitchFamily="34" charset="0"/>
                <a:cs typeface="Arial" pitchFamily="34" charset="0"/>
              </a:rPr>
              <a:t>di AS.</a:t>
            </a:r>
            <a:endParaRPr lang="en-US" sz="1600" b="1" dirty="0">
              <a:latin typeface="Arial" pitchFamily="34" charset="0"/>
              <a:cs typeface="Arial" pitchFamily="34" charset="0"/>
            </a:endParaRPr>
          </a:p>
        </p:txBody>
      </p:sp>
      <p:sp>
        <p:nvSpPr>
          <p:cNvPr id="14" name="TextBox 13"/>
          <p:cNvSpPr txBox="1"/>
          <p:nvPr/>
        </p:nvSpPr>
        <p:spPr>
          <a:xfrm>
            <a:off x="-1" y="4028084"/>
            <a:ext cx="2209801" cy="1077218"/>
          </a:xfrm>
          <a:prstGeom prst="rect">
            <a:avLst/>
          </a:prstGeom>
          <a:noFill/>
        </p:spPr>
        <p:txBody>
          <a:bodyPr wrap="square" rtlCol="0">
            <a:spAutoFit/>
          </a:bodyPr>
          <a:lstStyle/>
          <a:p>
            <a:r>
              <a:rPr lang="en-US" sz="1600" b="1" dirty="0" err="1" smtClean="0">
                <a:latin typeface="Arial" pitchFamily="34" charset="0"/>
                <a:cs typeface="Arial" pitchFamily="34" charset="0"/>
              </a:rPr>
              <a:t>Amerika</a:t>
            </a:r>
            <a:r>
              <a:rPr lang="en-US" sz="1600" b="1" dirty="0">
                <a:latin typeface="Arial" pitchFamily="34" charset="0"/>
                <a:cs typeface="Arial" pitchFamily="34" charset="0"/>
              </a:rPr>
              <a:t> </a:t>
            </a:r>
            <a:r>
              <a:rPr lang="en-US" sz="1600" b="1" dirty="0" err="1" smtClean="0">
                <a:latin typeface="Arial" pitchFamily="34" charset="0"/>
                <a:cs typeface="Arial" pitchFamily="34" charset="0"/>
              </a:rPr>
              <a:t>memproduksi</a:t>
            </a:r>
            <a:r>
              <a:rPr lang="en-US" sz="1600" b="1" dirty="0" smtClean="0">
                <a:latin typeface="Arial" pitchFamily="34" charset="0"/>
                <a:cs typeface="Arial" pitchFamily="34" charset="0"/>
              </a:rPr>
              <a:t> </a:t>
            </a:r>
            <a:r>
              <a:rPr lang="en-US" sz="1600" b="1" dirty="0" smtClean="0">
                <a:solidFill>
                  <a:srgbClr val="FF0000"/>
                </a:solidFill>
                <a:latin typeface="Arial" pitchFamily="34" charset="0"/>
                <a:cs typeface="Arial" pitchFamily="34" charset="0"/>
              </a:rPr>
              <a:t>89% </a:t>
            </a:r>
            <a:r>
              <a:rPr lang="en-US" sz="1600" b="1" dirty="0" err="1" smtClean="0">
                <a:latin typeface="Arial" pitchFamily="34" charset="0"/>
                <a:cs typeface="Arial" pitchFamily="34" charset="0"/>
              </a:rPr>
              <a:t>dari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seluruh</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situs</a:t>
            </a:r>
            <a:r>
              <a:rPr lang="en-US" sz="1600" b="1" dirty="0" smtClean="0">
                <a:latin typeface="Arial" pitchFamily="34" charset="0"/>
                <a:cs typeface="Arial" pitchFamily="34" charset="0"/>
              </a:rPr>
              <a:t> porno.</a:t>
            </a:r>
            <a:endParaRPr lang="en-US" sz="1600" b="1" dirty="0">
              <a:latin typeface="Arial" pitchFamily="34" charset="0"/>
              <a:cs typeface="Arial" pitchFamily="34" charset="0"/>
            </a:endParaRPr>
          </a:p>
        </p:txBody>
      </p:sp>
      <p:sp>
        <p:nvSpPr>
          <p:cNvPr id="15" name="TextBox 14"/>
          <p:cNvSpPr txBox="1"/>
          <p:nvPr/>
        </p:nvSpPr>
        <p:spPr>
          <a:xfrm>
            <a:off x="6185449" y="4267200"/>
            <a:ext cx="2945297" cy="830997"/>
          </a:xfrm>
          <a:prstGeom prst="rect">
            <a:avLst/>
          </a:prstGeom>
          <a:noFill/>
        </p:spPr>
        <p:txBody>
          <a:bodyPr wrap="square" rtlCol="0">
            <a:spAutoFit/>
          </a:bodyPr>
          <a:lstStyle/>
          <a:p>
            <a:pPr algn="r"/>
            <a:r>
              <a:rPr lang="en-US" sz="1600" b="1" dirty="0" smtClean="0">
                <a:solidFill>
                  <a:srgbClr val="FF0000"/>
                </a:solidFill>
                <a:latin typeface="Arial" pitchFamily="34" charset="0"/>
                <a:cs typeface="Arial" pitchFamily="34" charset="0"/>
              </a:rPr>
              <a:t>42,7% </a:t>
            </a:r>
            <a:r>
              <a:rPr lang="en-US" sz="1600" b="1" dirty="0" err="1" smtClean="0">
                <a:latin typeface="Arial" pitchFamily="34" charset="0"/>
                <a:cs typeface="Arial" pitchFamily="34" charset="0"/>
              </a:rPr>
              <a:t>pengguna</a:t>
            </a:r>
            <a:r>
              <a:rPr lang="en-US" sz="1600" b="1" dirty="0" smtClean="0">
                <a:latin typeface="Arial" pitchFamily="34" charset="0"/>
                <a:cs typeface="Arial" pitchFamily="34" charset="0"/>
              </a:rPr>
              <a:t> internet </a:t>
            </a:r>
            <a:r>
              <a:rPr lang="en-US" sz="1600" b="1" dirty="0" err="1" smtClean="0">
                <a:latin typeface="Arial" pitchFamily="34" charset="0"/>
                <a:cs typeface="Arial" pitchFamily="34" charset="0"/>
              </a:rPr>
              <a:t>melihat</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situs</a:t>
            </a:r>
            <a:r>
              <a:rPr lang="en-US" sz="1600" b="1" dirty="0" smtClean="0">
                <a:latin typeface="Arial" pitchFamily="34" charset="0"/>
                <a:cs typeface="Arial" pitchFamily="34" charset="0"/>
              </a:rPr>
              <a:t> porno. </a:t>
            </a:r>
            <a:r>
              <a:rPr lang="en-US" sz="1600" b="1" dirty="0" smtClean="0">
                <a:solidFill>
                  <a:srgbClr val="FF0000"/>
                </a:solidFill>
                <a:latin typeface="Arial" pitchFamily="34" charset="0"/>
                <a:cs typeface="Arial" pitchFamily="34" charset="0"/>
              </a:rPr>
              <a:t>(102.434.567 orang)</a:t>
            </a:r>
            <a:endParaRPr lang="en-US" sz="1600" b="1" dirty="0">
              <a:solidFill>
                <a:srgbClr val="FF0000"/>
              </a:solidFill>
              <a:latin typeface="Arial" pitchFamily="34" charset="0"/>
              <a:cs typeface="Arial" pitchFamily="34" charset="0"/>
            </a:endParaRPr>
          </a:p>
        </p:txBody>
      </p:sp>
      <p:sp>
        <p:nvSpPr>
          <p:cNvPr id="16" name="TextBox 15"/>
          <p:cNvSpPr txBox="1"/>
          <p:nvPr/>
        </p:nvSpPr>
        <p:spPr>
          <a:xfrm>
            <a:off x="6881837" y="2386214"/>
            <a:ext cx="2278985" cy="1077218"/>
          </a:xfrm>
          <a:prstGeom prst="rect">
            <a:avLst/>
          </a:prstGeom>
          <a:noFill/>
        </p:spPr>
        <p:txBody>
          <a:bodyPr wrap="square" rtlCol="0">
            <a:spAutoFit/>
          </a:bodyPr>
          <a:lstStyle/>
          <a:p>
            <a:pPr algn="r"/>
            <a:r>
              <a:rPr lang="en-US" sz="1600" b="1" dirty="0" err="1" smtClean="0">
                <a:latin typeface="Arial" pitchFamily="34" charset="0"/>
                <a:cs typeface="Arial" pitchFamily="34" charset="0"/>
              </a:rPr>
              <a:t>Setiap</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detik</a:t>
            </a:r>
            <a:r>
              <a:rPr lang="en-US" sz="1600" b="1" dirty="0" smtClean="0">
                <a:latin typeface="Arial" pitchFamily="34" charset="0"/>
                <a:cs typeface="Arial" pitchFamily="34" charset="0"/>
              </a:rPr>
              <a:t>:</a:t>
            </a:r>
            <a:endParaRPr lang="en-US" sz="1600" b="1" dirty="0">
              <a:latin typeface="Arial" pitchFamily="34" charset="0"/>
              <a:cs typeface="Arial" pitchFamily="34" charset="0"/>
            </a:endParaRPr>
          </a:p>
          <a:p>
            <a:pPr algn="r"/>
            <a:r>
              <a:rPr lang="en-US" sz="1600" b="1" dirty="0" smtClean="0">
                <a:solidFill>
                  <a:srgbClr val="FF0000"/>
                </a:solidFill>
                <a:latin typeface="Arial" pitchFamily="34" charset="0"/>
                <a:cs typeface="Arial" pitchFamily="34" charset="0"/>
              </a:rPr>
              <a:t>30.000 </a:t>
            </a:r>
            <a:r>
              <a:rPr lang="en-US" sz="1600" b="1" dirty="0" smtClean="0">
                <a:latin typeface="Arial" pitchFamily="34" charset="0"/>
                <a:cs typeface="Arial" pitchFamily="34" charset="0"/>
              </a:rPr>
              <a:t>orang</a:t>
            </a:r>
          </a:p>
          <a:p>
            <a:pPr algn="r"/>
            <a:r>
              <a:rPr lang="en-US" sz="1600" b="1" dirty="0" err="1">
                <a:latin typeface="Arial" pitchFamily="34" charset="0"/>
                <a:cs typeface="Arial" pitchFamily="34" charset="0"/>
              </a:rPr>
              <a:t>m</a:t>
            </a:r>
            <a:r>
              <a:rPr lang="en-US" sz="1600" b="1" dirty="0" err="1" smtClean="0">
                <a:latin typeface="Arial" pitchFamily="34" charset="0"/>
                <a:cs typeface="Arial" pitchFamily="34" charset="0"/>
              </a:rPr>
              <a:t>elihat</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hal-hal</a:t>
            </a:r>
            <a:endParaRPr lang="en-US" sz="1600" b="1" dirty="0" smtClean="0">
              <a:latin typeface="Arial" pitchFamily="34" charset="0"/>
              <a:cs typeface="Arial" pitchFamily="34" charset="0"/>
            </a:endParaRPr>
          </a:p>
          <a:p>
            <a:pPr algn="r"/>
            <a:r>
              <a:rPr lang="en-US" sz="1600" b="1" dirty="0" err="1" smtClean="0">
                <a:latin typeface="Arial" pitchFamily="34" charset="0"/>
                <a:cs typeface="Arial" pitchFamily="34" charset="0"/>
              </a:rPr>
              <a:t>berbau</a:t>
            </a:r>
            <a:r>
              <a:rPr lang="en-US" sz="1600" b="1" dirty="0" smtClean="0">
                <a:latin typeface="Arial" pitchFamily="34" charset="0"/>
                <a:cs typeface="Arial" pitchFamily="34" charset="0"/>
              </a:rPr>
              <a:t> porno.</a:t>
            </a:r>
            <a:endParaRPr lang="en-US" sz="1600" b="1" dirty="0">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b="1" dirty="0" err="1" smtClean="0">
                <a:effectLst>
                  <a:glow rad="177800">
                    <a:schemeClr val="tx1"/>
                  </a:glow>
                </a:effectLst>
                <a:latin typeface="Arial" charset="0"/>
                <a:ea typeface="ＭＳ Ｐゴシック" charset="0"/>
              </a:rPr>
              <a:t>Pornografi</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5311775"/>
            <a:chOff x="0" y="1335088"/>
            <a:chExt cx="9144000" cy="5311775"/>
          </a:xfrm>
        </p:grpSpPr>
        <p:pic>
          <p:nvPicPr>
            <p:cNvPr id="460803" name="Picture 1" descr="Screen Shot 2013-11-22 at 4.14.3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00200" y="1600200"/>
              <a:ext cx="2438400" cy="34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0" y="2834473"/>
              <a:ext cx="1219200" cy="34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455692" y="3087563"/>
              <a:ext cx="3104868" cy="86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838200" y="1545768"/>
            <a:ext cx="4343400" cy="400110"/>
          </a:xfrm>
          <a:prstGeom prst="rect">
            <a:avLst/>
          </a:prstGeom>
          <a:noFill/>
        </p:spPr>
        <p:txBody>
          <a:bodyPr wrap="square" rtlCol="0">
            <a:spAutoFit/>
          </a:bodyPr>
          <a:lstStyle/>
          <a:p>
            <a:pPr algn="ctr"/>
            <a:r>
              <a:rPr lang="en-US" sz="2000" b="1" dirty="0" err="1" smtClean="0">
                <a:latin typeface="Arial" pitchFamily="34" charset="0"/>
                <a:cs typeface="Arial" pitchFamily="34" charset="0"/>
              </a:rPr>
              <a:t>Pornografi</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adalah</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sebuah</a:t>
            </a:r>
            <a:r>
              <a:rPr lang="en-US" sz="2000" b="1" dirty="0" smtClean="0">
                <a:latin typeface="Arial" pitchFamily="34" charset="0"/>
                <a:cs typeface="Arial" pitchFamily="34" charset="0"/>
              </a:rPr>
              <a:t>…</a:t>
            </a:r>
            <a:endParaRPr lang="en-US" sz="2000" b="1" dirty="0">
              <a:latin typeface="Arial" pitchFamily="34" charset="0"/>
              <a:cs typeface="Arial" pitchFamily="34" charset="0"/>
            </a:endParaRPr>
          </a:p>
        </p:txBody>
      </p:sp>
      <p:sp>
        <p:nvSpPr>
          <p:cNvPr id="9" name="TextBox 8"/>
          <p:cNvSpPr txBox="1"/>
          <p:nvPr/>
        </p:nvSpPr>
        <p:spPr>
          <a:xfrm>
            <a:off x="2133600" y="2807257"/>
            <a:ext cx="1524000" cy="400110"/>
          </a:xfrm>
          <a:prstGeom prst="rect">
            <a:avLst/>
          </a:prstGeom>
          <a:noFill/>
        </p:spPr>
        <p:txBody>
          <a:bodyPr wrap="square" rtlCol="0">
            <a:spAutoFit/>
          </a:bodyPr>
          <a:lstStyle/>
          <a:p>
            <a:pPr algn="ctr"/>
            <a:r>
              <a:rPr lang="en-US" sz="2000" b="1" dirty="0" smtClean="0">
                <a:latin typeface="Arial" pitchFamily="34" charset="0"/>
                <a:cs typeface="Arial" pitchFamily="34" charset="0"/>
              </a:rPr>
              <a:t>INDUSTRI</a:t>
            </a:r>
            <a:endParaRPr lang="en-US" sz="2000" b="1" dirty="0">
              <a:latin typeface="Arial" pitchFamily="34" charset="0"/>
              <a:cs typeface="Arial" pitchFamily="34" charset="0"/>
            </a:endParaRPr>
          </a:p>
        </p:txBody>
      </p:sp>
      <p:sp>
        <p:nvSpPr>
          <p:cNvPr id="10" name="TextBox 9"/>
          <p:cNvSpPr txBox="1"/>
          <p:nvPr/>
        </p:nvSpPr>
        <p:spPr>
          <a:xfrm>
            <a:off x="5475010" y="3087563"/>
            <a:ext cx="3085550" cy="830997"/>
          </a:xfrm>
          <a:prstGeom prst="rect">
            <a:avLst/>
          </a:prstGeom>
          <a:noFill/>
        </p:spPr>
        <p:txBody>
          <a:bodyPr wrap="square" rtlCol="0">
            <a:spAutoFit/>
          </a:bodyPr>
          <a:lstStyle/>
          <a:p>
            <a:pPr algn="ctr"/>
            <a:r>
              <a:rPr lang="en-US" sz="1600" b="1" dirty="0" err="1" smtClean="0">
                <a:latin typeface="Arial" pitchFamily="34" charset="0"/>
                <a:cs typeface="Arial" pitchFamily="34" charset="0"/>
              </a:rPr>
              <a:t>Keuntungan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dari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pornografi</a:t>
            </a:r>
            <a:r>
              <a:rPr lang="en-US" sz="1600" b="1" dirty="0" smtClean="0">
                <a:latin typeface="Arial" pitchFamily="34" charset="0"/>
                <a:cs typeface="Arial" pitchFamily="34" charset="0"/>
              </a:rPr>
              <a:t>  &gt; </a:t>
            </a:r>
            <a:r>
              <a:rPr lang="en-US" sz="1600" b="1" dirty="0" err="1" smtClean="0">
                <a:latin typeface="Arial" pitchFamily="34" charset="0"/>
                <a:cs typeface="Arial" pitchFamily="34" charset="0"/>
              </a:rPr>
              <a:t>jumlah</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keuntungan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berbagai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perusahaan</a:t>
            </a:r>
            <a:r>
              <a:rPr lang="en-US" sz="1600" b="1" dirty="0" smtClean="0">
                <a:latin typeface="Arial" pitchFamily="34" charset="0"/>
                <a:cs typeface="Arial" pitchFamily="34" charset="0"/>
              </a:rPr>
              <a:t> top </a:t>
            </a:r>
            <a:r>
              <a:rPr lang="en-US" sz="1600" b="1" dirty="0" err="1" smtClean="0">
                <a:latin typeface="Arial" pitchFamily="34" charset="0"/>
                <a:cs typeface="Arial" pitchFamily="34" charset="0"/>
              </a:rPr>
              <a:t>ini</a:t>
            </a:r>
            <a:r>
              <a:rPr lang="en-US" sz="1600" b="1" dirty="0" smtClean="0">
                <a:latin typeface="Arial" pitchFamily="34" charset="0"/>
                <a:cs typeface="Arial" pitchFamily="34" charset="0"/>
              </a:rPr>
              <a:t>.</a:t>
            </a:r>
            <a:endParaRPr lang="en-US" sz="1600" b="1" dirty="0">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b="1" dirty="0" smtClean="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grpSp>
        <p:nvGrpSpPr>
          <p:cNvPr id="3" name="Group 2"/>
          <p:cNvGrpSpPr/>
          <p:nvPr/>
        </p:nvGrpSpPr>
        <p:grpSpPr>
          <a:xfrm>
            <a:off x="0" y="146386"/>
            <a:ext cx="9144000" cy="6575425"/>
            <a:chOff x="0" y="160338"/>
            <a:chExt cx="9144000" cy="6575425"/>
          </a:xfrm>
        </p:grpSpPr>
        <p:pic>
          <p:nvPicPr>
            <p:cNvPr id="461827" name="Picture 1" descr="Screen Shot 2013-11-22 at 4.14.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338"/>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1219200" y="1371600"/>
              <a:ext cx="1600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10000" y="382362"/>
              <a:ext cx="2438400" cy="197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3852926"/>
              <a:ext cx="9143999" cy="49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Shot 2013-11-22 at 4.15.37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12210" y="4572000"/>
              <a:ext cx="1826990" cy="1524000"/>
            </a:xfrm>
            <a:prstGeom prst="rect">
              <a:avLst/>
            </a:prstGeom>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12209" y="838200"/>
              <a:ext cx="1244221" cy="11049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1066800" y="1438870"/>
            <a:ext cx="1905000" cy="1015663"/>
          </a:xfrm>
          <a:prstGeom prst="rect">
            <a:avLst/>
          </a:prstGeom>
          <a:noFill/>
        </p:spPr>
        <p:txBody>
          <a:bodyPr wrap="square" rtlCol="0">
            <a:spAutoFit/>
          </a:bodyPr>
          <a:lstStyle/>
          <a:p>
            <a:pPr algn="ct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MERUPAKAN</a:t>
            </a:r>
          </a:p>
          <a:p>
            <a:pPr algn="ct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TOPIK #1 </a:t>
            </a:r>
          </a:p>
          <a:p>
            <a:pPr algn="ct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DI INTERNET</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TextBox 12"/>
          <p:cNvSpPr txBox="1"/>
          <p:nvPr/>
        </p:nvSpPr>
        <p:spPr>
          <a:xfrm>
            <a:off x="3845417" y="425989"/>
            <a:ext cx="2438400" cy="2062103"/>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latin typeface="Arial" pitchFamily="34" charset="0"/>
                <a:cs typeface="Arial" pitchFamily="34" charset="0"/>
              </a:rPr>
              <a:t>TIAP HARI:</a:t>
            </a:r>
          </a:p>
          <a:p>
            <a:pPr algn="ctr"/>
            <a:r>
              <a:rPr lang="en-US"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68 JUTA </a:t>
            </a:r>
            <a:r>
              <a:rPr lang="en-US" sz="2000" b="1" dirty="0" smtClean="0">
                <a:effectLst>
                  <a:outerShdw blurRad="38100" dist="38100" dir="2700000" algn="tl">
                    <a:srgbClr val="000000">
                      <a:alpha val="43137"/>
                    </a:srgbClr>
                  </a:outerShdw>
                </a:effectLst>
                <a:latin typeface="Arial" pitchFamily="34" charset="0"/>
                <a:cs typeface="Arial" pitchFamily="34" charset="0"/>
              </a:rPr>
              <a:t>PERMINTAAN PENCARIAN TENTANG PORNOGRAFI </a:t>
            </a:r>
            <a:endParaRPr lang="en-US" sz="2000" b="1" dirty="0">
              <a:effectLst>
                <a:outerShdw blurRad="38100" dist="38100" dir="2700000" algn="tl">
                  <a:srgbClr val="000000">
                    <a:alpha val="43137"/>
                  </a:srgbClr>
                </a:outerShdw>
              </a:effectLst>
              <a:latin typeface="Arial" pitchFamily="34" charset="0"/>
              <a:cs typeface="Arial" pitchFamily="34" charset="0"/>
            </a:endParaRPr>
          </a:p>
        </p:txBody>
      </p:sp>
      <p:sp>
        <p:nvSpPr>
          <p:cNvPr id="14" name="TextBox 13"/>
          <p:cNvSpPr txBox="1"/>
          <p:nvPr/>
        </p:nvSpPr>
        <p:spPr>
          <a:xfrm>
            <a:off x="6935103" y="864876"/>
            <a:ext cx="1398431" cy="830997"/>
          </a:xfrm>
          <a:prstGeom prst="rect">
            <a:avLst/>
          </a:prstGeom>
          <a:noFill/>
        </p:spPr>
        <p:txBody>
          <a:bodyPr wrap="square" rtlCol="0">
            <a:spAutoFit/>
          </a:bodyPr>
          <a:lstStyle/>
          <a:p>
            <a:pPr algn="ctr"/>
            <a:r>
              <a:rPr lang="en-US" sz="1600" b="1" dirty="0" smtClean="0">
                <a:solidFill>
                  <a:srgbClr val="FF0000"/>
                </a:solidFill>
                <a:latin typeface="Arial" pitchFamily="34" charset="0"/>
                <a:cs typeface="Arial" pitchFamily="34" charset="0"/>
              </a:rPr>
              <a:t>25% </a:t>
            </a:r>
          </a:p>
          <a:p>
            <a:pPr algn="ctr"/>
            <a:r>
              <a:rPr lang="en-US" sz="1600" b="1" dirty="0" err="1" smtClean="0">
                <a:latin typeface="Arial" pitchFamily="34" charset="0"/>
                <a:cs typeface="Arial" pitchFamily="34" charset="0"/>
              </a:rPr>
              <a:t>dari</a:t>
            </a:r>
            <a:r>
              <a:rPr lang="en-US" sz="1600" b="1" dirty="0" smtClean="0">
                <a:latin typeface="Arial" pitchFamily="34" charset="0"/>
                <a:cs typeface="Arial" pitchFamily="34" charset="0"/>
              </a:rPr>
              <a:t> total </a:t>
            </a:r>
            <a:r>
              <a:rPr lang="en-US" sz="1600" b="1" dirty="0" err="1" smtClean="0">
                <a:latin typeface="Arial" pitchFamily="34" charset="0"/>
                <a:cs typeface="Arial" pitchFamily="34" charset="0"/>
              </a:rPr>
              <a:t>permintaan</a:t>
            </a:r>
            <a:endParaRPr lang="en-US" sz="1600" b="1" dirty="0">
              <a:latin typeface="Arial" pitchFamily="34" charset="0"/>
              <a:cs typeface="Arial" pitchFamily="34" charset="0"/>
            </a:endParaRPr>
          </a:p>
        </p:txBody>
      </p:sp>
      <p:sp>
        <p:nvSpPr>
          <p:cNvPr id="15" name="TextBox 14"/>
          <p:cNvSpPr txBox="1"/>
          <p:nvPr/>
        </p:nvSpPr>
        <p:spPr>
          <a:xfrm>
            <a:off x="-1" y="3838974"/>
            <a:ext cx="9144000" cy="400110"/>
          </a:xfrm>
          <a:prstGeom prst="rect">
            <a:avLst/>
          </a:prstGeom>
          <a:noFill/>
        </p:spPr>
        <p:txBody>
          <a:bodyPr wrap="square" rtlCol="0">
            <a:spAutoFit/>
          </a:bodyPr>
          <a:lstStyle/>
          <a:p>
            <a:pPr algn="ctr"/>
            <a:r>
              <a:rPr lang="en-US" sz="1600" b="1" dirty="0" smtClean="0">
                <a:latin typeface="Arial" pitchFamily="34" charset="0"/>
                <a:cs typeface="Arial" pitchFamily="34" charset="0"/>
              </a:rPr>
              <a:t>TIAP HARI: </a:t>
            </a:r>
            <a:r>
              <a:rPr lang="en-US" sz="2000" b="1" dirty="0" smtClean="0">
                <a:solidFill>
                  <a:srgbClr val="FF0000"/>
                </a:solidFill>
                <a:latin typeface="Arial" pitchFamily="34" charset="0"/>
                <a:cs typeface="Arial" pitchFamily="34" charset="0"/>
              </a:rPr>
              <a:t>2,5 MILYAR </a:t>
            </a:r>
            <a:r>
              <a:rPr lang="en-US" sz="1600" b="1" dirty="0" smtClean="0">
                <a:latin typeface="Arial" pitchFamily="34" charset="0"/>
                <a:cs typeface="Arial" pitchFamily="34" charset="0"/>
              </a:rPr>
              <a:t>EMAIL MENGANDUNG PORNOGRAFI (8% DARI JUMLAH EMAIL)</a:t>
            </a:r>
            <a:endParaRPr lang="en-US" sz="1600" b="1" dirty="0">
              <a:latin typeface="Arial" pitchFamily="34" charset="0"/>
              <a:cs typeface="Arial" pitchFamily="34" charset="0"/>
            </a:endParaRPr>
          </a:p>
        </p:txBody>
      </p:sp>
      <p:sp>
        <p:nvSpPr>
          <p:cNvPr id="16" name="TextBox 15"/>
          <p:cNvSpPr txBox="1"/>
          <p:nvPr/>
        </p:nvSpPr>
        <p:spPr>
          <a:xfrm>
            <a:off x="6935102" y="4558047"/>
            <a:ext cx="2208898" cy="1569660"/>
          </a:xfrm>
          <a:prstGeom prst="rect">
            <a:avLst/>
          </a:prstGeom>
          <a:noFill/>
        </p:spPr>
        <p:txBody>
          <a:bodyPr wrap="square" rtlCol="0">
            <a:spAutoFit/>
          </a:bodyPr>
          <a:lstStyle/>
          <a:p>
            <a:pPr algn="ctr"/>
            <a:r>
              <a:rPr lang="en-US" sz="1800" b="1" dirty="0" smtClean="0">
                <a:solidFill>
                  <a:srgbClr val="FF0000"/>
                </a:solidFill>
                <a:latin typeface="Arial" pitchFamily="34" charset="0"/>
                <a:cs typeface="Arial" pitchFamily="34" charset="0"/>
              </a:rPr>
              <a:t>TIAP HARI:</a:t>
            </a:r>
          </a:p>
          <a:p>
            <a:pPr algn="ctr"/>
            <a:r>
              <a:rPr lang="en-US" sz="1400" b="1" dirty="0">
                <a:latin typeface="Arial" pitchFamily="34" charset="0"/>
                <a:cs typeface="Arial" pitchFamily="34" charset="0"/>
              </a:rPr>
              <a:t>SEORANG PENGGUNA </a:t>
            </a:r>
            <a:r>
              <a:rPr lang="en-US" sz="1400" b="1" dirty="0" smtClean="0">
                <a:latin typeface="Arial" pitchFamily="34" charset="0"/>
                <a:cs typeface="Arial" pitchFamily="34" charset="0"/>
              </a:rPr>
              <a:t>INTERNET MENERIMA</a:t>
            </a:r>
          </a:p>
          <a:p>
            <a:pPr algn="ctr"/>
            <a:endParaRPr lang="en-US" sz="1400" b="1" dirty="0">
              <a:latin typeface="Arial" pitchFamily="34" charset="0"/>
              <a:cs typeface="Arial" pitchFamily="34" charset="0"/>
            </a:endParaRPr>
          </a:p>
          <a:p>
            <a:pPr algn="ctr"/>
            <a:r>
              <a:rPr lang="en-US" sz="1800" b="1" dirty="0" smtClean="0">
                <a:solidFill>
                  <a:srgbClr val="FF0000"/>
                </a:solidFill>
                <a:latin typeface="Arial" pitchFamily="34" charset="0"/>
                <a:cs typeface="Arial" pitchFamily="34" charset="0"/>
              </a:rPr>
              <a:t>RATA-RATA 4-5 EMAIL PORNO</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b="1" dirty="0" smtClean="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309563"/>
            <a:ext cx="9144000" cy="6199187"/>
            <a:chOff x="0" y="309563"/>
            <a:chExt cx="9144000" cy="6199187"/>
          </a:xfrm>
        </p:grpSpPr>
        <p:pic>
          <p:nvPicPr>
            <p:cNvPr id="462851" name="Picture 1" descr="Screen Shot 2013-11-22 at 4.15.1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9563"/>
              <a:ext cx="914400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762000"/>
              <a:ext cx="27432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1868" y="762000"/>
              <a:ext cx="274320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191000"/>
              <a:ext cx="3886200"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85068" y="3810000"/>
              <a:ext cx="161093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76928" y="1058279"/>
              <a:ext cx="2928872" cy="54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98393" y="2729467"/>
              <a:ext cx="2700272" cy="19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1785870" y="762000"/>
            <a:ext cx="3014729" cy="923330"/>
          </a:xfrm>
          <a:prstGeom prst="rect">
            <a:avLst/>
          </a:prstGeom>
          <a:noFill/>
        </p:spPr>
        <p:txBody>
          <a:bodyPr wrap="square" rtlCol="0">
            <a:spAutoFit/>
          </a:bodyPr>
          <a:lstStyle/>
          <a:p>
            <a:r>
              <a:rPr lang="en-US" sz="1800" b="1" dirty="0" err="1" smtClean="0">
                <a:latin typeface="Arial" pitchFamily="34" charset="0"/>
                <a:cs typeface="Arial" pitchFamily="34" charset="0"/>
              </a:rPr>
              <a:t>Usia</a:t>
            </a:r>
            <a:r>
              <a:rPr lang="en-US" sz="1800" b="1" dirty="0" smtClean="0">
                <a:latin typeface="Arial" pitchFamily="34" charset="0"/>
                <a:cs typeface="Arial" pitchFamily="34" charset="0"/>
              </a:rPr>
              <a:t> rata-rata </a:t>
            </a:r>
            <a:r>
              <a:rPr lang="en-US" sz="1800" b="1" dirty="0" err="1">
                <a:latin typeface="Arial" pitchFamily="34" charset="0"/>
                <a:cs typeface="Arial" pitchFamily="34" charset="0"/>
              </a:rPr>
              <a:t>s</a:t>
            </a:r>
            <a:r>
              <a:rPr lang="en-US" sz="1800" b="1" dirty="0" err="1" smtClean="0">
                <a:latin typeface="Arial" pitchFamily="34" charset="0"/>
                <a:cs typeface="Arial" pitchFamily="34" charset="0"/>
              </a:rPr>
              <a:t>eseorang</a:t>
            </a:r>
            <a:r>
              <a:rPr lang="en-US" sz="1800" b="1" dirty="0" smtClean="0">
                <a:latin typeface="Arial" pitchFamily="34" charset="0"/>
                <a:cs typeface="Arial" pitchFamily="34" charset="0"/>
              </a:rPr>
              <a:t> </a:t>
            </a:r>
            <a:r>
              <a:rPr lang="en-US" sz="1800" b="1" dirty="0" err="1">
                <a:latin typeface="Arial" pitchFamily="34" charset="0"/>
                <a:cs typeface="Arial" pitchFamily="34" charset="0"/>
              </a:rPr>
              <a:t>m</a:t>
            </a:r>
            <a:r>
              <a:rPr lang="en-US" sz="1800" b="1" dirty="0" err="1" smtClean="0">
                <a:latin typeface="Arial" pitchFamily="34" charset="0"/>
                <a:cs typeface="Arial" pitchFamily="34" charset="0"/>
              </a:rPr>
              <a:t>elihat</a:t>
            </a:r>
            <a:r>
              <a:rPr lang="en-US" sz="1800" b="1" dirty="0" smtClean="0">
                <a:latin typeface="Arial" pitchFamily="34" charset="0"/>
                <a:cs typeface="Arial" pitchFamily="34" charset="0"/>
              </a:rPr>
              <a:t> Porno </a:t>
            </a:r>
            <a:r>
              <a:rPr lang="en-US" sz="1800" b="1" dirty="0" err="1">
                <a:latin typeface="Arial" pitchFamily="34" charset="0"/>
                <a:cs typeface="Arial" pitchFamily="34" charset="0"/>
              </a:rPr>
              <a:t>p</a:t>
            </a:r>
            <a:r>
              <a:rPr lang="en-US" sz="1800" b="1" dirty="0" err="1" smtClean="0">
                <a:latin typeface="Arial" pitchFamily="34" charset="0"/>
                <a:cs typeface="Arial" pitchFamily="34" charset="0"/>
              </a:rPr>
              <a:t>ertama</a:t>
            </a:r>
            <a:r>
              <a:rPr lang="en-US" sz="1800" b="1" dirty="0" smtClean="0">
                <a:latin typeface="Arial" pitchFamily="34" charset="0"/>
                <a:cs typeface="Arial" pitchFamily="34" charset="0"/>
              </a:rPr>
              <a:t> </a:t>
            </a:r>
            <a:r>
              <a:rPr lang="en-US" sz="1800" b="1" dirty="0" err="1">
                <a:latin typeface="Arial" pitchFamily="34" charset="0"/>
                <a:cs typeface="Arial" pitchFamily="34" charset="0"/>
              </a:rPr>
              <a:t>k</a:t>
            </a:r>
            <a:r>
              <a:rPr lang="en-US" sz="1800" b="1" dirty="0" err="1" smtClean="0">
                <a:latin typeface="Arial" pitchFamily="34" charset="0"/>
                <a:cs typeface="Arial" pitchFamily="34" charset="0"/>
              </a:rPr>
              <a:t>alinya</a:t>
            </a:r>
            <a:r>
              <a:rPr lang="en-US" sz="1800" b="1" dirty="0" smtClean="0">
                <a:latin typeface="Arial" pitchFamily="34" charset="0"/>
                <a:cs typeface="Arial" pitchFamily="34" charset="0"/>
              </a:rPr>
              <a:t>: </a:t>
            </a:r>
            <a:r>
              <a:rPr lang="en-US" sz="1800" b="1" dirty="0" smtClean="0">
                <a:solidFill>
                  <a:srgbClr val="FF0000"/>
                </a:solidFill>
                <a:latin typeface="Arial" pitchFamily="34" charset="0"/>
                <a:cs typeface="Arial" pitchFamily="34" charset="0"/>
              </a:rPr>
              <a:t>11 </a:t>
            </a:r>
            <a:r>
              <a:rPr lang="en-US" sz="1800" b="1" dirty="0" err="1" smtClean="0">
                <a:solidFill>
                  <a:srgbClr val="FF0000"/>
                </a:solidFill>
                <a:latin typeface="Arial" pitchFamily="34" charset="0"/>
                <a:cs typeface="Arial" pitchFamily="34" charset="0"/>
              </a:rPr>
              <a:t>tahun</a:t>
            </a:r>
            <a:endParaRPr lang="en-US" sz="1800" b="1" dirty="0">
              <a:solidFill>
                <a:srgbClr val="FF0000"/>
              </a:solidFill>
              <a:latin typeface="Arial" pitchFamily="34" charset="0"/>
              <a:cs typeface="Arial" pitchFamily="34" charset="0"/>
            </a:endParaRPr>
          </a:p>
        </p:txBody>
      </p:sp>
      <p:sp>
        <p:nvSpPr>
          <p:cNvPr id="15" name="TextBox 14"/>
          <p:cNvSpPr txBox="1"/>
          <p:nvPr/>
        </p:nvSpPr>
        <p:spPr>
          <a:xfrm>
            <a:off x="152400" y="4139207"/>
            <a:ext cx="4643906" cy="923330"/>
          </a:xfrm>
          <a:prstGeom prst="rect">
            <a:avLst/>
          </a:prstGeom>
          <a:noFill/>
        </p:spPr>
        <p:txBody>
          <a:bodyPr wrap="square" rtlCol="0">
            <a:spAutoFit/>
          </a:bodyPr>
          <a:lstStyle/>
          <a:p>
            <a:pPr algn="ctr"/>
            <a:r>
              <a:rPr lang="en-US" sz="1800" b="1" dirty="0" err="1" smtClean="0">
                <a:latin typeface="Arial" pitchFamily="34" charset="0"/>
                <a:cs typeface="Arial" pitchFamily="34" charset="0"/>
              </a:rPr>
              <a:t>Jumlah</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laki-laki</a:t>
            </a:r>
            <a:r>
              <a:rPr lang="en-US" sz="1800" b="1" dirty="0" smtClean="0">
                <a:latin typeface="Arial" pitchFamily="34" charset="0"/>
                <a:cs typeface="Arial" pitchFamily="34" charset="0"/>
              </a:rPr>
              <a:t> yang </a:t>
            </a:r>
            <a:r>
              <a:rPr lang="en-US" sz="1800" b="1" dirty="0" err="1" smtClean="0">
                <a:latin typeface="Arial" pitchFamily="34" charset="0"/>
                <a:cs typeface="Arial" pitchFamily="34" charset="0"/>
              </a:rPr>
              <a:t>melihat</a:t>
            </a:r>
            <a:r>
              <a:rPr lang="en-US" sz="1800" b="1" dirty="0" smtClean="0">
                <a:latin typeface="Arial" pitchFamily="34" charset="0"/>
                <a:cs typeface="Arial" pitchFamily="34" charset="0"/>
              </a:rPr>
              <a:t> porno 6X </a:t>
            </a:r>
            <a:r>
              <a:rPr lang="en-US" sz="1800" b="1" dirty="0" err="1" smtClean="0">
                <a:latin typeface="Arial" pitchFamily="34" charset="0"/>
                <a:cs typeface="Arial" pitchFamily="34" charset="0"/>
              </a:rPr>
              <a:t>lebih</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banyak</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dan</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biasanya</a:t>
            </a:r>
            <a:r>
              <a:rPr lang="en-US" sz="1800" b="1" dirty="0">
                <a:latin typeface="Arial" pitchFamily="34" charset="0"/>
                <a:cs typeface="Arial" pitchFamily="34" charset="0"/>
              </a:rPr>
              <a:t> </a:t>
            </a:r>
            <a:r>
              <a:rPr lang="en-US" sz="1800" b="1" dirty="0" err="1" smtClean="0">
                <a:latin typeface="Arial" pitchFamily="34" charset="0"/>
                <a:cs typeface="Arial" pitchFamily="34" charset="0"/>
              </a:rPr>
              <a:t>dengan</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durasi</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lebih</a:t>
            </a:r>
            <a:r>
              <a:rPr lang="en-US" sz="1800" b="1" dirty="0">
                <a:latin typeface="Arial" pitchFamily="34" charset="0"/>
                <a:cs typeface="Arial" pitchFamily="34" charset="0"/>
              </a:rPr>
              <a:t> </a:t>
            </a:r>
            <a:r>
              <a:rPr lang="en-US" sz="1800" b="1" dirty="0" smtClean="0">
                <a:latin typeface="Arial" pitchFamily="34" charset="0"/>
                <a:cs typeface="Arial" pitchFamily="34" charset="0"/>
              </a:rPr>
              <a:t>lama </a:t>
            </a:r>
            <a:r>
              <a:rPr lang="en-US" sz="1800" b="1" dirty="0" err="1" smtClean="0">
                <a:latin typeface="Arial" pitchFamily="34" charset="0"/>
                <a:cs typeface="Arial" pitchFamily="34" charset="0"/>
              </a:rPr>
              <a:t>dibanding</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wanita</a:t>
            </a:r>
            <a:endParaRPr lang="en-US" sz="1800" b="1" dirty="0">
              <a:solidFill>
                <a:srgbClr val="FF0000"/>
              </a:solidFill>
              <a:latin typeface="Arial" pitchFamily="34" charset="0"/>
              <a:cs typeface="Arial" pitchFamily="34" charset="0"/>
            </a:endParaRPr>
          </a:p>
        </p:txBody>
      </p:sp>
      <p:sp>
        <p:nvSpPr>
          <p:cNvPr id="16" name="TextBox 15"/>
          <p:cNvSpPr txBox="1"/>
          <p:nvPr/>
        </p:nvSpPr>
        <p:spPr>
          <a:xfrm>
            <a:off x="4572001" y="4128475"/>
            <a:ext cx="1569342" cy="2246769"/>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17%</a:t>
            </a:r>
            <a:r>
              <a:rPr lang="en-US" sz="1800" b="1" dirty="0" smtClean="0">
                <a:effectLst>
                  <a:outerShdw blurRad="38100" dist="38100" dir="2700000" algn="tl">
                    <a:srgbClr val="000000">
                      <a:alpha val="43137"/>
                    </a:srgbClr>
                  </a:outerShdw>
                </a:effectLst>
                <a:latin typeface="Arial" pitchFamily="34" charset="0"/>
                <a:cs typeface="Arial" pitchFamily="34" charset="0"/>
              </a:rPr>
              <a:t> </a:t>
            </a:r>
            <a:r>
              <a:rPr lang="en-US" sz="1800" b="1" dirty="0" err="1" smtClean="0">
                <a:latin typeface="Arial" pitchFamily="34" charset="0"/>
                <a:cs typeface="Arial" pitchFamily="34" charset="0"/>
              </a:rPr>
              <a:t>Wanita</a:t>
            </a:r>
            <a:endParaRPr lang="en-US" sz="1800" b="1" dirty="0">
              <a:latin typeface="Arial" pitchFamily="34" charset="0"/>
              <a:cs typeface="Arial" pitchFamily="34" charset="0"/>
            </a:endParaRPr>
          </a:p>
          <a:p>
            <a:pPr algn="ctr"/>
            <a:r>
              <a:rPr lang="en-US" sz="1800" b="1" dirty="0" err="1" smtClean="0">
                <a:latin typeface="Arial" pitchFamily="34" charset="0"/>
                <a:cs typeface="Arial" pitchFamily="34" charset="0"/>
              </a:rPr>
              <a:t>mengakui</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bergumul</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dengan</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kecanduan</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pornografi</a:t>
            </a:r>
            <a:r>
              <a:rPr lang="en-US" sz="1800" b="1" dirty="0" smtClean="0">
                <a:latin typeface="Arial" pitchFamily="34" charset="0"/>
                <a:cs typeface="Arial" pitchFamily="34" charset="0"/>
              </a:rPr>
              <a:t>.</a:t>
            </a:r>
            <a:endParaRPr lang="en-US" sz="1800" b="1" dirty="0">
              <a:latin typeface="Arial" pitchFamily="34" charset="0"/>
              <a:cs typeface="Arial" pitchFamily="34" charset="0"/>
            </a:endParaRPr>
          </a:p>
        </p:txBody>
      </p:sp>
      <p:sp>
        <p:nvSpPr>
          <p:cNvPr id="17" name="TextBox 16"/>
          <p:cNvSpPr txBox="1"/>
          <p:nvPr/>
        </p:nvSpPr>
        <p:spPr>
          <a:xfrm>
            <a:off x="5029200" y="981580"/>
            <a:ext cx="3429000" cy="584775"/>
          </a:xfrm>
          <a:prstGeom prst="rect">
            <a:avLst/>
          </a:prstGeom>
          <a:noFill/>
        </p:spPr>
        <p:txBody>
          <a:bodyPr wrap="square" rtlCol="0">
            <a:spAutoFit/>
          </a:bodyPr>
          <a:lstStyle/>
          <a:p>
            <a:pPr algn="ctr"/>
            <a:r>
              <a:rPr lang="en-US" sz="1600" b="1" dirty="0" err="1" smtClean="0">
                <a:solidFill>
                  <a:schemeClr val="bg1"/>
                </a:solidFill>
                <a:latin typeface="Arial" pitchFamily="34" charset="0"/>
                <a:cs typeface="Arial" pitchFamily="34" charset="0"/>
              </a:rPr>
              <a:t>Persentase</a:t>
            </a:r>
            <a:r>
              <a:rPr lang="en-US" sz="1600" b="1" dirty="0" smtClean="0">
                <a:solidFill>
                  <a:schemeClr val="bg1"/>
                </a:solidFill>
                <a:latin typeface="Arial" pitchFamily="34" charset="0"/>
                <a:cs typeface="Arial" pitchFamily="34" charset="0"/>
              </a:rPr>
              <a:t> </a:t>
            </a:r>
            <a:r>
              <a:rPr lang="en-US" sz="1600" b="1" dirty="0" err="1" smtClean="0">
                <a:solidFill>
                  <a:schemeClr val="bg1"/>
                </a:solidFill>
                <a:latin typeface="Arial" pitchFamily="34" charset="0"/>
                <a:cs typeface="Arial" pitchFamily="34" charset="0"/>
              </a:rPr>
              <a:t>Pengunjung</a:t>
            </a:r>
            <a:r>
              <a:rPr lang="en-US" sz="1600" b="1" dirty="0" smtClean="0">
                <a:solidFill>
                  <a:schemeClr val="bg1"/>
                </a:solidFill>
                <a:latin typeface="Arial" pitchFamily="34" charset="0"/>
                <a:cs typeface="Arial" pitchFamily="34" charset="0"/>
              </a:rPr>
              <a:t> </a:t>
            </a:r>
          </a:p>
          <a:p>
            <a:pPr algn="ctr"/>
            <a:r>
              <a:rPr lang="en-US" sz="1600" b="1" dirty="0" err="1" smtClean="0">
                <a:solidFill>
                  <a:schemeClr val="bg1"/>
                </a:solidFill>
                <a:latin typeface="Arial" pitchFamily="34" charset="0"/>
                <a:cs typeface="Arial" pitchFamily="34" charset="0"/>
              </a:rPr>
              <a:t>Situs</a:t>
            </a:r>
            <a:r>
              <a:rPr lang="en-US" sz="1600" b="1" dirty="0" smtClean="0">
                <a:solidFill>
                  <a:schemeClr val="bg1"/>
                </a:solidFill>
                <a:latin typeface="Arial" pitchFamily="34" charset="0"/>
                <a:cs typeface="Arial" pitchFamily="34" charset="0"/>
              </a:rPr>
              <a:t> Porno di Internet</a:t>
            </a:r>
            <a:endParaRPr lang="en-US" sz="1600" b="1" dirty="0">
              <a:solidFill>
                <a:schemeClr val="bg1"/>
              </a:solidFill>
              <a:latin typeface="Arial" pitchFamily="34" charset="0"/>
              <a:cs typeface="Arial" pitchFamily="34" charset="0"/>
            </a:endParaRPr>
          </a:p>
        </p:txBody>
      </p:sp>
      <p:sp>
        <p:nvSpPr>
          <p:cNvPr id="18" name="TextBox 17"/>
          <p:cNvSpPr txBox="1"/>
          <p:nvPr/>
        </p:nvSpPr>
        <p:spPr>
          <a:xfrm>
            <a:off x="5290533" y="2595846"/>
            <a:ext cx="2721737" cy="369332"/>
          </a:xfrm>
          <a:prstGeom prst="rect">
            <a:avLst/>
          </a:prstGeom>
          <a:noFill/>
        </p:spPr>
        <p:txBody>
          <a:bodyPr wrap="square" rtlCol="0">
            <a:spAutoFit/>
          </a:bodyPr>
          <a:lstStyle/>
          <a:p>
            <a:pPr algn="ctr"/>
            <a:r>
              <a:rPr lang="en-US" sz="18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28% WANITA </a:t>
            </a:r>
            <a:r>
              <a:rPr lang="en-US" sz="1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72% PRIA</a:t>
            </a:r>
            <a:endParaRPr lang="en-US" sz="18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b="1" dirty="0" err="1" smtClean="0">
                <a:effectLst>
                  <a:glow rad="177800">
                    <a:schemeClr val="tx1"/>
                  </a:glow>
                </a:effectLst>
                <a:latin typeface="Arial" charset="0"/>
                <a:ea typeface="ＭＳ Ｐゴシック" charset="0"/>
              </a:rPr>
              <a:t>Pornografi</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1192212"/>
            <a:ext cx="9144000" cy="3913187"/>
            <a:chOff x="0" y="1192212"/>
            <a:chExt cx="9144000" cy="3913187"/>
          </a:xfrm>
        </p:grpSpPr>
        <p:pic>
          <p:nvPicPr>
            <p:cNvPr id="463875" name="Picture 1" descr="Screen Shot 2013-11-22 at 4.15.3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92212"/>
              <a:ext cx="9144000"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0079">
              <a:off x="1066800" y="1591614"/>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724400" y="1747759"/>
              <a:ext cx="3733800" cy="8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7620000" y="373380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21433402">
              <a:off x="7455291" y="4009551"/>
              <a:ext cx="240659" cy="67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82286" y="2979508"/>
              <a:ext cx="2051714" cy="159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1197735" y="1685330"/>
            <a:ext cx="3171924" cy="1077218"/>
          </a:xfrm>
          <a:prstGeom prst="rect">
            <a:avLst/>
          </a:prstGeom>
          <a:noFill/>
        </p:spPr>
        <p:txBody>
          <a:bodyPr wrap="square" rtlCol="0">
            <a:spAutoFit/>
          </a:bodyPr>
          <a:lstStyle/>
          <a:p>
            <a:pPr algn="ctr"/>
            <a:r>
              <a:rPr lang="en-US" sz="1600" b="1" dirty="0" err="1" smtClean="0">
                <a:solidFill>
                  <a:srgbClr val="FF0000"/>
                </a:solidFill>
                <a:latin typeface="Arial" pitchFamily="34" charset="0"/>
                <a:cs typeface="Arial" pitchFamily="34" charset="0"/>
              </a:rPr>
              <a:t>Sekitar</a:t>
            </a:r>
            <a:r>
              <a:rPr lang="en-US" sz="1600" b="1" dirty="0" smtClean="0">
                <a:solidFill>
                  <a:srgbClr val="FF0000"/>
                </a:solidFill>
                <a:latin typeface="Arial" pitchFamily="34" charset="0"/>
                <a:cs typeface="Arial" pitchFamily="34" charset="0"/>
              </a:rPr>
              <a:t> 200.000 orang </a:t>
            </a:r>
            <a:r>
              <a:rPr lang="en-US" sz="1600" b="1" dirty="0" err="1" smtClean="0">
                <a:solidFill>
                  <a:srgbClr val="FF0000"/>
                </a:solidFill>
                <a:latin typeface="Arial" pitchFamily="34" charset="0"/>
                <a:cs typeface="Arial" pitchFamily="34" charset="0"/>
              </a:rPr>
              <a:t>Amerika</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kecanduan</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pornografi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menikmati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pornografi</a:t>
            </a:r>
            <a:r>
              <a:rPr lang="en-US" sz="1600" b="1" dirty="0" smtClean="0">
                <a:latin typeface="Arial" pitchFamily="34" charset="0"/>
                <a:cs typeface="Arial" pitchFamily="34" charset="0"/>
              </a:rPr>
              <a:t> online </a:t>
            </a:r>
            <a:r>
              <a:rPr lang="en-US" sz="1600" b="1" dirty="0" err="1" smtClean="0">
                <a:latin typeface="Arial" pitchFamily="34" charset="0"/>
                <a:cs typeface="Arial" pitchFamily="34" charset="0"/>
              </a:rPr>
              <a:t>lebih</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dari</a:t>
            </a:r>
            <a:r>
              <a:rPr lang="en-US" sz="1600" b="1" dirty="0" smtClean="0">
                <a:latin typeface="Arial" pitchFamily="34" charset="0"/>
                <a:cs typeface="Arial" pitchFamily="34" charset="0"/>
              </a:rPr>
              <a:t> 11 jam/</a:t>
            </a:r>
            <a:r>
              <a:rPr lang="en-US" sz="1600" b="1" dirty="0" err="1" smtClean="0">
                <a:latin typeface="Arial" pitchFamily="34" charset="0"/>
                <a:cs typeface="Arial" pitchFamily="34" charset="0"/>
              </a:rPr>
              <a:t>minggu</a:t>
            </a:r>
            <a:endParaRPr lang="en-US" sz="1600" b="1" dirty="0">
              <a:solidFill>
                <a:srgbClr val="FF0000"/>
              </a:solidFill>
              <a:latin typeface="Arial" pitchFamily="34" charset="0"/>
              <a:cs typeface="Arial" pitchFamily="34" charset="0"/>
            </a:endParaRPr>
          </a:p>
        </p:txBody>
      </p:sp>
      <p:sp>
        <p:nvSpPr>
          <p:cNvPr id="11" name="TextBox 10"/>
          <p:cNvSpPr txBox="1"/>
          <p:nvPr/>
        </p:nvSpPr>
        <p:spPr>
          <a:xfrm>
            <a:off x="4369659" y="1870725"/>
            <a:ext cx="4469541" cy="584775"/>
          </a:xfrm>
          <a:prstGeom prst="rect">
            <a:avLst/>
          </a:prstGeom>
          <a:noFill/>
        </p:spPr>
        <p:txBody>
          <a:bodyPr wrap="square" rtlCol="0">
            <a:spAutoFit/>
          </a:bodyPr>
          <a:lstStyle/>
          <a:p>
            <a:pPr algn="ctr"/>
            <a:r>
              <a:rPr lang="en-US" sz="1600" b="1" dirty="0" err="1" smtClean="0">
                <a:latin typeface="Arial" pitchFamily="34" charset="0"/>
                <a:cs typeface="Arial" pitchFamily="34" charset="0"/>
              </a:rPr>
              <a:t>Melihat</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pornografi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terus-menerus</a:t>
            </a:r>
            <a:endParaRPr lang="en-US" sz="1600" b="1" dirty="0" smtClean="0">
              <a:latin typeface="Arial" pitchFamily="34" charset="0"/>
              <a:cs typeface="Arial" pitchFamily="34" charset="0"/>
            </a:endParaRPr>
          </a:p>
          <a:p>
            <a:pPr algn="ctr"/>
            <a:r>
              <a:rPr lang="en-US" sz="1600" b="1" dirty="0" err="1" smtClean="0">
                <a:solidFill>
                  <a:srgbClr val="FF0000"/>
                </a:solidFill>
                <a:latin typeface="Arial" pitchFamily="34" charset="0"/>
                <a:cs typeface="Arial" pitchFamily="34" charset="0"/>
              </a:rPr>
              <a:t>berakibat</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buruk</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pada</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dorongan</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seksual</a:t>
            </a:r>
            <a:endParaRPr lang="en-US" sz="1600" b="1" dirty="0">
              <a:solidFill>
                <a:srgbClr val="FF0000"/>
              </a:solidFill>
              <a:latin typeface="Arial" pitchFamily="34" charset="0"/>
              <a:cs typeface="Arial" pitchFamily="34" charset="0"/>
            </a:endParaRPr>
          </a:p>
        </p:txBody>
      </p:sp>
      <p:sp>
        <p:nvSpPr>
          <p:cNvPr id="12" name="TextBox 11"/>
          <p:cNvSpPr txBox="1"/>
          <p:nvPr/>
        </p:nvSpPr>
        <p:spPr>
          <a:xfrm>
            <a:off x="3200400" y="2830700"/>
            <a:ext cx="2125453" cy="1815882"/>
          </a:xfrm>
          <a:prstGeom prst="rect">
            <a:avLst/>
          </a:prstGeom>
          <a:noFill/>
        </p:spPr>
        <p:txBody>
          <a:bodyPr wrap="square" rtlCol="0">
            <a:spAutoFit/>
          </a:bodyPr>
          <a:lstStyle/>
          <a:p>
            <a:pPr algn="ctr"/>
            <a:r>
              <a:rPr lang="en-US" sz="1600" b="1" dirty="0" err="1" smtClean="0">
                <a:solidFill>
                  <a:srgbClr val="FF0000"/>
                </a:solidFill>
                <a:latin typeface="Arial" pitchFamily="34" charset="0"/>
                <a:cs typeface="Arial" pitchFamily="34" charset="0"/>
              </a:rPr>
              <a:t>Lebih</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dari</a:t>
            </a:r>
            <a:r>
              <a:rPr lang="en-US" sz="1600" b="1" dirty="0" smtClean="0">
                <a:solidFill>
                  <a:srgbClr val="FF0000"/>
                </a:solidFill>
                <a:latin typeface="Arial" pitchFamily="34" charset="0"/>
                <a:cs typeface="Arial" pitchFamily="34" charset="0"/>
              </a:rPr>
              <a:t> 50% </a:t>
            </a:r>
            <a:r>
              <a:rPr lang="en-US" sz="1600" b="1" dirty="0" err="1" smtClean="0">
                <a:latin typeface="Arial" pitchFamily="34" charset="0"/>
                <a:cs typeface="Arial" pitchFamily="34" charset="0"/>
              </a:rPr>
              <a:t>penikmat</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interaksi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seksual</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lewat</a:t>
            </a:r>
            <a:r>
              <a:rPr lang="en-US" sz="1600" b="1" dirty="0" smtClean="0">
                <a:latin typeface="Arial" pitchFamily="34" charset="0"/>
                <a:cs typeface="Arial" pitchFamily="34" charset="0"/>
              </a:rPr>
              <a:t> internet </a:t>
            </a:r>
            <a:r>
              <a:rPr lang="en-US" sz="1600" b="1" dirty="0" err="1" smtClean="0">
                <a:latin typeface="Arial" pitchFamily="34" charset="0"/>
                <a:cs typeface="Arial" pitchFamily="34" charset="0"/>
              </a:rPr>
              <a:t>mengakui</a:t>
            </a:r>
            <a:r>
              <a:rPr lang="en-US" sz="1600" b="1" dirty="0" smtClean="0">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kehilangan</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selera</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terhadap</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hubungan</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seksual</a:t>
            </a:r>
            <a:r>
              <a:rPr lang="en-US" sz="1600" b="1" dirty="0" smtClean="0">
                <a:solidFill>
                  <a:srgbClr val="FF0000"/>
                </a:solidFill>
                <a:latin typeface="Arial" pitchFamily="34" charset="0"/>
                <a:cs typeface="Arial" pitchFamily="34" charset="0"/>
              </a:rPr>
              <a:t>.</a:t>
            </a:r>
            <a:endParaRPr lang="en-US" sz="1600" b="1" dirty="0">
              <a:solidFill>
                <a:srgbClr val="FF0000"/>
              </a:solidFill>
              <a:latin typeface="Arial" pitchFamily="34" charset="0"/>
              <a:cs typeface="Arial" pitchFamily="34" charset="0"/>
            </a:endParaRPr>
          </a:p>
        </p:txBody>
      </p:sp>
      <p:sp>
        <p:nvSpPr>
          <p:cNvPr id="13" name="TextBox 12"/>
          <p:cNvSpPr txBox="1"/>
          <p:nvPr/>
        </p:nvSpPr>
        <p:spPr>
          <a:xfrm>
            <a:off x="7848600" y="3162524"/>
            <a:ext cx="1295399" cy="1815882"/>
          </a:xfrm>
          <a:prstGeom prst="rect">
            <a:avLst/>
          </a:prstGeom>
          <a:noFill/>
        </p:spPr>
        <p:txBody>
          <a:bodyPr wrap="square" rtlCol="0">
            <a:spAutoFit/>
          </a:bodyPr>
          <a:lstStyle/>
          <a:p>
            <a:pPr algn="ctr"/>
            <a:r>
              <a:rPr lang="en-US" sz="1600" b="1" dirty="0" err="1" smtClean="0">
                <a:solidFill>
                  <a:srgbClr val="FF0000"/>
                </a:solidFill>
                <a:latin typeface="Arial" pitchFamily="34" charset="0"/>
                <a:cs typeface="Arial" pitchFamily="34" charset="0"/>
              </a:rPr>
              <a:t>Sepertiga</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dari</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pasangan</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mereka</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juga</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kehilangan</a:t>
            </a:r>
            <a:r>
              <a:rPr lang="en-US" sz="1600" b="1" dirty="0" smtClean="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selera</a:t>
            </a:r>
            <a:r>
              <a:rPr lang="en-US" sz="1600" b="1" dirty="0" smtClean="0">
                <a:solidFill>
                  <a:srgbClr val="FF0000"/>
                </a:solidFill>
                <a:latin typeface="Arial" pitchFamily="34" charset="0"/>
                <a:cs typeface="Arial" pitchFamily="34" charset="0"/>
              </a:rPr>
              <a:t>.</a:t>
            </a:r>
            <a:endParaRPr lang="en-US" sz="1600" b="1" dirty="0">
              <a:solidFill>
                <a:srgbClr val="FF0000"/>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b="1" dirty="0" err="1" smtClean="0">
                <a:effectLst>
                  <a:glow rad="177800">
                    <a:schemeClr val="tx1"/>
                  </a:glow>
                </a:effectLst>
                <a:latin typeface="Arial" charset="0"/>
                <a:ea typeface="ＭＳ Ｐゴシック" charset="0"/>
              </a:rPr>
              <a:t>Pornografi</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4237037"/>
            <a:chOff x="0" y="1335088"/>
            <a:chExt cx="9144000" cy="4237037"/>
          </a:xfrm>
        </p:grpSpPr>
        <p:pic>
          <p:nvPicPr>
            <p:cNvPr id="464899" name="Picture 1" descr="Screen Shot 2013-11-22 at 4.15.5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52600" y="2158273"/>
              <a:ext cx="5334000" cy="41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145406" y="2573628"/>
              <a:ext cx="5550794" cy="32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124200" y="2910625"/>
              <a:ext cx="3962400" cy="32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6172200" y="3484663"/>
              <a:ext cx="1905000" cy="162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90745" y="1447800"/>
              <a:ext cx="5463976" cy="51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5867400" y="3485058"/>
            <a:ext cx="2438400" cy="1938992"/>
          </a:xfrm>
          <a:prstGeom prst="rect">
            <a:avLst/>
          </a:prstGeom>
          <a:noFill/>
        </p:spPr>
        <p:txBody>
          <a:bodyPr wrap="square" rtlCol="0">
            <a:spAutoFit/>
          </a:bodyPr>
          <a:lstStyle/>
          <a:p>
            <a:pPr algn="ctr"/>
            <a:r>
              <a:rPr lang="en-US" sz="1600" b="1" dirty="0" err="1" smtClean="0">
                <a:effectLst>
                  <a:outerShdw blurRad="38100" dist="38100" dir="2700000" algn="tl">
                    <a:srgbClr val="000000">
                      <a:alpha val="43137"/>
                    </a:srgbClr>
                  </a:outerShdw>
                </a:effectLst>
                <a:latin typeface="Arial" pitchFamily="34" charset="0"/>
                <a:cs typeface="Arial" pitchFamily="34" charset="0"/>
              </a:rPr>
              <a:t>Menikmati</a:t>
            </a:r>
            <a:r>
              <a:rPr lang="en-US" sz="1600" b="1" dirty="0" smtClean="0">
                <a:effectLst>
                  <a:outerShdw blurRad="38100" dist="38100" dir="2700000" algn="tl">
                    <a:srgbClr val="000000">
                      <a:alpha val="43137"/>
                    </a:srgbClr>
                  </a:outerShdw>
                </a:effectLst>
                <a:latin typeface="Arial" pitchFamily="34" charset="0"/>
                <a:cs typeface="Arial" pitchFamily="34" charset="0"/>
              </a:rPr>
              <a:t> </a:t>
            </a:r>
            <a:r>
              <a:rPr lang="en-US" sz="1600" b="1" dirty="0" err="1" smtClean="0">
                <a:effectLst>
                  <a:outerShdw blurRad="38100" dist="38100" dir="2700000" algn="tl">
                    <a:srgbClr val="000000">
                      <a:alpha val="43137"/>
                    </a:srgbClr>
                  </a:outerShdw>
                </a:effectLst>
                <a:latin typeface="Arial" pitchFamily="34" charset="0"/>
                <a:cs typeface="Arial" pitchFamily="34" charset="0"/>
              </a:rPr>
              <a:t>pornografi</a:t>
            </a:r>
            <a:r>
              <a:rPr lang="en-US" sz="1600" b="1" dirty="0" smtClean="0">
                <a:effectLst>
                  <a:outerShdw blurRad="38100" dist="38100" dir="2700000" algn="tl">
                    <a:srgbClr val="000000">
                      <a:alpha val="43137"/>
                    </a:srgbClr>
                  </a:outerShdw>
                </a:effectLst>
                <a:latin typeface="Arial" pitchFamily="34" charset="0"/>
                <a:cs typeface="Arial" pitchFamily="34" charset="0"/>
              </a:rPr>
              <a:t> </a:t>
            </a:r>
            <a:r>
              <a:rPr lang="en-US" sz="16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meningkatkan</a:t>
            </a: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16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jumlah</a:t>
            </a:r>
            <a:r>
              <a:rPr lang="en-US" sz="1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16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perselingkuhan</a:t>
            </a:r>
            <a:r>
              <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rPr>
              <a:t> </a:t>
            </a:r>
            <a:endParaRPr lang="en-US" sz="1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a:r>
              <a:rPr lang="en-US" sz="16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dalam</a:t>
            </a:r>
            <a:r>
              <a:rPr lang="en-US" sz="1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16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pernikahan</a:t>
            </a:r>
            <a:r>
              <a:rPr lang="en-US" sz="1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1600" b="1" dirty="0" err="1" smtClean="0">
                <a:effectLst>
                  <a:outerShdw blurRad="38100" dist="38100" dir="2700000" algn="tl">
                    <a:srgbClr val="000000">
                      <a:alpha val="43137"/>
                    </a:srgbClr>
                  </a:outerShdw>
                </a:effectLst>
                <a:latin typeface="Arial" pitchFamily="34" charset="0"/>
                <a:cs typeface="Arial" pitchFamily="34" charset="0"/>
              </a:rPr>
              <a:t>lebih</a:t>
            </a:r>
            <a:r>
              <a:rPr lang="en-US" sz="1600" b="1" dirty="0" smtClean="0">
                <a:effectLst>
                  <a:outerShdw blurRad="38100" dist="38100" dir="2700000" algn="tl">
                    <a:srgbClr val="000000">
                      <a:alpha val="43137"/>
                    </a:srgbClr>
                  </a:outerShdw>
                </a:effectLst>
                <a:latin typeface="Arial" pitchFamily="34" charset="0"/>
                <a:cs typeface="Arial" pitchFamily="34" charset="0"/>
              </a:rPr>
              <a:t> </a:t>
            </a:r>
            <a:r>
              <a:rPr lang="en-US" sz="1600" b="1" dirty="0" err="1" smtClean="0">
                <a:effectLst>
                  <a:outerShdw blurRad="38100" dist="38100" dir="2700000" algn="tl">
                    <a:srgbClr val="000000">
                      <a:alpha val="43137"/>
                    </a:srgbClr>
                  </a:outerShdw>
                </a:effectLst>
                <a:latin typeface="Arial" pitchFamily="34" charset="0"/>
                <a:cs typeface="Arial" pitchFamily="34" charset="0"/>
              </a:rPr>
              <a:t>dari</a:t>
            </a:r>
            <a:r>
              <a:rPr lang="en-US" sz="1600" b="1" dirty="0" smtClean="0">
                <a:effectLst>
                  <a:outerShdw blurRad="38100" dist="38100" dir="2700000" algn="tl">
                    <a:srgbClr val="000000">
                      <a:alpha val="43137"/>
                    </a:srgbClr>
                  </a:outerShdw>
                </a:effectLst>
                <a:latin typeface="Arial" pitchFamily="34" charset="0"/>
                <a:cs typeface="Arial" pitchFamily="34" charset="0"/>
              </a:rPr>
              <a:t> </a:t>
            </a:r>
          </a:p>
          <a:p>
            <a:pPr algn="ctr"/>
            <a:r>
              <a:rPr lang="en-US" sz="4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300%</a:t>
            </a:r>
            <a:endPar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TextBox 10"/>
          <p:cNvSpPr txBox="1"/>
          <p:nvPr/>
        </p:nvSpPr>
        <p:spPr>
          <a:xfrm>
            <a:off x="1539156" y="2152899"/>
            <a:ext cx="6367154" cy="400110"/>
          </a:xfrm>
          <a:prstGeom prst="rect">
            <a:avLst/>
          </a:prstGeom>
          <a:noFill/>
        </p:spPr>
        <p:txBody>
          <a:bodyPr wrap="square" rtlCol="0">
            <a:spAutoFit/>
          </a:bodyPr>
          <a:lstStyle/>
          <a:p>
            <a:pPr algn="ctr"/>
            <a:r>
              <a:rPr lang="en-US" sz="2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40% “Sex Addict” </a:t>
            </a:r>
            <a:r>
              <a:rPr lang="en-US" sz="2000" b="1" dirty="0" err="1" smtClean="0">
                <a:effectLst>
                  <a:outerShdw blurRad="38100" dist="38100" dir="2700000" algn="tl">
                    <a:srgbClr val="000000">
                      <a:alpha val="43137"/>
                    </a:srgbClr>
                  </a:outerShdw>
                </a:effectLst>
                <a:latin typeface="Arial" pitchFamily="34" charset="0"/>
                <a:cs typeface="Arial" pitchFamily="34" charset="0"/>
              </a:rPr>
              <a:t>kehilangan</a:t>
            </a:r>
            <a:r>
              <a:rPr lang="en-US" sz="2000" b="1" dirty="0" smtClean="0">
                <a:effectLst>
                  <a:outerShdw blurRad="38100" dist="38100" dir="2700000" algn="tl">
                    <a:srgbClr val="000000">
                      <a:alpha val="43137"/>
                    </a:srgbClr>
                  </a:outerShdw>
                </a:effectLst>
                <a:latin typeface="Arial" pitchFamily="34" charset="0"/>
                <a:cs typeface="Arial" pitchFamily="34" charset="0"/>
              </a:rPr>
              <a:t> </a:t>
            </a:r>
            <a:r>
              <a:rPr lang="en-US" sz="2000" b="1" dirty="0" err="1" smtClean="0">
                <a:effectLst>
                  <a:outerShdw blurRad="38100" dist="38100" dir="2700000" algn="tl">
                    <a:srgbClr val="000000">
                      <a:alpha val="43137"/>
                    </a:srgbClr>
                  </a:outerShdw>
                </a:effectLst>
                <a:latin typeface="Arial" pitchFamily="34" charset="0"/>
                <a:cs typeface="Arial" pitchFamily="34" charset="0"/>
              </a:rPr>
              <a:t>pasangan</a:t>
            </a:r>
            <a:r>
              <a:rPr lang="en-US" sz="2000" b="1" dirty="0" smtClean="0">
                <a:effectLst>
                  <a:outerShdw blurRad="38100" dist="38100" dir="2700000" algn="tl">
                    <a:srgbClr val="000000">
                      <a:alpha val="43137"/>
                    </a:srgbClr>
                  </a:outerShdw>
                </a:effectLst>
                <a:latin typeface="Arial" pitchFamily="34" charset="0"/>
                <a:cs typeface="Arial" pitchFamily="34" charset="0"/>
              </a:rPr>
              <a:t> </a:t>
            </a:r>
            <a:r>
              <a:rPr lang="en-US" sz="2000" b="1" dirty="0" err="1" smtClean="0">
                <a:effectLst>
                  <a:outerShdw blurRad="38100" dist="38100" dir="2700000" algn="tl">
                    <a:srgbClr val="000000">
                      <a:alpha val="43137"/>
                    </a:srgbClr>
                  </a:outerShdw>
                </a:effectLst>
                <a:latin typeface="Arial" pitchFamily="34" charset="0"/>
                <a:cs typeface="Arial" pitchFamily="34" charset="0"/>
              </a:rPr>
              <a:t>mereka</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2" name="TextBox 11"/>
          <p:cNvSpPr txBox="1"/>
          <p:nvPr/>
        </p:nvSpPr>
        <p:spPr>
          <a:xfrm>
            <a:off x="2145406" y="2495490"/>
            <a:ext cx="4495800" cy="400110"/>
          </a:xfrm>
          <a:prstGeom prst="rect">
            <a:avLst/>
          </a:prstGeom>
          <a:noFill/>
        </p:spPr>
        <p:txBody>
          <a:bodyPr wrap="square" rtlCol="0">
            <a:spAutoFit/>
          </a:bodyPr>
          <a:lstStyle/>
          <a:p>
            <a:pPr algn="ctr"/>
            <a:r>
              <a:rPr lang="en-US" sz="2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58% </a:t>
            </a:r>
            <a:r>
              <a:rPr lang="en-US" sz="2000" b="1" dirty="0" err="1" smtClean="0">
                <a:effectLst>
                  <a:outerShdw blurRad="38100" dist="38100" dir="2700000" algn="tl">
                    <a:srgbClr val="000000">
                      <a:alpha val="43137"/>
                    </a:srgbClr>
                  </a:outerShdw>
                </a:effectLst>
                <a:latin typeface="Arial" pitchFamily="34" charset="0"/>
                <a:cs typeface="Arial" pitchFamily="34" charset="0"/>
              </a:rPr>
              <a:t>mengalami</a:t>
            </a:r>
            <a:r>
              <a:rPr lang="en-US" sz="2000" b="1" dirty="0" smtClean="0">
                <a:effectLst>
                  <a:outerShdw blurRad="38100" dist="38100" dir="2700000" algn="tl">
                    <a:srgbClr val="000000">
                      <a:alpha val="43137"/>
                    </a:srgbClr>
                  </a:outerShdw>
                </a:effectLst>
                <a:latin typeface="Arial" pitchFamily="34" charset="0"/>
                <a:cs typeface="Arial" pitchFamily="34" charset="0"/>
              </a:rPr>
              <a:t> </a:t>
            </a:r>
            <a:r>
              <a:rPr lang="en-US" sz="2000" b="1" dirty="0" err="1" smtClean="0">
                <a:effectLst>
                  <a:outerShdw blurRad="38100" dist="38100" dir="2700000" algn="tl">
                    <a:srgbClr val="000000">
                      <a:alpha val="43137"/>
                    </a:srgbClr>
                  </a:outerShdw>
                </a:effectLst>
                <a:latin typeface="Arial" pitchFamily="34" charset="0"/>
                <a:cs typeface="Arial" pitchFamily="34" charset="0"/>
              </a:rPr>
              <a:t>kebangkrutan</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3" name="TextBox 12"/>
          <p:cNvSpPr txBox="1"/>
          <p:nvPr/>
        </p:nvSpPr>
        <p:spPr>
          <a:xfrm>
            <a:off x="2964621" y="2889884"/>
            <a:ext cx="4953000" cy="400110"/>
          </a:xfrm>
          <a:prstGeom prst="rect">
            <a:avLst/>
          </a:prstGeom>
          <a:noFill/>
        </p:spPr>
        <p:txBody>
          <a:bodyPr wrap="square" rtlCol="0">
            <a:spAutoFit/>
          </a:bodyPr>
          <a:lstStyle/>
          <a:p>
            <a:pPr algn="ctr"/>
            <a:r>
              <a:rPr lang="en-US" sz="2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SEPERTIGANYA </a:t>
            </a:r>
            <a:r>
              <a:rPr lang="en-US" sz="2000" b="1" dirty="0" err="1" smtClean="0">
                <a:effectLst>
                  <a:outerShdw blurRad="38100" dist="38100" dir="2700000" algn="tl">
                    <a:srgbClr val="000000">
                      <a:alpha val="43137"/>
                    </a:srgbClr>
                  </a:outerShdw>
                </a:effectLst>
                <a:latin typeface="Arial" pitchFamily="34" charset="0"/>
                <a:cs typeface="Arial" pitchFamily="34" charset="0"/>
              </a:rPr>
              <a:t>kehilangan</a:t>
            </a:r>
            <a:r>
              <a:rPr lang="en-US" sz="2000" b="1" dirty="0" smtClean="0">
                <a:effectLst>
                  <a:outerShdw blurRad="38100" dist="38100" dir="2700000" algn="tl">
                    <a:srgbClr val="000000">
                      <a:alpha val="43137"/>
                    </a:srgbClr>
                  </a:outerShdw>
                </a:effectLst>
                <a:latin typeface="Arial" pitchFamily="34" charset="0"/>
                <a:cs typeface="Arial" pitchFamily="34" charset="0"/>
              </a:rPr>
              <a:t> </a:t>
            </a:r>
            <a:r>
              <a:rPr lang="en-US" sz="2000" b="1" dirty="0" err="1" smtClean="0">
                <a:effectLst>
                  <a:outerShdw blurRad="38100" dist="38100" dir="2700000" algn="tl">
                    <a:srgbClr val="000000">
                      <a:alpha val="43137"/>
                    </a:srgbClr>
                  </a:outerShdw>
                </a:effectLst>
                <a:latin typeface="Arial" pitchFamily="34" charset="0"/>
                <a:cs typeface="Arial" pitchFamily="34" charset="0"/>
              </a:rPr>
              <a:t>pekerjaan</a:t>
            </a:r>
            <a:endParaRPr lang="en-US"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14" name="TextBox 13"/>
          <p:cNvSpPr txBox="1"/>
          <p:nvPr/>
        </p:nvSpPr>
        <p:spPr>
          <a:xfrm>
            <a:off x="381000" y="1447800"/>
            <a:ext cx="8762999" cy="461665"/>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latin typeface="Arial" pitchFamily="34" charset="0"/>
                <a:cs typeface="Arial" pitchFamily="34" charset="0"/>
              </a:rPr>
              <a:t>KECANDUAN PORNOGRAFI DAPAT BERAKIBAT PADA:</a:t>
            </a:r>
            <a:endParaRPr lang="en-US" sz="18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b="1" dirty="0" smtClean="0">
                <a:effectLst>
                  <a:glow rad="177800">
                    <a:schemeClr val="tx1"/>
                  </a:glow>
                </a:effectLst>
                <a:latin typeface="Arial" charset="0"/>
                <a:ea typeface="ＭＳ Ｐゴシック" charset="0"/>
              </a:rPr>
              <a:t>Pornography</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227013"/>
            <a:ext cx="9144000" cy="6399212"/>
            <a:chOff x="0" y="227013"/>
            <a:chExt cx="9144000" cy="6399212"/>
          </a:xfrm>
        </p:grpSpPr>
        <p:pic>
          <p:nvPicPr>
            <p:cNvPr id="465923" name="Picture 1" descr="Screen Shot 2013-11-22 at 4.16.0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7013"/>
              <a:ext cx="9144000"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57400" y="762000"/>
              <a:ext cx="2209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5248136" y="2057397"/>
              <a:ext cx="3667261" cy="136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603123" y="3657599"/>
              <a:ext cx="3667261" cy="91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267199" y="4722019"/>
              <a:ext cx="4876800" cy="190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1981200" y="762000"/>
            <a:ext cx="2285999" cy="1754326"/>
          </a:xfrm>
          <a:prstGeom prst="rect">
            <a:avLst/>
          </a:prstGeom>
          <a:noFill/>
        </p:spPr>
        <p:txBody>
          <a:bodyPr wrap="square" rtlCol="0">
            <a:spAutoFit/>
          </a:bodyPr>
          <a:lstStyle/>
          <a:p>
            <a:pPr algn="ctr"/>
            <a:r>
              <a:rPr lang="en-US" sz="1800" b="1" dirty="0" smtClean="0">
                <a:solidFill>
                  <a:srgbClr val="FF0000"/>
                </a:solidFill>
                <a:latin typeface="Arial" pitchFamily="34" charset="0"/>
                <a:cs typeface="Arial" pitchFamily="34" charset="0"/>
              </a:rPr>
              <a:t>56% </a:t>
            </a:r>
            <a:r>
              <a:rPr lang="en-US" sz="1800" b="1" dirty="0" err="1" smtClean="0">
                <a:latin typeface="Arial" pitchFamily="34" charset="0"/>
                <a:cs typeface="Arial" pitchFamily="34" charset="0"/>
              </a:rPr>
              <a:t>kasus</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perceraian</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diakibatkan</a:t>
            </a:r>
            <a:r>
              <a:rPr lang="en-US" sz="1800" b="1" dirty="0" smtClean="0">
                <a:latin typeface="Arial" pitchFamily="34" charset="0"/>
                <a:cs typeface="Arial" pitchFamily="34" charset="0"/>
              </a:rPr>
              <a:t> </a:t>
            </a:r>
            <a:r>
              <a:rPr lang="en-US" sz="1800" b="1" dirty="0" err="1" smtClean="0">
                <a:solidFill>
                  <a:srgbClr val="FF0000"/>
                </a:solidFill>
                <a:latin typeface="Arial" pitchFamily="34" charset="0"/>
                <a:cs typeface="Arial" pitchFamily="34" charset="0"/>
              </a:rPr>
              <a:t>salah</a:t>
            </a:r>
            <a:r>
              <a:rPr lang="en-US" sz="1800" b="1" dirty="0" smtClean="0">
                <a:solidFill>
                  <a:srgbClr val="FF0000"/>
                </a:solidFill>
                <a:latin typeface="Arial" pitchFamily="34" charset="0"/>
                <a:cs typeface="Arial" pitchFamily="34" charset="0"/>
              </a:rPr>
              <a:t> </a:t>
            </a:r>
            <a:r>
              <a:rPr lang="en-US" sz="1800" b="1" dirty="0" err="1" smtClean="0">
                <a:solidFill>
                  <a:srgbClr val="FF0000"/>
                </a:solidFill>
                <a:latin typeface="Arial" pitchFamily="34" charset="0"/>
                <a:cs typeface="Arial" pitchFamily="34" charset="0"/>
              </a:rPr>
              <a:t>satu</a:t>
            </a:r>
            <a:r>
              <a:rPr lang="en-US" sz="1800" b="1" dirty="0" smtClean="0">
                <a:solidFill>
                  <a:srgbClr val="FF0000"/>
                </a:solidFill>
                <a:latin typeface="Arial" pitchFamily="34" charset="0"/>
                <a:cs typeface="Arial" pitchFamily="34" charset="0"/>
              </a:rPr>
              <a:t> </a:t>
            </a:r>
            <a:r>
              <a:rPr lang="en-US" sz="1800" b="1" dirty="0" err="1" smtClean="0">
                <a:solidFill>
                  <a:srgbClr val="FF0000"/>
                </a:solidFill>
                <a:latin typeface="Arial" pitchFamily="34" charset="0"/>
                <a:cs typeface="Arial" pitchFamily="34" charset="0"/>
              </a:rPr>
              <a:t>pasangan</a:t>
            </a:r>
            <a:r>
              <a:rPr lang="en-US" sz="1800" b="1" dirty="0" smtClean="0">
                <a:solidFill>
                  <a:srgbClr val="FF0000"/>
                </a:solidFill>
                <a:latin typeface="Arial" pitchFamily="34" charset="0"/>
                <a:cs typeface="Arial" pitchFamily="34" charset="0"/>
              </a:rPr>
              <a:t> </a:t>
            </a:r>
            <a:r>
              <a:rPr lang="en-US" sz="1800" b="1" dirty="0" err="1" smtClean="0">
                <a:solidFill>
                  <a:srgbClr val="FF0000"/>
                </a:solidFill>
                <a:latin typeface="Arial" pitchFamily="34" charset="0"/>
                <a:cs typeface="Arial" pitchFamily="34" charset="0"/>
              </a:rPr>
              <a:t>terobsesi</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pada</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situs</a:t>
            </a:r>
            <a:r>
              <a:rPr lang="en-US" sz="1800" b="1" dirty="0" smtClean="0">
                <a:latin typeface="Arial" pitchFamily="34" charset="0"/>
                <a:cs typeface="Arial" pitchFamily="34" charset="0"/>
              </a:rPr>
              <a:t> porno.</a:t>
            </a:r>
            <a:endParaRPr lang="en-US" sz="1800" b="1" dirty="0">
              <a:solidFill>
                <a:srgbClr val="FF0000"/>
              </a:solidFill>
              <a:latin typeface="Arial" pitchFamily="34" charset="0"/>
              <a:cs typeface="Arial" pitchFamily="34" charset="0"/>
            </a:endParaRPr>
          </a:p>
        </p:txBody>
      </p:sp>
      <p:sp>
        <p:nvSpPr>
          <p:cNvPr id="10" name="TextBox 9"/>
          <p:cNvSpPr txBox="1"/>
          <p:nvPr/>
        </p:nvSpPr>
        <p:spPr>
          <a:xfrm>
            <a:off x="5218448" y="2057396"/>
            <a:ext cx="3696949" cy="1200329"/>
          </a:xfrm>
          <a:prstGeom prst="rect">
            <a:avLst/>
          </a:prstGeom>
          <a:noFill/>
        </p:spPr>
        <p:txBody>
          <a:bodyPr wrap="square" rtlCol="0">
            <a:spAutoFit/>
          </a:bodyPr>
          <a:lstStyle/>
          <a:p>
            <a:pPr algn="ctr"/>
            <a:r>
              <a:rPr lang="en-US" sz="1800" b="1" dirty="0" err="1" smtClean="0">
                <a:latin typeface="Arial" pitchFamily="34" charset="0"/>
                <a:cs typeface="Arial" pitchFamily="34" charset="0"/>
              </a:rPr>
              <a:t>Penikmat</a:t>
            </a:r>
            <a:r>
              <a:rPr lang="en-US" sz="1800" b="1" dirty="0" smtClean="0">
                <a:latin typeface="Arial" pitchFamily="34" charset="0"/>
                <a:cs typeface="Arial" pitchFamily="34" charset="0"/>
              </a:rPr>
              <a:t> </a:t>
            </a:r>
            <a:r>
              <a:rPr lang="en-US" sz="1800" b="1" dirty="0" err="1">
                <a:latin typeface="Arial" pitchFamily="34" charset="0"/>
                <a:cs typeface="Arial" pitchFamily="34" charset="0"/>
              </a:rPr>
              <a:t>p</a:t>
            </a:r>
            <a:r>
              <a:rPr lang="en-US" sz="1800" b="1" dirty="0" err="1" smtClean="0">
                <a:latin typeface="Arial" pitchFamily="34" charset="0"/>
                <a:cs typeface="Arial" pitchFamily="34" charset="0"/>
              </a:rPr>
              <a:t>ornografi</a:t>
            </a:r>
            <a:r>
              <a:rPr lang="en-US" sz="1800" b="1" dirty="0" smtClean="0">
                <a:latin typeface="Arial" pitchFamily="34" charset="0"/>
                <a:cs typeface="Arial" pitchFamily="34" charset="0"/>
              </a:rPr>
              <a:t> di internet </a:t>
            </a:r>
            <a:r>
              <a:rPr lang="en-US" sz="1800" b="1" dirty="0" err="1" smtClean="0">
                <a:latin typeface="Arial" pitchFamily="34" charset="0"/>
                <a:cs typeface="Arial" pitchFamily="34" charset="0"/>
              </a:rPr>
              <a:t>dilaporkan</a:t>
            </a:r>
            <a:r>
              <a:rPr lang="en-US" sz="1800" b="1" dirty="0" smtClean="0">
                <a:latin typeface="Arial" pitchFamily="34" charset="0"/>
                <a:cs typeface="Arial" pitchFamily="34" charset="0"/>
              </a:rPr>
              <a:t> </a:t>
            </a:r>
            <a:r>
              <a:rPr lang="en-US" sz="1800" b="1" dirty="0" smtClean="0">
                <a:solidFill>
                  <a:srgbClr val="FF0000"/>
                </a:solidFill>
                <a:latin typeface="Arial" pitchFamily="34" charset="0"/>
                <a:cs typeface="Arial" pitchFamily="34" charset="0"/>
              </a:rPr>
              <a:t>2X </a:t>
            </a:r>
            <a:r>
              <a:rPr lang="en-US" sz="1800" b="1" dirty="0" err="1" smtClean="0">
                <a:solidFill>
                  <a:srgbClr val="FF0000"/>
                </a:solidFill>
                <a:latin typeface="Arial" pitchFamily="34" charset="0"/>
                <a:cs typeface="Arial" pitchFamily="34" charset="0"/>
              </a:rPr>
              <a:t>lebih</a:t>
            </a:r>
            <a:r>
              <a:rPr lang="en-US" sz="1800" b="1" dirty="0" smtClean="0">
                <a:solidFill>
                  <a:srgbClr val="FF0000"/>
                </a:solidFill>
                <a:latin typeface="Arial" pitchFamily="34" charset="0"/>
                <a:cs typeface="Arial" pitchFamily="34" charset="0"/>
              </a:rPr>
              <a:t> </a:t>
            </a:r>
            <a:r>
              <a:rPr lang="en-US" sz="1800" b="1" dirty="0" err="1" smtClean="0">
                <a:solidFill>
                  <a:srgbClr val="FF0000"/>
                </a:solidFill>
                <a:latin typeface="Arial" pitchFamily="34" charset="0"/>
                <a:cs typeface="Arial" pitchFamily="34" charset="0"/>
              </a:rPr>
              <a:t>rentan</a:t>
            </a:r>
            <a:r>
              <a:rPr lang="en-US" sz="1800" b="1" dirty="0" smtClean="0">
                <a:solidFill>
                  <a:srgbClr val="FF0000"/>
                </a:solidFill>
                <a:latin typeface="Arial" pitchFamily="34" charset="0"/>
                <a:cs typeface="Arial" pitchFamily="34" charset="0"/>
              </a:rPr>
              <a:t> </a:t>
            </a:r>
            <a:r>
              <a:rPr lang="en-US" sz="1800" b="1" dirty="0" err="1" smtClean="0">
                <a:solidFill>
                  <a:srgbClr val="FF0000"/>
                </a:solidFill>
                <a:latin typeface="Arial" pitchFamily="34" charset="0"/>
                <a:cs typeface="Arial" pitchFamily="34" charset="0"/>
              </a:rPr>
              <a:t>menderita</a:t>
            </a:r>
            <a:r>
              <a:rPr lang="en-US" sz="1800" b="1" dirty="0" smtClean="0">
                <a:solidFill>
                  <a:srgbClr val="FF0000"/>
                </a:solidFill>
                <a:latin typeface="Arial" pitchFamily="34" charset="0"/>
                <a:cs typeface="Arial" pitchFamily="34" charset="0"/>
              </a:rPr>
              <a:t> </a:t>
            </a:r>
            <a:r>
              <a:rPr lang="en-US" sz="1800" b="1" dirty="0" err="1" smtClean="0">
                <a:solidFill>
                  <a:srgbClr val="FF0000"/>
                </a:solidFill>
                <a:latin typeface="Arial" pitchFamily="34" charset="0"/>
                <a:cs typeface="Arial" pitchFamily="34" charset="0"/>
              </a:rPr>
              <a:t>depresi</a:t>
            </a:r>
            <a:r>
              <a:rPr lang="en-US" sz="1800" b="1" dirty="0" smtClean="0">
                <a:solidFill>
                  <a:srgbClr val="FF0000"/>
                </a:solidFill>
                <a:latin typeface="Arial" pitchFamily="34" charset="0"/>
                <a:cs typeface="Arial" pitchFamily="34" charset="0"/>
              </a:rPr>
              <a:t> </a:t>
            </a:r>
            <a:r>
              <a:rPr lang="en-US" sz="1800" b="1" dirty="0" err="1" smtClean="0">
                <a:solidFill>
                  <a:srgbClr val="FF0000"/>
                </a:solidFill>
                <a:latin typeface="Arial" pitchFamily="34" charset="0"/>
                <a:cs typeface="Arial" pitchFamily="34" charset="0"/>
              </a:rPr>
              <a:t>berat</a:t>
            </a:r>
            <a:r>
              <a:rPr lang="en-US" sz="1800" b="1" dirty="0" smtClean="0">
                <a:solidFill>
                  <a:srgbClr val="FF0000"/>
                </a:solidFill>
                <a:latin typeface="Arial" pitchFamily="34" charset="0"/>
                <a:cs typeface="Arial" pitchFamily="34" charset="0"/>
              </a:rPr>
              <a:t> </a:t>
            </a:r>
            <a:r>
              <a:rPr lang="en-US" sz="1800" b="1" dirty="0" err="1" smtClean="0">
                <a:latin typeface="Arial" pitchFamily="34" charset="0"/>
                <a:cs typeface="Arial" pitchFamily="34" charset="0"/>
              </a:rPr>
              <a:t>dibandingkan</a:t>
            </a:r>
            <a:r>
              <a:rPr lang="en-US" sz="1800" b="1" dirty="0" smtClean="0">
                <a:latin typeface="Arial" pitchFamily="34" charset="0"/>
                <a:cs typeface="Arial" pitchFamily="34" charset="0"/>
              </a:rPr>
              <a:t> non-</a:t>
            </a:r>
            <a:r>
              <a:rPr lang="en-US" sz="1800" b="1" dirty="0" err="1" smtClean="0">
                <a:latin typeface="Arial" pitchFamily="34" charset="0"/>
                <a:cs typeface="Arial" pitchFamily="34" charset="0"/>
              </a:rPr>
              <a:t>pengguna</a:t>
            </a:r>
            <a:r>
              <a:rPr lang="en-US" sz="1800" b="1" dirty="0" smtClean="0">
                <a:latin typeface="Arial" pitchFamily="34" charset="0"/>
                <a:cs typeface="Arial" pitchFamily="34" charset="0"/>
              </a:rPr>
              <a:t>.</a:t>
            </a:r>
            <a:endParaRPr lang="en-US" sz="1800" b="1" dirty="0">
              <a:latin typeface="Arial" pitchFamily="34" charset="0"/>
              <a:cs typeface="Arial" pitchFamily="34" charset="0"/>
            </a:endParaRPr>
          </a:p>
        </p:txBody>
      </p:sp>
      <p:sp>
        <p:nvSpPr>
          <p:cNvPr id="11" name="TextBox 10"/>
          <p:cNvSpPr txBox="1"/>
          <p:nvPr/>
        </p:nvSpPr>
        <p:spPr>
          <a:xfrm>
            <a:off x="4572001" y="3657599"/>
            <a:ext cx="3886200" cy="1200329"/>
          </a:xfrm>
          <a:prstGeom prst="rect">
            <a:avLst/>
          </a:prstGeom>
          <a:noFill/>
        </p:spPr>
        <p:txBody>
          <a:bodyPr wrap="square" rtlCol="0">
            <a:spAutoFit/>
          </a:bodyPr>
          <a:lstStyle/>
          <a:p>
            <a:pPr algn="ctr"/>
            <a:r>
              <a:rPr lang="en-US" sz="1800" b="1" dirty="0" err="1" smtClean="0">
                <a:latin typeface="Arial" pitchFamily="34" charset="0"/>
                <a:cs typeface="Arial" pitchFamily="34" charset="0"/>
              </a:rPr>
              <a:t>Dibandingkan</a:t>
            </a:r>
            <a:r>
              <a:rPr lang="en-US" sz="1800" b="1" dirty="0" smtClean="0">
                <a:latin typeface="Arial" pitchFamily="34" charset="0"/>
                <a:cs typeface="Arial" pitchFamily="34" charset="0"/>
              </a:rPr>
              <a:t> orang yang </a:t>
            </a:r>
            <a:r>
              <a:rPr lang="en-US" sz="1800" b="1" dirty="0" err="1" smtClean="0">
                <a:latin typeface="Arial" pitchFamily="34" charset="0"/>
                <a:cs typeface="Arial" pitchFamily="34" charset="0"/>
              </a:rPr>
              <a:t>tidak</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kecanduan</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para</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pecandu</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seks</a:t>
            </a:r>
            <a:r>
              <a:rPr lang="en-US" sz="1800" b="1" dirty="0" smtClean="0">
                <a:latin typeface="Arial" pitchFamily="34" charset="0"/>
                <a:cs typeface="Arial" pitchFamily="34" charset="0"/>
              </a:rPr>
              <a:t> </a:t>
            </a:r>
            <a:r>
              <a:rPr lang="en-US" sz="1800" b="1" dirty="0" err="1" smtClean="0">
                <a:solidFill>
                  <a:srgbClr val="FF0000"/>
                </a:solidFill>
                <a:latin typeface="Arial" pitchFamily="34" charset="0"/>
                <a:cs typeface="Arial" pitchFamily="34" charset="0"/>
              </a:rPr>
              <a:t>punya</a:t>
            </a:r>
            <a:r>
              <a:rPr lang="en-US" sz="1800" b="1" dirty="0" smtClean="0">
                <a:solidFill>
                  <a:srgbClr val="FF0000"/>
                </a:solidFill>
                <a:latin typeface="Arial" pitchFamily="34" charset="0"/>
                <a:cs typeface="Arial" pitchFamily="34" charset="0"/>
              </a:rPr>
              <a:t> </a:t>
            </a:r>
            <a:r>
              <a:rPr lang="en-US" sz="1800" b="1" dirty="0" err="1" smtClean="0">
                <a:solidFill>
                  <a:srgbClr val="FF0000"/>
                </a:solidFill>
                <a:latin typeface="Arial" pitchFamily="34" charset="0"/>
                <a:cs typeface="Arial" pitchFamily="34" charset="0"/>
              </a:rPr>
              <a:t>kecenderungan</a:t>
            </a:r>
            <a:r>
              <a:rPr lang="en-US" sz="1800" b="1" dirty="0" smtClean="0">
                <a:solidFill>
                  <a:srgbClr val="FF0000"/>
                </a:solidFill>
                <a:latin typeface="Arial" pitchFamily="34" charset="0"/>
                <a:cs typeface="Arial" pitchFamily="34" charset="0"/>
              </a:rPr>
              <a:t> 23 kali </a:t>
            </a:r>
            <a:r>
              <a:rPr lang="en-US" sz="1800" b="1" dirty="0" err="1" smtClean="0">
                <a:solidFill>
                  <a:srgbClr val="FF0000"/>
                </a:solidFill>
                <a:latin typeface="Arial" pitchFamily="34" charset="0"/>
                <a:cs typeface="Arial" pitchFamily="34" charset="0"/>
              </a:rPr>
              <a:t>lebih</a:t>
            </a:r>
            <a:r>
              <a:rPr lang="en-US" sz="1800" b="1" dirty="0" smtClean="0">
                <a:solidFill>
                  <a:srgbClr val="FF0000"/>
                </a:solidFill>
                <a:latin typeface="Arial" pitchFamily="34" charset="0"/>
                <a:cs typeface="Arial" pitchFamily="34" charset="0"/>
              </a:rPr>
              <a:t> </a:t>
            </a:r>
            <a:r>
              <a:rPr lang="en-US" sz="1800" b="1" dirty="0" err="1" smtClean="0">
                <a:solidFill>
                  <a:srgbClr val="FF0000"/>
                </a:solidFill>
                <a:latin typeface="Arial" pitchFamily="34" charset="0"/>
                <a:cs typeface="Arial" pitchFamily="34" charset="0"/>
              </a:rPr>
              <a:t>banyak</a:t>
            </a:r>
            <a:r>
              <a:rPr lang="en-US" sz="1800" b="1" dirty="0" smtClean="0">
                <a:solidFill>
                  <a:srgbClr val="FF0000"/>
                </a:solidFill>
                <a:latin typeface="Arial" pitchFamily="34" charset="0"/>
                <a:cs typeface="Arial" pitchFamily="34" charset="0"/>
              </a:rPr>
              <a:t> </a:t>
            </a:r>
            <a:r>
              <a:rPr lang="en-US" sz="1800" b="1" dirty="0" err="1" smtClean="0">
                <a:latin typeface="Arial" pitchFamily="34" charset="0"/>
                <a:cs typeface="Arial" pitchFamily="34" charset="0"/>
              </a:rPr>
              <a:t>untuk</a:t>
            </a:r>
            <a:r>
              <a:rPr lang="en-US" sz="1800" b="1" dirty="0" smtClean="0">
                <a:latin typeface="Arial" pitchFamily="34" charset="0"/>
                <a:cs typeface="Arial" pitchFamily="34" charset="0"/>
              </a:rPr>
              <a:t> </a:t>
            </a:r>
            <a:r>
              <a:rPr lang="en-US" sz="1800" b="1" dirty="0" err="1" smtClean="0">
                <a:latin typeface="Arial" pitchFamily="34" charset="0"/>
                <a:cs typeface="Arial" pitchFamily="34" charset="0"/>
              </a:rPr>
              <a:t>mengatakan</a:t>
            </a:r>
            <a:r>
              <a:rPr lang="en-US" sz="1800" b="1" dirty="0" smtClean="0">
                <a:latin typeface="Arial" pitchFamily="34" charset="0"/>
                <a:cs typeface="Arial" pitchFamily="34" charset="0"/>
              </a:rPr>
              <a:t>:</a:t>
            </a:r>
            <a:endParaRPr lang="en-US" sz="1800" b="1" dirty="0">
              <a:latin typeface="Arial" pitchFamily="34" charset="0"/>
              <a:cs typeface="Arial" pitchFamily="34" charset="0"/>
            </a:endParaRPr>
          </a:p>
        </p:txBody>
      </p:sp>
      <p:sp>
        <p:nvSpPr>
          <p:cNvPr id="12" name="TextBox 11"/>
          <p:cNvSpPr txBox="1"/>
          <p:nvPr/>
        </p:nvSpPr>
        <p:spPr>
          <a:xfrm>
            <a:off x="4567052" y="5007150"/>
            <a:ext cx="3886200" cy="1323439"/>
          </a:xfrm>
          <a:prstGeom prst="rect">
            <a:avLst/>
          </a:prstGeom>
          <a:noFill/>
        </p:spPr>
        <p:txBody>
          <a:bodyPr wrap="square" rtlCol="0">
            <a:spAutoFit/>
          </a:bodyPr>
          <a:lstStyle/>
          <a:p>
            <a:pPr algn="ctr"/>
            <a:r>
              <a:rPr lang="en-US" sz="2000" b="1" dirty="0" smtClean="0">
                <a:solidFill>
                  <a:srgbClr val="FF0000"/>
                </a:solidFill>
                <a:effectLst>
                  <a:outerShdw blurRad="38100" dist="38100" dir="2700000" algn="tl">
                    <a:srgbClr val="000000">
                      <a:alpha val="43137"/>
                    </a:srgbClr>
                  </a:outerShdw>
                </a:effectLst>
                <a:latin typeface="Calligraph421 BT" pitchFamily="66" charset="0"/>
                <a:cs typeface="Arial" pitchFamily="34" charset="0"/>
              </a:rPr>
              <a:t>“</a:t>
            </a:r>
            <a:r>
              <a:rPr lang="en-US" sz="2000" b="1" dirty="0" err="1" smtClean="0">
                <a:solidFill>
                  <a:srgbClr val="FF0000"/>
                </a:solidFill>
                <a:effectLst>
                  <a:outerShdw blurRad="38100" dist="38100" dir="2700000" algn="tl">
                    <a:srgbClr val="000000">
                      <a:alpha val="43137"/>
                    </a:srgbClr>
                  </a:outerShdw>
                </a:effectLst>
                <a:latin typeface="Calligraph421 BT" pitchFamily="66" charset="0"/>
                <a:cs typeface="Arial" pitchFamily="34" charset="0"/>
              </a:rPr>
              <a:t>Menemukan</a:t>
            </a:r>
            <a:r>
              <a:rPr lang="en-US" sz="2000" b="1" dirty="0" smtClean="0">
                <a:solidFill>
                  <a:srgbClr val="FF0000"/>
                </a:solidFill>
                <a:effectLst>
                  <a:outerShdw blurRad="38100" dist="38100" dir="2700000" algn="tl">
                    <a:srgbClr val="000000">
                      <a:alpha val="43137"/>
                    </a:srgbClr>
                  </a:outerShdw>
                </a:effectLst>
                <a:latin typeface="Calligraph421 BT" pitchFamily="66" charset="0"/>
                <a:cs typeface="Arial" pitchFamily="34" charset="0"/>
              </a:rPr>
              <a:t> </a:t>
            </a:r>
            <a:r>
              <a:rPr lang="en-US" sz="2000" b="1" dirty="0" err="1" smtClean="0">
                <a:solidFill>
                  <a:srgbClr val="FF0000"/>
                </a:solidFill>
                <a:effectLst>
                  <a:outerShdw blurRad="38100" dist="38100" dir="2700000" algn="tl">
                    <a:srgbClr val="000000">
                      <a:alpha val="43137"/>
                    </a:srgbClr>
                  </a:outerShdw>
                </a:effectLst>
                <a:latin typeface="Calligraph421 BT" pitchFamily="66" charset="0"/>
                <a:cs typeface="Arial" pitchFamily="34" charset="0"/>
              </a:rPr>
              <a:t>materi</a:t>
            </a:r>
            <a:r>
              <a:rPr lang="en-US" sz="2000" b="1" dirty="0" smtClean="0">
                <a:solidFill>
                  <a:srgbClr val="FF0000"/>
                </a:solidFill>
                <a:effectLst>
                  <a:outerShdw blurRad="38100" dist="38100" dir="2700000" algn="tl">
                    <a:srgbClr val="000000">
                      <a:alpha val="43137"/>
                    </a:srgbClr>
                  </a:outerShdw>
                </a:effectLst>
                <a:latin typeface="Calligraph421 BT" pitchFamily="66" charset="0"/>
                <a:cs typeface="Arial" pitchFamily="34" charset="0"/>
              </a:rPr>
              <a:t> </a:t>
            </a:r>
            <a:r>
              <a:rPr lang="en-US" sz="2000" b="1" dirty="0" err="1" smtClean="0">
                <a:solidFill>
                  <a:srgbClr val="FF0000"/>
                </a:solidFill>
                <a:effectLst>
                  <a:outerShdw blurRad="38100" dist="38100" dir="2700000" algn="tl">
                    <a:srgbClr val="000000">
                      <a:alpha val="43137"/>
                    </a:srgbClr>
                  </a:outerShdw>
                </a:effectLst>
                <a:latin typeface="Calligraph421 BT" pitchFamily="66" charset="0"/>
                <a:cs typeface="Arial" pitchFamily="34" charset="0"/>
              </a:rPr>
              <a:t>seksual</a:t>
            </a:r>
            <a:r>
              <a:rPr lang="en-US" sz="2000" b="1" dirty="0" smtClean="0">
                <a:solidFill>
                  <a:srgbClr val="FF0000"/>
                </a:solidFill>
                <a:effectLst>
                  <a:outerShdw blurRad="38100" dist="38100" dir="2700000" algn="tl">
                    <a:srgbClr val="000000">
                      <a:alpha val="43137"/>
                    </a:srgbClr>
                  </a:outerShdw>
                </a:effectLst>
                <a:latin typeface="Calligraph421 BT" pitchFamily="66" charset="0"/>
                <a:cs typeface="Arial" pitchFamily="34" charset="0"/>
              </a:rPr>
              <a:t> di internet </a:t>
            </a:r>
            <a:r>
              <a:rPr lang="en-US" sz="2000" b="1" dirty="0" err="1" smtClean="0">
                <a:solidFill>
                  <a:srgbClr val="FF0000"/>
                </a:solidFill>
                <a:effectLst>
                  <a:outerShdw blurRad="38100" dist="38100" dir="2700000" algn="tl">
                    <a:srgbClr val="000000">
                      <a:alpha val="43137"/>
                    </a:srgbClr>
                  </a:outerShdw>
                </a:effectLst>
                <a:latin typeface="Calligraph421 BT" pitchFamily="66" charset="0"/>
                <a:cs typeface="Arial" pitchFamily="34" charset="0"/>
              </a:rPr>
              <a:t>adalah</a:t>
            </a:r>
            <a:r>
              <a:rPr lang="en-US" sz="2000" b="1" dirty="0" smtClean="0">
                <a:solidFill>
                  <a:srgbClr val="FF0000"/>
                </a:solidFill>
                <a:effectLst>
                  <a:outerShdw blurRad="38100" dist="38100" dir="2700000" algn="tl">
                    <a:srgbClr val="000000">
                      <a:alpha val="43137"/>
                    </a:srgbClr>
                  </a:outerShdw>
                </a:effectLst>
                <a:latin typeface="Calligraph421 BT" pitchFamily="66" charset="0"/>
                <a:cs typeface="Arial" pitchFamily="34" charset="0"/>
              </a:rPr>
              <a:t> </a:t>
            </a:r>
          </a:p>
          <a:p>
            <a:pPr algn="ctr"/>
            <a:r>
              <a:rPr lang="en-US" sz="2000" b="1" dirty="0" smtClean="0">
                <a:solidFill>
                  <a:srgbClr val="FF0000"/>
                </a:solidFill>
                <a:effectLst>
                  <a:outerShdw blurRad="38100" dist="38100" dir="2700000" algn="tl">
                    <a:srgbClr val="000000">
                      <a:alpha val="43137"/>
                    </a:srgbClr>
                  </a:outerShdw>
                </a:effectLst>
                <a:latin typeface="Calligraph421 BT" pitchFamily="66" charset="0"/>
                <a:cs typeface="Arial" pitchFamily="34" charset="0"/>
              </a:rPr>
              <a:t>HAL TERBURUK SEPANJANG HIDUP SAYA”</a:t>
            </a:r>
            <a:endParaRPr lang="en-US" sz="2000" b="1" dirty="0">
              <a:solidFill>
                <a:srgbClr val="FF0000"/>
              </a:solidFill>
              <a:effectLst>
                <a:outerShdw blurRad="38100" dist="38100" dir="2700000" algn="tl">
                  <a:srgbClr val="000000">
                    <a:alpha val="43137"/>
                  </a:srgbClr>
                </a:outerShdw>
              </a:effectLst>
              <a:latin typeface="Calligraph421 BT" pitchFamily="66"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b="1" dirty="0" err="1" smtClean="0">
                <a:effectLst>
                  <a:glow rad="177800">
                    <a:schemeClr val="tx1"/>
                  </a:glow>
                </a:effectLst>
                <a:latin typeface="Arial" charset="0"/>
                <a:ea typeface="ＭＳ Ｐゴシック" charset="0"/>
              </a:rPr>
              <a:t>Pornografi</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1719263"/>
            <a:ext cx="9144000" cy="3311525"/>
            <a:chOff x="0" y="1719263"/>
            <a:chExt cx="9144000" cy="3311525"/>
          </a:xfrm>
        </p:grpSpPr>
        <p:pic>
          <p:nvPicPr>
            <p:cNvPr id="466947" name="Picture 2" descr="Screen Shot 2013-11-22 at 4.47.0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19263"/>
              <a:ext cx="91440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Screen Shot 2013-11-22 at 4.47.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9659" y="4191000"/>
              <a:ext cx="9134341" cy="81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3410" y="4055217"/>
            <a:ext cx="9134341" cy="954107"/>
          </a:xfrm>
          <a:prstGeom prst="rect">
            <a:avLst/>
          </a:prstGeom>
          <a:noFill/>
        </p:spPr>
        <p:txBody>
          <a:bodyPr wrap="square" rtlCol="0">
            <a:spAutoFit/>
          </a:bodyPr>
          <a:lstStyle/>
          <a:p>
            <a:pPr algn="ctr"/>
            <a:r>
              <a:rPr lang="en-US" sz="2800" dirty="0" err="1" smtClean="0">
                <a:solidFill>
                  <a:srgbClr val="7030A0"/>
                </a:solidFill>
                <a:latin typeface="Cooper Black" pitchFamily="18" charset="0"/>
              </a:rPr>
              <a:t>Laki-laki</a:t>
            </a:r>
            <a:r>
              <a:rPr lang="en-US" sz="2800" dirty="0" smtClean="0">
                <a:solidFill>
                  <a:srgbClr val="7030A0"/>
                </a:solidFill>
                <a:latin typeface="Cooper Black" pitchFamily="18" charset="0"/>
              </a:rPr>
              <a:t> </a:t>
            </a:r>
            <a:r>
              <a:rPr lang="en-US" sz="2800" dirty="0" err="1" smtClean="0">
                <a:solidFill>
                  <a:srgbClr val="7030A0"/>
                </a:solidFill>
                <a:latin typeface="Cooper Black" pitchFamily="18" charset="0"/>
              </a:rPr>
              <a:t>berusia</a:t>
            </a:r>
            <a:r>
              <a:rPr lang="en-US" sz="2800" dirty="0" smtClean="0">
                <a:solidFill>
                  <a:srgbClr val="7030A0"/>
                </a:solidFill>
                <a:latin typeface="Cooper Black" pitchFamily="18" charset="0"/>
              </a:rPr>
              <a:t> 18-24 </a:t>
            </a:r>
            <a:r>
              <a:rPr lang="en-US" sz="2800" dirty="0" err="1" smtClean="0">
                <a:solidFill>
                  <a:srgbClr val="7030A0"/>
                </a:solidFill>
                <a:latin typeface="Cooper Black" pitchFamily="18" charset="0"/>
              </a:rPr>
              <a:t>tahun</a:t>
            </a:r>
            <a:r>
              <a:rPr lang="en-US" sz="2800" dirty="0" smtClean="0">
                <a:solidFill>
                  <a:srgbClr val="7030A0"/>
                </a:solidFill>
                <a:latin typeface="Cooper Black" pitchFamily="18" charset="0"/>
              </a:rPr>
              <a:t> </a:t>
            </a:r>
            <a:r>
              <a:rPr lang="en-US" sz="2800" dirty="0" err="1" smtClean="0">
                <a:solidFill>
                  <a:srgbClr val="7030A0"/>
                </a:solidFill>
                <a:latin typeface="Cooper Black" pitchFamily="18" charset="0"/>
              </a:rPr>
              <a:t>mengunjungi</a:t>
            </a:r>
            <a:r>
              <a:rPr lang="en-US" sz="2800" dirty="0" smtClean="0">
                <a:solidFill>
                  <a:srgbClr val="7030A0"/>
                </a:solidFill>
                <a:latin typeface="Cooper Black" pitchFamily="18" charset="0"/>
              </a:rPr>
              <a:t> </a:t>
            </a:r>
          </a:p>
          <a:p>
            <a:pPr algn="ctr"/>
            <a:r>
              <a:rPr lang="en-US" sz="2800" dirty="0" err="1" smtClean="0">
                <a:solidFill>
                  <a:srgbClr val="7030A0"/>
                </a:solidFill>
                <a:latin typeface="Cooper Black" pitchFamily="18" charset="0"/>
              </a:rPr>
              <a:t>situs</a:t>
            </a:r>
            <a:r>
              <a:rPr lang="en-US" sz="2800" dirty="0" smtClean="0">
                <a:solidFill>
                  <a:srgbClr val="7030A0"/>
                </a:solidFill>
                <a:latin typeface="Cooper Black" pitchFamily="18" charset="0"/>
              </a:rPr>
              <a:t> porno </a:t>
            </a:r>
            <a:r>
              <a:rPr lang="en-US" sz="2800" dirty="0" err="1" smtClean="0">
                <a:solidFill>
                  <a:srgbClr val="7030A0"/>
                </a:solidFill>
                <a:latin typeface="Cooper Black" pitchFamily="18" charset="0"/>
              </a:rPr>
              <a:t>setiap</a:t>
            </a:r>
            <a:r>
              <a:rPr lang="en-US" sz="2800" dirty="0" smtClean="0">
                <a:solidFill>
                  <a:srgbClr val="7030A0"/>
                </a:solidFill>
                <a:latin typeface="Cooper Black" pitchFamily="18" charset="0"/>
              </a:rPr>
              <a:t> </a:t>
            </a:r>
            <a:r>
              <a:rPr lang="en-US" sz="2800" dirty="0" err="1" smtClean="0">
                <a:solidFill>
                  <a:srgbClr val="7030A0"/>
                </a:solidFill>
                <a:latin typeface="Cooper Black" pitchFamily="18" charset="0"/>
              </a:rPr>
              <a:t>bulannya</a:t>
            </a:r>
            <a:r>
              <a:rPr lang="en-US" sz="2800" dirty="0" smtClean="0">
                <a:solidFill>
                  <a:srgbClr val="7030A0"/>
                </a:solidFill>
                <a:latin typeface="Cooper Black" pitchFamily="18" charset="0"/>
              </a:rPr>
              <a:t>.</a:t>
            </a:r>
            <a:endParaRPr lang="en-US" sz="2800" dirty="0">
              <a:solidFill>
                <a:srgbClr val="7030A0"/>
              </a:solidFill>
              <a:latin typeface="Cooper Black" pitchFamily="18"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b="1" dirty="0" err="1" smtClean="0">
                <a:effectLst>
                  <a:glow rad="177800">
                    <a:schemeClr val="tx1"/>
                  </a:glow>
                </a:effectLst>
                <a:latin typeface="Arial" charset="0"/>
                <a:ea typeface="ＭＳ Ｐゴシック" charset="0"/>
              </a:rPr>
              <a:t>Pornografi</a:t>
            </a:r>
            <a:endParaRPr lang="en-US" b="1" dirty="0">
              <a:effectLst>
                <a:glow rad="177800">
                  <a:schemeClr val="tx1"/>
                </a:glow>
              </a:effectLst>
              <a:latin typeface="Arial" charset="0"/>
              <a:ea typeface="ＭＳ Ｐゴシック" charset="0"/>
            </a:endParaRPr>
          </a:p>
        </p:txBody>
      </p:sp>
      <p:grpSp>
        <p:nvGrpSpPr>
          <p:cNvPr id="12" name="Group 11"/>
          <p:cNvGrpSpPr/>
          <p:nvPr/>
        </p:nvGrpSpPr>
        <p:grpSpPr>
          <a:xfrm>
            <a:off x="7340" y="1066800"/>
            <a:ext cx="9113837" cy="5643563"/>
            <a:chOff x="17463" y="1165225"/>
            <a:chExt cx="9113837" cy="5643563"/>
          </a:xfrm>
        </p:grpSpPr>
        <p:pic>
          <p:nvPicPr>
            <p:cNvPr id="467971" name="Picture 1" descr="Screen Shot 2013-11-22 at 4.20.0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1165225"/>
              <a:ext cx="9113837"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35276" y="1165225"/>
              <a:ext cx="8575324" cy="4298949"/>
              <a:chOff x="35276" y="1165225"/>
              <a:chExt cx="8575324" cy="4298949"/>
            </a:xfrm>
          </p:grpSpPr>
          <p:pic>
            <p:nvPicPr>
              <p:cNvPr id="4"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 y="1165225"/>
                <a:ext cx="8382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5276" y="3200400"/>
                <a:ext cx="1641124"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181600" y="3183123"/>
                <a:ext cx="1641124"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969476" y="4876800"/>
                <a:ext cx="1641124"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524000" y="4952999"/>
                <a:ext cx="246907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238954" y="1747653"/>
                <a:ext cx="7315200" cy="122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Screen Shot 2013-11-22 at 4.20.03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flipV="1">
                <a:off x="7443947" y="2057400"/>
                <a:ext cx="259337" cy="4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5400000" flipV="1">
                <a:off x="-398148" y="2256260"/>
                <a:ext cx="1230472" cy="20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TextBox 14"/>
          <p:cNvSpPr txBox="1"/>
          <p:nvPr/>
        </p:nvSpPr>
        <p:spPr>
          <a:xfrm>
            <a:off x="255777" y="1236146"/>
            <a:ext cx="8545912" cy="369332"/>
          </a:xfrm>
          <a:prstGeom prst="rect">
            <a:avLst/>
          </a:prstGeom>
          <a:noFill/>
        </p:spPr>
        <p:txBody>
          <a:bodyPr wrap="square" rtlCol="0">
            <a:spAutoFit/>
          </a:bodyPr>
          <a:lstStyle/>
          <a:p>
            <a:pPr algn="ctr"/>
            <a:r>
              <a:rPr lang="en-US" sz="1800" b="1" dirty="0" smtClean="0"/>
              <a:t>Rata-rata </a:t>
            </a:r>
            <a:r>
              <a:rPr lang="en-US" sz="1800" b="1" dirty="0" err="1" smtClean="0"/>
              <a:t>waktu</a:t>
            </a:r>
            <a:r>
              <a:rPr lang="en-US" sz="1800" b="1" dirty="0" smtClean="0"/>
              <a:t> </a:t>
            </a:r>
            <a:r>
              <a:rPr lang="en-US" sz="1800" b="1" dirty="0" err="1" smtClean="0"/>
              <a:t>kunjungan</a:t>
            </a:r>
            <a:r>
              <a:rPr lang="en-US" sz="1800" b="1" dirty="0" smtClean="0"/>
              <a:t> </a:t>
            </a:r>
            <a:r>
              <a:rPr lang="en-US" sz="1800" b="1" dirty="0" err="1" smtClean="0"/>
              <a:t>situs</a:t>
            </a:r>
            <a:r>
              <a:rPr lang="en-US" sz="1800" b="1" dirty="0" smtClean="0"/>
              <a:t> porno </a:t>
            </a:r>
            <a:r>
              <a:rPr lang="en-US" sz="1800" b="1" dirty="0" err="1" smtClean="0"/>
              <a:t>pada</a:t>
            </a:r>
            <a:r>
              <a:rPr lang="en-US" sz="1800" b="1" dirty="0" smtClean="0"/>
              <a:t> </a:t>
            </a:r>
            <a:r>
              <a:rPr lang="en-US" sz="1800" b="1" dirty="0" err="1" smtClean="0"/>
              <a:t>umumnya</a:t>
            </a:r>
            <a:r>
              <a:rPr lang="en-US" sz="1800" b="1" dirty="0" smtClean="0"/>
              <a:t>: 6 </a:t>
            </a:r>
            <a:r>
              <a:rPr lang="en-US" sz="1800" b="1" dirty="0" err="1" smtClean="0"/>
              <a:t>menit</a:t>
            </a:r>
            <a:r>
              <a:rPr lang="en-US" sz="1800" b="1" dirty="0" smtClean="0"/>
              <a:t> 29 </a:t>
            </a:r>
            <a:r>
              <a:rPr lang="en-US" sz="1800" b="1" dirty="0" err="1" smtClean="0"/>
              <a:t>detik</a:t>
            </a:r>
            <a:endParaRPr lang="en-US" sz="1800" b="1" dirty="0"/>
          </a:p>
        </p:txBody>
      </p:sp>
      <p:sp>
        <p:nvSpPr>
          <p:cNvPr id="16" name="TextBox 15"/>
          <p:cNvSpPr txBox="1"/>
          <p:nvPr/>
        </p:nvSpPr>
        <p:spPr>
          <a:xfrm>
            <a:off x="685800" y="1605478"/>
            <a:ext cx="3124200" cy="1323439"/>
          </a:xfrm>
          <a:prstGeom prst="rect">
            <a:avLst/>
          </a:prstGeom>
          <a:noFill/>
        </p:spPr>
        <p:txBody>
          <a:bodyPr wrap="square" rtlCol="0">
            <a:spAutoFit/>
          </a:bodyPr>
          <a:lstStyle/>
          <a:p>
            <a:pPr algn="ctr"/>
            <a:r>
              <a:rPr lang="en-US" sz="1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HARI PALING TIDAK TEPAT </a:t>
            </a:r>
            <a:r>
              <a:rPr lang="en-US" sz="1600" b="1" dirty="0" smtClean="0">
                <a:latin typeface="Arial" pitchFamily="34" charset="0"/>
                <a:cs typeface="Arial" pitchFamily="34" charset="0"/>
              </a:rPr>
              <a:t>DALAM SETAHUN UNTUK MENGUNJUNGI SITUS PORNO ADALAH </a:t>
            </a:r>
          </a:p>
          <a:p>
            <a:pPr algn="ctr"/>
            <a:r>
              <a:rPr lang="en-US" sz="1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HARI THANKSGIVING</a:t>
            </a:r>
            <a:endPar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4343400" y="1649228"/>
            <a:ext cx="2982414" cy="1323439"/>
          </a:xfrm>
          <a:prstGeom prst="rect">
            <a:avLst/>
          </a:prstGeom>
          <a:noFill/>
        </p:spPr>
        <p:txBody>
          <a:bodyPr wrap="square" rtlCol="0">
            <a:spAutoFit/>
          </a:bodyPr>
          <a:lstStyle/>
          <a:p>
            <a:pPr algn="ctr"/>
            <a:r>
              <a:rPr lang="en-US" sz="1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HARI PALING TEPAT</a:t>
            </a:r>
            <a:r>
              <a:rPr lang="en-US" sz="1600" b="1" dirty="0" smtClean="0">
                <a:latin typeface="Arial" pitchFamily="34" charset="0"/>
                <a:cs typeface="Arial" pitchFamily="34" charset="0"/>
              </a:rPr>
              <a:t> </a:t>
            </a:r>
          </a:p>
          <a:p>
            <a:pPr algn="ctr"/>
            <a:r>
              <a:rPr lang="en-US" sz="1600" b="1" dirty="0" smtClean="0">
                <a:latin typeface="Arial" pitchFamily="34" charset="0"/>
                <a:cs typeface="Arial" pitchFamily="34" charset="0"/>
              </a:rPr>
              <a:t>DALAM SEMINGGU UNTUK MENGUNJUNGI SITUS PORNO ADALAH</a:t>
            </a:r>
          </a:p>
          <a:p>
            <a:pPr algn="ctr"/>
            <a:r>
              <a:rPr lang="en-US" sz="1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HARI MINGGU</a:t>
            </a:r>
            <a:endParaRPr lang="en-US" sz="16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TextBox 12"/>
          <p:cNvSpPr txBox="1"/>
          <p:nvPr/>
        </p:nvSpPr>
        <p:spPr>
          <a:xfrm>
            <a:off x="212539" y="3202466"/>
            <a:ext cx="1270246"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latin typeface="Showcard Gothic" pitchFamily="82" charset="0"/>
              </a:rPr>
              <a:t>PALING </a:t>
            </a:r>
            <a:r>
              <a:rPr lang="en-US" sz="2000" dirty="0" err="1" smtClean="0">
                <a:effectLst>
                  <a:outerShdw blurRad="38100" dist="38100" dir="2700000" algn="tl">
                    <a:srgbClr val="000000">
                      <a:alpha val="43137"/>
                    </a:srgbClr>
                  </a:outerShdw>
                </a:effectLst>
                <a:latin typeface="Showcard Gothic" pitchFamily="82" charset="0"/>
              </a:rPr>
              <a:t>jarang</a:t>
            </a:r>
            <a:endParaRPr lang="en-US" sz="2000" dirty="0">
              <a:effectLst>
                <a:outerShdw blurRad="38100" dist="38100" dir="2700000" algn="tl">
                  <a:srgbClr val="000000">
                    <a:alpha val="43137"/>
                  </a:srgbClr>
                </a:outerShdw>
              </a:effectLst>
              <a:latin typeface="Showcard Gothic" pitchFamily="82" charset="0"/>
            </a:endParaRPr>
          </a:p>
        </p:txBody>
      </p:sp>
      <p:sp>
        <p:nvSpPr>
          <p:cNvPr id="20" name="TextBox 19"/>
          <p:cNvSpPr txBox="1"/>
          <p:nvPr/>
        </p:nvSpPr>
        <p:spPr>
          <a:xfrm>
            <a:off x="5181722" y="3180695"/>
            <a:ext cx="1270246"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latin typeface="Showcard Gothic" pitchFamily="82" charset="0"/>
              </a:rPr>
              <a:t>PALING </a:t>
            </a:r>
            <a:r>
              <a:rPr lang="en-US" sz="2000" dirty="0" err="1" smtClean="0">
                <a:effectLst>
                  <a:outerShdw blurRad="38100" dist="38100" dir="2700000" algn="tl">
                    <a:srgbClr val="000000">
                      <a:alpha val="43137"/>
                    </a:srgbClr>
                  </a:outerShdw>
                </a:effectLst>
                <a:latin typeface="Showcard Gothic" pitchFamily="82" charset="0"/>
              </a:rPr>
              <a:t>sering</a:t>
            </a:r>
            <a:endParaRPr lang="en-US" sz="2000" dirty="0">
              <a:effectLst>
                <a:outerShdw blurRad="38100" dist="38100" dir="2700000" algn="tl">
                  <a:srgbClr val="000000">
                    <a:alpha val="43137"/>
                  </a:srgbClr>
                </a:outerShdw>
              </a:effectLst>
              <a:latin typeface="Showcard Gothic" pitchFamily="82" charset="0"/>
            </a:endParaRPr>
          </a:p>
        </p:txBody>
      </p:sp>
      <p:sp>
        <p:nvSpPr>
          <p:cNvPr id="19" name="TextBox 18"/>
          <p:cNvSpPr txBox="1"/>
          <p:nvPr/>
        </p:nvSpPr>
        <p:spPr>
          <a:xfrm>
            <a:off x="1358900" y="4827885"/>
            <a:ext cx="3124200" cy="461665"/>
          </a:xfrm>
          <a:prstGeom prst="rect">
            <a:avLst/>
          </a:prstGeom>
          <a:noFill/>
        </p:spPr>
        <p:txBody>
          <a:bodyPr wrap="square" rtlCol="0">
            <a:spAutoFit/>
          </a:bodyPr>
          <a:lstStyle/>
          <a:p>
            <a:pPr algn="ctr" defTabSz="914400" fontAlgn="base">
              <a:spcBef>
                <a:spcPct val="0"/>
              </a:spcBef>
              <a:spcAft>
                <a:spcPct val="0"/>
              </a:spcAft>
            </a:pPr>
            <a:r>
              <a:rPr lang="en-US" sz="24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THANKSGIVING</a:t>
            </a:r>
            <a:endParaRPr lang="en-US" sz="24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
        <p:nvSpPr>
          <p:cNvPr id="21" name="TextBox 20"/>
          <p:cNvSpPr txBox="1"/>
          <p:nvPr/>
        </p:nvSpPr>
        <p:spPr>
          <a:xfrm>
            <a:off x="6515100" y="4827885"/>
            <a:ext cx="2606076" cy="461665"/>
          </a:xfrm>
          <a:prstGeom prst="rect">
            <a:avLst/>
          </a:prstGeom>
          <a:noFill/>
        </p:spPr>
        <p:txBody>
          <a:bodyPr wrap="square" rtlCol="0">
            <a:spAutoFit/>
          </a:bodyPr>
          <a:lstStyle/>
          <a:p>
            <a:pPr algn="ctr" defTabSz="914400" fontAlgn="base">
              <a:spcBef>
                <a:spcPct val="0"/>
              </a:spcBef>
              <a:spcAft>
                <a:spcPct val="0"/>
              </a:spcAft>
            </a:pPr>
            <a:r>
              <a:rPr lang="en-US" sz="2400" b="1" dirty="0" smtClean="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rPr>
              <a:t>MINGGU</a:t>
            </a:r>
            <a:endParaRPr lang="en-US" sz="2400" b="1" dirty="0">
              <a:solidFill>
                <a:srgbClr val="FF6600"/>
              </a:solidFill>
              <a:effectLst>
                <a:outerShdw blurRad="38100" dist="38100" dir="2700000" algn="tl">
                  <a:srgbClr val="000000">
                    <a:alpha val="43137"/>
                  </a:srgbClr>
                </a:outerShdw>
              </a:effectLst>
              <a:latin typeface="Arial" pitchFamily="34" charset="0"/>
              <a:ea typeface="MS PGothic" pitchFamily="34" charset="-128"/>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a:extLst/>
        </p:spPr>
        <p:txBody>
          <a:bodyPr/>
          <a:lstStyle/>
          <a:p>
            <a:pPr>
              <a:defRPr/>
            </a:pPr>
            <a:r>
              <a:rPr lang="en-US" b="1" dirty="0" err="1" smtClean="0">
                <a:effectLst>
                  <a:glow rad="177800">
                    <a:schemeClr val="tx1"/>
                  </a:glow>
                </a:effectLst>
                <a:latin typeface="Arial" charset="0"/>
                <a:ea typeface="ＭＳ Ｐゴシック" charset="0"/>
              </a:rPr>
              <a:t>Pornografi</a:t>
            </a:r>
            <a:endParaRPr lang="en-US" b="1" dirty="0">
              <a:effectLst>
                <a:glow rad="177800">
                  <a:schemeClr val="tx1"/>
                </a:glow>
              </a:effectLst>
              <a:latin typeface="Arial" charset="0"/>
              <a:ea typeface="ＭＳ Ｐゴシック" charset="0"/>
            </a:endParaRPr>
          </a:p>
        </p:txBody>
      </p:sp>
      <p:pic>
        <p:nvPicPr>
          <p:cNvPr id="468995" name="Picture 1" descr="Screen Shot 2013-11-22 at 4.16.40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7813" y="1901825"/>
            <a:ext cx="9847263"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9144000" cy="6842125"/>
          </a:xfrm>
        </p:spPr>
      </p:pic>
      <p:sp>
        <p:nvSpPr>
          <p:cNvPr id="331779" name="Title 1"/>
          <p:cNvSpPr>
            <a:spLocks noGrp="1"/>
          </p:cNvSpPr>
          <p:nvPr>
            <p:ph type="title"/>
          </p:nvPr>
        </p:nvSpPr>
        <p:spPr/>
        <p:txBody>
          <a:bodyPr/>
          <a:lstStyle/>
          <a:p>
            <a:r>
              <a:rPr lang="en-US" smtClean="0"/>
              <a:t>Diagram Kota Efesus</a:t>
            </a:r>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2" descr="Internet-Pornography-usage-by-muslim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0"/>
            <a:ext cx="9144000" cy="1335242"/>
          </a:xfrm>
          <a:extLst/>
        </p:spPr>
        <p:txBody>
          <a:bodyPr/>
          <a:lstStyle/>
          <a:p>
            <a:pPr>
              <a:defRPr/>
            </a:pPr>
            <a:r>
              <a:rPr lang="en-US" b="1" dirty="0" err="1" smtClean="0">
                <a:effectLst>
                  <a:glow rad="177800">
                    <a:schemeClr val="tx1"/>
                  </a:glow>
                </a:effectLst>
                <a:latin typeface="Arial" charset="0"/>
                <a:ea typeface="ＭＳ Ｐゴシック" charset="0"/>
              </a:rPr>
              <a:t>Pornografi</a:t>
            </a:r>
            <a:r>
              <a:rPr lang="en-US" b="1" dirty="0" smtClean="0">
                <a:effectLst>
                  <a:glow rad="177800">
                    <a:schemeClr val="tx1"/>
                  </a:glow>
                </a:effectLst>
                <a:latin typeface="Arial" charset="0"/>
                <a:ea typeface="ＭＳ Ｐゴシック" charset="0"/>
              </a:rPr>
              <a:t> di </a:t>
            </a:r>
            <a:r>
              <a:rPr lang="en-US" b="1" dirty="0" err="1" smtClean="0">
                <a:effectLst>
                  <a:glow rad="177800">
                    <a:schemeClr val="tx1"/>
                  </a:glow>
                </a:effectLst>
                <a:latin typeface="Arial" charset="0"/>
                <a:ea typeface="ＭＳ Ｐゴシック" charset="0"/>
              </a:rPr>
              <a:t>dalam</a:t>
            </a:r>
            <a:r>
              <a:rPr lang="en-US" b="1" dirty="0" smtClean="0">
                <a:effectLst>
                  <a:glow rad="177800">
                    <a:schemeClr val="tx1"/>
                  </a:glow>
                </a:effectLst>
                <a:latin typeface="Arial" charset="0"/>
                <a:ea typeface="ＭＳ Ｐゴシック" charset="0"/>
              </a:rPr>
              <a:t> </a:t>
            </a:r>
            <a:r>
              <a:rPr lang="en-US" b="1" dirty="0" err="1" smtClean="0">
                <a:effectLst>
                  <a:glow rad="177800">
                    <a:schemeClr val="tx1"/>
                  </a:glow>
                </a:effectLst>
                <a:latin typeface="Arial" charset="0"/>
                <a:ea typeface="ＭＳ Ｐゴシック" charset="0"/>
              </a:rPr>
              <a:t>Gereja</a:t>
            </a:r>
            <a:endParaRPr lang="en-US"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a:extLst/>
        </p:spPr>
        <p:txBody>
          <a:bodyPr/>
          <a:lstStyle/>
          <a:p>
            <a:pPr>
              <a:defRPr/>
            </a:pPr>
            <a:r>
              <a:rPr lang="en-US" sz="4000" b="1" dirty="0" err="1" smtClean="0">
                <a:effectLst>
                  <a:glow rad="177800">
                    <a:schemeClr val="tx1"/>
                  </a:glow>
                </a:effectLst>
                <a:latin typeface="Arial" charset="0"/>
                <a:ea typeface="ＭＳ Ｐゴシック" charset="0"/>
              </a:rPr>
              <a:t>Bagaimana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Yesus</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bereaksi</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terhadap</a:t>
            </a:r>
            <a:r>
              <a:rPr lang="en-US" sz="4000" b="1" dirty="0" smtClean="0">
                <a:effectLst>
                  <a:glow rad="177800">
                    <a:schemeClr val="tx1"/>
                  </a:glow>
                </a:effectLst>
                <a:latin typeface="Arial" charset="0"/>
                <a:ea typeface="ＭＳ Ｐゴシック" charset="0"/>
              </a:rPr>
              <a:t> </a:t>
            </a:r>
            <a:r>
              <a:rPr lang="en-US" sz="4000" b="1" dirty="0" err="1" smtClean="0">
                <a:solidFill>
                  <a:srgbClr val="FFFF00"/>
                </a:solidFill>
                <a:effectLst>
                  <a:glow rad="177800">
                    <a:schemeClr val="tx1"/>
                  </a:glow>
                </a:effectLst>
                <a:latin typeface="Arial" charset="0"/>
                <a:ea typeface="ＭＳ Ｐゴシック" charset="0"/>
              </a:rPr>
              <a:t>perzinahan</a:t>
            </a:r>
            <a:r>
              <a:rPr lang="en-US" sz="4000" b="1" dirty="0" smtClean="0">
                <a:effectLst>
                  <a:glow rad="177800">
                    <a:schemeClr val="tx1"/>
                  </a:glow>
                </a:effectLst>
                <a:latin typeface="Arial" charset="0"/>
                <a:ea typeface="ＭＳ Ｐゴシック" charset="0"/>
              </a:rPr>
              <a:t> di </a:t>
            </a:r>
            <a:r>
              <a:rPr lang="en-US" sz="4000" b="1" dirty="0" err="1" smtClean="0">
                <a:effectLst>
                  <a:glow rad="177800">
                    <a:schemeClr val="tx1"/>
                  </a:glow>
                </a:effectLst>
                <a:latin typeface="Arial" charset="0"/>
                <a:ea typeface="ＭＳ Ｐゴシック" charset="0"/>
              </a:rPr>
              <a:t>antara</a:t>
            </a:r>
            <a:r>
              <a:rPr lang="en-US" sz="4000" b="1" dirty="0" smtClean="0">
                <a:effectLst>
                  <a:glow rad="177800">
                    <a:schemeClr val="tx1"/>
                  </a:glow>
                </a:effectLst>
                <a:latin typeface="Arial" charset="0"/>
                <a:ea typeface="ＭＳ Ｐゴシック" charset="0"/>
              </a:rPr>
              <a:t> orang </a:t>
            </a:r>
            <a:r>
              <a:rPr lang="en-US" sz="4000" b="1" dirty="0" err="1" smtClean="0">
                <a:effectLst>
                  <a:glow rad="177800">
                    <a:schemeClr val="tx1"/>
                  </a:glow>
                </a:effectLst>
                <a:latin typeface="Arial" charset="0"/>
                <a:ea typeface="ＭＳ Ｐゴシック" charset="0"/>
              </a:rPr>
              <a:t>percaya</a:t>
            </a:r>
            <a:r>
              <a:rPr lang="en-US" sz="4000" b="1" dirty="0" smtClean="0">
                <a:effectLst>
                  <a:glow rad="177800">
                    <a:schemeClr val="tx1"/>
                  </a:glow>
                </a:effectLst>
                <a:latin typeface="Arial" charset="0"/>
                <a:ea typeface="ＭＳ Ｐゴシック" charset="0"/>
              </a:rPr>
              <a:t>?</a:t>
            </a:r>
            <a:endParaRPr lang="en-US" sz="4000" b="1" dirty="0">
              <a:effectLst>
                <a:glow rad="177800">
                  <a:schemeClr val="tx1"/>
                </a:glow>
              </a:effectLst>
              <a:latin typeface="Arial" charset="0"/>
              <a:ea typeface="ＭＳ Ｐゴシック" charset="0"/>
            </a:endParaRPr>
          </a:p>
        </p:txBody>
      </p:sp>
      <p:pic>
        <p:nvPicPr>
          <p:cNvPr id="47104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41438" y="1709738"/>
            <a:ext cx="640556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itle 1"/>
          <p:cNvSpPr>
            <a:spLocks noGrp="1"/>
          </p:cNvSpPr>
          <p:nvPr>
            <p:ph type="title"/>
          </p:nvPr>
        </p:nvSpPr>
        <p:spPr>
          <a:xfrm>
            <a:off x="107950" y="188913"/>
            <a:ext cx="8928100" cy="2303462"/>
          </a:xfrm>
        </p:spPr>
        <p:txBody>
          <a:bodyPr/>
          <a:lstStyle/>
          <a:p>
            <a:r>
              <a:rPr lang="en-US" b="1" dirty="0" err="1">
                <a:latin typeface="Alan Den" charset="0"/>
                <a:cs typeface="Arial" pitchFamily="34" charset="0"/>
              </a:rPr>
              <a:t>J</a:t>
            </a:r>
            <a:r>
              <a:rPr lang="en-US" b="1" dirty="0" err="1" smtClean="0">
                <a:latin typeface="Alan Den" charset="0"/>
                <a:cs typeface="Arial" pitchFamily="34" charset="0"/>
              </a:rPr>
              <a:t>ika</a:t>
            </a:r>
            <a:r>
              <a:rPr lang="en-US" b="1" dirty="0" smtClean="0">
                <a:latin typeface="Alan Den" charset="0"/>
                <a:cs typeface="Arial" pitchFamily="34" charset="0"/>
              </a:rPr>
              <a:t> </a:t>
            </a:r>
            <a:r>
              <a:rPr lang="en-US" b="1" dirty="0" err="1" smtClean="0">
                <a:latin typeface="Alan Den" charset="0"/>
                <a:cs typeface="Arial" pitchFamily="34" charset="0"/>
              </a:rPr>
              <a:t>Yesus</a:t>
            </a:r>
            <a:r>
              <a:rPr lang="en-US" b="1" dirty="0" smtClean="0">
                <a:latin typeface="Alan Den" charset="0"/>
                <a:cs typeface="Arial" pitchFamily="34" charset="0"/>
              </a:rPr>
              <a:t> </a:t>
            </a:r>
            <a:r>
              <a:rPr lang="en-US" b="1" dirty="0" err="1" smtClean="0">
                <a:latin typeface="Alan Den" charset="0"/>
                <a:cs typeface="Arial" pitchFamily="34" charset="0"/>
              </a:rPr>
              <a:t>menulis</a:t>
            </a:r>
            <a:r>
              <a:rPr lang="en-US" b="1" dirty="0" smtClean="0">
                <a:latin typeface="Alan Den" charset="0"/>
                <a:cs typeface="Arial" pitchFamily="34" charset="0"/>
              </a:rPr>
              <a:t> </a:t>
            </a:r>
            <a:r>
              <a:rPr lang="en-US" b="1" dirty="0" err="1" smtClean="0">
                <a:latin typeface="Alan Den" charset="0"/>
                <a:cs typeface="Arial" pitchFamily="34" charset="0"/>
              </a:rPr>
              <a:t>surat</a:t>
            </a:r>
            <a:r>
              <a:rPr lang="en-US" b="1" dirty="0" smtClean="0">
                <a:latin typeface="Alan Den" charset="0"/>
                <a:cs typeface="Arial" pitchFamily="34" charset="0"/>
              </a:rPr>
              <a:t> </a:t>
            </a:r>
            <a:r>
              <a:rPr lang="en-US" b="1" dirty="0" err="1" smtClean="0">
                <a:latin typeface="Alan Den" charset="0"/>
                <a:cs typeface="Arial" pitchFamily="34" charset="0"/>
              </a:rPr>
              <a:t>untuk</a:t>
            </a:r>
            <a:r>
              <a:rPr lang="en-US" b="1" dirty="0" smtClean="0">
                <a:latin typeface="Alan Den" charset="0"/>
                <a:cs typeface="Arial" pitchFamily="34" charset="0"/>
              </a:rPr>
              <a:t> </a:t>
            </a:r>
            <a:r>
              <a:rPr lang="en-US" b="1" dirty="0" err="1" smtClean="0">
                <a:latin typeface="Alan Den" charset="0"/>
                <a:cs typeface="Arial" pitchFamily="34" charset="0"/>
              </a:rPr>
              <a:t>ke</a:t>
            </a:r>
            <a:r>
              <a:rPr lang="en-US" b="1" dirty="0" smtClean="0">
                <a:latin typeface="Alan Den" charset="0"/>
                <a:cs typeface="Arial" pitchFamily="34" charset="0"/>
              </a:rPr>
              <a:t> </a:t>
            </a:r>
            <a:r>
              <a:rPr lang="en-US" b="1" dirty="0" err="1" smtClean="0">
                <a:latin typeface="Alan Den" charset="0"/>
                <a:cs typeface="Arial" pitchFamily="34" charset="0"/>
              </a:rPr>
              <a:t>gereja</a:t>
            </a:r>
            <a:r>
              <a:rPr lang="en-US" b="1" dirty="0" err="1" smtClean="0">
                <a:solidFill>
                  <a:srgbClr val="FFFF00"/>
                </a:solidFill>
                <a:latin typeface="Alan Den" charset="0"/>
                <a:cs typeface="Arial" pitchFamily="34" charset="0"/>
              </a:rPr>
              <a:t>mu</a:t>
            </a:r>
            <a:r>
              <a:rPr lang="en-US" b="1" dirty="0" smtClean="0">
                <a:latin typeface="Alan Den" charset="0"/>
                <a:cs typeface="Arial" pitchFamily="34" charset="0"/>
              </a:rPr>
              <a:t>, </a:t>
            </a:r>
            <a:br>
              <a:rPr lang="en-US" b="1" dirty="0" smtClean="0">
                <a:latin typeface="Alan Den" charset="0"/>
                <a:cs typeface="Arial" pitchFamily="34" charset="0"/>
              </a:rPr>
            </a:br>
            <a:r>
              <a:rPr lang="en-US" sz="5400" b="1" dirty="0" err="1" smtClean="0">
                <a:solidFill>
                  <a:srgbClr val="FFFF00"/>
                </a:solidFill>
                <a:latin typeface="Alan Den" charset="0"/>
                <a:cs typeface="Arial" pitchFamily="34" charset="0"/>
              </a:rPr>
              <a:t>a</a:t>
            </a:r>
            <a:r>
              <a:rPr lang="en-US" sz="5400" b="1" dirty="0" err="1" smtClean="0">
                <a:latin typeface="Alan Den" charset="0"/>
                <a:cs typeface="Arial" pitchFamily="34" charset="0"/>
              </a:rPr>
              <a:t>pa</a:t>
            </a:r>
            <a:r>
              <a:rPr lang="en-US" sz="5400" b="1" dirty="0" smtClean="0">
                <a:latin typeface="Alan Den" charset="0"/>
                <a:cs typeface="Arial" pitchFamily="34" charset="0"/>
              </a:rPr>
              <a:t> </a:t>
            </a:r>
            <a:r>
              <a:rPr lang="en-US" sz="5400" b="1" dirty="0" smtClean="0">
                <a:solidFill>
                  <a:srgbClr val="FFFF00"/>
                </a:solidFill>
                <a:latin typeface="Alan Den" charset="0"/>
                <a:cs typeface="Arial" pitchFamily="34" charset="0"/>
              </a:rPr>
              <a:t>y</a:t>
            </a:r>
            <a:r>
              <a:rPr lang="en-US" sz="5400" b="1" dirty="0" smtClean="0">
                <a:latin typeface="Alan Den" charset="0"/>
                <a:cs typeface="Arial" pitchFamily="34" charset="0"/>
              </a:rPr>
              <a:t>ang </a:t>
            </a:r>
            <a:r>
              <a:rPr lang="en-US" sz="5400" b="1" dirty="0" err="1" smtClean="0">
                <a:solidFill>
                  <a:srgbClr val="FFFF00"/>
                </a:solidFill>
                <a:latin typeface="Alan Den" charset="0"/>
                <a:cs typeface="Arial" pitchFamily="34" charset="0"/>
              </a:rPr>
              <a:t>Y</a:t>
            </a:r>
            <a:r>
              <a:rPr lang="en-US" sz="5400" b="1" dirty="0" err="1" smtClean="0">
                <a:latin typeface="Alan Den" charset="0"/>
                <a:cs typeface="Arial" pitchFamily="34" charset="0"/>
              </a:rPr>
              <a:t>esus</a:t>
            </a:r>
            <a:r>
              <a:rPr lang="en-US" sz="5400" b="1" dirty="0" smtClean="0">
                <a:latin typeface="Alan Den" charset="0"/>
                <a:cs typeface="Arial" pitchFamily="34" charset="0"/>
              </a:rPr>
              <a:t> </a:t>
            </a:r>
            <a:r>
              <a:rPr lang="en-US" sz="5400" b="1" dirty="0" err="1" smtClean="0">
                <a:solidFill>
                  <a:srgbClr val="FFFF00"/>
                </a:solidFill>
                <a:latin typeface="Alan Den" charset="0"/>
                <a:cs typeface="Arial" pitchFamily="34" charset="0"/>
              </a:rPr>
              <a:t>k</a:t>
            </a:r>
            <a:r>
              <a:rPr lang="en-US" sz="5400" b="1" dirty="0" err="1" smtClean="0">
                <a:latin typeface="Alan Den" charset="0"/>
                <a:cs typeface="Arial" pitchFamily="34" charset="0"/>
              </a:rPr>
              <a:t>atakan</a:t>
            </a:r>
            <a:r>
              <a:rPr lang="en-US" sz="5400" b="1" dirty="0" smtClean="0">
                <a:latin typeface="Alan Den" charset="0"/>
                <a:cs typeface="Arial" pitchFamily="34" charset="0"/>
              </a:rPr>
              <a:t>?</a:t>
            </a:r>
            <a:endParaRPr lang="en-US" b="1" dirty="0" smtClean="0">
              <a:latin typeface="Alan Den" charset="0"/>
              <a:cs typeface="Arial" pitchFamily="34" charset="0"/>
            </a:endParaRPr>
          </a:p>
        </p:txBody>
      </p:sp>
      <p:pic>
        <p:nvPicPr>
          <p:cNvPr id="472067"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00" y="2511425"/>
            <a:ext cx="558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68" name="TextBox 4"/>
          <p:cNvSpPr txBox="1">
            <a:spLocks noChangeArrowheads="1"/>
          </p:cNvSpPr>
          <p:nvPr/>
        </p:nvSpPr>
        <p:spPr bwMode="auto">
          <a:xfrm>
            <a:off x="4419600" y="3190875"/>
            <a:ext cx="83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sz="5400">
                <a:solidFill>
                  <a:srgbClr val="FFFFFF"/>
                </a:solidFill>
                <a:latin typeface="Times New Roman" pitchFamily="18" charset="0"/>
                <a:cs typeface="Times New Roman" pitchFamily="18" charset="0"/>
              </a:rPr>
              <a:t>W</a:t>
            </a:r>
          </a:p>
        </p:txBody>
      </p:sp>
      <p:sp>
        <p:nvSpPr>
          <p:cNvPr id="472069" name="TextBox 5"/>
          <p:cNvSpPr txBox="1">
            <a:spLocks noChangeArrowheads="1"/>
          </p:cNvSpPr>
          <p:nvPr/>
        </p:nvSpPr>
        <p:spPr bwMode="auto">
          <a:xfrm>
            <a:off x="2003425" y="4473575"/>
            <a:ext cx="5400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9600" b="1" dirty="0" err="1">
                <a:solidFill>
                  <a:srgbClr val="000000"/>
                </a:solidFill>
                <a:latin typeface="Times New Roman" pitchFamily="18" charset="0"/>
                <a:cs typeface="Times New Roman" pitchFamily="18" charset="0"/>
              </a:rPr>
              <a:t>Wahyu</a:t>
            </a:r>
            <a:endParaRPr lang="en-US" sz="9600" b="1" dirty="0">
              <a:solidFill>
                <a:srgbClr val="0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90"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Trailes</a:t>
            </a:r>
          </a:p>
        </p:txBody>
      </p:sp>
      <p:sp>
        <p:nvSpPr>
          <p:cNvPr id="24" name="TextBox 23"/>
          <p:cNvSpPr txBox="1"/>
          <p:nvPr/>
        </p:nvSpPr>
        <p:spPr>
          <a:xfrm>
            <a:off x="3708400" y="4983163"/>
            <a:ext cx="129540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Nysa</a:t>
            </a:r>
          </a:p>
        </p:txBody>
      </p:sp>
      <p:sp>
        <p:nvSpPr>
          <p:cNvPr id="473093" name="Title 1"/>
          <p:cNvSpPr>
            <a:spLocks noGrp="1"/>
          </p:cNvSpPr>
          <p:nvPr>
            <p:ph type="title"/>
          </p:nvPr>
        </p:nvSpPr>
        <p:spPr>
          <a:xfrm>
            <a:off x="-31750" y="-26988"/>
            <a:ext cx="9212263" cy="719138"/>
          </a:xfrm>
        </p:spPr>
        <p:txBody>
          <a:bodyPr/>
          <a:lstStyle/>
          <a:p>
            <a:r>
              <a:rPr lang="en-US" dirty="0" err="1" smtClean="0">
                <a:latin typeface="Arial" pitchFamily="34" charset="0"/>
                <a:cs typeface="Arial" pitchFamily="34" charset="0"/>
              </a:rPr>
              <a:t>Ketujuh</a:t>
            </a:r>
            <a:r>
              <a:rPr lang="en-US" dirty="0" smtClean="0">
                <a:latin typeface="Arial" pitchFamily="34" charset="0"/>
                <a:cs typeface="Arial" pitchFamily="34" charset="0"/>
              </a:rPr>
              <a:t> </a:t>
            </a:r>
            <a:r>
              <a:rPr lang="en-US" dirty="0" err="1" smtClean="0">
                <a:latin typeface="Arial" pitchFamily="34" charset="0"/>
                <a:cs typeface="Arial" pitchFamily="34" charset="0"/>
              </a:rPr>
              <a:t>Gereja</a:t>
            </a:r>
            <a:r>
              <a:rPr lang="en-US" dirty="0" smtClean="0">
                <a:latin typeface="Arial" pitchFamily="34" charset="0"/>
                <a:cs typeface="Arial" pitchFamily="34" charset="0"/>
              </a:rPr>
              <a:t> (</a:t>
            </a:r>
            <a:r>
              <a:rPr lang="en-US" dirty="0" err="1" smtClean="0">
                <a:latin typeface="Arial" pitchFamily="34" charset="0"/>
                <a:cs typeface="Arial" pitchFamily="34" charset="0"/>
              </a:rPr>
              <a:t>Wahyu</a:t>
            </a:r>
            <a:r>
              <a:rPr lang="en-US" dirty="0" smtClean="0">
                <a:latin typeface="Arial" pitchFamily="34" charset="0"/>
                <a:cs typeface="Arial" pitchFamily="34"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8" name="TextBox 7"/>
          <p:cNvSpPr txBox="1"/>
          <p:nvPr/>
        </p:nvSpPr>
        <p:spPr>
          <a:xfrm>
            <a:off x="1042988" y="50133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Efesus</a:t>
            </a: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0" name="TextBox 9"/>
          <p:cNvSpPr txBox="1"/>
          <p:nvPr/>
        </p:nvSpPr>
        <p:spPr>
          <a:xfrm>
            <a:off x="4716463" y="4941888"/>
            <a:ext cx="1885950"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Laodikia</a:t>
            </a: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2" name="TextBox 11"/>
          <p:cNvSpPr txBox="1"/>
          <p:nvPr/>
        </p:nvSpPr>
        <p:spPr>
          <a:xfrm>
            <a:off x="3492500" y="4292600"/>
            <a:ext cx="23907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Filadelfia</a:t>
            </a: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4" name="TextBox 13"/>
          <p:cNvSpPr txBox="1"/>
          <p:nvPr/>
        </p:nvSpPr>
        <p:spPr>
          <a:xfrm>
            <a:off x="2987675" y="36449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Sardis</a:t>
            </a: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6" name="TextBox 15"/>
          <p:cNvSpPr txBox="1"/>
          <p:nvPr/>
        </p:nvSpPr>
        <p:spPr>
          <a:xfrm>
            <a:off x="2268538" y="2565400"/>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Tiatira</a:t>
            </a: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8" name="TextBox 17"/>
          <p:cNvSpPr txBox="1"/>
          <p:nvPr/>
        </p:nvSpPr>
        <p:spPr>
          <a:xfrm>
            <a:off x="900113" y="191611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Pergamus</a:t>
            </a: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0" name="TextBox 19"/>
          <p:cNvSpPr txBox="1"/>
          <p:nvPr/>
        </p:nvSpPr>
        <p:spPr>
          <a:xfrm>
            <a:off x="827088" y="39338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Smirna</a:t>
            </a:r>
          </a:p>
        </p:txBody>
      </p:sp>
      <p:sp>
        <p:nvSpPr>
          <p:cNvPr id="473108"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73109"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8" name="TextBox 27"/>
          <p:cNvSpPr txBox="1"/>
          <p:nvPr/>
        </p:nvSpPr>
        <p:spPr>
          <a:xfrm>
            <a:off x="-482600" y="371633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00"/>
                </a:solidFill>
                <a:effectLst>
                  <a:outerShdw blurRad="38100" dist="38100" dir="2700000" algn="tl">
                    <a:srgbClr val="FFFFFF"/>
                  </a:outerShdw>
                </a:effectLst>
                <a:latin typeface="Arial" pitchFamily="34" charset="0"/>
                <a:cs typeface="Arial" pitchFamily="34" charset="0"/>
              </a:rPr>
              <a:t>Erythrae</a:t>
            </a:r>
            <a:endParaRPr lang="en-US" b="1" dirty="0" smtClean="0">
              <a:solidFill>
                <a:srgbClr val="FFFF00"/>
              </a:solidFill>
              <a:effectLst>
                <a:outerShdw blurRad="38100" dist="38100" dir="2700000" algn="tl">
                  <a:srgbClr val="FFFFFF"/>
                </a:outerShdw>
              </a:effectLst>
              <a:latin typeface="Arial" pitchFamily="34" charset="0"/>
              <a:cs typeface="Arial" pitchFamily="34" charset="0"/>
            </a:endParaRPr>
          </a:p>
        </p:txBody>
      </p:sp>
      <p:sp>
        <p:nvSpPr>
          <p:cNvPr id="473111"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0" name="TextBox 29"/>
          <p:cNvSpPr txBox="1"/>
          <p:nvPr/>
        </p:nvSpPr>
        <p:spPr>
          <a:xfrm>
            <a:off x="4845050" y="5630863"/>
            <a:ext cx="21748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Aphrodisias</a:t>
            </a:r>
          </a:p>
        </p:txBody>
      </p:sp>
      <p:sp>
        <p:nvSpPr>
          <p:cNvPr id="473113"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2" name="TextBox 31"/>
          <p:cNvSpPr txBox="1"/>
          <p:nvPr/>
        </p:nvSpPr>
        <p:spPr>
          <a:xfrm>
            <a:off x="2252663" y="3255963"/>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Cyme</a:t>
            </a:r>
          </a:p>
        </p:txBody>
      </p:sp>
      <p:sp>
        <p:nvSpPr>
          <p:cNvPr id="473115"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4" name="TextBox 33"/>
          <p:cNvSpPr txBox="1"/>
          <p:nvPr/>
        </p:nvSpPr>
        <p:spPr>
          <a:xfrm>
            <a:off x="7221538" y="5056188"/>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Hierapolis</a:t>
            </a:r>
          </a:p>
        </p:txBody>
      </p:sp>
      <p:sp>
        <p:nvSpPr>
          <p:cNvPr id="36" name="TextBox 35"/>
          <p:cNvSpPr txBox="1"/>
          <p:nvPr/>
        </p:nvSpPr>
        <p:spPr>
          <a:xfrm>
            <a:off x="6659563" y="41497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Eumenia</a:t>
            </a:r>
          </a:p>
        </p:txBody>
      </p:sp>
      <p:sp>
        <p:nvSpPr>
          <p:cNvPr id="473118"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8" name="TextBox 37"/>
          <p:cNvSpPr txBox="1"/>
          <p:nvPr/>
        </p:nvSpPr>
        <p:spPr>
          <a:xfrm>
            <a:off x="7005638" y="170021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Aezani</a:t>
            </a:r>
          </a:p>
        </p:txBody>
      </p:sp>
      <p:sp>
        <p:nvSpPr>
          <p:cNvPr id="473120"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0" name="TextBox 39"/>
          <p:cNvSpPr txBox="1"/>
          <p:nvPr/>
        </p:nvSpPr>
        <p:spPr>
          <a:xfrm>
            <a:off x="7250113" y="56308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Colossae</a:t>
            </a:r>
          </a:p>
        </p:txBody>
      </p:sp>
      <p:sp>
        <p:nvSpPr>
          <p:cNvPr id="473122"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2" name="TextBox 41"/>
          <p:cNvSpPr txBox="1"/>
          <p:nvPr/>
        </p:nvSpPr>
        <p:spPr>
          <a:xfrm>
            <a:off x="4125913" y="613568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Alabanda</a:t>
            </a:r>
          </a:p>
        </p:txBody>
      </p:sp>
      <p:sp>
        <p:nvSpPr>
          <p:cNvPr id="473124"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4" name="TextBox 43"/>
          <p:cNvSpPr txBox="1"/>
          <p:nvPr/>
        </p:nvSpPr>
        <p:spPr>
          <a:xfrm>
            <a:off x="2843213" y="57324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Heraclea</a:t>
            </a:r>
          </a:p>
        </p:txBody>
      </p:sp>
      <p:sp>
        <p:nvSpPr>
          <p:cNvPr id="473126"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6" name="TextBox 45"/>
          <p:cNvSpPr txBox="1"/>
          <p:nvPr/>
        </p:nvSpPr>
        <p:spPr>
          <a:xfrm>
            <a:off x="2973388" y="639286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Miletus</a:t>
            </a:r>
          </a:p>
        </p:txBody>
      </p:sp>
      <p:sp>
        <p:nvSpPr>
          <p:cNvPr id="473128"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8" name="TextBox 47"/>
          <p:cNvSpPr txBox="1"/>
          <p:nvPr/>
        </p:nvSpPr>
        <p:spPr>
          <a:xfrm>
            <a:off x="323850" y="44799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Lebedus</a:t>
            </a:r>
          </a:p>
        </p:txBody>
      </p:sp>
      <p:sp>
        <p:nvSpPr>
          <p:cNvPr id="473130"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0" name="TextBox 49"/>
          <p:cNvSpPr txBox="1"/>
          <p:nvPr/>
        </p:nvSpPr>
        <p:spPr>
          <a:xfrm>
            <a:off x="2627313" y="4581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Colophon</a:t>
            </a:r>
          </a:p>
        </p:txBody>
      </p:sp>
      <p:sp>
        <p:nvSpPr>
          <p:cNvPr id="473132"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2" name="TextBox 51"/>
          <p:cNvSpPr txBox="1"/>
          <p:nvPr/>
        </p:nvSpPr>
        <p:spPr>
          <a:xfrm>
            <a:off x="2325688" y="1341438"/>
            <a:ext cx="2246312"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Adramyttium</a:t>
            </a:r>
          </a:p>
        </p:txBody>
      </p:sp>
      <p:sp>
        <p:nvSpPr>
          <p:cNvPr id="473134"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4" name="TextBox 53"/>
          <p:cNvSpPr txBox="1"/>
          <p:nvPr/>
        </p:nvSpPr>
        <p:spPr>
          <a:xfrm>
            <a:off x="0" y="6396038"/>
            <a:ext cx="14033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Patmos</a:t>
            </a:r>
          </a:p>
        </p:txBody>
      </p:sp>
      <p:sp>
        <p:nvSpPr>
          <p:cNvPr id="473136"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7" name="Freeform 56"/>
          <p:cNvSpPr>
            <a:spLocks/>
          </p:cNvSpPr>
          <p:nvPr/>
        </p:nvSpPr>
        <p:spPr bwMode="auto">
          <a:xfrm>
            <a:off x="2640013" y="4148138"/>
            <a:ext cx="284162" cy="1062037"/>
          </a:xfrm>
          <a:custGeom>
            <a:avLst/>
            <a:gdLst>
              <a:gd name="T0" fmla="*/ 260828 w 284787"/>
              <a:gd name="T1" fmla="*/ 1056435 h 1062181"/>
              <a:gd name="T2" fmla="*/ 232630 w 284787"/>
              <a:gd name="T3" fmla="*/ 1018157 h 1062181"/>
              <a:gd name="T4" fmla="*/ 211483 w 284787"/>
              <a:gd name="T5" fmla="*/ 995197 h 1062181"/>
              <a:gd name="T6" fmla="*/ 190337 w 284787"/>
              <a:gd name="T7" fmla="*/ 949264 h 1062181"/>
              <a:gd name="T8" fmla="*/ 169185 w 284787"/>
              <a:gd name="T9" fmla="*/ 926293 h 1062181"/>
              <a:gd name="T10" fmla="*/ 140989 w 284787"/>
              <a:gd name="T11" fmla="*/ 880357 h 1062181"/>
              <a:gd name="T12" fmla="*/ 126890 w 284787"/>
              <a:gd name="T13" fmla="*/ 857386 h 1062181"/>
              <a:gd name="T14" fmla="*/ 105740 w 284787"/>
              <a:gd name="T15" fmla="*/ 842083 h 1062181"/>
              <a:gd name="T16" fmla="*/ 84593 w 284787"/>
              <a:gd name="T17" fmla="*/ 834432 h 1062181"/>
              <a:gd name="T18" fmla="*/ 49347 w 284787"/>
              <a:gd name="T19" fmla="*/ 788508 h 1062181"/>
              <a:gd name="T20" fmla="*/ 35246 w 284787"/>
              <a:gd name="T21" fmla="*/ 734909 h 1062181"/>
              <a:gd name="T22" fmla="*/ 0 w 284787"/>
              <a:gd name="T23" fmla="*/ 666008 h 1062181"/>
              <a:gd name="T24" fmla="*/ 7047 w 284787"/>
              <a:gd name="T25" fmla="*/ 482275 h 1062181"/>
              <a:gd name="T26" fmla="*/ 14100 w 284787"/>
              <a:gd name="T27" fmla="*/ 459325 h 1062181"/>
              <a:gd name="T28" fmla="*/ 28196 w 284787"/>
              <a:gd name="T29" fmla="*/ 390425 h 1062181"/>
              <a:gd name="T30" fmla="*/ 35246 w 284787"/>
              <a:gd name="T31" fmla="*/ 267949 h 1062181"/>
              <a:gd name="T32" fmla="*/ 42297 w 284787"/>
              <a:gd name="T33" fmla="*/ 229669 h 1062181"/>
              <a:gd name="T34" fmla="*/ 35246 w 284787"/>
              <a:gd name="T35" fmla="*/ 61255 h 1062181"/>
              <a:gd name="T36" fmla="*/ 42297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4787"/>
              <a:gd name="T58" fmla="*/ 0 h 1062181"/>
              <a:gd name="T59" fmla="*/ 284787 w 284787"/>
              <a:gd name="T60" fmla="*/ 1062181 h 10621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6485 w 585480"/>
              <a:gd name="T1" fmla="*/ 1720281 h 1724121"/>
              <a:gd name="T2" fmla="*/ 495739 w 585480"/>
              <a:gd name="T3" fmla="*/ 1681876 h 1724121"/>
              <a:gd name="T4" fmla="*/ 440714 w 585480"/>
              <a:gd name="T5" fmla="*/ 1605092 h 1724121"/>
              <a:gd name="T6" fmla="*/ 393551 w 585480"/>
              <a:gd name="T7" fmla="*/ 1566702 h 1724121"/>
              <a:gd name="T8" fmla="*/ 354249 w 585480"/>
              <a:gd name="T9" fmla="*/ 1551333 h 1724121"/>
              <a:gd name="T10" fmla="*/ 330666 w 585480"/>
              <a:gd name="T11" fmla="*/ 1520600 h 1724121"/>
              <a:gd name="T12" fmla="*/ 299224 w 585480"/>
              <a:gd name="T13" fmla="*/ 1505246 h 1724121"/>
              <a:gd name="T14" fmla="*/ 212759 w 585480"/>
              <a:gd name="T15" fmla="*/ 1489892 h 1724121"/>
              <a:gd name="T16" fmla="*/ 142011 w 585480"/>
              <a:gd name="T17" fmla="*/ 1420779 h 1724121"/>
              <a:gd name="T18" fmla="*/ 118429 w 585480"/>
              <a:gd name="T19" fmla="*/ 1397729 h 1724121"/>
              <a:gd name="T20" fmla="*/ 94848 w 585480"/>
              <a:gd name="T21" fmla="*/ 1351667 h 1724121"/>
              <a:gd name="T22" fmla="*/ 71263 w 585480"/>
              <a:gd name="T23" fmla="*/ 1336295 h 1724121"/>
              <a:gd name="T24" fmla="*/ 63406 w 585480"/>
              <a:gd name="T25" fmla="*/ 1313262 h 1724121"/>
              <a:gd name="T26" fmla="*/ 24107 w 585480"/>
              <a:gd name="T27" fmla="*/ 1274857 h 1724121"/>
              <a:gd name="T28" fmla="*/ 8367 w 585480"/>
              <a:gd name="T29" fmla="*/ 1228776 h 1724121"/>
              <a:gd name="T30" fmla="*/ 39835 w 585480"/>
              <a:gd name="T31" fmla="*/ 1052135 h 1724121"/>
              <a:gd name="T32" fmla="*/ 63406 w 585480"/>
              <a:gd name="T33" fmla="*/ 1044468 h 1724121"/>
              <a:gd name="T34" fmla="*/ 118429 w 585480"/>
              <a:gd name="T35" fmla="*/ 1006063 h 1724121"/>
              <a:gd name="T36" fmla="*/ 165595 w 585480"/>
              <a:gd name="T37" fmla="*/ 975355 h 1724121"/>
              <a:gd name="T38" fmla="*/ 197037 w 585480"/>
              <a:gd name="T39" fmla="*/ 929253 h 1724121"/>
              <a:gd name="T40" fmla="*/ 236340 w 585480"/>
              <a:gd name="T41" fmla="*/ 875495 h 1724121"/>
              <a:gd name="T42" fmla="*/ 259921 w 585480"/>
              <a:gd name="T43" fmla="*/ 852458 h 1724121"/>
              <a:gd name="T44" fmla="*/ 299224 w 585480"/>
              <a:gd name="T45" fmla="*/ 798701 h 1724121"/>
              <a:gd name="T46" fmla="*/ 354249 w 585480"/>
              <a:gd name="T47" fmla="*/ 760320 h 1724121"/>
              <a:gd name="T48" fmla="*/ 377830 w 585480"/>
              <a:gd name="T49" fmla="*/ 614398 h 1724121"/>
              <a:gd name="T50" fmla="*/ 393551 w 585480"/>
              <a:gd name="T51" fmla="*/ 575993 h 1724121"/>
              <a:gd name="T52" fmla="*/ 401413 w 585480"/>
              <a:gd name="T53" fmla="*/ 545285 h 1724121"/>
              <a:gd name="T54" fmla="*/ 393551 w 585480"/>
              <a:gd name="T55" fmla="*/ 483829 h 1724121"/>
              <a:gd name="T56" fmla="*/ 385691 w 585480"/>
              <a:gd name="T57" fmla="*/ 453121 h 1724121"/>
              <a:gd name="T58" fmla="*/ 362109 w 585480"/>
              <a:gd name="T59" fmla="*/ 437767 h 1724121"/>
              <a:gd name="T60" fmla="*/ 338528 w 585480"/>
              <a:gd name="T61" fmla="*/ 414716 h 1724121"/>
              <a:gd name="T62" fmla="*/ 291363 w 585480"/>
              <a:gd name="T63" fmla="*/ 399362 h 1724121"/>
              <a:gd name="T64" fmla="*/ 267781 w 585480"/>
              <a:gd name="T65" fmla="*/ 391666 h 1724121"/>
              <a:gd name="T66" fmla="*/ 259921 w 585480"/>
              <a:gd name="T67" fmla="*/ 368615 h 1724121"/>
              <a:gd name="T68" fmla="*/ 228479 w 585480"/>
              <a:gd name="T69" fmla="*/ 337907 h 1724121"/>
              <a:gd name="T70" fmla="*/ 267781 w 585480"/>
              <a:gd name="T71" fmla="*/ 276491 h 1724121"/>
              <a:gd name="T72" fmla="*/ 299224 w 585480"/>
              <a:gd name="T73" fmla="*/ 268794 h 1724121"/>
              <a:gd name="T74" fmla="*/ 322806 w 585480"/>
              <a:gd name="T75" fmla="*/ 245743 h 1724121"/>
              <a:gd name="T76" fmla="*/ 346389 w 585480"/>
              <a:gd name="T77" fmla="*/ 238086 h 1724121"/>
              <a:gd name="T78" fmla="*/ 369969 w 585480"/>
              <a:gd name="T79" fmla="*/ 222732 h 1724121"/>
              <a:gd name="T80" fmla="*/ 393551 w 585480"/>
              <a:gd name="T81" fmla="*/ 215035 h 1724121"/>
              <a:gd name="T82" fmla="*/ 440714 w 585480"/>
              <a:gd name="T83" fmla="*/ 191984 h 1724121"/>
              <a:gd name="T84" fmla="*/ 464297 w 585480"/>
              <a:gd name="T85" fmla="*/ 168973 h 1724121"/>
              <a:gd name="T86" fmla="*/ 487878 w 585480"/>
              <a:gd name="T87" fmla="*/ 153579 h 1724121"/>
              <a:gd name="T88" fmla="*/ 495739 w 585480"/>
              <a:gd name="T89" fmla="*/ 130569 h 1724121"/>
              <a:gd name="T90" fmla="*/ 535042 w 585480"/>
              <a:gd name="T91" fmla="*/ 92164 h 1724121"/>
              <a:gd name="T92" fmla="*/ 542903 w 585480"/>
              <a:gd name="T93" fmla="*/ 69113 h 1724121"/>
              <a:gd name="T94" fmla="*/ 582206 w 585480"/>
              <a:gd name="T95" fmla="*/ 7697 h 1724121"/>
              <a:gd name="T96" fmla="*/ 59792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480"/>
              <a:gd name="T148" fmla="*/ 0 h 1724121"/>
              <a:gd name="T149" fmla="*/ 585480 w 585480"/>
              <a:gd name="T150" fmla="*/ 1724121 h 17241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3322 h 545152"/>
              <a:gd name="T2" fmla="*/ 494734 w 1208425"/>
              <a:gd name="T3" fmla="*/ 23322 h 545152"/>
              <a:gd name="T4" fmla="*/ 601294 w 1208425"/>
              <a:gd name="T5" fmla="*/ 15074 h 545152"/>
              <a:gd name="T6" fmla="*/ 844855 w 1208425"/>
              <a:gd name="T7" fmla="*/ 23322 h 545152"/>
              <a:gd name="T8" fmla="*/ 852465 w 1208425"/>
              <a:gd name="T9" fmla="*/ 48075 h 545152"/>
              <a:gd name="T10" fmla="*/ 860078 w 1208425"/>
              <a:gd name="T11" fmla="*/ 81082 h 545152"/>
              <a:gd name="T12" fmla="*/ 875302 w 1208425"/>
              <a:gd name="T13" fmla="*/ 130587 h 545152"/>
              <a:gd name="T14" fmla="*/ 882913 w 1208425"/>
              <a:gd name="T15" fmla="*/ 246099 h 545152"/>
              <a:gd name="T16" fmla="*/ 913357 w 1208425"/>
              <a:gd name="T17" fmla="*/ 287353 h 545152"/>
              <a:gd name="T18" fmla="*/ 928580 w 1208425"/>
              <a:gd name="T19" fmla="*/ 312105 h 545152"/>
              <a:gd name="T20" fmla="*/ 951416 w 1208425"/>
              <a:gd name="T21" fmla="*/ 336863 h 545152"/>
              <a:gd name="T22" fmla="*/ 989470 w 1208425"/>
              <a:gd name="T23" fmla="*/ 378113 h 545152"/>
              <a:gd name="T24" fmla="*/ 1057976 w 1208425"/>
              <a:gd name="T25" fmla="*/ 444121 h 545152"/>
              <a:gd name="T26" fmla="*/ 1080808 w 1208425"/>
              <a:gd name="T27" fmla="*/ 452371 h 545152"/>
              <a:gd name="T28" fmla="*/ 1149309 w 1208425"/>
              <a:gd name="T29" fmla="*/ 493625 h 545152"/>
              <a:gd name="T30" fmla="*/ 1179756 w 1208425"/>
              <a:gd name="T31" fmla="*/ 534882 h 545152"/>
              <a:gd name="T32" fmla="*/ 1187368 w 1208425"/>
              <a:gd name="T33" fmla="*/ 567884 h 545152"/>
              <a:gd name="T34" fmla="*/ 1194978 w 1208425"/>
              <a:gd name="T35" fmla="*/ 584387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8425"/>
              <a:gd name="T55" fmla="*/ 0 h 545152"/>
              <a:gd name="T56" fmla="*/ 1208425 w 1208425"/>
              <a:gd name="T57" fmla="*/ 545152 h 545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691748 w 400243"/>
              <a:gd name="T3" fmla="*/ 9429716 h 908243"/>
              <a:gd name="T4" fmla="*/ 1729356 w 400243"/>
              <a:gd name="T5" fmla="*/ 16502050 h 908243"/>
              <a:gd name="T6" fmla="*/ 2075245 w 400243"/>
              <a:gd name="T7" fmla="*/ 18859378 h 908243"/>
              <a:gd name="T8" fmla="*/ 2421101 w 400243"/>
              <a:gd name="T9" fmla="*/ 20627408 h 908243"/>
              <a:gd name="T10" fmla="*/ 3112819 w 400243"/>
              <a:gd name="T11" fmla="*/ 25342327 h 908243"/>
              <a:gd name="T12" fmla="*/ 3458735 w 400243"/>
              <a:gd name="T13" fmla="*/ 28878486 h 908243"/>
              <a:gd name="T14" fmla="*/ 3977518 w 400243"/>
              <a:gd name="T15" fmla="*/ 30646531 h 908243"/>
              <a:gd name="T16" fmla="*/ 4150437 w 400243"/>
              <a:gd name="T17" fmla="*/ 32414543 h 908243"/>
              <a:gd name="T18" fmla="*/ 5015121 w 400243"/>
              <a:gd name="T19" fmla="*/ 36539981 h 908243"/>
              <a:gd name="T20" fmla="*/ 5361001 w 400243"/>
              <a:gd name="T21" fmla="*/ 40665564 h 908243"/>
              <a:gd name="T22" fmla="*/ 5706843 w 400243"/>
              <a:gd name="T23" fmla="*/ 42433626 h 908243"/>
              <a:gd name="T24" fmla="*/ 6744475 w 400243"/>
              <a:gd name="T25" fmla="*/ 47737713 h 908243"/>
              <a:gd name="T26" fmla="*/ 6917411 w 400243"/>
              <a:gd name="T27" fmla="*/ 50684618 h 908243"/>
              <a:gd name="T28" fmla="*/ 7090372 w 400243"/>
              <a:gd name="T29" fmla="*/ 52452683 h 908243"/>
              <a:gd name="T30" fmla="*/ 7263280 w 400243"/>
              <a:gd name="T31" fmla="*/ 55988707 h 908243"/>
              <a:gd name="T32" fmla="*/ 7609148 w 400243"/>
              <a:gd name="T33" fmla="*/ 62471703 h 908243"/>
              <a:gd name="T34" fmla="*/ 8127970 w 400243"/>
              <a:gd name="T35" fmla="*/ 64829088 h 908243"/>
              <a:gd name="T36" fmla="*/ 8300891 w 400243"/>
              <a:gd name="T37" fmla="*/ 66597116 h 908243"/>
              <a:gd name="T38" fmla="*/ 8992644 w 400243"/>
              <a:gd name="T39" fmla="*/ 69544055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243"/>
              <a:gd name="T61" fmla="*/ 0 h 908243"/>
              <a:gd name="T62" fmla="*/ 400243 w 400243"/>
              <a:gd name="T63" fmla="*/ 908243 h 908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6539312 w 1116061"/>
              <a:gd name="T3" fmla="*/ 580 h 469515"/>
              <a:gd name="T4" fmla="*/ 8718994 w 1116061"/>
              <a:gd name="T5" fmla="*/ 1158 h 469515"/>
              <a:gd name="T6" fmla="*/ 14713386 w 1116061"/>
              <a:gd name="T7" fmla="*/ 1735 h 469515"/>
              <a:gd name="T8" fmla="*/ 16893075 w 1116061"/>
              <a:gd name="T9" fmla="*/ 2024 h 469515"/>
              <a:gd name="T10" fmla="*/ 20162717 w 1116061"/>
              <a:gd name="T11" fmla="*/ 2603 h 469515"/>
              <a:gd name="T12" fmla="*/ 24522247 w 1116061"/>
              <a:gd name="T13" fmla="*/ 2892 h 469515"/>
              <a:gd name="T14" fmla="*/ 26157015 w 1116061"/>
              <a:gd name="T15" fmla="*/ 3182 h 469515"/>
              <a:gd name="T16" fmla="*/ 30516529 w 1116061"/>
              <a:gd name="T17" fmla="*/ 3760 h 469515"/>
              <a:gd name="T18" fmla="*/ 32151363 w 1116061"/>
              <a:gd name="T19" fmla="*/ 4049 h 469515"/>
              <a:gd name="T20" fmla="*/ 35965839 w 1116061"/>
              <a:gd name="T21" fmla="*/ 4627 h 469515"/>
              <a:gd name="T22" fmla="*/ 38145688 w 1116061"/>
              <a:gd name="T23" fmla="*/ 5206 h 469515"/>
              <a:gd name="T24" fmla="*/ 41960255 w 1116061"/>
              <a:gd name="T25" fmla="*/ 6074 h 469515"/>
              <a:gd name="T26" fmla="*/ 43595075 w 1116061"/>
              <a:gd name="T27" fmla="*/ 6652 h 469515"/>
              <a:gd name="T28" fmla="*/ 46319749 w 1116061"/>
              <a:gd name="T29" fmla="*/ 6941 h 469515"/>
              <a:gd name="T30" fmla="*/ 51224075 w 1116061"/>
              <a:gd name="T31" fmla="*/ 8100 h 469515"/>
              <a:gd name="T32" fmla="*/ 54493680 w 1116061"/>
              <a:gd name="T33" fmla="*/ 8678 h 469515"/>
              <a:gd name="T34" fmla="*/ 56128632 w 1116061"/>
              <a:gd name="T35" fmla="*/ 8967 h 469515"/>
              <a:gd name="T36" fmla="*/ 57763418 w 1116061"/>
              <a:gd name="T37" fmla="*/ 9256 h 469515"/>
              <a:gd name="T38" fmla="*/ 61033091 w 1116061"/>
              <a:gd name="T39" fmla="*/ 10411 h 469515"/>
              <a:gd name="T40" fmla="*/ 62667975 w 1116061"/>
              <a:gd name="T41" fmla="*/ 10991 h 469515"/>
              <a:gd name="T42" fmla="*/ 68117261 w 1116061"/>
              <a:gd name="T43" fmla="*/ 13884 h 469515"/>
              <a:gd name="T44" fmla="*/ 69752031 w 1116061"/>
              <a:gd name="T45" fmla="*/ 14751 h 469515"/>
              <a:gd name="T46" fmla="*/ 70841954 w 1116061"/>
              <a:gd name="T47" fmla="*/ 15619 h 469515"/>
              <a:gd name="T48" fmla="*/ 74111595 w 1116061"/>
              <a:gd name="T49" fmla="*/ 16776 h 469515"/>
              <a:gd name="T50" fmla="*/ 77926226 w 1116061"/>
              <a:gd name="T51" fmla="*/ 17353 h 469515"/>
              <a:gd name="T52" fmla="*/ 79016018 w 1116061"/>
              <a:gd name="T53" fmla="*/ 17644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6061"/>
              <a:gd name="T82" fmla="*/ 0 h 469515"/>
              <a:gd name="T83" fmla="*/ 1116061 w 1116061"/>
              <a:gd name="T84" fmla="*/ 469515 h 4695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98703 w 1154546"/>
              <a:gd name="T3" fmla="*/ 39445 h 777394"/>
              <a:gd name="T4" fmla="*/ 197411 w 1154546"/>
              <a:gd name="T5" fmla="*/ 63118 h 777394"/>
              <a:gd name="T6" fmla="*/ 296109 w 1154546"/>
              <a:gd name="T7" fmla="*/ 110457 h 777394"/>
              <a:gd name="T8" fmla="*/ 444175 w 1154546"/>
              <a:gd name="T9" fmla="*/ 157794 h 777394"/>
              <a:gd name="T10" fmla="*/ 542872 w 1154546"/>
              <a:gd name="T11" fmla="*/ 181466 h 777394"/>
              <a:gd name="T12" fmla="*/ 789638 w 1154546"/>
              <a:gd name="T13" fmla="*/ 244583 h 777394"/>
              <a:gd name="T14" fmla="*/ 1036405 w 1154546"/>
              <a:gd name="T15" fmla="*/ 307702 h 777394"/>
              <a:gd name="T16" fmla="*/ 1628627 w 1154546"/>
              <a:gd name="T17" fmla="*/ 339262 h 777394"/>
              <a:gd name="T18" fmla="*/ 1924748 w 1154546"/>
              <a:gd name="T19" fmla="*/ 370818 h 777394"/>
              <a:gd name="T20" fmla="*/ 2122164 w 1154546"/>
              <a:gd name="T21" fmla="*/ 378709 h 777394"/>
              <a:gd name="T22" fmla="*/ 2665032 w 1154546"/>
              <a:gd name="T23" fmla="*/ 426046 h 777394"/>
              <a:gd name="T24" fmla="*/ 2763750 w 1154546"/>
              <a:gd name="T25" fmla="*/ 449716 h 777394"/>
              <a:gd name="T26" fmla="*/ 2813087 w 1154546"/>
              <a:gd name="T27" fmla="*/ 473387 h 777394"/>
              <a:gd name="T28" fmla="*/ 3109215 w 1154546"/>
              <a:gd name="T29" fmla="*/ 497055 h 777394"/>
              <a:gd name="T30" fmla="*/ 3257265 w 1154546"/>
              <a:gd name="T31" fmla="*/ 489165 h 777394"/>
              <a:gd name="T32" fmla="*/ 4293671 w 1154546"/>
              <a:gd name="T33" fmla="*/ 504945 h 777394"/>
              <a:gd name="T34" fmla="*/ 4589772 w 1154546"/>
              <a:gd name="T35" fmla="*/ 520725 h 777394"/>
              <a:gd name="T36" fmla="*/ 4885884 w 1154546"/>
              <a:gd name="T37" fmla="*/ 536505 h 777394"/>
              <a:gd name="T38" fmla="*/ 5231363 w 1154546"/>
              <a:gd name="T39" fmla="*/ 552285 h 777394"/>
              <a:gd name="T40" fmla="*/ 6662582 w 1154546"/>
              <a:gd name="T41" fmla="*/ 568066 h 777394"/>
              <a:gd name="T42" fmla="*/ 7008040 w 1154546"/>
              <a:gd name="T43" fmla="*/ 575955 h 777394"/>
              <a:gd name="T44" fmla="*/ 7156096 w 1154546"/>
              <a:gd name="T45" fmla="*/ 583845 h 777394"/>
              <a:gd name="T46" fmla="*/ 7254808 w 1154546"/>
              <a:gd name="T47" fmla="*/ 607513 h 777394"/>
              <a:gd name="T48" fmla="*/ 7402860 w 1154546"/>
              <a:gd name="T49" fmla="*/ 631181 h 777394"/>
              <a:gd name="T50" fmla="*/ 7353509 w 1154546"/>
              <a:gd name="T51" fmla="*/ 733749 h 777394"/>
              <a:gd name="T52" fmla="*/ 6909338 w 1154546"/>
              <a:gd name="T53" fmla="*/ 773199 h 777394"/>
              <a:gd name="T54" fmla="*/ 6761294 w 1154546"/>
              <a:gd name="T55" fmla="*/ 788978 h 777394"/>
              <a:gd name="T56" fmla="*/ 5872944 w 1154546"/>
              <a:gd name="T57" fmla="*/ 796867 h 777394"/>
              <a:gd name="T58" fmla="*/ 4688465 w 1154546"/>
              <a:gd name="T59" fmla="*/ 781088 h 777394"/>
              <a:gd name="T60" fmla="*/ 4540427 w 1154546"/>
              <a:gd name="T61" fmla="*/ 773199 h 777394"/>
              <a:gd name="T62" fmla="*/ 4194970 w 1154546"/>
              <a:gd name="T63" fmla="*/ 74952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4546"/>
              <a:gd name="T97" fmla="*/ 0 h 777394"/>
              <a:gd name="T98" fmla="*/ 1154546 w 1154546"/>
              <a:gd name="T99" fmla="*/ 777394 h 7773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473144"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73145"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335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74115" name="Rectangle 2"/>
          <p:cNvSpPr>
            <a:spLocks noGrp="1" noChangeArrowheads="1"/>
          </p:cNvSpPr>
          <p:nvPr>
            <p:ph type="ctrTitle"/>
          </p:nvPr>
        </p:nvSpPr>
        <p:spPr>
          <a:xfrm>
            <a:off x="-4763" y="908050"/>
            <a:ext cx="3352801" cy="4835525"/>
          </a:xfrm>
        </p:spPr>
        <p:txBody>
          <a:bodyPr/>
          <a:lstStyle/>
          <a:p>
            <a:r>
              <a:rPr lang="en-US" b="1" dirty="0" err="1" smtClean="0">
                <a:latin typeface="Arial" pitchFamily="34" charset="0"/>
                <a:cs typeface="Arial" pitchFamily="34" charset="0"/>
              </a:rPr>
              <a:t>Jadi</a:t>
            </a:r>
            <a:r>
              <a:rPr lang="en-US" b="1" dirty="0" smtClean="0">
                <a:latin typeface="Arial" pitchFamily="34" charset="0"/>
                <a:cs typeface="Arial" pitchFamily="34" charset="0"/>
              </a:rPr>
              <a:t> </a:t>
            </a:r>
            <a:r>
              <a:rPr lang="en-US" b="1" dirty="0" err="1" smtClean="0">
                <a:latin typeface="Arial" pitchFamily="34" charset="0"/>
                <a:cs typeface="Arial" pitchFamily="34" charset="0"/>
              </a:rPr>
              <a:t>Yesus</a:t>
            </a:r>
            <a:r>
              <a:rPr lang="en-US" b="1" dirty="0" smtClean="0">
                <a:latin typeface="Arial" pitchFamily="34" charset="0"/>
                <a:cs typeface="Arial" pitchFamily="34" charset="0"/>
              </a:rPr>
              <a:t> </a:t>
            </a:r>
            <a:r>
              <a:rPr lang="en-US" b="1" dirty="0" err="1" smtClean="0">
                <a:latin typeface="Arial" pitchFamily="34" charset="0"/>
                <a:cs typeface="Arial" pitchFamily="34" charset="0"/>
              </a:rPr>
              <a:t>menulis</a:t>
            </a:r>
            <a:r>
              <a:rPr lang="en-US" b="1" dirty="0" smtClean="0">
                <a:latin typeface="Arial" pitchFamily="34" charset="0"/>
                <a:cs typeface="Arial" pitchFamily="34" charset="0"/>
              </a:rPr>
              <a:t> </a:t>
            </a:r>
            <a:r>
              <a:rPr lang="en-US" b="1" dirty="0" err="1" smtClean="0">
                <a:latin typeface="Arial" pitchFamily="34" charset="0"/>
                <a:cs typeface="Arial" pitchFamily="34" charset="0"/>
              </a:rPr>
              <a:t>surat</a:t>
            </a:r>
            <a:r>
              <a:rPr lang="en-US" b="1" dirty="0" smtClean="0">
                <a:latin typeface="Arial" pitchFamily="34" charset="0"/>
                <a:cs typeface="Arial" pitchFamily="34" charset="0"/>
              </a:rPr>
              <a:t> </a:t>
            </a:r>
            <a:r>
              <a:rPr lang="en-US" b="1" dirty="0" err="1" smtClean="0">
                <a:latin typeface="Arial" pitchFamily="34" charset="0"/>
                <a:cs typeface="Arial" pitchFamily="34" charset="0"/>
              </a:rPr>
              <a:t>untuk</a:t>
            </a:r>
            <a:r>
              <a:rPr lang="en-US" b="1" dirty="0" smtClean="0">
                <a:latin typeface="Arial" pitchFamily="34" charset="0"/>
                <a:cs typeface="Arial" pitchFamily="34" charset="0"/>
              </a:rPr>
              <a:t> </a:t>
            </a:r>
            <a:r>
              <a:rPr lang="en-US" b="1" dirty="0" err="1" smtClean="0">
                <a:latin typeface="Arial" pitchFamily="34" charset="0"/>
                <a:cs typeface="Arial" pitchFamily="34" charset="0"/>
              </a:rPr>
              <a:t>ketujuh</a:t>
            </a:r>
            <a:r>
              <a:rPr lang="en-US" b="1" dirty="0" smtClean="0">
                <a:latin typeface="Arial" pitchFamily="34" charset="0"/>
                <a:cs typeface="Arial" pitchFamily="34" charset="0"/>
              </a:rPr>
              <a:t> </a:t>
            </a:r>
            <a:r>
              <a:rPr lang="en-US" b="1" dirty="0" err="1" smtClean="0">
                <a:latin typeface="Arial" pitchFamily="34" charset="0"/>
                <a:cs typeface="Arial" pitchFamily="34" charset="0"/>
              </a:rPr>
              <a:t>gereja</a:t>
            </a: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sz="4000" b="1" dirty="0" smtClean="0">
                <a:latin typeface="Arial" pitchFamily="34" charset="0"/>
                <a:cs typeface="Arial" pitchFamily="34" charset="0"/>
              </a:rPr>
              <a:t>(</a:t>
            </a:r>
            <a:r>
              <a:rPr lang="en-US" sz="4000" b="1" dirty="0" err="1" smtClean="0">
                <a:latin typeface="Arial" pitchFamily="34" charset="0"/>
                <a:cs typeface="Arial" pitchFamily="34" charset="0"/>
              </a:rPr>
              <a:t>Wahyu</a:t>
            </a:r>
            <a:r>
              <a:rPr lang="en-US" sz="4000" b="1" dirty="0" smtClean="0">
                <a:latin typeface="Arial" pitchFamily="34" charset="0"/>
                <a:cs typeface="Arial" pitchFamily="34" charset="0"/>
              </a:rPr>
              <a:t> 2–3)</a:t>
            </a:r>
            <a:endParaRPr lang="en-US" sz="3200" b="1" dirty="0" smtClean="0">
              <a:latin typeface="Arial" pitchFamily="34" charset="0"/>
              <a:cs typeface="Arial" pitchFamily="34" charset="0"/>
            </a:endParaRPr>
          </a:p>
        </p:txBody>
      </p:sp>
      <p:pic>
        <p:nvPicPr>
          <p:cNvPr id="474116" name="Picture 3" descr="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16313" y="138113"/>
            <a:ext cx="5002212"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516313" y="606425"/>
            <a:ext cx="500221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Efesus</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Smirna</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Pergamus</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Tiatira</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Filadelfia</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Laodikea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20700"/>
            <a:ext cx="9144000"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49241" y="762000"/>
            <a:ext cx="8245518" cy="1377280"/>
          </a:xfrm>
          <a:extLst/>
        </p:spPr>
        <p:txBody>
          <a:bodyPr/>
          <a:lstStyle/>
          <a:p>
            <a:pPr>
              <a:defRPr/>
            </a:pPr>
            <a:r>
              <a:rPr lang="en-US" sz="6000" b="1" dirty="0" err="1" smtClean="0">
                <a:effectLst>
                  <a:glow rad="177800">
                    <a:schemeClr val="tx1"/>
                  </a:glow>
                </a:effectLst>
                <a:latin typeface="Arial" charset="0"/>
                <a:ea typeface="ＭＳ Ｐゴシック" charset="0"/>
              </a:rPr>
              <a:t>Wahyu</a:t>
            </a:r>
            <a:r>
              <a:rPr lang="en-US" sz="6000" b="1" dirty="0" smtClean="0">
                <a:effectLst>
                  <a:glow rad="177800">
                    <a:schemeClr val="tx1"/>
                  </a:glow>
                </a:effectLst>
                <a:latin typeface="Arial" charset="0"/>
                <a:ea typeface="ＭＳ Ｐゴシック" charset="0"/>
              </a:rPr>
              <a:t> 2:18-29 STRUKTUR</a:t>
            </a:r>
            <a:endParaRPr lang="en-US" sz="6000"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a:off x="0" y="2517386"/>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err="1" smtClean="0">
                <a:solidFill>
                  <a:srgbClr val="FFFFFF"/>
                </a:solidFill>
                <a:effectLst>
                  <a:glow rad="177800">
                    <a:srgbClr val="000000"/>
                  </a:glow>
                </a:effectLst>
                <a:latin typeface="Arial" charset="0"/>
                <a:ea typeface="ＭＳ Ｐゴシック" charset="0"/>
              </a:rPr>
              <a:t>Negatif</a:t>
            </a:r>
            <a:endParaRPr lang="en-US" sz="6000" b="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771977" y="2537116"/>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err="1" smtClean="0">
                <a:solidFill>
                  <a:srgbClr val="FFFFFF"/>
                </a:solidFill>
                <a:effectLst>
                  <a:glow rad="177800">
                    <a:srgbClr val="000000"/>
                  </a:glow>
                </a:effectLst>
                <a:latin typeface="Arial" charset="0"/>
                <a:ea typeface="ＭＳ Ｐゴシック" charset="0"/>
              </a:rPr>
              <a:t>Positif</a:t>
            </a:r>
            <a:endParaRPr lang="en-US" sz="6000" b="1" dirty="0">
              <a:solidFill>
                <a:srgbClr val="FFFFFF"/>
              </a:solidFill>
              <a:effectLst>
                <a:glow rad="177800">
                  <a:srgbClr val="000000"/>
                </a:glow>
              </a:effectLst>
              <a:latin typeface="Arial" charset="0"/>
              <a:ea typeface="ＭＳ Ｐゴシック" charset="0"/>
            </a:endParaRPr>
          </a:p>
        </p:txBody>
      </p:sp>
      <p:sp>
        <p:nvSpPr>
          <p:cNvPr id="7" name="Rectangle 2"/>
          <p:cNvSpPr txBox="1">
            <a:spLocks noChangeArrowheads="1"/>
          </p:cNvSpPr>
          <p:nvPr/>
        </p:nvSpPr>
        <p:spPr bwMode="auto">
          <a:xfrm>
            <a:off x="0" y="4513103"/>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err="1" smtClean="0">
                <a:solidFill>
                  <a:srgbClr val="FFFFFF"/>
                </a:solidFill>
                <a:effectLst>
                  <a:glow rad="177800">
                    <a:srgbClr val="000000"/>
                  </a:glow>
                </a:effectLst>
                <a:latin typeface="Arial" charset="0"/>
                <a:ea typeface="ＭＳ Ｐゴシック" charset="0"/>
              </a:rPr>
              <a:t>Negatif</a:t>
            </a:r>
            <a:endParaRPr lang="en-US" sz="6000" b="1" dirty="0">
              <a:solidFill>
                <a:srgbClr val="FFFFFF"/>
              </a:solidFill>
              <a:effectLst>
                <a:glow rad="177800">
                  <a:srgbClr val="000000"/>
                </a:glow>
              </a:effectLst>
              <a:latin typeface="Arial" charset="0"/>
              <a:ea typeface="ＭＳ Ｐゴシック" charset="0"/>
            </a:endParaRPr>
          </a:p>
        </p:txBody>
      </p:sp>
      <p:sp>
        <p:nvSpPr>
          <p:cNvPr id="8" name="Rectangle 2"/>
          <p:cNvSpPr txBox="1">
            <a:spLocks noChangeArrowheads="1"/>
          </p:cNvSpPr>
          <p:nvPr/>
        </p:nvSpPr>
        <p:spPr bwMode="auto">
          <a:xfrm>
            <a:off x="4771977" y="4513103"/>
            <a:ext cx="4372023" cy="180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err="1" smtClean="0">
                <a:solidFill>
                  <a:srgbClr val="FFFFFF"/>
                </a:solidFill>
                <a:effectLst>
                  <a:glow rad="177800">
                    <a:srgbClr val="000000"/>
                  </a:glow>
                </a:effectLst>
                <a:latin typeface="Arial" charset="0"/>
                <a:ea typeface="ＭＳ Ｐゴシック" charset="0"/>
              </a:rPr>
              <a:t>Positif</a:t>
            </a:r>
            <a:endParaRPr lang="en-US" sz="6000" b="1" dirty="0">
              <a:solidFill>
                <a:srgbClr val="FFFFFF"/>
              </a:solidFill>
              <a:effectLst>
                <a:glow rad="177800">
                  <a:srgbClr val="000000"/>
                </a:glow>
              </a:effectLst>
              <a:latin typeface="Arial" charset="0"/>
              <a:ea typeface="ＭＳ Ｐゴシック" charset="0"/>
            </a:endParaRPr>
          </a:p>
        </p:txBody>
      </p:sp>
      <p:sp>
        <p:nvSpPr>
          <p:cNvPr id="4" name="Right Arrow 3"/>
          <p:cNvSpPr/>
          <p:nvPr/>
        </p:nvSpPr>
        <p:spPr bwMode="auto">
          <a:xfrm>
            <a:off x="4030663" y="3346450"/>
            <a:ext cx="1270000" cy="487363"/>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mn-ea"/>
            </a:endParaRPr>
          </a:p>
        </p:txBody>
      </p:sp>
      <p:sp>
        <p:nvSpPr>
          <p:cNvPr id="12" name="Right Arrow 11"/>
          <p:cNvSpPr/>
          <p:nvPr/>
        </p:nvSpPr>
        <p:spPr bwMode="auto">
          <a:xfrm rot="9942352">
            <a:off x="1897063" y="4189413"/>
            <a:ext cx="4265612" cy="488950"/>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mn-ea"/>
            </a:endParaRPr>
          </a:p>
        </p:txBody>
      </p:sp>
      <p:sp>
        <p:nvSpPr>
          <p:cNvPr id="13" name="Right Arrow 12"/>
          <p:cNvSpPr/>
          <p:nvPr/>
        </p:nvSpPr>
        <p:spPr bwMode="auto">
          <a:xfrm>
            <a:off x="3919538" y="5197475"/>
            <a:ext cx="1270000" cy="487363"/>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mn-e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nodeType="afterGroup">
                            <p:stCondLst>
                              <p:cond delay="500"/>
                            </p:stCondLst>
                            <p:childTnLst>
                              <p:par>
                                <p:cTn id="29" presetID="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a:extLst/>
        </p:spPr>
        <p:txBody>
          <a:bodyPr/>
          <a:lstStyle/>
          <a:p>
            <a:pPr>
              <a:defRPr/>
            </a:pPr>
            <a:r>
              <a:rPr lang="en-US" sz="4000" b="1" dirty="0" err="1" smtClean="0">
                <a:effectLst>
                  <a:glow rad="177800">
                    <a:schemeClr val="tx1"/>
                  </a:glow>
                </a:effectLst>
                <a:latin typeface="Arial" charset="0"/>
                <a:ea typeface="ＭＳ Ｐゴシック" charset="0"/>
              </a:rPr>
              <a:t>Bagaimana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Yesus</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bereaksi</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terhadap</a:t>
            </a:r>
            <a:r>
              <a:rPr lang="en-US" sz="4000" b="1" dirty="0" smtClean="0">
                <a:effectLst>
                  <a:glow rad="177800">
                    <a:schemeClr val="tx1"/>
                  </a:glow>
                </a:effectLst>
                <a:latin typeface="Arial" charset="0"/>
                <a:ea typeface="ＭＳ Ｐゴシック" charset="0"/>
              </a:rPr>
              <a:t> </a:t>
            </a:r>
            <a:r>
              <a:rPr lang="en-US" sz="4000" b="1" dirty="0" err="1" smtClean="0">
                <a:solidFill>
                  <a:srgbClr val="FFFF00"/>
                </a:solidFill>
                <a:effectLst>
                  <a:glow rad="177800">
                    <a:schemeClr val="tx1"/>
                  </a:glow>
                </a:effectLst>
                <a:latin typeface="Arial" charset="0"/>
                <a:ea typeface="ＭＳ Ｐゴシック" charset="0"/>
              </a:rPr>
              <a:t>perzinahan</a:t>
            </a:r>
            <a:r>
              <a:rPr lang="en-US" sz="4000" b="1" dirty="0" smtClean="0">
                <a:effectLst>
                  <a:glow rad="177800">
                    <a:schemeClr val="tx1"/>
                  </a:glow>
                </a:effectLst>
                <a:latin typeface="Arial" charset="0"/>
                <a:ea typeface="ＭＳ Ｐゴシック" charset="0"/>
              </a:rPr>
              <a:t> di </a:t>
            </a:r>
            <a:r>
              <a:rPr lang="en-US" sz="4000" b="1" dirty="0" err="1" smtClean="0">
                <a:effectLst>
                  <a:glow rad="177800">
                    <a:schemeClr val="tx1"/>
                  </a:glow>
                </a:effectLst>
                <a:latin typeface="Arial" charset="0"/>
                <a:ea typeface="ＭＳ Ｐゴシック" charset="0"/>
              </a:rPr>
              <a:t>antara</a:t>
            </a:r>
            <a:r>
              <a:rPr lang="en-US" sz="4000" b="1" dirty="0" smtClean="0">
                <a:effectLst>
                  <a:glow rad="177800">
                    <a:schemeClr val="tx1"/>
                  </a:glow>
                </a:effectLst>
                <a:latin typeface="Arial" charset="0"/>
                <a:ea typeface="ＭＳ Ｐゴシック" charset="0"/>
              </a:rPr>
              <a:t> orang </a:t>
            </a:r>
            <a:r>
              <a:rPr lang="en-US" sz="4000" b="1" dirty="0" err="1" smtClean="0">
                <a:effectLst>
                  <a:glow rad="177800">
                    <a:schemeClr val="tx1"/>
                  </a:glow>
                </a:effectLst>
                <a:latin typeface="Arial" charset="0"/>
                <a:ea typeface="ＭＳ Ｐゴシック" charset="0"/>
              </a:rPr>
              <a:t>percaya</a:t>
            </a:r>
            <a:r>
              <a:rPr lang="en-US" sz="4000" b="1" dirty="0" smtClean="0">
                <a:effectLst>
                  <a:glow rad="177800">
                    <a:schemeClr val="tx1"/>
                  </a:glow>
                </a:effectLst>
                <a:latin typeface="Arial" charset="0"/>
                <a:ea typeface="ＭＳ Ｐゴシック" charset="0"/>
              </a:rPr>
              <a:t>?</a:t>
            </a:r>
            <a:endParaRPr lang="en-US" sz="4000" b="1" dirty="0">
              <a:effectLst>
                <a:glow rad="177800">
                  <a:schemeClr val="tx1"/>
                </a:glow>
              </a:effectLst>
              <a:latin typeface="Arial" charset="0"/>
              <a:ea typeface="ＭＳ Ｐゴシック" charset="0"/>
            </a:endParaRPr>
          </a:p>
        </p:txBody>
      </p:sp>
      <p:pic>
        <p:nvPicPr>
          <p:cNvPr id="47104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41438" y="1709738"/>
            <a:ext cx="640556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080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3"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17875" y="22225"/>
            <a:ext cx="5826125" cy="72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30" y="0"/>
            <a:ext cx="9148629" cy="2435308"/>
          </a:xfrm>
          <a:extLst/>
        </p:spPr>
        <p:txBody>
          <a:bodyPr/>
          <a:lstStyle/>
          <a:p>
            <a:pPr>
              <a:defRPr/>
            </a:pPr>
            <a:r>
              <a:rPr lang="en-US" sz="5400" b="1" dirty="0" smtClean="0">
                <a:effectLst>
                  <a:glow rad="177800">
                    <a:schemeClr val="tx1"/>
                  </a:glow>
                </a:effectLst>
                <a:latin typeface="Arial" charset="0"/>
                <a:ea typeface="ＭＳ Ｐゴシック" charset="0"/>
              </a:rPr>
              <a:t>I.  </a:t>
            </a:r>
            <a:r>
              <a:rPr lang="en-US" sz="5400" b="1" dirty="0" err="1" smtClean="0">
                <a:effectLst>
                  <a:glow rad="177800">
                    <a:schemeClr val="tx1"/>
                  </a:glow>
                </a:effectLst>
                <a:latin typeface="Arial" charset="0"/>
                <a:ea typeface="ＭＳ Ｐゴシック" charset="0"/>
              </a:rPr>
              <a:t>Yesus</a:t>
            </a:r>
            <a:r>
              <a:rPr lang="en-US" sz="5400" b="1" dirty="0" smtClean="0">
                <a:effectLst>
                  <a:glow rad="177800">
                    <a:schemeClr val="tx1"/>
                  </a:glow>
                </a:effectLst>
                <a:latin typeface="Arial" charset="0"/>
                <a:ea typeface="ＭＳ Ｐゴシック" charset="0"/>
              </a:rPr>
              <a:t> </a:t>
            </a:r>
            <a:r>
              <a:rPr lang="en-US" sz="5400" b="1" dirty="0" err="1" smtClean="0">
                <a:solidFill>
                  <a:srgbClr val="FFFF00"/>
                </a:solidFill>
                <a:effectLst>
                  <a:glow rad="177800">
                    <a:schemeClr val="tx1"/>
                  </a:glow>
                </a:effectLst>
                <a:latin typeface="Arial" charset="0"/>
                <a:ea typeface="ＭＳ Ｐゴシック" charset="0"/>
              </a:rPr>
              <a:t>menghakimi</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dosa</a:t>
            </a:r>
            <a:r>
              <a:rPr lang="en-US" sz="5400" b="1" dirty="0" smtClean="0">
                <a:effectLst>
                  <a:glow rad="177800">
                    <a:schemeClr val="tx1"/>
                  </a:glow>
                </a:effectLst>
                <a:latin typeface="Arial" charset="0"/>
                <a:ea typeface="ＭＳ Ｐゴシック" charset="0"/>
              </a:rPr>
              <a:t> orang </a:t>
            </a:r>
            <a:r>
              <a:rPr lang="en-US" sz="5400" b="1" dirty="0" err="1" smtClean="0">
                <a:effectLst>
                  <a:glow rad="177800">
                    <a:schemeClr val="tx1"/>
                  </a:glow>
                </a:effectLst>
                <a:latin typeface="Arial" charset="0"/>
                <a:ea typeface="ＭＳ Ｐゴシック" charset="0"/>
              </a:rPr>
              <a:t>percaya</a:t>
            </a:r>
            <a:r>
              <a:rPr lang="en-US" sz="5400" b="1" dirty="0" smtClean="0">
                <a:effectLst>
                  <a:glow rad="177800">
                    <a:schemeClr val="tx1"/>
                  </a:glow>
                </a:effectLst>
                <a:latin typeface="Arial" charset="0"/>
                <a:ea typeface="ＭＳ Ｐゴシック" charset="0"/>
              </a:rPr>
              <a:t> </a:t>
            </a:r>
            <a:r>
              <a:rPr lang="en-US" sz="5400" b="1" dirty="0">
                <a:effectLst>
                  <a:glow rad="177800">
                    <a:schemeClr val="tx1"/>
                  </a:glow>
                </a:effectLst>
                <a:latin typeface="Arial" charset="0"/>
                <a:ea typeface="ＭＳ Ｐゴシック" charset="0"/>
              </a:rPr>
              <a:t>(2:18</a:t>
            </a:r>
            <a:r>
              <a:rPr lang="en-US" sz="5400" b="1" dirty="0" smtClean="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0"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Trailes</a:t>
            </a:r>
          </a:p>
        </p:txBody>
      </p:sp>
      <p:sp>
        <p:nvSpPr>
          <p:cNvPr id="24" name="TextBox 23"/>
          <p:cNvSpPr txBox="1"/>
          <p:nvPr/>
        </p:nvSpPr>
        <p:spPr>
          <a:xfrm>
            <a:off x="3708400" y="4983163"/>
            <a:ext cx="129540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Nysa</a:t>
            </a:r>
          </a:p>
        </p:txBody>
      </p:sp>
      <p:sp>
        <p:nvSpPr>
          <p:cNvPr id="478213" name="Title 1"/>
          <p:cNvSpPr>
            <a:spLocks noGrp="1"/>
          </p:cNvSpPr>
          <p:nvPr>
            <p:ph type="title"/>
          </p:nvPr>
        </p:nvSpPr>
        <p:spPr>
          <a:xfrm>
            <a:off x="-31750" y="-26988"/>
            <a:ext cx="9212263" cy="719138"/>
          </a:xfrm>
        </p:spPr>
        <p:txBody>
          <a:bodyPr/>
          <a:lstStyle/>
          <a:p>
            <a:pPr eaLnBrk="1" hangingPunct="1"/>
            <a:r>
              <a:rPr lang="en-US" dirty="0" err="1" smtClean="0">
                <a:latin typeface="Arial" pitchFamily="34" charset="0"/>
                <a:cs typeface="Arial" pitchFamily="34" charset="0"/>
              </a:rPr>
              <a:t>Ketujuh</a:t>
            </a:r>
            <a:r>
              <a:rPr lang="en-US" dirty="0" smtClean="0">
                <a:latin typeface="Arial" pitchFamily="34" charset="0"/>
                <a:cs typeface="Arial" pitchFamily="34" charset="0"/>
              </a:rPr>
              <a:t> </a:t>
            </a:r>
            <a:r>
              <a:rPr lang="en-US" dirty="0" err="1" smtClean="0">
                <a:latin typeface="Arial" pitchFamily="34" charset="0"/>
                <a:cs typeface="Arial" pitchFamily="34" charset="0"/>
              </a:rPr>
              <a:t>Gereja</a:t>
            </a:r>
            <a:r>
              <a:rPr lang="en-US" dirty="0" smtClean="0">
                <a:latin typeface="Arial" pitchFamily="34" charset="0"/>
                <a:cs typeface="Arial" pitchFamily="34" charset="0"/>
              </a:rPr>
              <a:t> (</a:t>
            </a:r>
            <a:r>
              <a:rPr lang="en-US" dirty="0" err="1" smtClean="0">
                <a:latin typeface="Arial" pitchFamily="34" charset="0"/>
                <a:cs typeface="Arial" pitchFamily="34" charset="0"/>
              </a:rPr>
              <a:t>Wahyu</a:t>
            </a:r>
            <a:r>
              <a:rPr lang="en-US" dirty="0" smtClean="0">
                <a:latin typeface="Arial" pitchFamily="34" charset="0"/>
                <a:cs typeface="Arial" pitchFamily="34"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8" name="TextBox 7"/>
          <p:cNvSpPr txBox="1"/>
          <p:nvPr/>
        </p:nvSpPr>
        <p:spPr>
          <a:xfrm>
            <a:off x="1042988" y="50133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Efesus</a:t>
            </a: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0" name="TextBox 9"/>
          <p:cNvSpPr txBox="1"/>
          <p:nvPr/>
        </p:nvSpPr>
        <p:spPr>
          <a:xfrm>
            <a:off x="4716463" y="4941888"/>
            <a:ext cx="1885950"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Laodikia</a:t>
            </a: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2" name="TextBox 11"/>
          <p:cNvSpPr txBox="1"/>
          <p:nvPr/>
        </p:nvSpPr>
        <p:spPr>
          <a:xfrm>
            <a:off x="3492500" y="4292600"/>
            <a:ext cx="23907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Filadelfia</a:t>
            </a: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4" name="TextBox 13"/>
          <p:cNvSpPr txBox="1"/>
          <p:nvPr/>
        </p:nvSpPr>
        <p:spPr>
          <a:xfrm>
            <a:off x="2987675" y="36449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Sardis</a:t>
            </a: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6" name="TextBox 15"/>
          <p:cNvSpPr txBox="1"/>
          <p:nvPr/>
        </p:nvSpPr>
        <p:spPr>
          <a:xfrm>
            <a:off x="2268538" y="2565400"/>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Tiatira</a:t>
            </a: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8" name="TextBox 17"/>
          <p:cNvSpPr txBox="1"/>
          <p:nvPr/>
        </p:nvSpPr>
        <p:spPr>
          <a:xfrm>
            <a:off x="900113" y="191611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Pergamus</a:t>
            </a: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0" name="TextBox 19"/>
          <p:cNvSpPr txBox="1"/>
          <p:nvPr/>
        </p:nvSpPr>
        <p:spPr>
          <a:xfrm>
            <a:off x="827088" y="39338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Smirna</a:t>
            </a:r>
          </a:p>
        </p:txBody>
      </p:sp>
      <p:sp>
        <p:nvSpPr>
          <p:cNvPr id="478228"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78229"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8" name="TextBox 27"/>
          <p:cNvSpPr txBox="1"/>
          <p:nvPr/>
        </p:nvSpPr>
        <p:spPr>
          <a:xfrm>
            <a:off x="-482600" y="371633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Erythrae</a:t>
            </a:r>
          </a:p>
        </p:txBody>
      </p:sp>
      <p:sp>
        <p:nvSpPr>
          <p:cNvPr id="478231"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0" name="TextBox 29"/>
          <p:cNvSpPr txBox="1"/>
          <p:nvPr/>
        </p:nvSpPr>
        <p:spPr>
          <a:xfrm>
            <a:off x="4845050" y="5630863"/>
            <a:ext cx="21748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Aphrodisias</a:t>
            </a:r>
          </a:p>
        </p:txBody>
      </p:sp>
      <p:sp>
        <p:nvSpPr>
          <p:cNvPr id="478233"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2" name="TextBox 31"/>
          <p:cNvSpPr txBox="1"/>
          <p:nvPr/>
        </p:nvSpPr>
        <p:spPr>
          <a:xfrm>
            <a:off x="2252663" y="3255963"/>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Cyme</a:t>
            </a:r>
          </a:p>
        </p:txBody>
      </p:sp>
      <p:sp>
        <p:nvSpPr>
          <p:cNvPr id="478235"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4" name="TextBox 33"/>
          <p:cNvSpPr txBox="1"/>
          <p:nvPr/>
        </p:nvSpPr>
        <p:spPr>
          <a:xfrm>
            <a:off x="7221538" y="5056188"/>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Hierapolis</a:t>
            </a:r>
          </a:p>
        </p:txBody>
      </p:sp>
      <p:sp>
        <p:nvSpPr>
          <p:cNvPr id="36" name="TextBox 35"/>
          <p:cNvSpPr txBox="1"/>
          <p:nvPr/>
        </p:nvSpPr>
        <p:spPr>
          <a:xfrm>
            <a:off x="6659563" y="41497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Eumenia</a:t>
            </a:r>
          </a:p>
        </p:txBody>
      </p:sp>
      <p:sp>
        <p:nvSpPr>
          <p:cNvPr id="478238"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8" name="TextBox 37"/>
          <p:cNvSpPr txBox="1"/>
          <p:nvPr/>
        </p:nvSpPr>
        <p:spPr>
          <a:xfrm>
            <a:off x="7005638" y="170021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Aezani</a:t>
            </a:r>
          </a:p>
        </p:txBody>
      </p:sp>
      <p:sp>
        <p:nvSpPr>
          <p:cNvPr id="478240"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0" name="TextBox 39"/>
          <p:cNvSpPr txBox="1"/>
          <p:nvPr/>
        </p:nvSpPr>
        <p:spPr>
          <a:xfrm>
            <a:off x="7250113" y="56308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Colossae</a:t>
            </a:r>
          </a:p>
        </p:txBody>
      </p:sp>
      <p:sp>
        <p:nvSpPr>
          <p:cNvPr id="478242"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2" name="TextBox 41"/>
          <p:cNvSpPr txBox="1"/>
          <p:nvPr/>
        </p:nvSpPr>
        <p:spPr>
          <a:xfrm>
            <a:off x="4125913" y="613568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Alabanda</a:t>
            </a:r>
          </a:p>
        </p:txBody>
      </p:sp>
      <p:sp>
        <p:nvSpPr>
          <p:cNvPr id="478244"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4" name="TextBox 43"/>
          <p:cNvSpPr txBox="1"/>
          <p:nvPr/>
        </p:nvSpPr>
        <p:spPr>
          <a:xfrm>
            <a:off x="2843213" y="57324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Heraclea</a:t>
            </a:r>
          </a:p>
        </p:txBody>
      </p:sp>
      <p:sp>
        <p:nvSpPr>
          <p:cNvPr id="478246"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6" name="TextBox 45"/>
          <p:cNvSpPr txBox="1"/>
          <p:nvPr/>
        </p:nvSpPr>
        <p:spPr>
          <a:xfrm>
            <a:off x="2973388" y="639286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Miletus</a:t>
            </a:r>
          </a:p>
        </p:txBody>
      </p:sp>
      <p:sp>
        <p:nvSpPr>
          <p:cNvPr id="478248"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8" name="TextBox 47"/>
          <p:cNvSpPr txBox="1"/>
          <p:nvPr/>
        </p:nvSpPr>
        <p:spPr>
          <a:xfrm>
            <a:off x="323850" y="44799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Lebedus</a:t>
            </a:r>
          </a:p>
        </p:txBody>
      </p:sp>
      <p:sp>
        <p:nvSpPr>
          <p:cNvPr id="478250"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0" name="TextBox 49"/>
          <p:cNvSpPr txBox="1"/>
          <p:nvPr/>
        </p:nvSpPr>
        <p:spPr>
          <a:xfrm>
            <a:off x="2627313" y="4581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Colophon</a:t>
            </a:r>
          </a:p>
        </p:txBody>
      </p:sp>
      <p:sp>
        <p:nvSpPr>
          <p:cNvPr id="478252"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2" name="TextBox 51"/>
          <p:cNvSpPr txBox="1"/>
          <p:nvPr/>
        </p:nvSpPr>
        <p:spPr>
          <a:xfrm>
            <a:off x="2325688" y="1341438"/>
            <a:ext cx="2246312"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Adramyttium</a:t>
            </a:r>
          </a:p>
        </p:txBody>
      </p:sp>
      <p:sp>
        <p:nvSpPr>
          <p:cNvPr id="478254"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4" name="TextBox 53"/>
          <p:cNvSpPr txBox="1"/>
          <p:nvPr/>
        </p:nvSpPr>
        <p:spPr>
          <a:xfrm>
            <a:off x="0" y="6396038"/>
            <a:ext cx="14033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Patmos</a:t>
            </a:r>
          </a:p>
        </p:txBody>
      </p:sp>
      <p:sp>
        <p:nvSpPr>
          <p:cNvPr id="478256"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7" name="Freeform 56"/>
          <p:cNvSpPr>
            <a:spLocks/>
          </p:cNvSpPr>
          <p:nvPr/>
        </p:nvSpPr>
        <p:spPr bwMode="auto">
          <a:xfrm>
            <a:off x="2640013" y="4148138"/>
            <a:ext cx="284162" cy="1062037"/>
          </a:xfrm>
          <a:custGeom>
            <a:avLst/>
            <a:gdLst>
              <a:gd name="T0" fmla="*/ 260828 w 284787"/>
              <a:gd name="T1" fmla="*/ 1056435 h 1062181"/>
              <a:gd name="T2" fmla="*/ 232630 w 284787"/>
              <a:gd name="T3" fmla="*/ 1018157 h 1062181"/>
              <a:gd name="T4" fmla="*/ 211483 w 284787"/>
              <a:gd name="T5" fmla="*/ 995197 h 1062181"/>
              <a:gd name="T6" fmla="*/ 190337 w 284787"/>
              <a:gd name="T7" fmla="*/ 949264 h 1062181"/>
              <a:gd name="T8" fmla="*/ 169185 w 284787"/>
              <a:gd name="T9" fmla="*/ 926293 h 1062181"/>
              <a:gd name="T10" fmla="*/ 140989 w 284787"/>
              <a:gd name="T11" fmla="*/ 880357 h 1062181"/>
              <a:gd name="T12" fmla="*/ 126890 w 284787"/>
              <a:gd name="T13" fmla="*/ 857386 h 1062181"/>
              <a:gd name="T14" fmla="*/ 105740 w 284787"/>
              <a:gd name="T15" fmla="*/ 842083 h 1062181"/>
              <a:gd name="T16" fmla="*/ 84593 w 284787"/>
              <a:gd name="T17" fmla="*/ 834432 h 1062181"/>
              <a:gd name="T18" fmla="*/ 49347 w 284787"/>
              <a:gd name="T19" fmla="*/ 788508 h 1062181"/>
              <a:gd name="T20" fmla="*/ 35246 w 284787"/>
              <a:gd name="T21" fmla="*/ 734909 h 1062181"/>
              <a:gd name="T22" fmla="*/ 0 w 284787"/>
              <a:gd name="T23" fmla="*/ 666008 h 1062181"/>
              <a:gd name="T24" fmla="*/ 7047 w 284787"/>
              <a:gd name="T25" fmla="*/ 482275 h 1062181"/>
              <a:gd name="T26" fmla="*/ 14100 w 284787"/>
              <a:gd name="T27" fmla="*/ 459325 h 1062181"/>
              <a:gd name="T28" fmla="*/ 28196 w 284787"/>
              <a:gd name="T29" fmla="*/ 390425 h 1062181"/>
              <a:gd name="T30" fmla="*/ 35246 w 284787"/>
              <a:gd name="T31" fmla="*/ 267949 h 1062181"/>
              <a:gd name="T32" fmla="*/ 42297 w 284787"/>
              <a:gd name="T33" fmla="*/ 229669 h 1062181"/>
              <a:gd name="T34" fmla="*/ 35246 w 284787"/>
              <a:gd name="T35" fmla="*/ 61255 h 1062181"/>
              <a:gd name="T36" fmla="*/ 42297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4787"/>
              <a:gd name="T58" fmla="*/ 0 h 1062181"/>
              <a:gd name="T59" fmla="*/ 284787 w 284787"/>
              <a:gd name="T60" fmla="*/ 1062181 h 10621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6485 w 585480"/>
              <a:gd name="T1" fmla="*/ 1720281 h 1724121"/>
              <a:gd name="T2" fmla="*/ 495739 w 585480"/>
              <a:gd name="T3" fmla="*/ 1681876 h 1724121"/>
              <a:gd name="T4" fmla="*/ 440714 w 585480"/>
              <a:gd name="T5" fmla="*/ 1605092 h 1724121"/>
              <a:gd name="T6" fmla="*/ 393551 w 585480"/>
              <a:gd name="T7" fmla="*/ 1566702 h 1724121"/>
              <a:gd name="T8" fmla="*/ 354249 w 585480"/>
              <a:gd name="T9" fmla="*/ 1551333 h 1724121"/>
              <a:gd name="T10" fmla="*/ 330666 w 585480"/>
              <a:gd name="T11" fmla="*/ 1520600 h 1724121"/>
              <a:gd name="T12" fmla="*/ 299224 w 585480"/>
              <a:gd name="T13" fmla="*/ 1505246 h 1724121"/>
              <a:gd name="T14" fmla="*/ 212759 w 585480"/>
              <a:gd name="T15" fmla="*/ 1489892 h 1724121"/>
              <a:gd name="T16" fmla="*/ 142011 w 585480"/>
              <a:gd name="T17" fmla="*/ 1420779 h 1724121"/>
              <a:gd name="T18" fmla="*/ 118429 w 585480"/>
              <a:gd name="T19" fmla="*/ 1397729 h 1724121"/>
              <a:gd name="T20" fmla="*/ 94848 w 585480"/>
              <a:gd name="T21" fmla="*/ 1351667 h 1724121"/>
              <a:gd name="T22" fmla="*/ 71263 w 585480"/>
              <a:gd name="T23" fmla="*/ 1336295 h 1724121"/>
              <a:gd name="T24" fmla="*/ 63406 w 585480"/>
              <a:gd name="T25" fmla="*/ 1313262 h 1724121"/>
              <a:gd name="T26" fmla="*/ 24107 w 585480"/>
              <a:gd name="T27" fmla="*/ 1274857 h 1724121"/>
              <a:gd name="T28" fmla="*/ 8367 w 585480"/>
              <a:gd name="T29" fmla="*/ 1228776 h 1724121"/>
              <a:gd name="T30" fmla="*/ 39835 w 585480"/>
              <a:gd name="T31" fmla="*/ 1052135 h 1724121"/>
              <a:gd name="T32" fmla="*/ 63406 w 585480"/>
              <a:gd name="T33" fmla="*/ 1044468 h 1724121"/>
              <a:gd name="T34" fmla="*/ 118429 w 585480"/>
              <a:gd name="T35" fmla="*/ 1006063 h 1724121"/>
              <a:gd name="T36" fmla="*/ 165595 w 585480"/>
              <a:gd name="T37" fmla="*/ 975355 h 1724121"/>
              <a:gd name="T38" fmla="*/ 197037 w 585480"/>
              <a:gd name="T39" fmla="*/ 929253 h 1724121"/>
              <a:gd name="T40" fmla="*/ 236340 w 585480"/>
              <a:gd name="T41" fmla="*/ 875495 h 1724121"/>
              <a:gd name="T42" fmla="*/ 259921 w 585480"/>
              <a:gd name="T43" fmla="*/ 852458 h 1724121"/>
              <a:gd name="T44" fmla="*/ 299224 w 585480"/>
              <a:gd name="T45" fmla="*/ 798701 h 1724121"/>
              <a:gd name="T46" fmla="*/ 354249 w 585480"/>
              <a:gd name="T47" fmla="*/ 760320 h 1724121"/>
              <a:gd name="T48" fmla="*/ 377830 w 585480"/>
              <a:gd name="T49" fmla="*/ 614398 h 1724121"/>
              <a:gd name="T50" fmla="*/ 393551 w 585480"/>
              <a:gd name="T51" fmla="*/ 575993 h 1724121"/>
              <a:gd name="T52" fmla="*/ 401413 w 585480"/>
              <a:gd name="T53" fmla="*/ 545285 h 1724121"/>
              <a:gd name="T54" fmla="*/ 393551 w 585480"/>
              <a:gd name="T55" fmla="*/ 483829 h 1724121"/>
              <a:gd name="T56" fmla="*/ 385691 w 585480"/>
              <a:gd name="T57" fmla="*/ 453121 h 1724121"/>
              <a:gd name="T58" fmla="*/ 362109 w 585480"/>
              <a:gd name="T59" fmla="*/ 437767 h 1724121"/>
              <a:gd name="T60" fmla="*/ 338528 w 585480"/>
              <a:gd name="T61" fmla="*/ 414716 h 1724121"/>
              <a:gd name="T62" fmla="*/ 291363 w 585480"/>
              <a:gd name="T63" fmla="*/ 399362 h 1724121"/>
              <a:gd name="T64" fmla="*/ 267781 w 585480"/>
              <a:gd name="T65" fmla="*/ 391666 h 1724121"/>
              <a:gd name="T66" fmla="*/ 259921 w 585480"/>
              <a:gd name="T67" fmla="*/ 368615 h 1724121"/>
              <a:gd name="T68" fmla="*/ 228479 w 585480"/>
              <a:gd name="T69" fmla="*/ 337907 h 1724121"/>
              <a:gd name="T70" fmla="*/ 267781 w 585480"/>
              <a:gd name="T71" fmla="*/ 276491 h 1724121"/>
              <a:gd name="T72" fmla="*/ 299224 w 585480"/>
              <a:gd name="T73" fmla="*/ 268794 h 1724121"/>
              <a:gd name="T74" fmla="*/ 322806 w 585480"/>
              <a:gd name="T75" fmla="*/ 245743 h 1724121"/>
              <a:gd name="T76" fmla="*/ 346389 w 585480"/>
              <a:gd name="T77" fmla="*/ 238086 h 1724121"/>
              <a:gd name="T78" fmla="*/ 369969 w 585480"/>
              <a:gd name="T79" fmla="*/ 222732 h 1724121"/>
              <a:gd name="T80" fmla="*/ 393551 w 585480"/>
              <a:gd name="T81" fmla="*/ 215035 h 1724121"/>
              <a:gd name="T82" fmla="*/ 440714 w 585480"/>
              <a:gd name="T83" fmla="*/ 191984 h 1724121"/>
              <a:gd name="T84" fmla="*/ 464297 w 585480"/>
              <a:gd name="T85" fmla="*/ 168973 h 1724121"/>
              <a:gd name="T86" fmla="*/ 487878 w 585480"/>
              <a:gd name="T87" fmla="*/ 153579 h 1724121"/>
              <a:gd name="T88" fmla="*/ 495739 w 585480"/>
              <a:gd name="T89" fmla="*/ 130569 h 1724121"/>
              <a:gd name="T90" fmla="*/ 535042 w 585480"/>
              <a:gd name="T91" fmla="*/ 92164 h 1724121"/>
              <a:gd name="T92" fmla="*/ 542903 w 585480"/>
              <a:gd name="T93" fmla="*/ 69113 h 1724121"/>
              <a:gd name="T94" fmla="*/ 582206 w 585480"/>
              <a:gd name="T95" fmla="*/ 7697 h 1724121"/>
              <a:gd name="T96" fmla="*/ 59792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480"/>
              <a:gd name="T148" fmla="*/ 0 h 1724121"/>
              <a:gd name="T149" fmla="*/ 585480 w 585480"/>
              <a:gd name="T150" fmla="*/ 1724121 h 17241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3322 h 545152"/>
              <a:gd name="T2" fmla="*/ 494734 w 1208425"/>
              <a:gd name="T3" fmla="*/ 23322 h 545152"/>
              <a:gd name="T4" fmla="*/ 601294 w 1208425"/>
              <a:gd name="T5" fmla="*/ 15074 h 545152"/>
              <a:gd name="T6" fmla="*/ 844855 w 1208425"/>
              <a:gd name="T7" fmla="*/ 23322 h 545152"/>
              <a:gd name="T8" fmla="*/ 852465 w 1208425"/>
              <a:gd name="T9" fmla="*/ 48075 h 545152"/>
              <a:gd name="T10" fmla="*/ 860078 w 1208425"/>
              <a:gd name="T11" fmla="*/ 81082 h 545152"/>
              <a:gd name="T12" fmla="*/ 875302 w 1208425"/>
              <a:gd name="T13" fmla="*/ 130587 h 545152"/>
              <a:gd name="T14" fmla="*/ 882913 w 1208425"/>
              <a:gd name="T15" fmla="*/ 246099 h 545152"/>
              <a:gd name="T16" fmla="*/ 913357 w 1208425"/>
              <a:gd name="T17" fmla="*/ 287353 h 545152"/>
              <a:gd name="T18" fmla="*/ 928580 w 1208425"/>
              <a:gd name="T19" fmla="*/ 312105 h 545152"/>
              <a:gd name="T20" fmla="*/ 951416 w 1208425"/>
              <a:gd name="T21" fmla="*/ 336863 h 545152"/>
              <a:gd name="T22" fmla="*/ 989470 w 1208425"/>
              <a:gd name="T23" fmla="*/ 378113 h 545152"/>
              <a:gd name="T24" fmla="*/ 1057976 w 1208425"/>
              <a:gd name="T25" fmla="*/ 444121 h 545152"/>
              <a:gd name="T26" fmla="*/ 1080808 w 1208425"/>
              <a:gd name="T27" fmla="*/ 452371 h 545152"/>
              <a:gd name="T28" fmla="*/ 1149309 w 1208425"/>
              <a:gd name="T29" fmla="*/ 493625 h 545152"/>
              <a:gd name="T30" fmla="*/ 1179756 w 1208425"/>
              <a:gd name="T31" fmla="*/ 534882 h 545152"/>
              <a:gd name="T32" fmla="*/ 1187368 w 1208425"/>
              <a:gd name="T33" fmla="*/ 567884 h 545152"/>
              <a:gd name="T34" fmla="*/ 1194978 w 1208425"/>
              <a:gd name="T35" fmla="*/ 584387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8425"/>
              <a:gd name="T55" fmla="*/ 0 h 545152"/>
              <a:gd name="T56" fmla="*/ 1208425 w 1208425"/>
              <a:gd name="T57" fmla="*/ 545152 h 545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478261"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7826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335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itle 1"/>
          <p:cNvSpPr>
            <a:spLocks noGrp="1"/>
          </p:cNvSpPr>
          <p:nvPr>
            <p:ph type="title"/>
          </p:nvPr>
        </p:nvSpPr>
        <p:spPr/>
        <p:txBody>
          <a:bodyPr/>
          <a:lstStyle/>
          <a:p>
            <a:pPr eaLnBrk="1" hangingPunct="1"/>
            <a:r>
              <a:rPr lang="en-US" dirty="0" err="1" smtClean="0">
                <a:latin typeface="Arial" pitchFamily="34" charset="0"/>
                <a:cs typeface="Arial" pitchFamily="34" charset="0"/>
              </a:rPr>
              <a:t>Tiatira</a:t>
            </a:r>
            <a:endParaRPr lang="en-US" dirty="0" smtClean="0">
              <a:latin typeface="Arial" pitchFamily="34" charset="0"/>
              <a:cs typeface="Arial" pitchFamily="34" charset="0"/>
            </a:endParaRPr>
          </a:p>
        </p:txBody>
      </p:sp>
      <p:pic>
        <p:nvPicPr>
          <p:cNvPr id="479235" name="Picture 2" descr="C:\Users\bs\Documents\Bible Text &amp; Chart\NT\Revelation\Others\Thyatira &amp; Sardi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75" y="3205163"/>
            <a:ext cx="6429375"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36" name="Content Placeholder 2"/>
          <p:cNvSpPr txBox="1">
            <a:spLocks/>
          </p:cNvSpPr>
          <p:nvPr/>
        </p:nvSpPr>
        <p:spPr bwMode="auto">
          <a:xfrm>
            <a:off x="2743200" y="838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20000"/>
              </a:spcBef>
              <a:buFont typeface="Arial" pitchFamily="34" charset="0"/>
              <a:buNone/>
            </a:pPr>
            <a:endParaRPr lang="en-US" sz="3200">
              <a:solidFill>
                <a:srgbClr val="FFFFFF"/>
              </a:solidFill>
              <a:latin typeface="Arial" pitchFamily="34" charset="0"/>
              <a:cs typeface="Arial" pitchFamily="34" charset="0"/>
            </a:endParaRPr>
          </a:p>
        </p:txBody>
      </p:sp>
      <p:sp>
        <p:nvSpPr>
          <p:cNvPr id="479237" name="Content Placeholder 2"/>
          <p:cNvSpPr txBox="1">
            <a:spLocks/>
          </p:cNvSpPr>
          <p:nvPr/>
        </p:nvSpPr>
        <p:spPr bwMode="auto">
          <a:xfrm>
            <a:off x="6629400" y="3200400"/>
            <a:ext cx="2514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20000"/>
              </a:spcBef>
              <a:buFont typeface="Arial" pitchFamily="34" charset="0"/>
              <a:buNone/>
            </a:pPr>
            <a:r>
              <a:rPr lang="en-US" sz="2800" dirty="0" err="1" smtClean="0">
                <a:solidFill>
                  <a:srgbClr val="FFFFFF"/>
                </a:solidFill>
                <a:latin typeface="Arial" pitchFamily="34" charset="0"/>
                <a:cs typeface="Arial" pitchFamily="34" charset="0"/>
              </a:rPr>
              <a:t>Banyak</a:t>
            </a:r>
            <a:r>
              <a:rPr lang="en-US" sz="2800" dirty="0" smtClean="0">
                <a:solidFill>
                  <a:srgbClr val="FFFFFF"/>
                </a:solidFill>
                <a:latin typeface="Arial" pitchFamily="34" charset="0"/>
                <a:cs typeface="Arial" pitchFamily="34" charset="0"/>
              </a:rPr>
              <a:t> orang Kristen yang </a:t>
            </a:r>
            <a:r>
              <a:rPr lang="en-US" sz="2800" dirty="0" err="1" smtClean="0">
                <a:solidFill>
                  <a:srgbClr val="FFFFFF"/>
                </a:solidFill>
                <a:latin typeface="Arial" pitchFamily="34" charset="0"/>
                <a:cs typeface="Arial" pitchFamily="34" charset="0"/>
              </a:rPr>
              <a:t>memilih</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mati</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daripada</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berkompromi</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dengan</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perayaan</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serikat</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tsb</a:t>
            </a:r>
            <a:r>
              <a:rPr lang="en-US" sz="2800" dirty="0" smtClean="0">
                <a:solidFill>
                  <a:srgbClr val="FFFFFF"/>
                </a:solidFill>
                <a:latin typeface="Arial" pitchFamily="34" charset="0"/>
                <a:cs typeface="Arial" pitchFamily="34" charset="0"/>
              </a:rPr>
              <a:t>.</a:t>
            </a:r>
            <a:endParaRPr lang="en-US" sz="2800" dirty="0">
              <a:solidFill>
                <a:srgbClr val="FFFFFF"/>
              </a:solidFill>
              <a:latin typeface="Arial" pitchFamily="34" charset="0"/>
              <a:cs typeface="Arial" pitchFamily="34" charset="0"/>
            </a:endParaRPr>
          </a:p>
        </p:txBody>
      </p:sp>
      <p:sp>
        <p:nvSpPr>
          <p:cNvPr id="479238" name="Content Placeholder 2"/>
          <p:cNvSpPr txBox="1">
            <a:spLocks/>
          </p:cNvSpPr>
          <p:nvPr/>
        </p:nvSpPr>
        <p:spPr bwMode="auto">
          <a:xfrm>
            <a:off x="304800" y="1066800"/>
            <a:ext cx="8839200" cy="1981200"/>
          </a:xfrm>
          <a:prstGeom prst="rect">
            <a:avLst/>
          </a:prstGeom>
          <a:gradFill rotWithShape="1">
            <a:gsLst>
              <a:gs pos="0">
                <a:srgbClr val="660066"/>
              </a:gs>
              <a:gs pos="100000">
                <a:schemeClr val="tx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20000"/>
              </a:spcBef>
              <a:buFont typeface="Arial" pitchFamily="34" charset="0"/>
              <a:buNone/>
            </a:pPr>
            <a:r>
              <a:rPr lang="en-US" dirty="0" err="1" smtClean="0">
                <a:solidFill>
                  <a:srgbClr val="FFFFFF"/>
                </a:solidFill>
                <a:latin typeface="Arial" pitchFamily="34" charset="0"/>
                <a:cs typeface="Arial" pitchFamily="34" charset="0"/>
              </a:rPr>
              <a:t>Tiatira</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terkenal</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dengan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produksi</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kain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ungu-nya</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dan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ramai</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dengan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serikat</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penyamak</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kulit</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serikat</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pewarna</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tekstil</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serta</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serikat</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pengrajin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wol</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dan</a:t>
            </a:r>
            <a:r>
              <a:rPr lang="en-US" dirty="0" smtClean="0">
                <a:solidFill>
                  <a:srgbClr val="FFFFFF"/>
                </a:solidFill>
                <a:latin typeface="Arial" pitchFamily="34" charset="0"/>
                <a:cs typeface="Arial" pitchFamily="34" charset="0"/>
              </a:rPr>
              <a:t> linen. </a:t>
            </a:r>
            <a:r>
              <a:rPr lang="en-US" dirty="0" err="1" smtClean="0">
                <a:solidFill>
                  <a:srgbClr val="FFFFFF"/>
                </a:solidFill>
                <a:latin typeface="Arial" pitchFamily="34" charset="0"/>
                <a:cs typeface="Arial" pitchFamily="34" charset="0"/>
              </a:rPr>
              <a:t>Semua</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bisnis</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ini</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berakibat</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pada</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penggunaan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tembikar</a:t>
            </a:r>
            <a:r>
              <a:rPr lang="en-US" dirty="0" smtClean="0">
                <a:solidFill>
                  <a:srgbClr val="FFFFFF"/>
                </a:solidFill>
                <a:latin typeface="Arial" pitchFamily="34" charset="0"/>
                <a:cs typeface="Arial" pitchFamily="34" charset="0"/>
              </a:rPr>
              <a:t> yang </a:t>
            </a:r>
            <a:r>
              <a:rPr lang="en-US" dirty="0" err="1" smtClean="0">
                <a:solidFill>
                  <a:srgbClr val="FFFFFF"/>
                </a:solidFill>
                <a:latin typeface="Arial" pitchFamily="34" charset="0"/>
                <a:cs typeface="Arial" pitchFamily="34" charset="0"/>
              </a:rPr>
              <a:t>masif</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dan</a:t>
            </a:r>
            <a:r>
              <a:rPr lang="en-US" dirty="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masing-masing</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serikat</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biasanya</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menganut</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penyembaan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berhala</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tertentu</a:t>
            </a:r>
            <a:r>
              <a:rPr lang="en-US" dirty="0" smtClean="0">
                <a:solidFill>
                  <a:srgbClr val="FFFFFF"/>
                </a:solidFill>
                <a:latin typeface="Arial" pitchFamily="34" charset="0"/>
                <a:cs typeface="Arial" pitchFamily="34" charset="0"/>
              </a:rPr>
              <a:t>.</a:t>
            </a:r>
            <a:endParaRPr lang="en-US" dirty="0">
              <a:solidFill>
                <a:srgbClr val="FFFFFF"/>
              </a:solidFill>
              <a:latin typeface="Arial" pitchFamily="34" charset="0"/>
              <a:cs typeface="Arial" pitchFamily="34" charset="0"/>
            </a:endParaRPr>
          </a:p>
        </p:txBody>
      </p:sp>
      <p:sp>
        <p:nvSpPr>
          <p:cNvPr id="47923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355</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8" y="0"/>
            <a:ext cx="795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Title 1"/>
          <p:cNvSpPr>
            <a:spLocks noGrp="1"/>
          </p:cNvSpPr>
          <p:nvPr>
            <p:ph type="title"/>
          </p:nvPr>
        </p:nvSpPr>
        <p:spPr/>
        <p:txBody>
          <a:bodyPr/>
          <a:lstStyle/>
          <a:p>
            <a:r>
              <a:rPr lang="en-US" smtClean="0"/>
              <a:t>Pusat Kebudayaan</a:t>
            </a:r>
          </a:p>
        </p:txBody>
      </p:sp>
    </p:spTree>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itle 1"/>
          <p:cNvSpPr>
            <a:spLocks noGrp="1"/>
          </p:cNvSpPr>
          <p:nvPr>
            <p:ph type="title"/>
          </p:nvPr>
        </p:nvSpPr>
        <p:spPr/>
        <p:txBody>
          <a:bodyPr/>
          <a:lstStyle/>
          <a:p>
            <a:pPr eaLnBrk="1" hangingPunct="1"/>
            <a:r>
              <a:rPr lang="en-US" dirty="0" err="1" smtClean="0">
                <a:latin typeface="Arial" pitchFamily="34" charset="0"/>
                <a:cs typeface="Arial" pitchFamily="34" charset="0"/>
              </a:rPr>
              <a:t>Tiatira</a:t>
            </a:r>
            <a:endParaRPr lang="en-US" dirty="0" smtClean="0">
              <a:latin typeface="Arial" pitchFamily="34" charset="0"/>
              <a:cs typeface="Arial" pitchFamily="34" charset="0"/>
            </a:endParaRPr>
          </a:p>
        </p:txBody>
      </p:sp>
      <p:pic>
        <p:nvPicPr>
          <p:cNvPr id="480259" name="Picture 2" descr="C:\Users\bs\Documents\Bible Text &amp; Chart\NT\Revelation\Others\Thyatira &amp; Sardi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66800"/>
            <a:ext cx="91440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60" name="Content Placeholder 2"/>
          <p:cNvSpPr txBox="1">
            <a:spLocks/>
          </p:cNvSpPr>
          <p:nvPr/>
        </p:nvSpPr>
        <p:spPr bwMode="auto">
          <a:xfrm>
            <a:off x="2743200" y="838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20000"/>
              </a:spcBef>
              <a:buFont typeface="Arial" pitchFamily="34" charset="0"/>
              <a:buNone/>
            </a:pPr>
            <a:endParaRPr lang="en-US" sz="3200">
              <a:solidFill>
                <a:srgbClr val="FFFFFF"/>
              </a:solidFill>
              <a:latin typeface="Arial" pitchFamily="34" charset="0"/>
              <a:cs typeface="Arial" pitchFamily="34" charset="0"/>
            </a:endParaRPr>
          </a:p>
        </p:txBody>
      </p:sp>
      <p:sp>
        <p:nvSpPr>
          <p:cNvPr id="480261" name="Content Placeholder 2"/>
          <p:cNvSpPr txBox="1">
            <a:spLocks/>
          </p:cNvSpPr>
          <p:nvPr/>
        </p:nvSpPr>
        <p:spPr bwMode="auto">
          <a:xfrm>
            <a:off x="0" y="5257800"/>
            <a:ext cx="9144000" cy="1600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20000"/>
              </a:spcBef>
              <a:buFont typeface="Arial" pitchFamily="34" charset="0"/>
              <a:buNone/>
            </a:pPr>
            <a:r>
              <a:rPr lang="en-US" dirty="0" err="1" smtClean="0">
                <a:solidFill>
                  <a:srgbClr val="FFFFFF"/>
                </a:solidFill>
                <a:latin typeface="Arial" pitchFamily="34" charset="0"/>
                <a:cs typeface="Arial" pitchFamily="34" charset="0"/>
              </a:rPr>
              <a:t>Perserikatan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dagang</a:t>
            </a:r>
            <a:r>
              <a:rPr lang="en-US" dirty="0" smtClean="0">
                <a:solidFill>
                  <a:srgbClr val="FFFFFF"/>
                </a:solidFill>
                <a:latin typeface="Arial" pitchFamily="34" charset="0"/>
                <a:cs typeface="Arial" pitchFamily="34" charset="0"/>
              </a:rPr>
              <a:t> di </a:t>
            </a:r>
            <a:r>
              <a:rPr lang="en-US" dirty="0" err="1" smtClean="0">
                <a:solidFill>
                  <a:srgbClr val="FFFFFF"/>
                </a:solidFill>
                <a:latin typeface="Arial" pitchFamily="34" charset="0"/>
                <a:cs typeface="Arial" pitchFamily="34" charset="0"/>
              </a:rPr>
              <a:t>Tiatira</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erat</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dengan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penyembahan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berhala</a:t>
            </a:r>
            <a:r>
              <a:rPr lang="en-US" dirty="0" smtClean="0">
                <a:solidFill>
                  <a:srgbClr val="FFFFFF"/>
                </a:solidFill>
                <a:latin typeface="Arial" pitchFamily="34" charset="0"/>
                <a:cs typeface="Arial" pitchFamily="34" charset="0"/>
              </a:rPr>
              <a:t>. </a:t>
            </a:r>
            <a:r>
              <a:rPr lang="en-US" dirty="0" err="1">
                <a:solidFill>
                  <a:srgbClr val="FFFFFF"/>
                </a:solidFill>
                <a:latin typeface="Arial" pitchFamily="34" charset="0"/>
                <a:cs typeface="Arial" pitchFamily="34" charset="0"/>
              </a:rPr>
              <a:t>U</a:t>
            </a:r>
            <a:r>
              <a:rPr lang="en-US" dirty="0" err="1" smtClean="0">
                <a:solidFill>
                  <a:srgbClr val="FFFFFF"/>
                </a:solidFill>
                <a:latin typeface="Arial" pitchFamily="34" charset="0"/>
                <a:cs typeface="Arial" pitchFamily="34" charset="0"/>
              </a:rPr>
              <a:t>mat</a:t>
            </a:r>
            <a:r>
              <a:rPr lang="en-US" dirty="0" smtClean="0">
                <a:solidFill>
                  <a:srgbClr val="FFFFFF"/>
                </a:solidFill>
                <a:latin typeface="Arial" pitchFamily="34" charset="0"/>
                <a:cs typeface="Arial" pitchFamily="34" charset="0"/>
              </a:rPr>
              <a:t> Kristen yang </a:t>
            </a:r>
            <a:r>
              <a:rPr lang="en-US" dirty="0" err="1" smtClean="0">
                <a:solidFill>
                  <a:srgbClr val="FFFFFF"/>
                </a:solidFill>
                <a:latin typeface="Arial" pitchFamily="34" charset="0"/>
                <a:cs typeface="Arial" pitchFamily="34" charset="0"/>
              </a:rPr>
              <a:t>menolak</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untuk</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menyembah</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berhala</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mengalami</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kesulitan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untuk</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bertahan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dalam</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bisnis</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dan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akhirnya</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kehilangan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penghasilan</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untuk</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menghidupi</a:t>
            </a:r>
            <a:r>
              <a:rPr lang="en-US" dirty="0" smtClean="0">
                <a:solidFill>
                  <a:srgbClr val="FFFFFF"/>
                </a:solidFill>
                <a:latin typeface="Arial" pitchFamily="34" charset="0"/>
                <a:cs typeface="Arial" pitchFamily="34" charset="0"/>
              </a:rPr>
              <a:t> </a:t>
            </a:r>
            <a:r>
              <a:rPr lang="en-US" dirty="0" err="1" smtClean="0">
                <a:solidFill>
                  <a:srgbClr val="FFFFFF"/>
                </a:solidFill>
                <a:latin typeface="Arial" pitchFamily="34" charset="0"/>
                <a:cs typeface="Arial" pitchFamily="34" charset="0"/>
              </a:rPr>
              <a:t>diri</a:t>
            </a:r>
            <a:r>
              <a:rPr lang="en-US" dirty="0" smtClean="0">
                <a:solidFill>
                  <a:srgbClr val="FFFFFF"/>
                </a:solidFill>
                <a:latin typeface="Arial" pitchFamily="34" charset="0"/>
                <a:cs typeface="Arial" pitchFamily="34" charset="0"/>
              </a:rPr>
              <a:t>. </a:t>
            </a:r>
            <a:endParaRPr lang="en-US" dirty="0">
              <a:solidFill>
                <a:srgbClr val="FFFFFF"/>
              </a:solidFill>
              <a:latin typeface="Arial" pitchFamily="34" charset="0"/>
              <a:cs typeface="Arial" pitchFamily="34" charset="0"/>
            </a:endParaRPr>
          </a:p>
        </p:txBody>
      </p:sp>
      <p:sp>
        <p:nvSpPr>
          <p:cNvPr id="48026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355</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722313"/>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3059113" y="2349500"/>
            <a:ext cx="2665412" cy="2663642"/>
            <a:chOff x="3059832" y="2348880"/>
            <a:chExt cx="2664304" cy="2664312"/>
          </a:xfrm>
        </p:grpSpPr>
        <p:sp>
          <p:nvSpPr>
            <p:cNvPr id="481293"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p>
          </p:txBody>
        </p:sp>
        <p:sp>
          <p:nvSpPr>
            <p:cNvPr id="27" name="TextBox 26"/>
            <p:cNvSpPr txBox="1"/>
            <p:nvPr/>
          </p:nvSpPr>
          <p:spPr>
            <a:xfrm>
              <a:off x="3059832" y="2348880"/>
              <a:ext cx="2592897" cy="2308905"/>
            </a:xfrm>
            <a:prstGeom prst="rect">
              <a:avLst/>
            </a:prstGeom>
            <a:noFill/>
            <a:ln>
              <a:noFill/>
            </a:ln>
          </p:spPr>
          <p:txBody>
            <a:bodyPr wrap="squar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Kristus</a:t>
              </a:r>
              <a:r>
                <a:rPr lang="en-US" b="1" dirty="0" smtClean="0">
                  <a:solidFill>
                    <a:schemeClr val="bg1"/>
                  </a:solidFill>
                  <a:effectLst>
                    <a:outerShdw blurRad="38100" dist="38100" dir="2700000" algn="tl">
                      <a:srgbClr val="EEECE1"/>
                    </a:outerShdw>
                  </a:effectLst>
                  <a:latin typeface="Arial" pitchFamily="34" charset="0"/>
                  <a:cs typeface="Arial" pitchFamily="34" charset="0"/>
                </a:rPr>
                <a:t>:</a:t>
              </a:r>
            </a:p>
            <a:p>
              <a:pPr algn="ctr">
                <a:defRPr/>
              </a:pP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Anak</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Allah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dengan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mata</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seperti</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nyala</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dan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kaki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seperti</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tembaga</a:t>
              </a:r>
              <a:endParaRPr lang="en-US" b="1" dirty="0" smtClean="0">
                <a:solidFill>
                  <a:schemeClr val="bg1"/>
                </a:solidFill>
                <a:effectLst>
                  <a:outerShdw blurRad="38100" dist="38100" dir="2700000" algn="tl">
                    <a:srgbClr val="EEECE1"/>
                  </a:outerShdw>
                </a:effectLst>
                <a:latin typeface="Arial" pitchFamily="34" charset="0"/>
                <a:cs typeface="Arial" pitchFamily="34" charset="0"/>
              </a:endParaRPr>
            </a:p>
          </p:txBody>
        </p:sp>
      </p:grpSp>
      <p:sp>
        <p:nvSpPr>
          <p:cNvPr id="276487" name="Title 1"/>
          <p:cNvSpPr>
            <a:spLocks noGrp="1"/>
          </p:cNvSpPr>
          <p:nvPr>
            <p:ph type="title"/>
          </p:nvPr>
        </p:nvSpPr>
        <p:spPr>
          <a:xfrm>
            <a:off x="-31750" y="-26988"/>
            <a:ext cx="9212263" cy="719138"/>
          </a:xfrm>
        </p:spPr>
        <p:txBody>
          <a:bodyPr rtlCol="0">
            <a:normAutofit fontScale="90000"/>
          </a:bodyPr>
          <a:lstStyle/>
          <a:p>
            <a:pPr eaLnBrk="1" fontAlgn="auto" hangingPunct="1">
              <a:spcAft>
                <a:spcPts val="0"/>
              </a:spcAft>
              <a:defRPr/>
            </a:pPr>
            <a:r>
              <a:rPr lang="en-US" dirty="0" err="1">
                <a:latin typeface="Arial" charset="0"/>
                <a:ea typeface="ＭＳ Ｐゴシック" charset="0"/>
              </a:rPr>
              <a:t>Tiatira</a:t>
            </a:r>
            <a:r>
              <a:rPr lang="en-US" dirty="0">
                <a:latin typeface="Arial" charset="0"/>
                <a:ea typeface="ＭＳ Ｐゴシック" charset="0"/>
              </a:rPr>
              <a:t> (</a:t>
            </a:r>
            <a:r>
              <a:rPr lang="en-US" dirty="0" err="1">
                <a:latin typeface="Arial" charset="0"/>
                <a:ea typeface="ＭＳ Ｐゴシック" charset="0"/>
              </a:rPr>
              <a:t>Wahyu</a:t>
            </a:r>
            <a:r>
              <a:rPr lang="en-US" dirty="0">
                <a:latin typeface="Arial" charset="0"/>
                <a:ea typeface="ＭＳ Ｐゴシック" charset="0"/>
              </a:rPr>
              <a:t> 2:18-29)</a:t>
            </a:r>
          </a:p>
        </p:txBody>
      </p:sp>
      <p:sp>
        <p:nvSpPr>
          <p:cNvPr id="481285"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325</a:t>
            </a: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Efesus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Smirna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Pergamus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Tiatira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Sardis</a:t>
            </a: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Filadelfia</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Laodikia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2306" name="Picture 1" descr="Rev 1 Christ among lampst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title"/>
          </p:nvPr>
        </p:nvSpPr>
        <p:spPr>
          <a:xfrm>
            <a:off x="5366" y="304800"/>
            <a:ext cx="3331304" cy="1523999"/>
          </a:xfrm>
        </p:spPr>
        <p:txBody>
          <a:bodyPr anchor="t"/>
          <a:lstStyle/>
          <a:p>
            <a:pPr algn="ctr" eaLnBrk="1" hangingPunct="1">
              <a:defRPr/>
            </a:pPr>
            <a:r>
              <a:rPr lang="en-US" sz="4000" b="1" dirty="0" err="1" smtClean="0">
                <a:effectLst>
                  <a:glow rad="101600">
                    <a:schemeClr val="bg1"/>
                  </a:glow>
                </a:effectLst>
                <a:latin typeface="Arial"/>
                <a:ea typeface="ＭＳ Ｐゴシック" charset="0"/>
              </a:rPr>
              <a:t>Deskripsi</a:t>
            </a:r>
            <a:r>
              <a:rPr lang="en-US" sz="4000" b="1" dirty="0">
                <a:effectLst>
                  <a:glow rad="101600">
                    <a:schemeClr val="bg1"/>
                  </a:glow>
                </a:effectLst>
                <a:latin typeface="Arial"/>
                <a:ea typeface="ＭＳ Ｐゴシック" charset="0"/>
              </a:rPr>
              <a:t/>
            </a:r>
            <a:br>
              <a:rPr lang="en-US" sz="4000" b="1" dirty="0">
                <a:effectLst>
                  <a:glow rad="101600">
                    <a:schemeClr val="bg1"/>
                  </a:glow>
                </a:effectLst>
                <a:latin typeface="Arial"/>
                <a:ea typeface="ＭＳ Ｐゴシック" charset="0"/>
              </a:rPr>
            </a:br>
            <a:r>
              <a:rPr lang="en-US" sz="4000" b="1" dirty="0" err="1" smtClean="0">
                <a:effectLst>
                  <a:glow rad="101600">
                    <a:schemeClr val="bg1"/>
                  </a:glow>
                </a:effectLst>
                <a:latin typeface="Arial"/>
                <a:ea typeface="ＭＳ Ｐゴシック" charset="0"/>
              </a:rPr>
              <a:t>tentang</a:t>
            </a:r>
            <a:r>
              <a:rPr lang="en-US" sz="4000" b="1" dirty="0" smtClean="0">
                <a:effectLst>
                  <a:glow rad="101600">
                    <a:schemeClr val="bg1"/>
                  </a:glow>
                </a:effectLst>
                <a:latin typeface="Arial"/>
                <a:ea typeface="ＭＳ Ｐゴシック" charset="0"/>
              </a:rPr>
              <a:t> </a:t>
            </a:r>
            <a:r>
              <a:rPr lang="en-US" sz="4000" b="1" dirty="0" err="1" smtClean="0">
                <a:effectLst>
                  <a:glow rad="101600">
                    <a:schemeClr val="bg1"/>
                  </a:glow>
                </a:effectLst>
                <a:latin typeface="Arial"/>
                <a:ea typeface="ＭＳ Ｐゴシック" charset="0"/>
              </a:rPr>
              <a:t>Kristus</a:t>
            </a:r>
            <a:endParaRPr lang="en-US" sz="4000" b="1" dirty="0">
              <a:effectLst>
                <a:glow rad="101600">
                  <a:schemeClr val="bg1"/>
                </a:glow>
              </a:effectLst>
              <a:latin typeface="Arial"/>
              <a:ea typeface="ＭＳ Ｐゴシック" charset="0"/>
            </a:endParaRPr>
          </a:p>
        </p:txBody>
      </p:sp>
      <p:sp>
        <p:nvSpPr>
          <p:cNvPr id="26627" name="Rectangle 3"/>
          <p:cNvSpPr>
            <a:spLocks noGrp="1" noChangeArrowheads="1"/>
          </p:cNvSpPr>
          <p:nvPr>
            <p:ph type="body" idx="1"/>
          </p:nvPr>
        </p:nvSpPr>
        <p:spPr>
          <a:xfrm>
            <a:off x="152400" y="2133600"/>
            <a:ext cx="3271398" cy="4885613"/>
          </a:xfrm>
        </p:spPr>
        <p:txBody>
          <a:bodyPr/>
          <a:lstStyle/>
          <a:p>
            <a:pPr marL="0" indent="0" eaLnBrk="1" hangingPunct="1">
              <a:buFont typeface="Wingdings" charset="0"/>
              <a:buNone/>
              <a:defRPr/>
            </a:pPr>
            <a:r>
              <a:rPr lang="en-US" b="1" dirty="0" smtClean="0">
                <a:effectLst>
                  <a:glow rad="101600">
                    <a:schemeClr val="bg1"/>
                  </a:glow>
                </a:effectLst>
                <a:ea typeface="ＭＳ Ｐゴシック" charset="0"/>
              </a:rPr>
              <a:t>“</a:t>
            </a:r>
            <a:r>
              <a:rPr lang="en-US" b="1" dirty="0" err="1" smtClean="0">
                <a:effectLst>
                  <a:glow rad="101600">
                    <a:schemeClr val="bg1"/>
                  </a:glow>
                </a:effectLst>
                <a:ea typeface="ＭＳ Ｐゴシック" charset="0"/>
              </a:rPr>
              <a:t>Inilah</a:t>
            </a:r>
            <a:r>
              <a:rPr lang="en-US" b="1" dirty="0" smtClean="0">
                <a:effectLst>
                  <a:glow rad="101600">
                    <a:schemeClr val="bg1"/>
                  </a:glow>
                </a:effectLst>
                <a:ea typeface="ＭＳ Ｐゴシック" charset="0"/>
              </a:rPr>
              <a:t> </a:t>
            </a:r>
            <a:r>
              <a:rPr lang="en-US" b="1" dirty="0" err="1" smtClean="0">
                <a:effectLst>
                  <a:glow rad="101600">
                    <a:schemeClr val="bg1"/>
                  </a:glow>
                </a:effectLst>
                <a:ea typeface="ＭＳ Ｐゴシック" charset="0"/>
              </a:rPr>
              <a:t>firman</a:t>
            </a:r>
            <a:r>
              <a:rPr lang="en-US" b="1" dirty="0" smtClean="0">
                <a:effectLst>
                  <a:glow rad="101600">
                    <a:schemeClr val="bg1"/>
                  </a:glow>
                </a:effectLst>
                <a:ea typeface="ＭＳ Ｐゴシック" charset="0"/>
              </a:rPr>
              <a:t> </a:t>
            </a:r>
            <a:r>
              <a:rPr lang="en-US" b="1" dirty="0" err="1" smtClean="0">
                <a:effectLst>
                  <a:glow rad="101600">
                    <a:schemeClr val="bg1"/>
                  </a:glow>
                </a:effectLst>
                <a:ea typeface="ＭＳ Ｐゴシック" charset="0"/>
              </a:rPr>
              <a:t>Anak</a:t>
            </a:r>
            <a:r>
              <a:rPr lang="en-US" b="1" dirty="0" smtClean="0">
                <a:effectLst>
                  <a:glow rad="101600">
                    <a:schemeClr val="bg1"/>
                  </a:glow>
                </a:effectLst>
                <a:ea typeface="ＭＳ Ｐゴシック" charset="0"/>
              </a:rPr>
              <a:t> Allah, yang </a:t>
            </a:r>
            <a:r>
              <a:rPr lang="en-US" b="1" dirty="0" err="1" smtClean="0">
                <a:effectLst>
                  <a:glow rad="101600">
                    <a:schemeClr val="bg1"/>
                  </a:glow>
                </a:effectLst>
                <a:ea typeface="ＭＳ Ｐゴシック" charset="0"/>
              </a:rPr>
              <a:t>mata-Nya</a:t>
            </a:r>
            <a:r>
              <a:rPr lang="en-US" b="1" dirty="0" smtClean="0">
                <a:effectLst>
                  <a:glow rad="101600">
                    <a:schemeClr val="bg1"/>
                  </a:glow>
                </a:effectLst>
                <a:ea typeface="ＭＳ Ｐゴシック" charset="0"/>
              </a:rPr>
              <a:t> </a:t>
            </a:r>
            <a:r>
              <a:rPr lang="en-US" b="1" dirty="0" err="1" smtClean="0">
                <a:effectLst>
                  <a:glow rad="101600">
                    <a:schemeClr val="bg1"/>
                  </a:glow>
                </a:effectLst>
                <a:ea typeface="ＭＳ Ｐゴシック" charset="0"/>
              </a:rPr>
              <a:t>bagaikan</a:t>
            </a:r>
            <a:r>
              <a:rPr lang="en-US" b="1" dirty="0" smtClean="0">
                <a:effectLst>
                  <a:glow rad="101600">
                    <a:schemeClr val="bg1"/>
                  </a:glow>
                </a:effectLst>
                <a:ea typeface="ＭＳ Ｐゴシック" charset="0"/>
              </a:rPr>
              <a:t> </a:t>
            </a:r>
            <a:r>
              <a:rPr lang="en-US" b="1" dirty="0" err="1" smtClean="0">
                <a:effectLst>
                  <a:glow rad="101600">
                    <a:schemeClr val="bg1"/>
                  </a:glow>
                </a:effectLst>
                <a:ea typeface="ＭＳ Ｐゴシック" charset="0"/>
              </a:rPr>
              <a:t>nyala</a:t>
            </a:r>
            <a:r>
              <a:rPr lang="en-US" b="1" dirty="0" smtClean="0">
                <a:effectLst>
                  <a:glow rad="101600">
                    <a:schemeClr val="bg1"/>
                  </a:glow>
                </a:effectLst>
                <a:ea typeface="ＭＳ Ｐゴシック" charset="0"/>
              </a:rPr>
              <a:t> </a:t>
            </a:r>
            <a:r>
              <a:rPr lang="en-US" b="1" dirty="0" err="1" smtClean="0">
                <a:effectLst>
                  <a:glow rad="101600">
                    <a:schemeClr val="bg1"/>
                  </a:glow>
                </a:effectLst>
                <a:ea typeface="ＭＳ Ｐゴシック" charset="0"/>
              </a:rPr>
              <a:t>api</a:t>
            </a:r>
            <a:r>
              <a:rPr lang="en-US" b="1" dirty="0" smtClean="0">
                <a:effectLst>
                  <a:glow rad="101600">
                    <a:schemeClr val="bg1"/>
                  </a:glow>
                </a:effectLst>
                <a:ea typeface="ＭＳ Ｐゴシック" charset="0"/>
              </a:rPr>
              <a:t> </a:t>
            </a:r>
            <a:r>
              <a:rPr lang="en-US" b="1" dirty="0" err="1" smtClean="0">
                <a:effectLst>
                  <a:glow rad="101600">
                    <a:schemeClr val="bg1"/>
                  </a:glow>
                </a:effectLst>
                <a:ea typeface="ＭＳ Ｐゴシック" charset="0"/>
              </a:rPr>
              <a:t>dan</a:t>
            </a:r>
            <a:r>
              <a:rPr lang="en-US" b="1" dirty="0" smtClean="0">
                <a:effectLst>
                  <a:glow rad="101600">
                    <a:schemeClr val="bg1"/>
                  </a:glow>
                </a:effectLst>
                <a:ea typeface="ＭＳ Ｐゴシック" charset="0"/>
              </a:rPr>
              <a:t> </a:t>
            </a:r>
            <a:r>
              <a:rPr lang="en-US" b="1" dirty="0" err="1" smtClean="0">
                <a:effectLst>
                  <a:glow rad="101600">
                    <a:schemeClr val="bg1"/>
                  </a:glow>
                </a:effectLst>
                <a:ea typeface="ＭＳ Ｐゴシック" charset="0"/>
              </a:rPr>
              <a:t>kakinya</a:t>
            </a:r>
            <a:r>
              <a:rPr lang="en-US" b="1" dirty="0" smtClean="0">
                <a:effectLst>
                  <a:glow rad="101600">
                    <a:schemeClr val="bg1"/>
                  </a:glow>
                </a:effectLst>
                <a:ea typeface="ＭＳ Ｐゴシック" charset="0"/>
              </a:rPr>
              <a:t> </a:t>
            </a:r>
            <a:r>
              <a:rPr lang="en-US" b="1" dirty="0" err="1" smtClean="0">
                <a:effectLst>
                  <a:glow rad="101600">
                    <a:schemeClr val="bg1"/>
                  </a:glow>
                </a:effectLst>
                <a:ea typeface="ＭＳ Ｐゴシック" charset="0"/>
              </a:rPr>
              <a:t>bagaikan</a:t>
            </a:r>
            <a:r>
              <a:rPr lang="en-US" b="1" dirty="0" smtClean="0">
                <a:effectLst>
                  <a:glow rad="101600">
                    <a:schemeClr val="bg1"/>
                  </a:glow>
                </a:effectLst>
                <a:ea typeface="ＭＳ Ｐゴシック" charset="0"/>
              </a:rPr>
              <a:t> </a:t>
            </a:r>
            <a:r>
              <a:rPr lang="en-US" b="1" dirty="0" err="1" smtClean="0">
                <a:effectLst>
                  <a:glow rad="101600">
                    <a:schemeClr val="bg1"/>
                  </a:glow>
                </a:effectLst>
                <a:ea typeface="ＭＳ Ｐゴシック" charset="0"/>
              </a:rPr>
              <a:t>tembaga</a:t>
            </a:r>
            <a:r>
              <a:rPr lang="en-US" b="1" dirty="0" smtClean="0">
                <a:effectLst>
                  <a:glow rad="101600">
                    <a:schemeClr val="bg1"/>
                  </a:glow>
                </a:effectLst>
                <a:ea typeface="ＭＳ Ｐゴシック" charset="0"/>
              </a:rPr>
              <a:t>”</a:t>
            </a:r>
          </a:p>
          <a:p>
            <a:pPr marL="0" indent="0" eaLnBrk="1" hangingPunct="1">
              <a:buFont typeface="Wingdings" charset="0"/>
              <a:buNone/>
              <a:defRPr/>
            </a:pPr>
            <a:r>
              <a:rPr lang="en-US" b="1" dirty="0" smtClean="0">
                <a:effectLst>
                  <a:glow rad="101600">
                    <a:schemeClr val="bg1"/>
                  </a:glow>
                </a:effectLst>
                <a:ea typeface="ＭＳ Ｐゴシック" charset="0"/>
              </a:rPr>
              <a:t>(2:18 </a:t>
            </a:r>
            <a:r>
              <a:rPr lang="en-US" sz="2800" b="1" dirty="0" smtClean="0">
                <a:effectLst>
                  <a:glow rad="101600">
                    <a:schemeClr val="bg1"/>
                  </a:glow>
                </a:effectLst>
                <a:ea typeface="ＭＳ Ｐゴシック" charset="0"/>
              </a:rPr>
              <a:t>TB</a:t>
            </a:r>
            <a:r>
              <a:rPr lang="en-US" b="1" dirty="0" smtClean="0">
                <a:effectLst>
                  <a:glow rad="101600">
                    <a:schemeClr val="bg1"/>
                  </a:glow>
                </a:effectLst>
                <a:ea typeface="ＭＳ Ｐゴシック" charset="0"/>
              </a:rPr>
              <a:t>)</a:t>
            </a:r>
            <a:endParaRPr lang="en-US" b="1" dirty="0">
              <a:effectLst>
                <a:glow rad="101600">
                  <a:schemeClr val="bg1"/>
                </a:glow>
              </a:effectLst>
              <a:ea typeface="ＭＳ Ｐゴシック"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a:extLst/>
        </p:spPr>
        <p:txBody>
          <a:bodyPr/>
          <a:lstStyle/>
          <a:p>
            <a:pPr>
              <a:defRPr/>
            </a:pPr>
            <a:r>
              <a:rPr lang="en-US" sz="4000" b="1" dirty="0" err="1" smtClean="0">
                <a:effectLst>
                  <a:glow rad="177800">
                    <a:schemeClr val="tx1"/>
                  </a:glow>
                </a:effectLst>
                <a:latin typeface="Arial" charset="0"/>
                <a:ea typeface="ＭＳ Ｐゴシック" charset="0"/>
              </a:rPr>
              <a:t>Bagaimana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Yesus</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bereaksi</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terhadap</a:t>
            </a:r>
            <a:r>
              <a:rPr lang="en-US" sz="4000" b="1" dirty="0" smtClean="0">
                <a:effectLst>
                  <a:glow rad="177800">
                    <a:schemeClr val="tx1"/>
                  </a:glow>
                </a:effectLst>
                <a:latin typeface="Arial" charset="0"/>
                <a:ea typeface="ＭＳ Ｐゴシック" charset="0"/>
              </a:rPr>
              <a:t> </a:t>
            </a:r>
            <a:r>
              <a:rPr lang="en-US" sz="4000" b="1" dirty="0" err="1" smtClean="0">
                <a:solidFill>
                  <a:srgbClr val="FFFF00"/>
                </a:solidFill>
                <a:effectLst>
                  <a:glow rad="177800">
                    <a:schemeClr val="tx1"/>
                  </a:glow>
                </a:effectLst>
                <a:latin typeface="Arial" charset="0"/>
                <a:ea typeface="ＭＳ Ｐゴシック" charset="0"/>
              </a:rPr>
              <a:t>perzinahan</a:t>
            </a:r>
            <a:r>
              <a:rPr lang="en-US" sz="4000" b="1" dirty="0" smtClean="0">
                <a:effectLst>
                  <a:glow rad="177800">
                    <a:schemeClr val="tx1"/>
                  </a:glow>
                </a:effectLst>
                <a:latin typeface="Arial" charset="0"/>
                <a:ea typeface="ＭＳ Ｐゴシック" charset="0"/>
              </a:rPr>
              <a:t> di </a:t>
            </a:r>
            <a:r>
              <a:rPr lang="en-US" sz="4000" b="1" dirty="0" err="1" smtClean="0">
                <a:effectLst>
                  <a:glow rad="177800">
                    <a:schemeClr val="tx1"/>
                  </a:glow>
                </a:effectLst>
                <a:latin typeface="Arial" charset="0"/>
                <a:ea typeface="ＭＳ Ｐゴシック" charset="0"/>
              </a:rPr>
              <a:t>antara</a:t>
            </a:r>
            <a:r>
              <a:rPr lang="en-US" sz="4000" b="1" dirty="0" smtClean="0">
                <a:effectLst>
                  <a:glow rad="177800">
                    <a:schemeClr val="tx1"/>
                  </a:glow>
                </a:effectLst>
                <a:latin typeface="Arial" charset="0"/>
                <a:ea typeface="ＭＳ Ｐゴシック" charset="0"/>
              </a:rPr>
              <a:t> orang </a:t>
            </a:r>
            <a:r>
              <a:rPr lang="en-US" sz="4000" b="1" dirty="0" err="1" smtClean="0">
                <a:effectLst>
                  <a:glow rad="177800">
                    <a:schemeClr val="tx1"/>
                  </a:glow>
                </a:effectLst>
                <a:latin typeface="Arial" charset="0"/>
                <a:ea typeface="ＭＳ Ｐゴシック" charset="0"/>
              </a:rPr>
              <a:t>percaya</a:t>
            </a:r>
            <a:r>
              <a:rPr lang="en-US" sz="4000" b="1" dirty="0" smtClean="0">
                <a:effectLst>
                  <a:glow rad="177800">
                    <a:schemeClr val="tx1"/>
                  </a:glow>
                </a:effectLst>
                <a:latin typeface="Arial" charset="0"/>
                <a:ea typeface="ＭＳ Ｐゴシック" charset="0"/>
              </a:rPr>
              <a:t>?</a:t>
            </a:r>
            <a:endParaRPr lang="en-US" sz="4000" b="1" dirty="0">
              <a:effectLst>
                <a:glow rad="177800">
                  <a:schemeClr val="tx1"/>
                </a:glow>
              </a:effectLst>
              <a:latin typeface="Arial" charset="0"/>
              <a:ea typeface="ＭＳ Ｐゴシック" charset="0"/>
            </a:endParaRPr>
          </a:p>
        </p:txBody>
      </p:sp>
      <p:pic>
        <p:nvPicPr>
          <p:cNvPr id="47104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41438" y="1709738"/>
            <a:ext cx="640556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4871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0"/>
            <a:ext cx="9148630" cy="2435308"/>
          </a:xfrm>
          <a:extLst/>
        </p:spPr>
        <p:txBody>
          <a:bodyPr/>
          <a:lstStyle/>
          <a:p>
            <a:pPr marL="895350" indent="-895350" algn="l">
              <a:defRPr/>
            </a:pPr>
            <a:r>
              <a:rPr lang="en-US" sz="5400" b="1" dirty="0">
                <a:effectLst>
                  <a:glow rad="177800">
                    <a:schemeClr val="tx1"/>
                  </a:glow>
                </a:effectLst>
                <a:latin typeface="Arial" charset="0"/>
                <a:ea typeface="ＭＳ Ｐゴシック" charset="0"/>
              </a:rPr>
              <a:t>II.	</a:t>
            </a:r>
            <a:r>
              <a:rPr lang="en-US" sz="5400" b="1" dirty="0" err="1" smtClean="0">
                <a:effectLst>
                  <a:glow rad="177800">
                    <a:schemeClr val="tx1"/>
                  </a:glow>
                </a:effectLst>
                <a:latin typeface="Arial" charset="0"/>
                <a:ea typeface="ＭＳ Ｐゴシック" charset="0"/>
              </a:rPr>
              <a:t>Yesus</a:t>
            </a:r>
            <a:r>
              <a:rPr lang="en-US" sz="5400" b="1" dirty="0" smtClean="0">
                <a:effectLst>
                  <a:glow rad="177800">
                    <a:schemeClr val="tx1"/>
                  </a:glow>
                </a:effectLst>
                <a:latin typeface="Arial" charset="0"/>
                <a:ea typeface="ＭＳ Ｐゴシック" charset="0"/>
              </a:rPr>
              <a:t> </a:t>
            </a:r>
            <a:r>
              <a:rPr lang="en-US" sz="5400" b="1" dirty="0" err="1" smtClean="0">
                <a:solidFill>
                  <a:srgbClr val="FFFF00"/>
                </a:solidFill>
                <a:effectLst>
                  <a:glow rad="177800">
                    <a:schemeClr val="tx1"/>
                  </a:glow>
                </a:effectLst>
                <a:latin typeface="Arial" charset="0"/>
                <a:ea typeface="ＭＳ Ｐゴシック" charset="0"/>
              </a:rPr>
              <a:t>memuji</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pelayanan</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mereka</a:t>
            </a:r>
            <a:r>
              <a:rPr lang="en-US" sz="5400" b="1" dirty="0" smtClean="0">
                <a:effectLst>
                  <a:glow rad="177800">
                    <a:schemeClr val="tx1"/>
                  </a:glow>
                </a:effectLst>
                <a:latin typeface="Arial" charset="0"/>
                <a:ea typeface="ＭＳ Ｐゴシック" charset="0"/>
              </a:rPr>
              <a:t> </a:t>
            </a:r>
            <a:r>
              <a:rPr lang="en-US" sz="5400" b="1" dirty="0">
                <a:effectLst>
                  <a:glow rad="177800">
                    <a:schemeClr val="tx1"/>
                  </a:glow>
                </a:effectLst>
                <a:latin typeface="Arial" charset="0"/>
                <a:ea typeface="ＭＳ Ｐゴシック" charset="0"/>
              </a:rPr>
              <a:t>(2:19</a:t>
            </a:r>
            <a:r>
              <a:rPr lang="en-US" sz="5400" b="1" dirty="0" smtClean="0">
                <a:effectLst>
                  <a:glow rad="177800">
                    <a:schemeClr val="tx1"/>
                  </a:glow>
                </a:effectLst>
                <a:latin typeface="Arial" charset="0"/>
                <a:ea typeface="ＭＳ Ｐゴシック" charset="0"/>
              </a:rPr>
              <a:t>) </a:t>
            </a:r>
            <a:endParaRPr lang="en-US" sz="5400" b="1" dirty="0">
              <a:effectLst>
                <a:glow rad="177800">
                  <a:schemeClr val="tx1"/>
                </a:glow>
              </a:effectLst>
              <a:latin typeface="Arial" charset="0"/>
              <a:ea typeface="ＭＳ Ｐゴシック" charset="0"/>
            </a:endParaRPr>
          </a:p>
        </p:txBody>
      </p:sp>
      <p:pic>
        <p:nvPicPr>
          <p:cNvPr id="4843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750" y="2135188"/>
            <a:ext cx="4699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3059113" y="2349500"/>
            <a:ext cx="2665412" cy="2678113"/>
            <a:chOff x="3059832" y="2348880"/>
            <a:chExt cx="2664304" cy="2678787"/>
          </a:xfrm>
        </p:grpSpPr>
        <p:sp>
          <p:nvSpPr>
            <p:cNvPr id="485392"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p>
          </p:txBody>
        </p:sp>
        <p:sp>
          <p:nvSpPr>
            <p:cNvPr id="27" name="TextBox 26"/>
            <p:cNvSpPr txBox="1"/>
            <p:nvPr/>
          </p:nvSpPr>
          <p:spPr>
            <a:xfrm>
              <a:off x="3204234" y="2348880"/>
              <a:ext cx="2448495" cy="2678787"/>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Kristus</a:t>
              </a:r>
              <a:r>
                <a:rPr lang="en-US" b="1" dirty="0" smtClean="0">
                  <a:solidFill>
                    <a:schemeClr val="bg1"/>
                  </a:solidFill>
                  <a:effectLst>
                    <a:outerShdw blurRad="38100" dist="38100" dir="2700000" algn="tl">
                      <a:srgbClr val="EEECE1"/>
                    </a:outerShdw>
                  </a:effectLst>
                  <a:latin typeface="Arial" pitchFamily="34" charset="0"/>
                  <a:cs typeface="Arial" pitchFamily="34" charset="0"/>
                </a:rPr>
                <a:t>:</a:t>
              </a:r>
            </a:p>
            <a:p>
              <a:pPr algn="ctr">
                <a:defRPr/>
              </a:pP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Anak</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Allah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dengan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mata</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seperti</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nyala</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dan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kaki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seperti</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tembaga</a:t>
              </a:r>
              <a:endParaRPr lang="en-US" b="1" dirty="0" smtClean="0">
                <a:solidFill>
                  <a:schemeClr val="bg1"/>
                </a:solidFill>
                <a:effectLst>
                  <a:outerShdw blurRad="38100" dist="38100" dir="2700000" algn="tl">
                    <a:srgbClr val="EEECE1"/>
                  </a:outerShdw>
                </a:effectLst>
                <a:latin typeface="Arial" pitchFamily="34" charset="0"/>
                <a:cs typeface="Arial" pitchFamily="34" charset="0"/>
              </a:endParaRPr>
            </a:p>
          </p:txBody>
        </p:sp>
      </p:grpSp>
      <p:grpSp>
        <p:nvGrpSpPr>
          <p:cNvPr id="3" name="Group 6"/>
          <p:cNvGrpSpPr>
            <a:grpSpLocks/>
          </p:cNvGrpSpPr>
          <p:nvPr/>
        </p:nvGrpSpPr>
        <p:grpSpPr bwMode="auto">
          <a:xfrm>
            <a:off x="2805115" y="2191710"/>
            <a:ext cx="3098800" cy="2879666"/>
            <a:chOff x="2824499" y="2261642"/>
            <a:chExt cx="2963986" cy="2664296"/>
          </a:xfrm>
        </p:grpSpPr>
        <p:sp>
          <p:nvSpPr>
            <p:cNvPr id="485390" name="Oval 23"/>
            <p:cNvSpPr>
              <a:spLocks noChangeArrowheads="1"/>
            </p:cNvSpPr>
            <p:nvPr/>
          </p:nvSpPr>
          <p:spPr bwMode="auto">
            <a:xfrm>
              <a:off x="2902336" y="226164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5" name="TextBox 24"/>
            <p:cNvSpPr txBox="1"/>
            <p:nvPr/>
          </p:nvSpPr>
          <p:spPr>
            <a:xfrm>
              <a:off x="2824499" y="2273812"/>
              <a:ext cx="2963986" cy="2477394"/>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Pujian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a:t>
              </a:r>
              <a:endParaRPr lang="en-US" sz="1200" b="1" dirty="0"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perbuatan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baik</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kasih</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br>
                <a:rPr lang="en-US" b="1" dirty="0" smtClean="0">
                  <a:solidFill>
                    <a:schemeClr val="bg1"/>
                  </a:solidFill>
                  <a:effectLst>
                    <a:outerShdw blurRad="38100" dist="38100" dir="2700000" algn="tl">
                      <a:srgbClr val="EEECE1"/>
                    </a:outerShdw>
                  </a:effectLst>
                  <a:latin typeface="Arial" pitchFamily="34" charset="0"/>
                  <a:cs typeface="Arial" pitchFamily="34" charset="0"/>
                </a:rPr>
              </a:b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iman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pelayanan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ketekunan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melakukan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lebih</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dari</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semula</a:t>
              </a:r>
              <a:endParaRPr lang="en-US" b="1" dirty="0" smtClean="0">
                <a:solidFill>
                  <a:schemeClr val="bg1"/>
                </a:solidFill>
                <a:effectLst>
                  <a:outerShdw blurRad="38100" dist="38100" dir="2700000" algn="tl">
                    <a:srgbClr val="EEECE1"/>
                  </a:outerShdw>
                </a:effectLst>
                <a:latin typeface="Arial" pitchFamily="34" charset="0"/>
                <a:cs typeface="Arial" pitchFamily="34" charset="0"/>
              </a:endParaRPr>
            </a:p>
          </p:txBody>
        </p:sp>
      </p:grpSp>
      <p:sp>
        <p:nvSpPr>
          <p:cNvPr id="276487" name="Title 1"/>
          <p:cNvSpPr>
            <a:spLocks noGrp="1"/>
          </p:cNvSpPr>
          <p:nvPr>
            <p:ph type="title"/>
          </p:nvPr>
        </p:nvSpPr>
        <p:spPr>
          <a:xfrm>
            <a:off x="-31750" y="-26988"/>
            <a:ext cx="9212263" cy="719138"/>
          </a:xfrm>
        </p:spPr>
        <p:txBody>
          <a:bodyPr rtlCol="0">
            <a:normAutofit fontScale="90000"/>
          </a:bodyPr>
          <a:lstStyle/>
          <a:p>
            <a:pPr eaLnBrk="1" fontAlgn="auto" hangingPunct="1">
              <a:spcAft>
                <a:spcPts val="0"/>
              </a:spcAft>
              <a:defRPr/>
            </a:pPr>
            <a:r>
              <a:rPr lang="en-US">
                <a:latin typeface="Arial" charset="0"/>
                <a:ea typeface="ＭＳ Ｐゴシック" charset="0"/>
              </a:rPr>
              <a:t>Tiatira (Wahyu 2:18-29)</a:t>
            </a:r>
          </a:p>
        </p:txBody>
      </p:sp>
      <p:sp>
        <p:nvSpPr>
          <p:cNvPr id="48538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325</a:t>
            </a: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Efesus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Smirna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Pergamus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Tiatira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Sardis</a:t>
            </a: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Filadelfia</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Laodikia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ctrTitle"/>
          </p:nvPr>
        </p:nvSpPr>
        <p:spPr>
          <a:xfrm>
            <a:off x="0" y="103922"/>
            <a:ext cx="9144000" cy="3373228"/>
          </a:xfrm>
        </p:spPr>
        <p:txBody>
          <a:bodyPr/>
          <a:lstStyle/>
          <a:p>
            <a:pPr eaLnBrk="1" hangingPunct="1">
              <a:defRPr/>
            </a:pPr>
            <a:r>
              <a:rPr lang="en-US" sz="4000" b="1" dirty="0" smtClean="0">
                <a:effectLst>
                  <a:glow rad="152400">
                    <a:schemeClr val="accent6"/>
                  </a:glow>
                </a:effectLst>
                <a:latin typeface="Arial"/>
                <a:ea typeface="ＭＳ Ｐゴシック" charset="0"/>
              </a:rPr>
              <a:t>“</a:t>
            </a:r>
            <a:r>
              <a:rPr lang="en-US" sz="4000" b="1" dirty="0" err="1" smtClean="0">
                <a:effectLst>
                  <a:glow rad="152400">
                    <a:schemeClr val="accent6"/>
                  </a:glow>
                </a:effectLst>
                <a:latin typeface="Arial"/>
                <a:ea typeface="ＭＳ Ｐゴシック" charset="0"/>
              </a:rPr>
              <a:t>Aku</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tahu</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segala</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pekerjaanmu</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baik</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kasihmu</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maupun</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imanmu</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baik</a:t>
            </a:r>
            <a:r>
              <a:rPr lang="en-US" sz="4000" b="1" dirty="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pelayananmu</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maupun</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ketekunanmu</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Aku</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tahu</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bahwa</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pekerjaanmu</a:t>
            </a:r>
            <a:r>
              <a:rPr lang="en-US" sz="4000" b="1" dirty="0" smtClean="0">
                <a:effectLst>
                  <a:glow rad="152400">
                    <a:schemeClr val="accent6"/>
                  </a:glow>
                </a:effectLst>
                <a:latin typeface="Arial"/>
                <a:ea typeface="ＭＳ Ｐゴシック" charset="0"/>
              </a:rPr>
              <a:t> yang </a:t>
            </a:r>
            <a:r>
              <a:rPr lang="en-US" sz="4000" b="1" dirty="0" err="1" smtClean="0">
                <a:effectLst>
                  <a:glow rad="152400">
                    <a:schemeClr val="accent6"/>
                  </a:glow>
                </a:effectLst>
                <a:latin typeface="Arial"/>
                <a:ea typeface="ＭＳ Ｐゴシック" charset="0"/>
              </a:rPr>
              <a:t>terakhir</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lebih</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banyak</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dari</a:t>
            </a:r>
            <a:r>
              <a:rPr lang="en-US" sz="4000" b="1" dirty="0" smtClean="0">
                <a:effectLst>
                  <a:glow rad="152400">
                    <a:schemeClr val="accent6"/>
                  </a:glow>
                </a:effectLst>
                <a:latin typeface="Arial"/>
                <a:ea typeface="ＭＳ Ｐゴシック" charset="0"/>
              </a:rPr>
              <a:t> </a:t>
            </a:r>
            <a:r>
              <a:rPr lang="en-US" sz="4000" b="1" dirty="0" err="1" smtClean="0">
                <a:effectLst>
                  <a:glow rad="152400">
                    <a:schemeClr val="accent6"/>
                  </a:glow>
                </a:effectLst>
                <a:latin typeface="Arial"/>
                <a:ea typeface="ＭＳ Ｐゴシック" charset="0"/>
              </a:rPr>
              <a:t>pada</a:t>
            </a:r>
            <a:r>
              <a:rPr lang="en-US" sz="4000" b="1" dirty="0" smtClean="0">
                <a:effectLst>
                  <a:glow rad="152400">
                    <a:schemeClr val="accent6"/>
                  </a:glow>
                </a:effectLst>
                <a:latin typeface="Arial"/>
                <a:ea typeface="ＭＳ Ｐゴシック" charset="0"/>
              </a:rPr>
              <a:t> yang </a:t>
            </a:r>
            <a:r>
              <a:rPr lang="en-US" sz="4000" b="1" dirty="0" err="1" smtClean="0">
                <a:effectLst>
                  <a:glow rad="152400">
                    <a:schemeClr val="accent6"/>
                  </a:glow>
                </a:effectLst>
                <a:latin typeface="Arial"/>
                <a:ea typeface="ＭＳ Ｐゴシック" charset="0"/>
              </a:rPr>
              <a:t>pertama</a:t>
            </a:r>
            <a:r>
              <a:rPr lang="en-US" sz="4000" b="1" dirty="0" smtClean="0">
                <a:effectLst>
                  <a:glow rad="152400">
                    <a:schemeClr val="accent6"/>
                  </a:glow>
                </a:effectLst>
                <a:latin typeface="Arial"/>
                <a:ea typeface="ＭＳ Ｐゴシック" charset="0"/>
              </a:rPr>
              <a:t>. " (2:19 </a:t>
            </a:r>
            <a:r>
              <a:rPr lang="en-US" sz="3600" b="1" dirty="0" smtClean="0">
                <a:effectLst>
                  <a:glow rad="152400">
                    <a:schemeClr val="accent6"/>
                  </a:glow>
                </a:effectLst>
                <a:latin typeface="Arial"/>
                <a:ea typeface="ＭＳ Ｐゴシック" charset="0"/>
              </a:rPr>
              <a:t>TB</a:t>
            </a:r>
            <a:r>
              <a:rPr lang="en-US" sz="4000" b="1" dirty="0" smtClean="0">
                <a:effectLst>
                  <a:glow rad="152400">
                    <a:schemeClr val="accent6"/>
                  </a:glow>
                </a:effectLst>
                <a:latin typeface="Arial"/>
                <a:ea typeface="ＭＳ Ｐゴシック" charset="0"/>
              </a:rPr>
              <a:t>)</a:t>
            </a:r>
            <a:endParaRPr lang="en-US" sz="4000" b="1" dirty="0">
              <a:solidFill>
                <a:srgbClr val="FFFFFF"/>
              </a:solidFill>
              <a:effectLst>
                <a:glow rad="152400">
                  <a:schemeClr val="accent6"/>
                </a:glow>
              </a:effectLst>
              <a:latin typeface="Arial"/>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8088" y="0"/>
            <a:ext cx="10504488"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27" name="Rectangle 3"/>
          <p:cNvSpPr>
            <a:spLocks noGrp="1" noChangeArrowheads="1"/>
          </p:cNvSpPr>
          <p:nvPr>
            <p:ph type="ctrTitle"/>
          </p:nvPr>
        </p:nvSpPr>
        <p:spPr>
          <a:xfrm>
            <a:off x="527050" y="304800"/>
            <a:ext cx="8616950" cy="1219199"/>
          </a:xfrm>
        </p:spPr>
        <p:txBody>
          <a:bodyPr/>
          <a:lstStyle/>
          <a:p>
            <a:pPr eaLnBrk="1" hangingPunct="1"/>
            <a:r>
              <a:rPr lang="en-US" sz="4000" b="1" dirty="0" err="1" smtClean="0">
                <a:solidFill>
                  <a:srgbClr val="FFFFFF"/>
                </a:solidFill>
                <a:effectLst/>
              </a:rPr>
              <a:t>Siapa</a:t>
            </a:r>
            <a:r>
              <a:rPr lang="en-US" sz="4000" b="1" dirty="0" smtClean="0">
                <a:solidFill>
                  <a:srgbClr val="FFFFFF"/>
                </a:solidFill>
                <a:effectLst/>
              </a:rPr>
              <a:t> yang </a:t>
            </a:r>
            <a:r>
              <a:rPr lang="en-US" sz="4000" b="1" dirty="0" err="1" smtClean="0">
                <a:solidFill>
                  <a:srgbClr val="FFFFFF"/>
                </a:solidFill>
                <a:effectLst/>
              </a:rPr>
              <a:t>harus</a:t>
            </a:r>
            <a:r>
              <a:rPr lang="en-US" sz="4000" b="1" dirty="0" smtClean="0">
                <a:solidFill>
                  <a:srgbClr val="FFFFFF"/>
                </a:solidFill>
                <a:effectLst/>
              </a:rPr>
              <a:t> </a:t>
            </a:r>
            <a:r>
              <a:rPr lang="en-US" sz="4000" b="1" dirty="0" err="1" smtClean="0">
                <a:solidFill>
                  <a:srgbClr val="FFFFFF"/>
                </a:solidFill>
                <a:effectLst/>
              </a:rPr>
              <a:t>dipuji</a:t>
            </a:r>
            <a:r>
              <a:rPr lang="en-US" sz="4000" b="1" dirty="0" smtClean="0">
                <a:solidFill>
                  <a:srgbClr val="FFFFFF"/>
                </a:solidFill>
                <a:effectLst/>
              </a:rPr>
              <a:t> </a:t>
            </a:r>
            <a:br>
              <a:rPr lang="en-US" sz="4000" b="1" dirty="0" smtClean="0">
                <a:solidFill>
                  <a:srgbClr val="FFFFFF"/>
                </a:solidFill>
                <a:effectLst/>
              </a:rPr>
            </a:br>
            <a:r>
              <a:rPr lang="en-US" sz="4000" b="1" dirty="0" smtClean="0">
                <a:solidFill>
                  <a:srgbClr val="FFFFFF"/>
                </a:solidFill>
                <a:effectLst/>
              </a:rPr>
              <a:t>di </a:t>
            </a:r>
            <a:r>
              <a:rPr lang="en-US" sz="4000" b="1" dirty="0" err="1" smtClean="0">
                <a:solidFill>
                  <a:srgbClr val="FFFFFF"/>
                </a:solidFill>
                <a:effectLst/>
              </a:rPr>
              <a:t>antara</a:t>
            </a:r>
            <a:r>
              <a:rPr lang="en-US" sz="4000" b="1" dirty="0" smtClean="0">
                <a:solidFill>
                  <a:srgbClr val="FFFFFF"/>
                </a:solidFill>
                <a:effectLst/>
              </a:rPr>
              <a:t> </a:t>
            </a:r>
            <a:r>
              <a:rPr lang="en-US" sz="4000" b="1" dirty="0" err="1" smtClean="0">
                <a:solidFill>
                  <a:srgbClr val="FFFFFF"/>
                </a:solidFill>
                <a:effectLst/>
              </a:rPr>
              <a:t>kita</a:t>
            </a:r>
            <a:r>
              <a:rPr lang="en-US" sz="4000" b="1" dirty="0" smtClean="0">
                <a:solidFill>
                  <a:srgbClr val="FFFFFF"/>
                </a:solidFill>
                <a:effectLs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Picture 2" descr="Miri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451" name="Rectangle 3"/>
          <p:cNvSpPr>
            <a:spLocks noGrp="1" noChangeArrowheads="1"/>
          </p:cNvSpPr>
          <p:nvPr>
            <p:ph type="ctrTitle"/>
          </p:nvPr>
        </p:nvSpPr>
        <p:spPr>
          <a:xfrm>
            <a:off x="527050" y="20638"/>
            <a:ext cx="8616950" cy="661987"/>
          </a:xfrm>
        </p:spPr>
        <p:txBody>
          <a:bodyPr/>
          <a:lstStyle/>
          <a:p>
            <a:pPr eaLnBrk="1" hangingPunct="1"/>
            <a:r>
              <a:rPr lang="en-US" sz="4000" b="1" smtClean="0">
                <a:solidFill>
                  <a:srgbClr val="FFFFFF"/>
                </a:solidFill>
                <a:effectLst/>
              </a:rPr>
              <a:t>Miriam Burnett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4" name="Picture 2" descr="Lewis Barbara Christ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9117013"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475" name="Rectangle 3"/>
          <p:cNvSpPr>
            <a:spLocks noGrp="1" noChangeArrowheads="1"/>
          </p:cNvSpPr>
          <p:nvPr>
            <p:ph type="ctrTitle"/>
          </p:nvPr>
        </p:nvSpPr>
        <p:spPr>
          <a:xfrm>
            <a:off x="0" y="20638"/>
            <a:ext cx="9144000" cy="661987"/>
          </a:xfrm>
        </p:spPr>
        <p:txBody>
          <a:bodyPr/>
          <a:lstStyle/>
          <a:p>
            <a:pPr eaLnBrk="1" hangingPunct="1"/>
            <a:r>
              <a:rPr lang="en-US" sz="3600" b="1" smtClean="0">
                <a:solidFill>
                  <a:srgbClr val="FFFFFF"/>
                </a:solidFill>
                <a:effectLst/>
              </a:rPr>
              <a:t>Lewis, Barbara &amp; Christine Winkler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333826"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Times New Roman" pitchFamily="18" charset="0"/>
            </a:endParaRPr>
          </a:p>
        </p:txBody>
      </p:sp>
      <p:grpSp>
        <p:nvGrpSpPr>
          <p:cNvPr id="333827" name="Group 3"/>
          <p:cNvGrpSpPr>
            <a:grpSpLocks/>
          </p:cNvGrpSpPr>
          <p:nvPr/>
        </p:nvGrpSpPr>
        <p:grpSpPr bwMode="auto">
          <a:xfrm>
            <a:off x="0" y="228600"/>
            <a:ext cx="541338" cy="304800"/>
            <a:chOff x="4488" y="1488"/>
            <a:chExt cx="384" cy="192"/>
          </a:xfrm>
        </p:grpSpPr>
        <p:sp>
          <p:nvSpPr>
            <p:cNvPr id="333878"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79"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28" name="Group 6"/>
          <p:cNvGrpSpPr>
            <a:grpSpLocks/>
          </p:cNvGrpSpPr>
          <p:nvPr/>
        </p:nvGrpSpPr>
        <p:grpSpPr bwMode="auto">
          <a:xfrm>
            <a:off x="0" y="609600"/>
            <a:ext cx="541338" cy="304800"/>
            <a:chOff x="4488" y="1488"/>
            <a:chExt cx="384" cy="192"/>
          </a:xfrm>
        </p:grpSpPr>
        <p:sp>
          <p:nvSpPr>
            <p:cNvPr id="333876"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77"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29" name="Group 9"/>
          <p:cNvGrpSpPr>
            <a:grpSpLocks/>
          </p:cNvGrpSpPr>
          <p:nvPr/>
        </p:nvGrpSpPr>
        <p:grpSpPr bwMode="auto">
          <a:xfrm>
            <a:off x="0" y="990600"/>
            <a:ext cx="541338" cy="304800"/>
            <a:chOff x="4488" y="1488"/>
            <a:chExt cx="384" cy="192"/>
          </a:xfrm>
        </p:grpSpPr>
        <p:sp>
          <p:nvSpPr>
            <p:cNvPr id="333874"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75"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30" name="Group 12"/>
          <p:cNvGrpSpPr>
            <a:grpSpLocks/>
          </p:cNvGrpSpPr>
          <p:nvPr/>
        </p:nvGrpSpPr>
        <p:grpSpPr bwMode="auto">
          <a:xfrm>
            <a:off x="0" y="1371600"/>
            <a:ext cx="541338" cy="304800"/>
            <a:chOff x="4488" y="1488"/>
            <a:chExt cx="384" cy="192"/>
          </a:xfrm>
        </p:grpSpPr>
        <p:sp>
          <p:nvSpPr>
            <p:cNvPr id="333872"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73"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31" name="Group 15"/>
          <p:cNvGrpSpPr>
            <a:grpSpLocks/>
          </p:cNvGrpSpPr>
          <p:nvPr/>
        </p:nvGrpSpPr>
        <p:grpSpPr bwMode="auto">
          <a:xfrm>
            <a:off x="0" y="1752600"/>
            <a:ext cx="541338" cy="304800"/>
            <a:chOff x="4488" y="1488"/>
            <a:chExt cx="384" cy="192"/>
          </a:xfrm>
        </p:grpSpPr>
        <p:sp>
          <p:nvSpPr>
            <p:cNvPr id="333870"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71"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32" name="Group 18"/>
          <p:cNvGrpSpPr>
            <a:grpSpLocks/>
          </p:cNvGrpSpPr>
          <p:nvPr/>
        </p:nvGrpSpPr>
        <p:grpSpPr bwMode="auto">
          <a:xfrm>
            <a:off x="0" y="2133600"/>
            <a:ext cx="541338" cy="304800"/>
            <a:chOff x="4488" y="1488"/>
            <a:chExt cx="384" cy="192"/>
          </a:xfrm>
        </p:grpSpPr>
        <p:sp>
          <p:nvSpPr>
            <p:cNvPr id="333868"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69"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33" name="Group 21"/>
          <p:cNvGrpSpPr>
            <a:grpSpLocks/>
          </p:cNvGrpSpPr>
          <p:nvPr/>
        </p:nvGrpSpPr>
        <p:grpSpPr bwMode="auto">
          <a:xfrm>
            <a:off x="0" y="2514600"/>
            <a:ext cx="541338" cy="304800"/>
            <a:chOff x="4488" y="1488"/>
            <a:chExt cx="384" cy="192"/>
          </a:xfrm>
        </p:grpSpPr>
        <p:sp>
          <p:nvSpPr>
            <p:cNvPr id="333866"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67"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34" name="Group 24"/>
          <p:cNvGrpSpPr>
            <a:grpSpLocks/>
          </p:cNvGrpSpPr>
          <p:nvPr/>
        </p:nvGrpSpPr>
        <p:grpSpPr bwMode="auto">
          <a:xfrm>
            <a:off x="0" y="2895600"/>
            <a:ext cx="541338" cy="304800"/>
            <a:chOff x="4488" y="1488"/>
            <a:chExt cx="384" cy="192"/>
          </a:xfrm>
        </p:grpSpPr>
        <p:sp>
          <p:nvSpPr>
            <p:cNvPr id="333864"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65"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35" name="Group 27"/>
          <p:cNvGrpSpPr>
            <a:grpSpLocks/>
          </p:cNvGrpSpPr>
          <p:nvPr/>
        </p:nvGrpSpPr>
        <p:grpSpPr bwMode="auto">
          <a:xfrm>
            <a:off x="0" y="3276600"/>
            <a:ext cx="541338" cy="304800"/>
            <a:chOff x="4488" y="1488"/>
            <a:chExt cx="384" cy="192"/>
          </a:xfrm>
        </p:grpSpPr>
        <p:sp>
          <p:nvSpPr>
            <p:cNvPr id="333862"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63"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36" name="Group 30"/>
          <p:cNvGrpSpPr>
            <a:grpSpLocks/>
          </p:cNvGrpSpPr>
          <p:nvPr/>
        </p:nvGrpSpPr>
        <p:grpSpPr bwMode="auto">
          <a:xfrm>
            <a:off x="0" y="3657600"/>
            <a:ext cx="541338" cy="304800"/>
            <a:chOff x="4488" y="1488"/>
            <a:chExt cx="384" cy="192"/>
          </a:xfrm>
        </p:grpSpPr>
        <p:sp>
          <p:nvSpPr>
            <p:cNvPr id="333860"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61"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37" name="Group 33"/>
          <p:cNvGrpSpPr>
            <a:grpSpLocks/>
          </p:cNvGrpSpPr>
          <p:nvPr/>
        </p:nvGrpSpPr>
        <p:grpSpPr bwMode="auto">
          <a:xfrm>
            <a:off x="0" y="4038600"/>
            <a:ext cx="541338" cy="304800"/>
            <a:chOff x="4488" y="1488"/>
            <a:chExt cx="384" cy="192"/>
          </a:xfrm>
        </p:grpSpPr>
        <p:sp>
          <p:nvSpPr>
            <p:cNvPr id="333858"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59"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38" name="Group 36"/>
          <p:cNvGrpSpPr>
            <a:grpSpLocks/>
          </p:cNvGrpSpPr>
          <p:nvPr/>
        </p:nvGrpSpPr>
        <p:grpSpPr bwMode="auto">
          <a:xfrm>
            <a:off x="0" y="4419600"/>
            <a:ext cx="541338" cy="304800"/>
            <a:chOff x="4488" y="1488"/>
            <a:chExt cx="384" cy="192"/>
          </a:xfrm>
        </p:grpSpPr>
        <p:sp>
          <p:nvSpPr>
            <p:cNvPr id="333856"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57"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39" name="Group 39"/>
          <p:cNvGrpSpPr>
            <a:grpSpLocks/>
          </p:cNvGrpSpPr>
          <p:nvPr/>
        </p:nvGrpSpPr>
        <p:grpSpPr bwMode="auto">
          <a:xfrm>
            <a:off x="0" y="4800600"/>
            <a:ext cx="541338" cy="304800"/>
            <a:chOff x="4488" y="1488"/>
            <a:chExt cx="384" cy="192"/>
          </a:xfrm>
        </p:grpSpPr>
        <p:sp>
          <p:nvSpPr>
            <p:cNvPr id="333854"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55"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40" name="Group 42"/>
          <p:cNvGrpSpPr>
            <a:grpSpLocks/>
          </p:cNvGrpSpPr>
          <p:nvPr/>
        </p:nvGrpSpPr>
        <p:grpSpPr bwMode="auto">
          <a:xfrm>
            <a:off x="0" y="5181600"/>
            <a:ext cx="541338" cy="304800"/>
            <a:chOff x="4488" y="1488"/>
            <a:chExt cx="384" cy="192"/>
          </a:xfrm>
        </p:grpSpPr>
        <p:sp>
          <p:nvSpPr>
            <p:cNvPr id="333852"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53"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41" name="Group 45"/>
          <p:cNvGrpSpPr>
            <a:grpSpLocks/>
          </p:cNvGrpSpPr>
          <p:nvPr/>
        </p:nvGrpSpPr>
        <p:grpSpPr bwMode="auto">
          <a:xfrm>
            <a:off x="0" y="5562600"/>
            <a:ext cx="541338" cy="304800"/>
            <a:chOff x="4488" y="1488"/>
            <a:chExt cx="384" cy="192"/>
          </a:xfrm>
        </p:grpSpPr>
        <p:sp>
          <p:nvSpPr>
            <p:cNvPr id="333850"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51"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42" name="Group 48"/>
          <p:cNvGrpSpPr>
            <a:grpSpLocks/>
          </p:cNvGrpSpPr>
          <p:nvPr/>
        </p:nvGrpSpPr>
        <p:grpSpPr bwMode="auto">
          <a:xfrm>
            <a:off x="0" y="5943600"/>
            <a:ext cx="541338" cy="304800"/>
            <a:chOff x="4488" y="1488"/>
            <a:chExt cx="384" cy="192"/>
          </a:xfrm>
        </p:grpSpPr>
        <p:sp>
          <p:nvSpPr>
            <p:cNvPr id="333848"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49"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3843" name="Group 51"/>
          <p:cNvGrpSpPr>
            <a:grpSpLocks/>
          </p:cNvGrpSpPr>
          <p:nvPr/>
        </p:nvGrpSpPr>
        <p:grpSpPr bwMode="auto">
          <a:xfrm>
            <a:off x="0" y="6324600"/>
            <a:ext cx="541338" cy="304800"/>
            <a:chOff x="4488" y="1488"/>
            <a:chExt cx="384" cy="192"/>
          </a:xfrm>
        </p:grpSpPr>
        <p:sp>
          <p:nvSpPr>
            <p:cNvPr id="333846"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3847"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7942" name="Photo%20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45" name="Rectangle 55"/>
          <p:cNvSpPr>
            <a:spLocks noGrp="1" noChangeArrowheads="1"/>
          </p:cNvSpPr>
          <p:nvPr>
            <p:ph type="title" idx="4294967295"/>
          </p:nvPr>
        </p:nvSpPr>
        <p:spPr>
          <a:xfrm>
            <a:off x="4808538" y="5486400"/>
            <a:ext cx="3724275" cy="923925"/>
          </a:xfrm>
        </p:spPr>
        <p:txBody>
          <a:bodyPr wrap="none" anchor="t">
            <a:spAutoFit/>
          </a:bodyPr>
          <a:lstStyle/>
          <a:p>
            <a:pPr algn="l" eaLnBrk="1" hangingPunct="1"/>
            <a:r>
              <a:rPr lang="en-US" sz="5400" smtClean="0">
                <a:solidFill>
                  <a:srgbClr val="FFFF99"/>
                </a:solidFill>
                <a:latin typeface="Paganini" charset="0"/>
              </a:rPr>
              <a:t>Album Foto</a:t>
            </a:r>
          </a:p>
        </p:txBody>
      </p:sp>
    </p:spTree>
  </p:cSld>
  <p:clrMapOvr>
    <a:masterClrMapping/>
  </p:clrMapOvr>
  <p:transition xmlns:p14="http://schemas.microsoft.com/office/powerpoint/2010/main">
    <p:newsfla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ea typeface="ＭＳ Ｐゴシック" charset="0"/>
              </a:rPr>
              <a:t>Lewis Winkler</a:t>
            </a:r>
            <a:endParaRPr lang="en-US" sz="4000" b="1" dirty="0">
              <a:ea typeface="ＭＳ Ｐゴシック" charset="0"/>
            </a:endParaRPr>
          </a:p>
        </p:txBody>
      </p:sp>
      <p:pic>
        <p:nvPicPr>
          <p:cNvPr id="490499" name="Picture 1" descr="IMG_67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ea typeface="ＭＳ Ｐゴシック" charset="0"/>
              </a:rPr>
              <a:t>Lewis Winkler</a:t>
            </a:r>
            <a:endParaRPr lang="en-US" sz="4000" b="1" dirty="0">
              <a:ea typeface="ＭＳ Ｐゴシック" charset="0"/>
            </a:endParaRPr>
          </a:p>
        </p:txBody>
      </p:sp>
      <p:pic>
        <p:nvPicPr>
          <p:cNvPr id="491523" name="Picture 1" descr="IMG_672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ea typeface="ＭＳ Ｐゴシック" charset="0"/>
              </a:rPr>
              <a:t>Lewis Winkler</a:t>
            </a:r>
            <a:endParaRPr lang="en-US" sz="4000" b="1" dirty="0">
              <a:ea typeface="ＭＳ Ｐゴシック" charset="0"/>
            </a:endParaRPr>
          </a:p>
        </p:txBody>
      </p:sp>
      <p:pic>
        <p:nvPicPr>
          <p:cNvPr id="492547" name="Picture 1" descr="IMG_671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ea typeface="ＭＳ Ｐゴシック" charset="0"/>
              </a:rPr>
              <a:t>Lewis Winkler</a:t>
            </a:r>
            <a:endParaRPr lang="en-US" sz="4000" b="1" dirty="0">
              <a:ea typeface="ＭＳ Ｐゴシック" charset="0"/>
            </a:endParaRPr>
          </a:p>
        </p:txBody>
      </p:sp>
      <p:pic>
        <p:nvPicPr>
          <p:cNvPr id="493571" name="Picture 1" descr="IMG_672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smtClean="0">
                <a:solidFill>
                  <a:schemeClr val="accent2"/>
                </a:solidFill>
                <a:effectLst>
                  <a:outerShdw blurRad="38100" dist="38100" dir="2700000" algn="tl">
                    <a:srgbClr val="FFFFFF"/>
                  </a:outerShdw>
                </a:effectLst>
                <a:ea typeface="ＭＳ Ｐゴシック" charset="0"/>
              </a:rPr>
              <a:t>Lewis Winkler</a:t>
            </a:r>
            <a:endParaRPr lang="en-US" sz="4000" b="1" dirty="0">
              <a:ea typeface="ＭＳ Ｐゴシック" charset="0"/>
            </a:endParaRPr>
          </a:p>
        </p:txBody>
      </p:sp>
      <p:pic>
        <p:nvPicPr>
          <p:cNvPr id="494595" name="Picture 1" descr="IMG_672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3"/>
          <p:cNvSpPr>
            <a:spLocks noGrp="1" noChangeArrowheads="1"/>
          </p:cNvSpPr>
          <p:nvPr>
            <p:ph type="ctrTitle"/>
          </p:nvPr>
        </p:nvSpPr>
        <p:spPr>
          <a:xfrm>
            <a:off x="4830763" y="20638"/>
            <a:ext cx="4313237" cy="2327275"/>
          </a:xfrm>
        </p:spPr>
        <p:txBody>
          <a:bodyPr/>
          <a:lstStyle/>
          <a:p>
            <a:pPr eaLnBrk="1" hangingPunct="1"/>
            <a:r>
              <a:rPr lang="en-US" sz="4000" b="1" smtClean="0">
                <a:solidFill>
                  <a:srgbClr val="FFFFFF"/>
                </a:solidFill>
                <a:effectLst/>
              </a:rPr>
              <a:t>Susan Griffith</a:t>
            </a:r>
          </a:p>
        </p:txBody>
      </p:sp>
      <p:pic>
        <p:nvPicPr>
          <p:cNvPr id="495619" name="Picture 2" descr="Susan 201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4830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41275"/>
            <a:ext cx="9456738"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43" name="Rectangle 3"/>
          <p:cNvSpPr txBox="1">
            <a:spLocks noChangeArrowheads="1"/>
          </p:cNvSpPr>
          <p:nvPr/>
        </p:nvSpPr>
        <p:spPr bwMode="auto">
          <a:xfrm rot="-1648210">
            <a:off x="2995613" y="101600"/>
            <a:ext cx="2932112" cy="1292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sz="4000" b="1" dirty="0" err="1" smtClean="0">
                <a:solidFill>
                  <a:srgbClr val="000000"/>
                </a:solidFill>
                <a:latin typeface="Arial" pitchFamily="34" charset="0"/>
              </a:rPr>
              <a:t>Luar</a:t>
            </a:r>
            <a:r>
              <a:rPr lang="en-US" sz="4000" b="1" dirty="0" smtClean="0">
                <a:solidFill>
                  <a:srgbClr val="000000"/>
                </a:solidFill>
                <a:latin typeface="Arial" pitchFamily="34" charset="0"/>
              </a:rPr>
              <a:t> </a:t>
            </a:r>
            <a:r>
              <a:rPr lang="en-US" sz="4000" b="1" dirty="0" err="1" smtClean="0">
                <a:solidFill>
                  <a:srgbClr val="000000"/>
                </a:solidFill>
                <a:latin typeface="Arial" pitchFamily="34" charset="0"/>
              </a:rPr>
              <a:t>biasa</a:t>
            </a:r>
            <a:endParaRPr lang="en-US" sz="4000" b="1" dirty="0">
              <a:solidFill>
                <a:srgbClr val="000000"/>
              </a:solidFill>
              <a:latin typeface="Arial" pitchFamily="34" charset="0"/>
            </a:endParaRPr>
          </a:p>
        </p:txBody>
      </p:sp>
      <p:sp>
        <p:nvSpPr>
          <p:cNvPr id="496644" name="Rectangle 3"/>
          <p:cNvSpPr txBox="1">
            <a:spLocks noChangeArrowheads="1"/>
          </p:cNvSpPr>
          <p:nvPr/>
        </p:nvSpPr>
        <p:spPr bwMode="auto">
          <a:xfrm rot="-1648210">
            <a:off x="3452813" y="858838"/>
            <a:ext cx="3295650" cy="13731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sz="4000" b="1" dirty="0" err="1" smtClean="0">
                <a:solidFill>
                  <a:srgbClr val="000000"/>
                </a:solidFill>
                <a:latin typeface="Arial" pitchFamily="34" charset="0"/>
              </a:rPr>
              <a:t>Sangat</a:t>
            </a:r>
            <a:r>
              <a:rPr lang="en-US" sz="4000" b="1" dirty="0" smtClean="0">
                <a:solidFill>
                  <a:srgbClr val="000000"/>
                </a:solidFill>
                <a:latin typeface="Arial" pitchFamily="34" charset="0"/>
              </a:rPr>
              <a:t> </a:t>
            </a:r>
            <a:r>
              <a:rPr lang="en-US" sz="4000" b="1" dirty="0" err="1" smtClean="0">
                <a:solidFill>
                  <a:srgbClr val="000000"/>
                </a:solidFill>
                <a:latin typeface="Arial" pitchFamily="34" charset="0"/>
              </a:rPr>
              <a:t>baik</a:t>
            </a:r>
            <a:endParaRPr lang="en-US" sz="4000" b="1" dirty="0">
              <a:solidFill>
                <a:srgbClr val="000000"/>
              </a:solidFill>
              <a:latin typeface="Arial" pitchFamily="34" charset="0"/>
            </a:endParaRPr>
          </a:p>
        </p:txBody>
      </p:sp>
      <p:sp>
        <p:nvSpPr>
          <p:cNvPr id="496645" name="Rectangle 3"/>
          <p:cNvSpPr txBox="1">
            <a:spLocks noChangeArrowheads="1"/>
          </p:cNvSpPr>
          <p:nvPr/>
        </p:nvSpPr>
        <p:spPr bwMode="auto">
          <a:xfrm rot="-1648210">
            <a:off x="3860800" y="2141538"/>
            <a:ext cx="2933700" cy="13731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sz="4000" b="1" dirty="0" err="1" smtClean="0">
                <a:solidFill>
                  <a:srgbClr val="000000"/>
                </a:solidFill>
                <a:latin typeface="Arial" pitchFamily="34" charset="0"/>
              </a:rPr>
              <a:t>Baik</a:t>
            </a:r>
            <a:endParaRPr lang="en-US" sz="4000" b="1" dirty="0">
              <a:solidFill>
                <a:srgbClr val="000000"/>
              </a:solidFill>
              <a:latin typeface="Arial" pitchFamily="34" charset="0"/>
            </a:endParaRPr>
          </a:p>
        </p:txBody>
      </p:sp>
      <p:sp>
        <p:nvSpPr>
          <p:cNvPr id="496646" name="Rectangle 3"/>
          <p:cNvSpPr txBox="1">
            <a:spLocks noChangeArrowheads="1"/>
          </p:cNvSpPr>
          <p:nvPr/>
        </p:nvSpPr>
        <p:spPr bwMode="auto">
          <a:xfrm rot="-1648210">
            <a:off x="4524375" y="3213100"/>
            <a:ext cx="2932113" cy="1373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sz="4000" b="1" dirty="0" smtClean="0">
                <a:solidFill>
                  <a:srgbClr val="000000"/>
                </a:solidFill>
                <a:latin typeface="Arial" pitchFamily="34" charset="0"/>
              </a:rPr>
              <a:t>Rata-rata</a:t>
            </a:r>
            <a:endParaRPr lang="en-US" sz="4000" b="1" dirty="0">
              <a:solidFill>
                <a:srgbClr val="000000"/>
              </a:solidFill>
              <a:latin typeface="Arial" pitchFamily="34" charset="0"/>
            </a:endParaRPr>
          </a:p>
        </p:txBody>
      </p:sp>
      <p:sp>
        <p:nvSpPr>
          <p:cNvPr id="496647" name="Rectangle 3"/>
          <p:cNvSpPr txBox="1">
            <a:spLocks noChangeArrowheads="1"/>
          </p:cNvSpPr>
          <p:nvPr/>
        </p:nvSpPr>
        <p:spPr bwMode="auto">
          <a:xfrm rot="-1648210">
            <a:off x="4946650" y="4306888"/>
            <a:ext cx="2933700" cy="13731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sz="4000" b="1" dirty="0" err="1" smtClean="0">
                <a:solidFill>
                  <a:srgbClr val="000000"/>
                </a:solidFill>
                <a:latin typeface="Arial" pitchFamily="34" charset="0"/>
              </a:rPr>
              <a:t>Buruk</a:t>
            </a:r>
            <a:endParaRPr lang="en-US" sz="4000" b="1" dirty="0">
              <a:solidFill>
                <a:srgbClr val="000000"/>
              </a:solidFill>
              <a:latin typeface="Arial" pitchFamily="34" charset="0"/>
            </a:endParaRPr>
          </a:p>
        </p:txBody>
      </p:sp>
      <p:sp>
        <p:nvSpPr>
          <p:cNvPr id="496648" name="Rectangle 3"/>
          <p:cNvSpPr>
            <a:spLocks noGrp="1" noChangeArrowheads="1"/>
          </p:cNvSpPr>
          <p:nvPr>
            <p:ph type="ctrTitle"/>
          </p:nvPr>
        </p:nvSpPr>
        <p:spPr>
          <a:xfrm>
            <a:off x="6367463" y="20638"/>
            <a:ext cx="3027362" cy="2327275"/>
          </a:xfrm>
        </p:spPr>
        <p:txBody>
          <a:bodyPr/>
          <a:lstStyle/>
          <a:p>
            <a:pPr eaLnBrk="1" hangingPunct="1"/>
            <a:r>
              <a:rPr lang="en-US" sz="5400" b="1" dirty="0" err="1" smtClean="0">
                <a:solidFill>
                  <a:srgbClr val="800000"/>
                </a:solidFill>
                <a:effectLst/>
              </a:rPr>
              <a:t>Yesus</a:t>
            </a:r>
            <a:r>
              <a:rPr lang="en-US" sz="5400" b="1" dirty="0" smtClean="0">
                <a:solidFill>
                  <a:srgbClr val="800000"/>
                </a:solidFill>
                <a:effectLst/>
              </a:rPr>
              <a:t> </a:t>
            </a:r>
            <a:r>
              <a:rPr lang="en-US" sz="5400" b="1" dirty="0" err="1" smtClean="0">
                <a:solidFill>
                  <a:srgbClr val="800000"/>
                </a:solidFill>
                <a:effectLst/>
              </a:rPr>
              <a:t>tahu</a:t>
            </a:r>
            <a:r>
              <a:rPr lang="en-US" sz="5400" b="1" dirty="0" smtClean="0">
                <a:solidFill>
                  <a:srgbClr val="800000"/>
                </a:solidFill>
                <a:effectLs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a:extLst/>
        </p:spPr>
        <p:txBody>
          <a:bodyPr/>
          <a:lstStyle/>
          <a:p>
            <a:pPr>
              <a:defRPr/>
            </a:pPr>
            <a:r>
              <a:rPr lang="en-US" sz="4000" b="1" dirty="0" err="1" smtClean="0">
                <a:effectLst>
                  <a:glow rad="177800">
                    <a:schemeClr val="tx1"/>
                  </a:glow>
                </a:effectLst>
                <a:latin typeface="Arial" charset="0"/>
                <a:ea typeface="ＭＳ Ｐゴシック" charset="0"/>
              </a:rPr>
              <a:t>Bagaimana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Yesus</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bereaksi</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terhadap</a:t>
            </a:r>
            <a:r>
              <a:rPr lang="en-US" sz="4000" b="1" dirty="0" smtClean="0">
                <a:effectLst>
                  <a:glow rad="177800">
                    <a:schemeClr val="tx1"/>
                  </a:glow>
                </a:effectLst>
                <a:latin typeface="Arial" charset="0"/>
                <a:ea typeface="ＭＳ Ｐゴシック" charset="0"/>
              </a:rPr>
              <a:t> </a:t>
            </a:r>
            <a:r>
              <a:rPr lang="en-US" sz="4000" b="1" dirty="0" err="1" smtClean="0">
                <a:solidFill>
                  <a:srgbClr val="FFFF00"/>
                </a:solidFill>
                <a:effectLst>
                  <a:glow rad="177800">
                    <a:schemeClr val="tx1"/>
                  </a:glow>
                </a:effectLst>
                <a:latin typeface="Arial" charset="0"/>
                <a:ea typeface="ＭＳ Ｐゴシック" charset="0"/>
              </a:rPr>
              <a:t>perzinahan</a:t>
            </a:r>
            <a:r>
              <a:rPr lang="en-US" sz="4000" b="1" dirty="0" smtClean="0">
                <a:effectLst>
                  <a:glow rad="177800">
                    <a:schemeClr val="tx1"/>
                  </a:glow>
                </a:effectLst>
                <a:latin typeface="Arial" charset="0"/>
                <a:ea typeface="ＭＳ Ｐゴシック" charset="0"/>
              </a:rPr>
              <a:t> di </a:t>
            </a:r>
            <a:r>
              <a:rPr lang="en-US" sz="4000" b="1" dirty="0" err="1" smtClean="0">
                <a:effectLst>
                  <a:glow rad="177800">
                    <a:schemeClr val="tx1"/>
                  </a:glow>
                </a:effectLst>
                <a:latin typeface="Arial" charset="0"/>
                <a:ea typeface="ＭＳ Ｐゴシック" charset="0"/>
              </a:rPr>
              <a:t>antara</a:t>
            </a:r>
            <a:r>
              <a:rPr lang="en-US" sz="4000" b="1" dirty="0" smtClean="0">
                <a:effectLst>
                  <a:glow rad="177800">
                    <a:schemeClr val="tx1"/>
                  </a:glow>
                </a:effectLst>
                <a:latin typeface="Arial" charset="0"/>
                <a:ea typeface="ＭＳ Ｐゴシック" charset="0"/>
              </a:rPr>
              <a:t> orang </a:t>
            </a:r>
            <a:r>
              <a:rPr lang="en-US" sz="4000" b="1" dirty="0" err="1" smtClean="0">
                <a:effectLst>
                  <a:glow rad="177800">
                    <a:schemeClr val="tx1"/>
                  </a:glow>
                </a:effectLst>
                <a:latin typeface="Arial" charset="0"/>
                <a:ea typeface="ＭＳ Ｐゴシック" charset="0"/>
              </a:rPr>
              <a:t>percaya</a:t>
            </a:r>
            <a:r>
              <a:rPr lang="en-US" sz="4000" b="1" dirty="0" smtClean="0">
                <a:effectLst>
                  <a:glow rad="177800">
                    <a:schemeClr val="tx1"/>
                  </a:glow>
                </a:effectLst>
                <a:latin typeface="Arial" charset="0"/>
                <a:ea typeface="ＭＳ Ｐゴシック" charset="0"/>
              </a:rPr>
              <a:t>?</a:t>
            </a:r>
            <a:endParaRPr lang="en-US" sz="4000" b="1" dirty="0">
              <a:effectLst>
                <a:glow rad="177800">
                  <a:schemeClr val="tx1"/>
                </a:glow>
              </a:effectLst>
              <a:latin typeface="Arial" charset="0"/>
              <a:ea typeface="ＭＳ Ｐゴシック" charset="0"/>
            </a:endParaRPr>
          </a:p>
        </p:txBody>
      </p:sp>
      <p:pic>
        <p:nvPicPr>
          <p:cNvPr id="47104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41438" y="1709738"/>
            <a:ext cx="640556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9144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2435225"/>
            <a:ext cx="9242425"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30" y="0"/>
            <a:ext cx="9148629" cy="2435308"/>
          </a:xfrm>
          <a:extLst/>
        </p:spPr>
        <p:txBody>
          <a:bodyPr/>
          <a:lstStyle/>
          <a:p>
            <a:pPr>
              <a:defRPr/>
            </a:pPr>
            <a:r>
              <a:rPr lang="en-US" sz="5400" b="1" dirty="0">
                <a:effectLst>
                  <a:glow rad="177800">
                    <a:schemeClr val="tx1"/>
                  </a:glow>
                </a:effectLst>
                <a:latin typeface="Arial" charset="0"/>
                <a:ea typeface="ＭＳ Ｐゴシック" charset="0"/>
              </a:rPr>
              <a:t>III.	</a:t>
            </a:r>
            <a:r>
              <a:rPr lang="en-US" sz="5400" b="1" dirty="0" err="1" smtClean="0">
                <a:effectLst>
                  <a:glow rad="177800">
                    <a:schemeClr val="tx1"/>
                  </a:glow>
                </a:effectLst>
                <a:latin typeface="Arial" charset="0"/>
                <a:ea typeface="ＭＳ Ｐゴシック" charset="0"/>
              </a:rPr>
              <a:t>Yesus</a:t>
            </a:r>
            <a:r>
              <a:rPr lang="en-US" sz="5400" b="1" dirty="0" smtClean="0">
                <a:effectLst>
                  <a:glow rad="177800">
                    <a:schemeClr val="tx1"/>
                  </a:glow>
                </a:effectLst>
                <a:latin typeface="Arial" charset="0"/>
                <a:ea typeface="ＭＳ Ｐゴシック" charset="0"/>
              </a:rPr>
              <a:t> </a:t>
            </a:r>
            <a:r>
              <a:rPr lang="en-US" sz="5400" b="1" dirty="0" err="1" smtClean="0">
                <a:solidFill>
                  <a:srgbClr val="FFFF00"/>
                </a:solidFill>
                <a:effectLst>
                  <a:glow rad="177800">
                    <a:schemeClr val="tx1"/>
                  </a:glow>
                </a:effectLst>
                <a:latin typeface="Arial" charset="0"/>
                <a:ea typeface="ＭＳ Ｐゴシック" charset="0"/>
              </a:rPr>
              <a:t>memilah</a:t>
            </a:r>
            <a:r>
              <a:rPr lang="en-US" sz="5400" b="1" dirty="0" smtClean="0">
                <a:solidFill>
                  <a:srgbClr val="FFFF00"/>
                </a:solidFill>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antara</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umat</a:t>
            </a:r>
            <a:r>
              <a:rPr lang="en-US" sz="5400" b="1" dirty="0" smtClean="0">
                <a:effectLst>
                  <a:glow rad="177800">
                    <a:schemeClr val="tx1"/>
                  </a:glow>
                </a:effectLst>
                <a:latin typeface="Arial" charset="0"/>
                <a:ea typeface="ＭＳ Ｐゴシック" charset="0"/>
              </a:rPr>
              <a:t> yang </a:t>
            </a:r>
            <a:r>
              <a:rPr lang="en-US" sz="5400" b="1" dirty="0" err="1" smtClean="0">
                <a:effectLst>
                  <a:glow rad="177800">
                    <a:schemeClr val="tx1"/>
                  </a:glow>
                </a:effectLst>
                <a:latin typeface="Arial" charset="0"/>
                <a:ea typeface="ＭＳ Ｐゴシック" charset="0"/>
              </a:rPr>
              <a:t>tidak</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setia</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dan</a:t>
            </a:r>
            <a:r>
              <a:rPr lang="en-US" sz="5400" b="1" dirty="0" smtClean="0">
                <a:effectLst>
                  <a:glow rad="177800">
                    <a:schemeClr val="tx1"/>
                  </a:glow>
                </a:effectLst>
                <a:latin typeface="Arial" charset="0"/>
                <a:ea typeface="ＭＳ Ｐゴシック" charset="0"/>
              </a:rPr>
              <a:t> yang </a:t>
            </a:r>
            <a:r>
              <a:rPr lang="en-US" sz="5400" b="1" dirty="0" err="1" smtClean="0">
                <a:effectLst>
                  <a:glow rad="177800">
                    <a:schemeClr val="tx1"/>
                  </a:glow>
                </a:effectLst>
                <a:latin typeface="Arial" charset="0"/>
                <a:ea typeface="ＭＳ Ｐゴシック" charset="0"/>
              </a:rPr>
              <a:t>setia</a:t>
            </a:r>
            <a:r>
              <a:rPr lang="en-US" sz="5400" b="1" dirty="0" smtClean="0">
                <a:effectLst>
                  <a:glow rad="177800">
                    <a:schemeClr val="tx1"/>
                  </a:glow>
                </a:effectLst>
                <a:latin typeface="Arial" charset="0"/>
                <a:ea typeface="ＭＳ Ｐゴシック" charset="0"/>
              </a:rPr>
              <a:t> </a:t>
            </a:r>
            <a:r>
              <a:rPr lang="en-US" sz="5400" b="1" dirty="0">
                <a:effectLst>
                  <a:glow rad="177800">
                    <a:schemeClr val="tx1"/>
                  </a:glow>
                </a:effectLst>
                <a:latin typeface="Arial" charset="0"/>
                <a:ea typeface="ＭＳ Ｐゴシック" charset="0"/>
              </a:rPr>
              <a:t>(2:20-25</a:t>
            </a:r>
            <a:r>
              <a:rPr lang="en-US" sz="5400" b="1" dirty="0" smtClean="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3059113" y="2349500"/>
            <a:ext cx="2665412" cy="2678113"/>
            <a:chOff x="3059832" y="2348880"/>
            <a:chExt cx="2664304" cy="2678787"/>
          </a:xfrm>
        </p:grpSpPr>
        <p:sp>
          <p:nvSpPr>
            <p:cNvPr id="499731"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p>
          </p:txBody>
        </p:sp>
        <p:sp>
          <p:nvSpPr>
            <p:cNvPr id="27" name="TextBox 26"/>
            <p:cNvSpPr txBox="1"/>
            <p:nvPr/>
          </p:nvSpPr>
          <p:spPr>
            <a:xfrm>
              <a:off x="3204234" y="2348880"/>
              <a:ext cx="2448495" cy="2678787"/>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Kristus:</a:t>
              </a: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Anak Allah dengann mata seperti nyala dan kaki seperti tembaga</a:t>
              </a:r>
            </a:p>
          </p:txBody>
        </p:sp>
      </p:grpSp>
      <p:grpSp>
        <p:nvGrpSpPr>
          <p:cNvPr id="3" name="Group 6"/>
          <p:cNvGrpSpPr>
            <a:grpSpLocks/>
          </p:cNvGrpSpPr>
          <p:nvPr/>
        </p:nvGrpSpPr>
        <p:grpSpPr bwMode="auto">
          <a:xfrm>
            <a:off x="2971800" y="2286000"/>
            <a:ext cx="3098800" cy="2940050"/>
            <a:chOff x="2983932" y="2348880"/>
            <a:chExt cx="2963986" cy="2720164"/>
          </a:xfrm>
        </p:grpSpPr>
        <p:sp>
          <p:nvSpPr>
            <p:cNvPr id="499729"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5" name="TextBox 24"/>
            <p:cNvSpPr txBox="1"/>
            <p:nvPr/>
          </p:nvSpPr>
          <p:spPr>
            <a:xfrm>
              <a:off x="2983932" y="2420850"/>
              <a:ext cx="2963986" cy="2648194"/>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Pujian:</a:t>
              </a:r>
            </a:p>
            <a:p>
              <a:pPr algn="ctr">
                <a:defRPr/>
              </a:pPr>
              <a:endParaRPr lang="en-US" sz="1200" b="1"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perbuatan baik, kasih, </a:t>
              </a:r>
              <a:br>
                <a:rPr lang="en-US" b="1" smtClean="0">
                  <a:solidFill>
                    <a:schemeClr val="bg1"/>
                  </a:solidFill>
                  <a:effectLst>
                    <a:outerShdw blurRad="38100" dist="38100" dir="2700000" algn="tl">
                      <a:srgbClr val="EEECE1"/>
                    </a:outerShdw>
                  </a:effectLst>
                  <a:latin typeface="Arial" pitchFamily="34" charset="0"/>
                  <a:cs typeface="Arial" pitchFamily="34" charset="0"/>
                </a:rPr>
              </a:br>
              <a:r>
                <a:rPr lang="en-US" b="1" smtClean="0">
                  <a:solidFill>
                    <a:schemeClr val="bg1"/>
                  </a:solidFill>
                  <a:effectLst>
                    <a:outerShdw blurRad="38100" dist="38100" dir="2700000" algn="tl">
                      <a:srgbClr val="EEECE1"/>
                    </a:outerShdw>
                  </a:effectLst>
                  <a:latin typeface="Arial" pitchFamily="34" charset="0"/>
                  <a:cs typeface="Arial" pitchFamily="34" charset="0"/>
                </a:rPr>
                <a:t>iman, pelayanan, ketekunan, melakukan lebih dari semula</a:t>
              </a:r>
            </a:p>
          </p:txBody>
        </p:sp>
      </p:grpSp>
      <p:grpSp>
        <p:nvGrpSpPr>
          <p:cNvPr id="4" name="Group 8"/>
          <p:cNvGrpSpPr>
            <a:grpSpLocks/>
          </p:cNvGrpSpPr>
          <p:nvPr/>
        </p:nvGrpSpPr>
        <p:grpSpPr bwMode="auto">
          <a:xfrm>
            <a:off x="2667000" y="2057400"/>
            <a:ext cx="3671888" cy="3671888"/>
            <a:chOff x="2555776" y="1844824"/>
            <a:chExt cx="3744416" cy="3672408"/>
          </a:xfrm>
        </p:grpSpPr>
        <p:sp>
          <p:nvSpPr>
            <p:cNvPr id="499727"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3" name="TextBox 22"/>
            <p:cNvSpPr txBox="1"/>
            <p:nvPr/>
          </p:nvSpPr>
          <p:spPr>
            <a:xfrm>
              <a:off x="3255123" y="1878167"/>
              <a:ext cx="2486564" cy="3046843"/>
            </a:xfrm>
            <a:prstGeom prst="rect">
              <a:avLst/>
            </a:prstGeom>
            <a:noFill/>
          </p:spPr>
          <p:txBody>
            <a:bodyPr wrap="squar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Teguran</a:t>
              </a:r>
              <a:endParaRPr lang="en-US" b="1" dirty="0"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endParaRPr lang="en-US" b="1" dirty="0"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Membiarkan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Izebel</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dengan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ketidakmoralan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dan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penyembahan</a:t>
              </a:r>
              <a:r>
                <a:rPr lang="en-US" b="1" dirty="0" smtClean="0">
                  <a:solidFill>
                    <a:schemeClr val="bg1"/>
                  </a:solidFill>
                  <a:effectLst>
                    <a:outerShdw blurRad="38100" dist="38100" dir="2700000" algn="tl">
                      <a:srgbClr val="EEECE1"/>
                    </a:outerShdw>
                  </a:effectLst>
                  <a:latin typeface="Arial" pitchFamily="34" charset="0"/>
                  <a:cs typeface="Arial" pitchFamily="34" charset="0"/>
                </a:rPr>
                <a:t> </a:t>
              </a:r>
              <a:r>
                <a:rPr lang="en-US" b="1" dirty="0" err="1" smtClean="0">
                  <a:solidFill>
                    <a:schemeClr val="bg1"/>
                  </a:solidFill>
                  <a:effectLst>
                    <a:outerShdw blurRad="38100" dist="38100" dir="2700000" algn="tl">
                      <a:srgbClr val="EEECE1"/>
                    </a:outerShdw>
                  </a:effectLst>
                  <a:latin typeface="Arial" pitchFamily="34" charset="0"/>
                  <a:cs typeface="Arial" pitchFamily="34" charset="0"/>
                </a:rPr>
                <a:t>berhalanya</a:t>
              </a:r>
              <a:endParaRPr lang="en-US" b="1" dirty="0" smtClean="0">
                <a:solidFill>
                  <a:schemeClr val="bg1"/>
                </a:solidFill>
                <a:effectLst>
                  <a:outerShdw blurRad="38100" dist="38100" dir="2700000" algn="tl">
                    <a:srgbClr val="EEECE1"/>
                  </a:outerShdw>
                </a:effectLst>
                <a:latin typeface="Arial" pitchFamily="34" charset="0"/>
                <a:cs typeface="Arial" pitchFamily="34" charset="0"/>
              </a:endParaRPr>
            </a:p>
          </p:txBody>
        </p:sp>
      </p:grpSp>
      <p:sp>
        <p:nvSpPr>
          <p:cNvPr id="276487" name="Title 1"/>
          <p:cNvSpPr>
            <a:spLocks noGrp="1"/>
          </p:cNvSpPr>
          <p:nvPr>
            <p:ph type="title"/>
          </p:nvPr>
        </p:nvSpPr>
        <p:spPr>
          <a:xfrm>
            <a:off x="-31750" y="-26988"/>
            <a:ext cx="9212263" cy="719138"/>
          </a:xfrm>
        </p:spPr>
        <p:txBody>
          <a:bodyPr rtlCol="0">
            <a:normAutofit fontScale="90000"/>
          </a:bodyPr>
          <a:lstStyle/>
          <a:p>
            <a:pPr eaLnBrk="1" fontAlgn="auto" hangingPunct="1">
              <a:spcAft>
                <a:spcPts val="0"/>
              </a:spcAft>
              <a:defRPr/>
            </a:pPr>
            <a:r>
              <a:rPr lang="en-US">
                <a:latin typeface="Arial" charset="0"/>
                <a:ea typeface="ＭＳ Ｐゴシック" charset="0"/>
              </a:rPr>
              <a:t>Tiatira (Wahyu 2:18-29)</a:t>
            </a:r>
          </a:p>
        </p:txBody>
      </p:sp>
      <p:sp>
        <p:nvSpPr>
          <p:cNvPr id="4997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325</a:t>
            </a: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Efesus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Smirna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Pergamus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Tiatira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Sardis</a:t>
            </a: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Filadelfia</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Laodikia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Times New Roman" pitchFamily="18" charset="0"/>
            </a:endParaRPr>
          </a:p>
        </p:txBody>
      </p:sp>
      <p:pic>
        <p:nvPicPr>
          <p:cNvPr id="334851"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334852"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34853"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34854"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34855"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grpSp>
        <p:nvGrpSpPr>
          <p:cNvPr id="334856" name="Group 8"/>
          <p:cNvGrpSpPr>
            <a:grpSpLocks/>
          </p:cNvGrpSpPr>
          <p:nvPr/>
        </p:nvGrpSpPr>
        <p:grpSpPr bwMode="auto">
          <a:xfrm>
            <a:off x="0" y="228600"/>
            <a:ext cx="541338" cy="304800"/>
            <a:chOff x="4488" y="1488"/>
            <a:chExt cx="384" cy="192"/>
          </a:xfrm>
        </p:grpSpPr>
        <p:sp>
          <p:nvSpPr>
            <p:cNvPr id="334906"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907"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57" name="Group 11"/>
          <p:cNvGrpSpPr>
            <a:grpSpLocks/>
          </p:cNvGrpSpPr>
          <p:nvPr/>
        </p:nvGrpSpPr>
        <p:grpSpPr bwMode="auto">
          <a:xfrm>
            <a:off x="0" y="609600"/>
            <a:ext cx="541338" cy="304800"/>
            <a:chOff x="4488" y="1488"/>
            <a:chExt cx="384" cy="192"/>
          </a:xfrm>
        </p:grpSpPr>
        <p:sp>
          <p:nvSpPr>
            <p:cNvPr id="334904"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905"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58" name="Group 14"/>
          <p:cNvGrpSpPr>
            <a:grpSpLocks/>
          </p:cNvGrpSpPr>
          <p:nvPr/>
        </p:nvGrpSpPr>
        <p:grpSpPr bwMode="auto">
          <a:xfrm>
            <a:off x="0" y="990600"/>
            <a:ext cx="541338" cy="304800"/>
            <a:chOff x="4488" y="1488"/>
            <a:chExt cx="384" cy="192"/>
          </a:xfrm>
        </p:grpSpPr>
        <p:sp>
          <p:nvSpPr>
            <p:cNvPr id="334902"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903"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59" name="Group 17"/>
          <p:cNvGrpSpPr>
            <a:grpSpLocks/>
          </p:cNvGrpSpPr>
          <p:nvPr/>
        </p:nvGrpSpPr>
        <p:grpSpPr bwMode="auto">
          <a:xfrm>
            <a:off x="0" y="1371600"/>
            <a:ext cx="541338" cy="304800"/>
            <a:chOff x="4488" y="1488"/>
            <a:chExt cx="384" cy="192"/>
          </a:xfrm>
        </p:grpSpPr>
        <p:sp>
          <p:nvSpPr>
            <p:cNvPr id="334900"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901"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60" name="Group 20"/>
          <p:cNvGrpSpPr>
            <a:grpSpLocks/>
          </p:cNvGrpSpPr>
          <p:nvPr/>
        </p:nvGrpSpPr>
        <p:grpSpPr bwMode="auto">
          <a:xfrm>
            <a:off x="0" y="1752600"/>
            <a:ext cx="541338" cy="304800"/>
            <a:chOff x="4488" y="1488"/>
            <a:chExt cx="384" cy="192"/>
          </a:xfrm>
        </p:grpSpPr>
        <p:sp>
          <p:nvSpPr>
            <p:cNvPr id="334898"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99"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61" name="Group 23"/>
          <p:cNvGrpSpPr>
            <a:grpSpLocks/>
          </p:cNvGrpSpPr>
          <p:nvPr/>
        </p:nvGrpSpPr>
        <p:grpSpPr bwMode="auto">
          <a:xfrm>
            <a:off x="0" y="2133600"/>
            <a:ext cx="541338" cy="304800"/>
            <a:chOff x="4488" y="1488"/>
            <a:chExt cx="384" cy="192"/>
          </a:xfrm>
        </p:grpSpPr>
        <p:sp>
          <p:nvSpPr>
            <p:cNvPr id="334896"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97"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62" name="Group 26"/>
          <p:cNvGrpSpPr>
            <a:grpSpLocks/>
          </p:cNvGrpSpPr>
          <p:nvPr/>
        </p:nvGrpSpPr>
        <p:grpSpPr bwMode="auto">
          <a:xfrm>
            <a:off x="0" y="2514600"/>
            <a:ext cx="541338" cy="304800"/>
            <a:chOff x="4488" y="1488"/>
            <a:chExt cx="384" cy="192"/>
          </a:xfrm>
        </p:grpSpPr>
        <p:sp>
          <p:nvSpPr>
            <p:cNvPr id="334894"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95"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63" name="Group 29"/>
          <p:cNvGrpSpPr>
            <a:grpSpLocks/>
          </p:cNvGrpSpPr>
          <p:nvPr/>
        </p:nvGrpSpPr>
        <p:grpSpPr bwMode="auto">
          <a:xfrm>
            <a:off x="0" y="2895600"/>
            <a:ext cx="541338" cy="304800"/>
            <a:chOff x="4488" y="1488"/>
            <a:chExt cx="384" cy="192"/>
          </a:xfrm>
        </p:grpSpPr>
        <p:sp>
          <p:nvSpPr>
            <p:cNvPr id="334892"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93"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64" name="Group 32"/>
          <p:cNvGrpSpPr>
            <a:grpSpLocks/>
          </p:cNvGrpSpPr>
          <p:nvPr/>
        </p:nvGrpSpPr>
        <p:grpSpPr bwMode="auto">
          <a:xfrm>
            <a:off x="0" y="3276600"/>
            <a:ext cx="541338" cy="304800"/>
            <a:chOff x="4488" y="1488"/>
            <a:chExt cx="384" cy="192"/>
          </a:xfrm>
        </p:grpSpPr>
        <p:sp>
          <p:nvSpPr>
            <p:cNvPr id="334890"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91"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65" name="Group 35"/>
          <p:cNvGrpSpPr>
            <a:grpSpLocks/>
          </p:cNvGrpSpPr>
          <p:nvPr/>
        </p:nvGrpSpPr>
        <p:grpSpPr bwMode="auto">
          <a:xfrm>
            <a:off x="0" y="3657600"/>
            <a:ext cx="541338" cy="304800"/>
            <a:chOff x="4488" y="1488"/>
            <a:chExt cx="384" cy="192"/>
          </a:xfrm>
        </p:grpSpPr>
        <p:sp>
          <p:nvSpPr>
            <p:cNvPr id="334888"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89"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66" name="Group 38"/>
          <p:cNvGrpSpPr>
            <a:grpSpLocks/>
          </p:cNvGrpSpPr>
          <p:nvPr/>
        </p:nvGrpSpPr>
        <p:grpSpPr bwMode="auto">
          <a:xfrm>
            <a:off x="0" y="4038600"/>
            <a:ext cx="541338" cy="304800"/>
            <a:chOff x="4488" y="1488"/>
            <a:chExt cx="384" cy="192"/>
          </a:xfrm>
        </p:grpSpPr>
        <p:sp>
          <p:nvSpPr>
            <p:cNvPr id="334886"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87"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67" name="Group 41"/>
          <p:cNvGrpSpPr>
            <a:grpSpLocks/>
          </p:cNvGrpSpPr>
          <p:nvPr/>
        </p:nvGrpSpPr>
        <p:grpSpPr bwMode="auto">
          <a:xfrm>
            <a:off x="0" y="4419600"/>
            <a:ext cx="541338" cy="304800"/>
            <a:chOff x="4488" y="1488"/>
            <a:chExt cx="384" cy="192"/>
          </a:xfrm>
        </p:grpSpPr>
        <p:sp>
          <p:nvSpPr>
            <p:cNvPr id="334884"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85"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68" name="Group 44"/>
          <p:cNvGrpSpPr>
            <a:grpSpLocks/>
          </p:cNvGrpSpPr>
          <p:nvPr/>
        </p:nvGrpSpPr>
        <p:grpSpPr bwMode="auto">
          <a:xfrm>
            <a:off x="0" y="4800600"/>
            <a:ext cx="541338" cy="304800"/>
            <a:chOff x="4488" y="1488"/>
            <a:chExt cx="384" cy="192"/>
          </a:xfrm>
        </p:grpSpPr>
        <p:sp>
          <p:nvSpPr>
            <p:cNvPr id="334882"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83"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69" name="Group 47"/>
          <p:cNvGrpSpPr>
            <a:grpSpLocks/>
          </p:cNvGrpSpPr>
          <p:nvPr/>
        </p:nvGrpSpPr>
        <p:grpSpPr bwMode="auto">
          <a:xfrm>
            <a:off x="0" y="5181600"/>
            <a:ext cx="541338" cy="304800"/>
            <a:chOff x="4488" y="1488"/>
            <a:chExt cx="384" cy="192"/>
          </a:xfrm>
        </p:grpSpPr>
        <p:sp>
          <p:nvSpPr>
            <p:cNvPr id="334880"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81"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70" name="Group 50"/>
          <p:cNvGrpSpPr>
            <a:grpSpLocks/>
          </p:cNvGrpSpPr>
          <p:nvPr/>
        </p:nvGrpSpPr>
        <p:grpSpPr bwMode="auto">
          <a:xfrm>
            <a:off x="0" y="5562600"/>
            <a:ext cx="541338" cy="304800"/>
            <a:chOff x="4488" y="1488"/>
            <a:chExt cx="384" cy="192"/>
          </a:xfrm>
        </p:grpSpPr>
        <p:sp>
          <p:nvSpPr>
            <p:cNvPr id="334878"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79"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71" name="Group 53"/>
          <p:cNvGrpSpPr>
            <a:grpSpLocks/>
          </p:cNvGrpSpPr>
          <p:nvPr/>
        </p:nvGrpSpPr>
        <p:grpSpPr bwMode="auto">
          <a:xfrm>
            <a:off x="0" y="5943600"/>
            <a:ext cx="541338" cy="304800"/>
            <a:chOff x="4488" y="1488"/>
            <a:chExt cx="384" cy="192"/>
          </a:xfrm>
        </p:grpSpPr>
        <p:sp>
          <p:nvSpPr>
            <p:cNvPr id="334876"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77"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34872" name="Group 56"/>
          <p:cNvGrpSpPr>
            <a:grpSpLocks/>
          </p:cNvGrpSpPr>
          <p:nvPr/>
        </p:nvGrpSpPr>
        <p:grpSpPr bwMode="auto">
          <a:xfrm>
            <a:off x="0" y="6324600"/>
            <a:ext cx="541338" cy="304800"/>
            <a:chOff x="4488" y="1488"/>
            <a:chExt cx="384" cy="192"/>
          </a:xfrm>
        </p:grpSpPr>
        <p:sp>
          <p:nvSpPr>
            <p:cNvPr id="334874"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34875"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34873" name="Title 1"/>
          <p:cNvSpPr>
            <a:spLocks noGrp="1"/>
          </p:cNvSpPr>
          <p:nvPr>
            <p:ph type="title"/>
          </p:nvPr>
        </p:nvSpPr>
        <p:spPr>
          <a:xfrm>
            <a:off x="457200" y="58738"/>
            <a:ext cx="8229600" cy="1143000"/>
          </a:xfrm>
        </p:spPr>
        <p:txBody>
          <a:bodyPr/>
          <a:lstStyle/>
          <a:p>
            <a:r>
              <a:rPr lang="en-US" smtClean="0"/>
              <a:t>Artemis, Dewi Kesuburan</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29" y="104101"/>
            <a:ext cx="8810348" cy="6753899"/>
          </a:xfrm>
          <a:extLst/>
        </p:spPr>
        <p:txBody>
          <a:bodyPr/>
          <a:lstStyle/>
          <a:p>
            <a:pPr>
              <a:defRPr/>
            </a:pPr>
            <a:r>
              <a:rPr lang="en-US" sz="4000" b="1" dirty="0" smtClean="0">
                <a:effectLst>
                  <a:glow rad="177800">
                    <a:schemeClr val="tx1"/>
                  </a:glow>
                </a:effectLst>
                <a:latin typeface="Arial" charset="0"/>
                <a:ea typeface="ＭＳ Ｐゴシック" charset="0"/>
              </a:rPr>
              <a:t>“</a:t>
            </a:r>
            <a:r>
              <a:rPr lang="en-US" sz="4000" b="1" baseline="30000" dirty="0" smtClean="0">
                <a:effectLst>
                  <a:glow rad="177800">
                    <a:schemeClr val="tx1"/>
                  </a:glow>
                </a:effectLst>
                <a:latin typeface="Arial" charset="0"/>
                <a:ea typeface="ＭＳ Ｐゴシック" charset="0"/>
              </a:rPr>
              <a:t>20 </a:t>
            </a:r>
            <a:r>
              <a:rPr lang="en-US" sz="4000" b="1" dirty="0" err="1" smtClean="0">
                <a:effectLst>
                  <a:glow rad="177800">
                    <a:schemeClr val="tx1"/>
                  </a:glow>
                </a:effectLst>
                <a:latin typeface="Arial" charset="0"/>
                <a:ea typeface="ＭＳ Ｐゴシック" charset="0"/>
              </a:rPr>
              <a:t>Tapi</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aku</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mencela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engkau</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karena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engkau</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membiarkan</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wanita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Izebel</a:t>
            </a:r>
            <a:r>
              <a:rPr lang="en-US" sz="4000" b="1" dirty="0" smtClean="0">
                <a:effectLst>
                  <a:glow rad="177800">
                    <a:schemeClr val="tx1"/>
                  </a:glow>
                </a:effectLst>
                <a:latin typeface="Arial" charset="0"/>
                <a:ea typeface="ＭＳ Ｐゴシック" charset="0"/>
              </a:rPr>
              <a:t>, yang </a:t>
            </a:r>
            <a:r>
              <a:rPr lang="en-US" sz="4000" b="1" dirty="0" err="1" smtClean="0">
                <a:effectLst>
                  <a:glow rad="177800">
                    <a:schemeClr val="tx1"/>
                  </a:glow>
                </a:effectLst>
                <a:latin typeface="Arial" charset="0"/>
                <a:ea typeface="ＭＳ Ｐゴシック" charset="0"/>
              </a:rPr>
              <a:t>menyebut</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dirinya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nabiah</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mengajar</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dan</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menyesatkan</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hamba</a:t>
            </a:r>
            <a:r>
              <a:rPr lang="en-US" sz="4000" b="1" dirty="0" smtClean="0">
                <a:effectLst>
                  <a:glow rad="177800">
                    <a:schemeClr val="tx1"/>
                  </a:glow>
                </a:effectLst>
                <a:latin typeface="Arial" charset="0"/>
                <a:ea typeface="ＭＳ Ｐゴシック" charset="0"/>
              </a:rPr>
              <a:t>-</a:t>
            </a:r>
            <a:r>
              <a:rPr lang="en-US" sz="4000" b="1" dirty="0" err="1" smtClean="0">
                <a:effectLst>
                  <a:glow rad="177800">
                    <a:schemeClr val="tx1"/>
                  </a:glow>
                </a:effectLst>
                <a:latin typeface="Arial" charset="0"/>
                <a:ea typeface="ＭＳ Ｐゴシック" charset="0"/>
              </a:rPr>
              <a:t>hamba</a:t>
            </a:r>
            <a:r>
              <a:rPr lang="en-US" sz="4000" b="1" dirty="0" smtClean="0">
                <a:effectLst>
                  <a:glow rad="177800">
                    <a:schemeClr val="tx1"/>
                  </a:glow>
                </a:effectLst>
                <a:latin typeface="Arial" charset="0"/>
                <a:ea typeface="ＭＳ Ｐゴシック" charset="0"/>
              </a:rPr>
              <a:t>-Ku </a:t>
            </a:r>
            <a:r>
              <a:rPr lang="en-US" sz="4000" b="1" dirty="0" err="1" smtClean="0">
                <a:effectLst>
                  <a:glow rad="177800">
                    <a:schemeClr val="tx1"/>
                  </a:glow>
                </a:effectLst>
                <a:latin typeface="Arial" charset="0"/>
                <a:ea typeface="ＭＳ Ｐゴシック" charset="0"/>
              </a:rPr>
              <a:t>supaya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berbuat</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zinah</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dan</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makan</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persembahan-persembahan</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berhala</a:t>
            </a:r>
            <a:r>
              <a:rPr lang="en-US" sz="4000" b="1" dirty="0" smtClean="0">
                <a:effectLst>
                  <a:glow rad="177800">
                    <a:schemeClr val="tx1"/>
                  </a:glow>
                </a:effectLst>
                <a:latin typeface="Arial" charset="0"/>
                <a:ea typeface="ＭＳ Ｐゴシック" charset="0"/>
              </a:rPr>
              <a:t>. </a:t>
            </a:r>
            <a:r>
              <a:rPr lang="en-US" sz="4000" b="1" baseline="30000" dirty="0" smtClean="0">
                <a:effectLst>
                  <a:glow rad="177800">
                    <a:schemeClr val="tx1"/>
                  </a:glow>
                </a:effectLst>
                <a:latin typeface="Arial" charset="0"/>
                <a:ea typeface="ＭＳ Ｐゴシック" charset="0"/>
              </a:rPr>
              <a:t>21 </a:t>
            </a:r>
            <a:r>
              <a:rPr lang="en-US" sz="4000" b="1" dirty="0" smtClean="0">
                <a:effectLst>
                  <a:glow rad="177800">
                    <a:schemeClr val="tx1"/>
                  </a:glow>
                </a:effectLst>
                <a:latin typeface="Arial" charset="0"/>
                <a:ea typeface="ＭＳ Ｐゴシック" charset="0"/>
              </a:rPr>
              <a:t>Dan </a:t>
            </a:r>
            <a:r>
              <a:rPr lang="en-US" sz="4000" b="1" dirty="0" err="1" smtClean="0">
                <a:effectLst>
                  <a:glow rad="177800">
                    <a:schemeClr val="tx1"/>
                  </a:glow>
                </a:effectLst>
                <a:latin typeface="Arial" charset="0"/>
                <a:ea typeface="ＭＳ Ｐゴシック" charset="0"/>
              </a:rPr>
              <a:t>Aku</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telah</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memberikan</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dia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waktu</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untuk</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bertobat</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tetapi</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ia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tidak</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mau</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bertobat</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dari</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zinahnya</a:t>
            </a:r>
            <a:r>
              <a:rPr lang="en-US" sz="4000" b="1" dirty="0" smtClean="0">
                <a:effectLst>
                  <a:glow rad="177800">
                    <a:schemeClr val="tx1"/>
                  </a:glow>
                </a:effectLst>
                <a:latin typeface="Arial" charset="0"/>
                <a:ea typeface="ＭＳ Ｐゴシック" charset="0"/>
              </a:rPr>
              <a:t>." </a:t>
            </a:r>
            <a:br>
              <a:rPr lang="en-US" sz="4000" b="1" dirty="0" smtClean="0">
                <a:effectLst>
                  <a:glow rad="177800">
                    <a:schemeClr val="tx1"/>
                  </a:glow>
                </a:effectLst>
                <a:latin typeface="Arial" charset="0"/>
                <a:ea typeface="ＭＳ Ｐゴシック" charset="0"/>
              </a:rPr>
            </a:br>
            <a:r>
              <a:rPr lang="en-US" sz="4000" b="1" dirty="0" smtClean="0">
                <a:effectLst>
                  <a:glow rad="177800">
                    <a:schemeClr val="tx1"/>
                  </a:glow>
                </a:effectLst>
                <a:latin typeface="Arial" charset="0"/>
                <a:ea typeface="ＭＳ Ｐゴシック" charset="0"/>
              </a:rPr>
              <a:t>(2:20-21 </a:t>
            </a:r>
            <a:r>
              <a:rPr lang="en-US" sz="3600" b="1" dirty="0" smtClean="0">
                <a:effectLst>
                  <a:glow rad="177800">
                    <a:schemeClr val="tx1"/>
                  </a:glow>
                </a:effectLst>
                <a:latin typeface="Arial" charset="0"/>
                <a:ea typeface="ＭＳ Ｐゴシック" charset="0"/>
              </a:rPr>
              <a:t>TB</a:t>
            </a:r>
            <a:r>
              <a:rPr lang="en-US" sz="4000" b="1" dirty="0" smtClean="0">
                <a:effectLst>
                  <a:glow rad="177800">
                    <a:schemeClr val="tx1"/>
                  </a:glow>
                </a:effectLst>
                <a:latin typeface="Arial" charset="0"/>
                <a:ea typeface="ＭＳ Ｐゴシック" charset="0"/>
              </a:rPr>
              <a:t>)</a:t>
            </a:r>
            <a:endParaRPr lang="en-US" sz="4000"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245175" y="908720"/>
            <a:ext cx="2726625" cy="5005598"/>
          </a:xfrm>
          <a:extLst/>
        </p:spPr>
        <p:txBody>
          <a:bodyPr/>
          <a:lstStyle/>
          <a:p>
            <a:pPr>
              <a:defRPr/>
            </a:pPr>
            <a:r>
              <a:rPr lang="en-US" b="1" dirty="0" err="1" smtClean="0">
                <a:effectLst>
                  <a:glow rad="177800">
                    <a:schemeClr val="tx1"/>
                  </a:glow>
                </a:effectLst>
                <a:latin typeface="Arial" charset="0"/>
                <a:ea typeface="ＭＳ Ｐゴシック" charset="0"/>
              </a:rPr>
              <a:t>Siapakah</a:t>
            </a:r>
            <a:r>
              <a:rPr lang="en-US" b="1" dirty="0" smtClean="0">
                <a:effectLst>
                  <a:glow rad="177800">
                    <a:schemeClr val="tx1"/>
                  </a:glow>
                </a:effectLst>
                <a:latin typeface="Arial" charset="0"/>
                <a:ea typeface="ＭＳ Ｐゴシック" charset="0"/>
              </a:rPr>
              <a:t> </a:t>
            </a:r>
            <a:r>
              <a:rPr lang="en-US" b="1" dirty="0" err="1" smtClean="0">
                <a:effectLst>
                  <a:glow rad="177800">
                    <a:schemeClr val="tx1"/>
                  </a:glow>
                </a:effectLst>
                <a:latin typeface="Arial" charset="0"/>
                <a:ea typeface="ＭＳ Ｐゴシック" charset="0"/>
              </a:rPr>
              <a:t>Izebel</a:t>
            </a:r>
            <a:r>
              <a:rPr lang="en-US" b="1" dirty="0" smtClean="0">
                <a:effectLst>
                  <a:glow rad="177800">
                    <a:schemeClr val="tx1"/>
                  </a:glow>
                </a:effectLst>
                <a:latin typeface="Arial" charset="0"/>
                <a:ea typeface="ＭＳ Ｐゴシック" charset="0"/>
              </a:rPr>
              <a:t>?</a:t>
            </a:r>
            <a:endParaRPr lang="en-US"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152400" y="1641475"/>
            <a:ext cx="4032250" cy="50783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sz="3600" b="1" dirty="0" err="1" smtClean="0">
                <a:solidFill>
                  <a:srgbClr val="FFFFFF"/>
                </a:solidFill>
                <a:latin typeface="Tempus Sans ITC" pitchFamily="82" charset="0"/>
              </a:rPr>
              <a:t>Elia</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melawan</a:t>
            </a:r>
            <a:r>
              <a:rPr lang="en-US" sz="3600" b="1" dirty="0" smtClean="0">
                <a:solidFill>
                  <a:srgbClr val="FFFFFF"/>
                </a:solidFill>
                <a:latin typeface="Tempus Sans ITC" pitchFamily="82" charset="0"/>
              </a:rPr>
              <a:t> 850 orang </a:t>
            </a:r>
            <a:r>
              <a:rPr lang="en-US" sz="3600" b="1" dirty="0" err="1" smtClean="0">
                <a:solidFill>
                  <a:srgbClr val="FFFFFF"/>
                </a:solidFill>
                <a:latin typeface="Tempus Sans ITC" pitchFamily="82" charset="0"/>
              </a:rPr>
              <a:t>nabi-nabi</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Izebel</a:t>
            </a:r>
            <a:r>
              <a:rPr lang="en-US" sz="3600" b="1" dirty="0" smtClean="0">
                <a:solidFill>
                  <a:srgbClr val="FFFFFF"/>
                </a:solidFill>
                <a:latin typeface="Tempus Sans ITC" pitchFamily="82" charset="0"/>
              </a:rPr>
              <a:t> di </a:t>
            </a:r>
            <a:r>
              <a:rPr lang="en-US" sz="3600" b="1" dirty="0" err="1" smtClean="0">
                <a:solidFill>
                  <a:srgbClr val="FFFFFF"/>
                </a:solidFill>
                <a:latin typeface="Tempus Sans ITC" pitchFamily="82" charset="0"/>
              </a:rPr>
              <a:t>akhir</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masa</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kekeringan</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selama</a:t>
            </a:r>
            <a:r>
              <a:rPr lang="en-US" sz="3600" b="1" dirty="0" smtClean="0">
                <a:solidFill>
                  <a:srgbClr val="FFFFFF"/>
                </a:solidFill>
                <a:latin typeface="Tempus Sans ITC" pitchFamily="82" charset="0"/>
              </a:rPr>
              <a:t> 3,5 </a:t>
            </a:r>
            <a:r>
              <a:rPr lang="en-US" sz="3600" b="1" dirty="0" err="1" smtClean="0">
                <a:solidFill>
                  <a:srgbClr val="FFFFFF"/>
                </a:solidFill>
                <a:latin typeface="Tempus Sans ITC" pitchFamily="82" charset="0"/>
              </a:rPr>
              <a:t>tahun</a:t>
            </a:r>
            <a:r>
              <a:rPr lang="en-US" sz="3600" b="1" dirty="0" smtClean="0">
                <a:solidFill>
                  <a:srgbClr val="FFFFFF"/>
                </a:solidFill>
                <a:latin typeface="Tempus Sans ITC" pitchFamily="82" charset="0"/>
              </a:rPr>
              <a:t> di </a:t>
            </a:r>
            <a:r>
              <a:rPr lang="en-US" sz="3600" b="1" dirty="0" err="1" smtClean="0">
                <a:solidFill>
                  <a:srgbClr val="FFFFFF"/>
                </a:solidFill>
                <a:latin typeface="Tempus Sans ITC" pitchFamily="82" charset="0"/>
              </a:rPr>
              <a:t>tanah</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kekuasaan</a:t>
            </a:r>
            <a:r>
              <a:rPr lang="en-US" sz="3600" b="1" dirty="0" smtClean="0">
                <a:solidFill>
                  <a:srgbClr val="FFFFFF"/>
                </a:solidFill>
                <a:latin typeface="Tempus Sans ITC" pitchFamily="82" charset="0"/>
              </a:rPr>
              <a:t> Baal, yang </a:t>
            </a:r>
            <a:r>
              <a:rPr lang="en-US" sz="3600" b="1" dirty="0" err="1" smtClean="0">
                <a:solidFill>
                  <a:srgbClr val="FFFFFF"/>
                </a:solidFill>
                <a:latin typeface="Tempus Sans ITC" pitchFamily="82" charset="0"/>
              </a:rPr>
              <a:t>dikenal</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sebagai</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dewa</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petir</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dan</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dewa</a:t>
            </a:r>
            <a:r>
              <a:rPr lang="en-US" sz="3600" b="1" dirty="0" smtClean="0">
                <a:solidFill>
                  <a:srgbClr val="FFFFFF"/>
                </a:solidFill>
                <a:latin typeface="Tempus Sans ITC" pitchFamily="82" charset="0"/>
              </a:rPr>
              <a:t> </a:t>
            </a:r>
            <a:r>
              <a:rPr lang="en-US" sz="3600" b="1" dirty="0" err="1" smtClean="0">
                <a:solidFill>
                  <a:srgbClr val="FFFFFF"/>
                </a:solidFill>
                <a:latin typeface="Tempus Sans ITC" pitchFamily="82" charset="0"/>
              </a:rPr>
              <a:t>hujan</a:t>
            </a:r>
            <a:r>
              <a:rPr lang="en-US" sz="3600" b="1" dirty="0" smtClean="0">
                <a:solidFill>
                  <a:srgbClr val="FFFFFF"/>
                </a:solidFill>
                <a:latin typeface="Tempus Sans ITC" pitchFamily="82" charset="0"/>
              </a:rPr>
              <a:t>”.</a:t>
            </a:r>
            <a:endParaRPr lang="en-US" sz="3600" b="1" dirty="0">
              <a:solidFill>
                <a:srgbClr val="FFFFFF"/>
              </a:solidFill>
              <a:latin typeface="Tempus Sans ITC" pitchFamily="82"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defRPr/>
            </a:pPr>
            <a:r>
              <a:rPr lang="en-US" sz="3600" b="1" dirty="0" err="1">
                <a:solidFill>
                  <a:srgbClr val="FFFFFF"/>
                </a:solidFill>
                <a:latin typeface="Tempus Sans ITC" pitchFamily="82" charset="0"/>
                <a:ea typeface="ＭＳ Ｐゴシック" charset="0"/>
                <a:cs typeface="ＭＳ Ｐゴシック" charset="0"/>
              </a:rPr>
              <a:t>Y</a:t>
            </a:r>
            <a:r>
              <a:rPr lang="en-US" sz="3600" b="1" dirty="0" err="1" smtClean="0">
                <a:solidFill>
                  <a:srgbClr val="FFFFFF"/>
                </a:solidFill>
                <a:latin typeface="Tempus Sans ITC" pitchFamily="82" charset="0"/>
                <a:ea typeface="ＭＳ Ｐゴシック" charset="0"/>
                <a:cs typeface="ＭＳ Ｐゴシック" charset="0"/>
              </a:rPr>
              <a:t>erusalem</a:t>
            </a:r>
            <a:endParaRPr lang="en-US" sz="3600" b="1" dirty="0">
              <a:solidFill>
                <a:srgbClr val="FFFFFF"/>
              </a:solidFill>
              <a:latin typeface="Tempus Sans ITC" pitchFamily="82" charset="0"/>
              <a:ea typeface="ＭＳ Ｐゴシック" charset="0"/>
              <a:cs typeface="ＭＳ Ｐゴシック"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defRPr/>
            </a:pPr>
            <a:r>
              <a:rPr lang="en-US" sz="3600" b="1" dirty="0" smtClean="0">
                <a:solidFill>
                  <a:srgbClr val="FFFFFF"/>
                </a:solidFill>
                <a:latin typeface="Tempus Sans ITC" pitchFamily="82" charset="0"/>
                <a:ea typeface="ＭＳ Ｐゴシック" charset="0"/>
                <a:cs typeface="ＭＳ Ｐゴシック" charset="0"/>
              </a:rPr>
              <a:t>Betel</a:t>
            </a:r>
            <a:endParaRPr lang="en-US" sz="3600" b="1" dirty="0">
              <a:solidFill>
                <a:srgbClr val="FFFFFF"/>
              </a:solidFill>
              <a:latin typeface="Tempus Sans ITC" pitchFamily="82" charset="0"/>
              <a:ea typeface="ＭＳ Ｐゴシック" charset="0"/>
              <a:cs typeface="ＭＳ Ｐゴシック"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defRPr/>
            </a:pPr>
            <a:r>
              <a:rPr lang="en-US" sz="3600" b="1" dirty="0">
                <a:solidFill>
                  <a:srgbClr val="FFFFFF"/>
                </a:solidFill>
                <a:latin typeface="Tempus Sans ITC" pitchFamily="82" charset="0"/>
                <a:ea typeface="ＭＳ Ｐゴシック" charset="0"/>
                <a:cs typeface="ＭＳ Ｐゴシック" charset="0"/>
              </a:rPr>
              <a:t>Dan</a:t>
            </a:r>
          </a:p>
        </p:txBody>
      </p:sp>
      <p:sp>
        <p:nvSpPr>
          <p:cNvPr id="502791"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a:spcBef>
                <a:spcPct val="50000"/>
              </a:spcBef>
            </a:pPr>
            <a:endParaRPr lang="en-US" sz="2800">
              <a:solidFill>
                <a:srgbClr val="FFFFFF"/>
              </a:solidFill>
              <a:latin typeface="Times New Roman" pitchFamily="18" charset="0"/>
            </a:endParaRPr>
          </a:p>
        </p:txBody>
      </p:sp>
      <p:sp>
        <p:nvSpPr>
          <p:cNvPr id="502792"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a:spcBef>
                <a:spcPct val="50000"/>
              </a:spcBef>
            </a:pPr>
            <a:endParaRPr lang="en-US" sz="2800">
              <a:solidFill>
                <a:srgbClr val="FFFFFF"/>
              </a:solidFill>
              <a:latin typeface="Times New Roman" pitchFamily="18"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pPr>
              <a:spcBef>
                <a:spcPct val="50000"/>
              </a:spcBef>
            </a:pPr>
            <a:endParaRPr lang="en-US" sz="2800">
              <a:solidFill>
                <a:srgbClr val="FFFFFF"/>
              </a:solidFill>
              <a:latin typeface="Times New Roman" pitchFamily="18" charset="0"/>
            </a:endParaRPr>
          </a:p>
        </p:txBody>
      </p:sp>
      <p:sp>
        <p:nvSpPr>
          <p:cNvPr id="227340" name="Text Box 12"/>
          <p:cNvSpPr txBox="1">
            <a:spLocks noChangeArrowheads="1"/>
          </p:cNvSpPr>
          <p:nvPr/>
        </p:nvSpPr>
        <p:spPr bwMode="auto">
          <a:xfrm>
            <a:off x="5551488" y="1252538"/>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defRPr/>
            </a:pPr>
            <a:r>
              <a:rPr lang="en-US" sz="3600" b="1" dirty="0">
                <a:solidFill>
                  <a:srgbClr val="FFFFFF"/>
                </a:solidFill>
                <a:latin typeface="Tempus Sans ITC" pitchFamily="82" charset="0"/>
                <a:ea typeface="ＭＳ Ｐゴシック" charset="0"/>
                <a:cs typeface="ＭＳ Ｐゴシック" charset="0"/>
              </a:rPr>
              <a:t>Baal</a:t>
            </a:r>
          </a:p>
        </p:txBody>
      </p:sp>
      <p:sp>
        <p:nvSpPr>
          <p:cNvPr id="2" name="Title 1"/>
          <p:cNvSpPr>
            <a:spLocks noGrp="1"/>
          </p:cNvSpPr>
          <p:nvPr>
            <p:ph type="title" idx="4294967295"/>
          </p:nvPr>
        </p:nvSpPr>
        <p:spPr>
          <a:xfrm>
            <a:off x="323850" y="765175"/>
            <a:ext cx="5543550" cy="863600"/>
          </a:xfrm>
        </p:spPr>
        <p:txBody>
          <a:bodyPr wrap="none" fromWordArt="1">
            <a:prstTxWarp prst="textPlain">
              <a:avLst>
                <a:gd name="adj" fmla="val 50000"/>
              </a:avLst>
            </a:prstTxWarp>
          </a:bodyPr>
          <a:lstStyle/>
          <a:p>
            <a:pPr>
              <a:spcBef>
                <a:spcPct val="50000"/>
              </a:spcBef>
              <a:defRPr/>
            </a:pP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smtClean="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fr-FR" sz="3600" kern="10" dirty="0" smtClean="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smtClean="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p>
        </p:txBody>
      </p:sp>
      <p:sp>
        <p:nvSpPr>
          <p:cNvPr id="12" name="Text Box 6"/>
          <p:cNvSpPr txBox="1">
            <a:spLocks noChangeArrowheads="1"/>
          </p:cNvSpPr>
          <p:nvPr/>
        </p:nvSpPr>
        <p:spPr bwMode="auto">
          <a:xfrm>
            <a:off x="4321175" y="6056313"/>
            <a:ext cx="4594225" cy="646112"/>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defRPr/>
            </a:pPr>
            <a:r>
              <a:rPr lang="en-US" sz="3600" b="1" i="1" dirty="0">
                <a:solidFill>
                  <a:srgbClr val="FFFFFF"/>
                </a:solidFill>
                <a:latin typeface="Tempus Sans ITC" pitchFamily="82" charset="0"/>
                <a:ea typeface="ＭＳ Ｐゴシック" charset="0"/>
                <a:cs typeface="ＭＳ Ｐゴシック" charset="0"/>
              </a:rPr>
              <a:t>1 </a:t>
            </a:r>
            <a:r>
              <a:rPr lang="en-US" sz="3600" b="1" i="1" dirty="0" smtClean="0">
                <a:solidFill>
                  <a:srgbClr val="FFFFFF"/>
                </a:solidFill>
                <a:latin typeface="Tempus Sans ITC" pitchFamily="82" charset="0"/>
                <a:ea typeface="ＭＳ Ｐゴシック" charset="0"/>
                <a:cs typeface="ＭＳ Ｐゴシック" charset="0"/>
              </a:rPr>
              <a:t>Raja-Raja </a:t>
            </a:r>
            <a:r>
              <a:rPr lang="en-US" sz="3600" b="1" i="1" dirty="0">
                <a:solidFill>
                  <a:srgbClr val="FFFFFF"/>
                </a:solidFill>
                <a:latin typeface="Tempus Sans ITC" pitchFamily="82" charset="0"/>
                <a:ea typeface="ＭＳ Ｐゴシック" charset="0"/>
                <a:cs typeface="ＭＳ Ｐゴシック" charset="0"/>
              </a:rPr>
              <a:t>16:31-33</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9"/>
                                        </p:tgtEl>
                                        <p:attrNameLst>
                                          <p:attrName>style.visibility</p:attrName>
                                        </p:attrNameLst>
                                      </p:cBhvr>
                                      <p:to>
                                        <p:strVal val="visible"/>
                                      </p:to>
                                    </p:set>
                                    <p:animEffect transition="in" filter="wipe(up)">
                                      <p:cBhvr>
                                        <p:cTn id="11" dur="500"/>
                                        <p:tgtEl>
                                          <p:spTgt spid="2273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39" grpId="0" animBg="1"/>
      <p:bldP spid="227340"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415925"/>
            <a:ext cx="9144001"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30" y="416425"/>
            <a:ext cx="9148629" cy="6441575"/>
          </a:xfrm>
          <a:extLst/>
        </p:spPr>
        <p:txBody>
          <a:bodyPr/>
          <a:lstStyle/>
          <a:p>
            <a:pPr>
              <a:defRPr/>
            </a:pPr>
            <a:r>
              <a:rPr lang="en-US" sz="2800" b="1" dirty="0" smtClean="0">
                <a:effectLst>
                  <a:glow rad="177800">
                    <a:schemeClr val="tx1"/>
                  </a:glow>
                </a:effectLst>
                <a:latin typeface="Arial" charset="0"/>
                <a:ea typeface="ＭＳ Ｐゴシック" charset="0"/>
              </a:rPr>
              <a:t>“</a:t>
            </a:r>
            <a:r>
              <a:rPr lang="en-US" sz="2800" b="1" dirty="0" err="1" smtClean="0">
                <a:effectLst>
                  <a:glow rad="177800">
                    <a:schemeClr val="tx1"/>
                  </a:glow>
                </a:effectLst>
                <a:latin typeface="Arial" charset="0"/>
                <a:ea typeface="ＭＳ Ｐゴシック" charset="0"/>
              </a:rPr>
              <a:t>Nilai-nilai</a:t>
            </a:r>
            <a:r>
              <a:rPr lang="en-US" sz="2800" b="1" dirty="0" smtClean="0">
                <a:effectLst>
                  <a:glow rad="177800">
                    <a:schemeClr val="tx1"/>
                  </a:glow>
                </a:effectLst>
                <a:latin typeface="Arial" charset="0"/>
                <a:ea typeface="ＭＳ Ｐゴシック" charset="0"/>
              </a:rPr>
              <a:t> yang </a:t>
            </a:r>
            <a:r>
              <a:rPr lang="en-US" sz="2800" b="1" dirty="0" err="1" smtClean="0">
                <a:effectLst>
                  <a:glow rad="177800">
                    <a:schemeClr val="tx1"/>
                  </a:glow>
                </a:effectLst>
                <a:latin typeface="Arial" charset="0"/>
                <a:ea typeface="ＭＳ Ｐゴシック" charset="0"/>
              </a:rPr>
              <a:t>diterima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oleh</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masyarakat</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ternyata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dibenci</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oleh</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Kristus</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Mereka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telah</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meninggalkan</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moralitas</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mereka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selama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beberapa</a:t>
            </a:r>
            <a:r>
              <a:rPr lang="en-US" sz="2800" b="1" dirty="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waktu</a:t>
            </a:r>
            <a:r>
              <a:rPr lang="en-US" sz="2800" b="1" dirty="0" smtClean="0">
                <a:effectLst>
                  <a:glow rad="177800">
                    <a:schemeClr val="tx1"/>
                  </a:glow>
                </a:effectLst>
                <a:latin typeface="Arial" charset="0"/>
                <a:ea typeface="ＭＳ Ｐゴシック" charset="0"/>
              </a:rPr>
              <a:t> (ay.21). </a:t>
            </a:r>
            <a:r>
              <a:rPr lang="en-US" sz="2800" b="1" dirty="0" err="1" smtClean="0">
                <a:effectLst>
                  <a:glow rad="177800">
                    <a:schemeClr val="tx1"/>
                  </a:glow>
                </a:effectLst>
                <a:latin typeface="Arial" charset="0"/>
                <a:ea typeface="ＭＳ Ｐゴシック" charset="0"/>
              </a:rPr>
              <a:t>Gereja</a:t>
            </a:r>
            <a:r>
              <a:rPr lang="en-US" sz="2800" b="1" dirty="0" smtClean="0">
                <a:effectLst>
                  <a:glow rad="177800">
                    <a:schemeClr val="tx1"/>
                  </a:glow>
                </a:effectLst>
                <a:latin typeface="Arial" charset="0"/>
                <a:ea typeface="ＭＳ Ｐゴシック" charset="0"/>
              </a:rPr>
              <a:t> di </a:t>
            </a:r>
            <a:r>
              <a:rPr lang="en-US" sz="2800" b="1" dirty="0" err="1" smtClean="0">
                <a:effectLst>
                  <a:glow rad="177800">
                    <a:schemeClr val="tx1"/>
                  </a:glow>
                </a:effectLst>
                <a:latin typeface="Arial" charset="0"/>
                <a:ea typeface="ＭＳ Ｐゴシック" charset="0"/>
              </a:rPr>
              <a:t>Tiatira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telah</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mendengar</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Injil</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dari</a:t>
            </a:r>
            <a:r>
              <a:rPr lang="en-US" sz="2800" b="1" dirty="0" smtClean="0">
                <a:effectLst>
                  <a:glow rad="177800">
                    <a:schemeClr val="tx1"/>
                  </a:glow>
                </a:effectLst>
                <a:latin typeface="Arial" charset="0"/>
                <a:ea typeface="ＭＳ Ｐゴシック" charset="0"/>
              </a:rPr>
              <a:t> Lidia, </a:t>
            </a:r>
            <a:r>
              <a:rPr lang="en-US" sz="2800" b="1" dirty="0" err="1" smtClean="0">
                <a:effectLst>
                  <a:glow rad="177800">
                    <a:schemeClr val="tx1"/>
                  </a:glow>
                </a:effectLst>
                <a:latin typeface="Arial" charset="0"/>
                <a:ea typeface="ＭＳ Ｐゴシック" charset="0"/>
              </a:rPr>
              <a:t>seorang</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wanita</a:t>
            </a:r>
            <a:r>
              <a:rPr lang="en-US" sz="2800" b="1" dirty="0" smtClean="0">
                <a:effectLst>
                  <a:glow rad="177800">
                    <a:schemeClr val="tx1"/>
                  </a:glow>
                </a:effectLst>
                <a:latin typeface="Arial" charset="0"/>
                <a:ea typeface="ＭＳ Ｐゴシック" charset="0"/>
              </a:rPr>
              <a:t> yang </a:t>
            </a:r>
            <a:r>
              <a:rPr lang="en-US" sz="2800" b="1" dirty="0" err="1" smtClean="0">
                <a:effectLst>
                  <a:glow rad="177800">
                    <a:schemeClr val="tx1"/>
                  </a:glow>
                </a:effectLst>
                <a:latin typeface="Arial" charset="0"/>
                <a:ea typeface="ＭＳ Ｐゴシック" charset="0"/>
              </a:rPr>
              <a:t>bertobat</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melalui</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pelayanan</a:t>
            </a:r>
            <a:r>
              <a:rPr lang="en-US" sz="2800" b="1" dirty="0" smtClean="0">
                <a:effectLst>
                  <a:glow rad="177800">
                    <a:schemeClr val="tx1"/>
                  </a:glow>
                </a:effectLst>
                <a:latin typeface="Arial" charset="0"/>
                <a:ea typeface="ＭＳ Ｐゴシック" charset="0"/>
              </a:rPr>
              <a:t> Paulus (</a:t>
            </a:r>
            <a:r>
              <a:rPr lang="en-US" sz="2800" b="1" dirty="0" err="1" smtClean="0">
                <a:effectLst>
                  <a:glow rad="177800">
                    <a:schemeClr val="tx1"/>
                  </a:glow>
                </a:effectLst>
                <a:latin typeface="Arial" charset="0"/>
                <a:ea typeface="ＭＳ Ｐゴシック" charset="0"/>
              </a:rPr>
              <a:t>Kis</a:t>
            </a:r>
            <a:r>
              <a:rPr lang="en-US" sz="2800" b="1" dirty="0" smtClean="0">
                <a:effectLst>
                  <a:glow rad="177800">
                    <a:schemeClr val="tx1"/>
                  </a:glow>
                </a:effectLst>
                <a:latin typeface="Arial" charset="0"/>
                <a:ea typeface="ＭＳ Ｐゴシック" charset="0"/>
              </a:rPr>
              <a:t>. 16:14-15). Yang </a:t>
            </a:r>
            <a:r>
              <a:rPr lang="en-US" sz="2800" b="1" dirty="0" err="1" smtClean="0">
                <a:effectLst>
                  <a:glow rad="177800">
                    <a:schemeClr val="tx1"/>
                  </a:glow>
                </a:effectLst>
                <a:latin typeface="Arial" charset="0"/>
                <a:ea typeface="ＭＳ Ｐゴシック" charset="0"/>
              </a:rPr>
              <a:t>menarik</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adalah</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sekarang</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seorang</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wanita</a:t>
            </a:r>
            <a:r>
              <a:rPr lang="en-US" sz="2800" b="1" dirty="0" smtClean="0">
                <a:effectLst>
                  <a:glow rad="177800">
                    <a:schemeClr val="tx1"/>
                  </a:glow>
                </a:effectLst>
                <a:latin typeface="Arial" charset="0"/>
                <a:ea typeface="ＭＳ Ｐゴシック" charset="0"/>
              </a:rPr>
              <a:t> yang </a:t>
            </a:r>
            <a:r>
              <a:rPr lang="en-US" sz="2800" b="1" dirty="0" err="1" smtClean="0">
                <a:effectLst>
                  <a:glow rad="177800">
                    <a:schemeClr val="tx1"/>
                  </a:glow>
                </a:effectLst>
                <a:latin typeface="Arial" charset="0"/>
                <a:ea typeface="ＭＳ Ｐゴシック" charset="0"/>
              </a:rPr>
              <a:t>mengaku</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dirinya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nabiah</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juga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mempengaruhi</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gereja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Nama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Izebel</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digunakan</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untuk</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menggambarkan</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bagaimana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wanita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ini</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merusak</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gereja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Tiatira</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seperti</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Izebel</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istri</a:t>
            </a:r>
            <a:r>
              <a:rPr lang="en-US" sz="2800" b="1" dirty="0">
                <a:effectLst>
                  <a:glow rad="177800">
                    <a:schemeClr val="tx1"/>
                  </a:glow>
                </a:effectLst>
                <a:latin typeface="Arial" charset="0"/>
                <a:ea typeface="ＭＳ Ｐゴシック" charset="0"/>
              </a:rPr>
              <a:t> </a:t>
            </a:r>
            <a:r>
              <a:rPr lang="en-US" sz="2800" b="1" dirty="0" smtClean="0">
                <a:effectLst>
                  <a:glow rad="177800">
                    <a:schemeClr val="tx1"/>
                  </a:glow>
                </a:effectLst>
                <a:latin typeface="Arial" charset="0"/>
                <a:ea typeface="ＭＳ Ｐゴシック" charset="0"/>
              </a:rPr>
              <a:t>Raja Ahab) </a:t>
            </a:r>
            <a:r>
              <a:rPr lang="en-US" sz="2800" b="1" dirty="0" err="1" smtClean="0">
                <a:effectLst>
                  <a:glow rad="177800">
                    <a:schemeClr val="tx1"/>
                  </a:glow>
                </a:effectLst>
                <a:latin typeface="Arial" charset="0"/>
                <a:ea typeface="ＭＳ Ｐゴシック" charset="0"/>
              </a:rPr>
              <a:t>merusak</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bangsa</a:t>
            </a:r>
            <a:r>
              <a:rPr lang="en-US" sz="2800" b="1" dirty="0" smtClean="0">
                <a:effectLst>
                  <a:glow rad="177800">
                    <a:schemeClr val="tx1"/>
                  </a:glow>
                </a:effectLst>
                <a:latin typeface="Arial" charset="0"/>
                <a:ea typeface="ＭＳ Ｐゴシック" charset="0"/>
              </a:rPr>
              <a:t> Israel (1 Raja-raja 16:31-33)”</a:t>
            </a:r>
            <a:br>
              <a:rPr lang="en-US" sz="2800" b="1" dirty="0" smtClean="0">
                <a:effectLst>
                  <a:glow rad="177800">
                    <a:schemeClr val="tx1"/>
                  </a:glow>
                </a:effectLst>
                <a:latin typeface="Arial" charset="0"/>
                <a:ea typeface="ＭＳ Ｐゴシック" charset="0"/>
              </a:rPr>
            </a:br>
            <a:r>
              <a:rPr lang="en-US" sz="3200" b="1" dirty="0" smtClean="0">
                <a:effectLst>
                  <a:glow rad="177800">
                    <a:schemeClr val="tx1"/>
                  </a:glow>
                </a:effectLst>
                <a:latin typeface="Arial" charset="0"/>
                <a:ea typeface="ＭＳ Ｐゴシック" charset="0"/>
              </a:rPr>
              <a:t>(Walvoord, </a:t>
            </a:r>
            <a:r>
              <a:rPr lang="en-US" sz="3200" b="1" i="1" dirty="0" smtClean="0">
                <a:effectLst>
                  <a:glow rad="177800">
                    <a:schemeClr val="tx1"/>
                  </a:glow>
                </a:effectLst>
                <a:latin typeface="Arial" charset="0"/>
                <a:ea typeface="ＭＳ Ｐゴシック" charset="0"/>
              </a:rPr>
              <a:t>BKC</a:t>
            </a:r>
            <a:r>
              <a:rPr lang="en-US" sz="3200" b="1" dirty="0" smtClean="0">
                <a:effectLst>
                  <a:glow rad="177800">
                    <a:schemeClr val="tx1"/>
                  </a:glow>
                </a:effectLst>
                <a:latin typeface="Arial" charset="0"/>
                <a:ea typeface="ＭＳ Ｐゴシック" charset="0"/>
              </a:rPr>
              <a:t>) </a:t>
            </a:r>
            <a:endParaRPr lang="en-US" sz="3200"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4"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3059113" y="2349500"/>
            <a:ext cx="2665412" cy="2678113"/>
            <a:chOff x="3059832" y="2348880"/>
            <a:chExt cx="2664304" cy="2678787"/>
          </a:xfrm>
        </p:grpSpPr>
        <p:sp>
          <p:nvSpPr>
            <p:cNvPr id="504857"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p>
          </p:txBody>
        </p:sp>
        <p:sp>
          <p:nvSpPr>
            <p:cNvPr id="27" name="TextBox 26"/>
            <p:cNvSpPr txBox="1"/>
            <p:nvPr/>
          </p:nvSpPr>
          <p:spPr>
            <a:xfrm>
              <a:off x="3204234" y="2348880"/>
              <a:ext cx="2448495" cy="2678787"/>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Kristus:</a:t>
              </a: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Anak Allah dengann mata seperti nyala dan kaki seperti tembaga</a:t>
              </a:r>
            </a:p>
          </p:txBody>
        </p:sp>
      </p:grpSp>
      <p:grpSp>
        <p:nvGrpSpPr>
          <p:cNvPr id="3" name="Group 6"/>
          <p:cNvGrpSpPr>
            <a:grpSpLocks/>
          </p:cNvGrpSpPr>
          <p:nvPr/>
        </p:nvGrpSpPr>
        <p:grpSpPr bwMode="auto">
          <a:xfrm>
            <a:off x="2971800" y="2286000"/>
            <a:ext cx="3098800" cy="2940050"/>
            <a:chOff x="2983932" y="2348880"/>
            <a:chExt cx="2963986" cy="2720164"/>
          </a:xfrm>
        </p:grpSpPr>
        <p:sp>
          <p:nvSpPr>
            <p:cNvPr id="50485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5" name="TextBox 24"/>
            <p:cNvSpPr txBox="1"/>
            <p:nvPr/>
          </p:nvSpPr>
          <p:spPr>
            <a:xfrm>
              <a:off x="2983932" y="2420850"/>
              <a:ext cx="2963986" cy="2648194"/>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Pujian:</a:t>
              </a:r>
            </a:p>
            <a:p>
              <a:pPr algn="ctr">
                <a:defRPr/>
              </a:pPr>
              <a:endParaRPr lang="en-US" sz="1200" b="1"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perbuatan baik, kasih, </a:t>
              </a:r>
              <a:br>
                <a:rPr lang="en-US" b="1" smtClean="0">
                  <a:solidFill>
                    <a:schemeClr val="bg1"/>
                  </a:solidFill>
                  <a:effectLst>
                    <a:outerShdw blurRad="38100" dist="38100" dir="2700000" algn="tl">
                      <a:srgbClr val="EEECE1"/>
                    </a:outerShdw>
                  </a:effectLst>
                  <a:latin typeface="Arial" pitchFamily="34" charset="0"/>
                  <a:cs typeface="Arial" pitchFamily="34" charset="0"/>
                </a:rPr>
              </a:br>
              <a:r>
                <a:rPr lang="en-US" b="1" smtClean="0">
                  <a:solidFill>
                    <a:schemeClr val="bg1"/>
                  </a:solidFill>
                  <a:effectLst>
                    <a:outerShdw blurRad="38100" dist="38100" dir="2700000" algn="tl">
                      <a:srgbClr val="EEECE1"/>
                    </a:outerShdw>
                  </a:effectLst>
                  <a:latin typeface="Arial" pitchFamily="34" charset="0"/>
                  <a:cs typeface="Arial" pitchFamily="34" charset="0"/>
                </a:rPr>
                <a:t>iman, pelayanan, ketekunan, melakukan lebih dari semula</a:t>
              </a:r>
            </a:p>
          </p:txBody>
        </p:sp>
      </p:grpSp>
      <p:grpSp>
        <p:nvGrpSpPr>
          <p:cNvPr id="4" name="Group 8"/>
          <p:cNvGrpSpPr>
            <a:grpSpLocks/>
          </p:cNvGrpSpPr>
          <p:nvPr/>
        </p:nvGrpSpPr>
        <p:grpSpPr bwMode="auto">
          <a:xfrm>
            <a:off x="2667000" y="2057400"/>
            <a:ext cx="3671888" cy="3671888"/>
            <a:chOff x="2555776" y="1844824"/>
            <a:chExt cx="3744416" cy="3672408"/>
          </a:xfrm>
        </p:grpSpPr>
        <p:sp>
          <p:nvSpPr>
            <p:cNvPr id="50485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3" name="TextBox 22"/>
            <p:cNvSpPr txBox="1"/>
            <p:nvPr/>
          </p:nvSpPr>
          <p:spPr>
            <a:xfrm>
              <a:off x="3421865" y="1878167"/>
              <a:ext cx="2319821" cy="304684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Teguran</a:t>
              </a:r>
            </a:p>
            <a:p>
              <a:pPr algn="ctr">
                <a:defRPr/>
              </a:pPr>
              <a:endParaRPr lang="en-US" b="1"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Membiarkan Izebel dengan ketidakmoralan dan penyembahan berhalanya</a:t>
              </a:r>
            </a:p>
          </p:txBody>
        </p:sp>
      </p:grpSp>
      <p:sp>
        <p:nvSpPr>
          <p:cNvPr id="276487" name="Title 1"/>
          <p:cNvSpPr>
            <a:spLocks noGrp="1"/>
          </p:cNvSpPr>
          <p:nvPr>
            <p:ph type="title"/>
          </p:nvPr>
        </p:nvSpPr>
        <p:spPr>
          <a:xfrm>
            <a:off x="-31750" y="-26988"/>
            <a:ext cx="9212263" cy="719138"/>
          </a:xfrm>
        </p:spPr>
        <p:txBody>
          <a:bodyPr rtlCol="0">
            <a:normAutofit fontScale="90000"/>
          </a:bodyPr>
          <a:lstStyle/>
          <a:p>
            <a:pPr eaLnBrk="1" fontAlgn="auto" hangingPunct="1">
              <a:spcAft>
                <a:spcPts val="0"/>
              </a:spcAft>
              <a:defRPr/>
            </a:pPr>
            <a:r>
              <a:rPr lang="en-US">
                <a:latin typeface="Arial" charset="0"/>
                <a:ea typeface="ＭＳ Ｐゴシック" charset="0"/>
              </a:rPr>
              <a:t>Tiatira (Wahyu 2:18-29)</a:t>
            </a:r>
          </a:p>
        </p:txBody>
      </p:sp>
      <p:sp>
        <p:nvSpPr>
          <p:cNvPr id="50483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325</a:t>
            </a: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Efesus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Smirna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Pergamus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Tiatira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Sardis</a:t>
            </a: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Filadelfia</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Laodikia</a:t>
            </a:r>
          </a:p>
        </p:txBody>
      </p:sp>
      <p:grpSp>
        <p:nvGrpSpPr>
          <p:cNvPr id="5" name="Group 10"/>
          <p:cNvGrpSpPr>
            <a:grpSpLocks/>
          </p:cNvGrpSpPr>
          <p:nvPr/>
        </p:nvGrpSpPr>
        <p:grpSpPr bwMode="auto">
          <a:xfrm>
            <a:off x="2209800" y="1752600"/>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Nasehat</a:t>
              </a:r>
            </a:p>
            <a:p>
              <a:pPr algn="ctr">
                <a:defRPr/>
              </a:pPr>
              <a:endParaRPr lang="en-US" b="1" smtClean="0">
                <a:solidFill>
                  <a:srgbClr val="000000"/>
                </a:solidFill>
                <a:effectLst>
                  <a:outerShdw blurRad="38100" dist="38100" dir="2700000" algn="tl">
                    <a:srgbClr val="FFFFFF"/>
                  </a:outerShdw>
                </a:effectLst>
                <a:latin typeface="Arial" pitchFamily="34" charset="0"/>
                <a:cs typeface="Arial" pitchFamily="34" charset="0"/>
              </a:endParaRPr>
            </a:p>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Bertobat!</a:t>
              </a:r>
            </a:p>
            <a:p>
              <a:pPr algn="ctr">
                <a:defRPr/>
              </a:pPr>
              <a:endParaRPr lang="en-US" b="1" smtClean="0">
                <a:solidFill>
                  <a:srgbClr val="000000"/>
                </a:solidFill>
                <a:effectLst>
                  <a:outerShdw blurRad="38100" dist="38100" dir="2700000" algn="tl">
                    <a:srgbClr val="FFFFFF"/>
                  </a:outerShdw>
                </a:effectLst>
                <a:latin typeface="Arial" pitchFamily="34" charset="0"/>
                <a:cs typeface="Arial" pitchFamily="34" charset="0"/>
              </a:endParaRPr>
            </a:p>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Berpegang kepada apa yang ada padamu</a:t>
              </a:r>
            </a:p>
          </p:txBody>
        </p:sp>
      </p:grpSp>
      <p:grpSp>
        <p:nvGrpSpPr>
          <p:cNvPr id="6" name="Group 27"/>
          <p:cNvGrpSpPr>
            <a:grpSpLocks noChangeAspect="1"/>
          </p:cNvGrpSpPr>
          <p:nvPr/>
        </p:nvGrpSpPr>
        <p:grpSpPr bwMode="auto">
          <a:xfrm>
            <a:off x="1752600" y="1246188"/>
            <a:ext cx="5688013" cy="5688012"/>
            <a:chOff x="1475656" y="836712"/>
            <a:chExt cx="5904656" cy="5688632"/>
          </a:xfrm>
        </p:grpSpPr>
        <p:sp>
          <p:nvSpPr>
            <p:cNvPr id="504849"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0" name="TextBox 29"/>
            <p:cNvSpPr txBox="1"/>
            <p:nvPr/>
          </p:nvSpPr>
          <p:spPr>
            <a:xfrm>
              <a:off x="1923902" y="901817"/>
              <a:ext cx="5008164" cy="4709494"/>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effectLst>
                    <a:outerShdw blurRad="38100" dist="38100" dir="2700000" algn="tl">
                      <a:srgbClr val="FFFFFF"/>
                    </a:outerShdw>
                  </a:effectLst>
                  <a:latin typeface="Arial" pitchFamily="34" charset="0"/>
                  <a:cs typeface="Arial" pitchFamily="34" charset="0"/>
                </a:rPr>
                <a:t>Peringatan</a:t>
              </a:r>
              <a:endParaRPr lang="en-US" b="1" dirty="0" smtClean="0">
                <a:effectLst>
                  <a:outerShdw blurRad="38100" dist="38100" dir="2700000" algn="tl">
                    <a:srgbClr val="FFFFFF"/>
                  </a:outerShdw>
                </a:effectLst>
                <a:latin typeface="Arial" pitchFamily="34" charset="0"/>
                <a:cs typeface="Arial" pitchFamily="34" charset="0"/>
              </a:endParaRPr>
            </a:p>
            <a:p>
              <a:pPr algn="ctr">
                <a:defRPr/>
              </a:pPr>
              <a:endParaRPr lang="en-US" sz="2300" b="1" dirty="0" smtClean="0">
                <a:effectLst>
                  <a:outerShdw blurRad="38100" dist="38100" dir="2700000" algn="tl">
                    <a:srgbClr val="FFFFFF"/>
                  </a:outerShdw>
                </a:effectLst>
                <a:latin typeface="Arial" pitchFamily="34" charset="0"/>
                <a:cs typeface="Arial" pitchFamily="34" charset="0"/>
              </a:endParaRPr>
            </a:p>
            <a:p>
              <a:pPr algn="ctr">
                <a:defRPr/>
              </a:pPr>
              <a:r>
                <a:rPr lang="en-US" sz="2300" b="1" dirty="0" err="1" smtClean="0">
                  <a:effectLst>
                    <a:outerShdw blurRad="38100" dist="38100" dir="2700000" algn="tl">
                      <a:srgbClr val="FFFFFF"/>
                    </a:outerShdw>
                  </a:effectLst>
                  <a:latin typeface="Arial" pitchFamily="34" charset="0"/>
                  <a:cs typeface="Arial" pitchFamily="34" charset="0"/>
                </a:rPr>
                <a:t>Aku</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menimpakan</a:t>
              </a:r>
              <a:r>
                <a:rPr lang="en-US" sz="2300" b="1" dirty="0" smtClean="0">
                  <a:effectLst>
                    <a:outerShdw blurRad="38100" dist="38100" dir="2700000" algn="tl">
                      <a:srgbClr val="FFFFFF"/>
                    </a:outerShdw>
                  </a:effectLst>
                  <a:latin typeface="Arial" pitchFamily="34" charset="0"/>
                  <a:cs typeface="Arial" pitchFamily="34" charset="0"/>
                </a:rPr>
                <a:t>  </a:t>
              </a:r>
            </a:p>
            <a:p>
              <a:pPr algn="ctr">
                <a:defRPr/>
              </a:pPr>
              <a:r>
                <a:rPr lang="en-US" sz="2300" b="1" dirty="0" smtClean="0">
                  <a:effectLst>
                    <a:outerShdw blurRad="38100" dist="38100" dir="2700000" algn="tl">
                      <a:srgbClr val="FFFFFF"/>
                    </a:outerShdw>
                  </a:effectLst>
                  <a:latin typeface="Arial" pitchFamily="34" charset="0"/>
                  <a:cs typeface="Arial" pitchFamily="34" charset="0"/>
                </a:rPr>
                <a:t>[</a:t>
              </a:r>
              <a:r>
                <a:rPr lang="en-US" sz="2300" b="1" dirty="0" err="1" smtClean="0">
                  <a:effectLst>
                    <a:outerShdw blurRad="38100" dist="38100" dir="2700000" algn="tl">
                      <a:srgbClr val="FFFFFF"/>
                    </a:outerShdw>
                  </a:effectLst>
                  <a:latin typeface="Arial" pitchFamily="34" charset="0"/>
                  <a:cs typeface="Arial" pitchFamily="34" charset="0"/>
                </a:rPr>
                <a:t>Izebel</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kesakitan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pezinah</a:t>
              </a:r>
              <a:r>
                <a:rPr lang="en-US" sz="2300" b="1" dirty="0" smtClean="0">
                  <a:effectLst>
                    <a:outerShdw blurRad="38100" dist="38100" dir="2700000" algn="tl">
                      <a:srgbClr val="FFFFFF"/>
                    </a:outerShdw>
                  </a:effectLst>
                  <a:latin typeface="Arial" pitchFamily="34" charset="0"/>
                  <a:cs typeface="Arial" pitchFamily="34" charset="0"/>
                </a:rPr>
                <a:t> yang </a:t>
              </a:r>
              <a:r>
                <a:rPr lang="en-US" sz="2300" b="1" dirty="0" err="1" smtClean="0">
                  <a:effectLst>
                    <a:outerShdw blurRad="38100" dist="38100" dir="2700000" algn="tl">
                      <a:srgbClr val="FFFFFF"/>
                    </a:outerShdw>
                  </a:effectLst>
                  <a:latin typeface="Arial" pitchFamily="34" charset="0"/>
                  <a:cs typeface="Arial" pitchFamily="34" charset="0"/>
                </a:rPr>
                <a:t>bersama-sama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dengannya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dengan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kesusahan</a:t>
              </a:r>
              <a:r>
                <a:rPr lang="en-US" sz="2300" b="1" dirty="0" smtClean="0">
                  <a:effectLst>
                    <a:outerShdw blurRad="38100" dist="38100" dir="2700000" algn="tl">
                      <a:srgbClr val="FFFFFF"/>
                    </a:outerShdw>
                  </a:effectLst>
                  <a:latin typeface="Arial" pitchFamily="34" charset="0"/>
                  <a:cs typeface="Arial" pitchFamily="34" charset="0"/>
                </a:rPr>
                <a:t> yang </a:t>
              </a:r>
              <a:r>
                <a:rPr lang="en-US" sz="2300" b="1" dirty="0" err="1" smtClean="0">
                  <a:effectLst>
                    <a:outerShdw blurRad="38100" dist="38100" dir="2700000" algn="tl">
                      <a:srgbClr val="FFFFFF"/>
                    </a:outerShdw>
                  </a:effectLst>
                  <a:latin typeface="Arial" pitchFamily="34" charset="0"/>
                  <a:cs typeface="Arial" pitchFamily="34" charset="0"/>
                </a:rPr>
                <a:t>amat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sangat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kecuali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mereka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bertobat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Aku</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menimpakan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kematian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bagi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pengikutnya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jemaat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mengetahui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bahwa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Akulah</a:t>
              </a:r>
              <a:r>
                <a:rPr lang="en-US" sz="2300" b="1" dirty="0" smtClean="0">
                  <a:effectLst>
                    <a:outerShdw blurRad="38100" dist="38100" dir="2700000" algn="tl">
                      <a:srgbClr val="FFFFFF"/>
                    </a:outerShdw>
                  </a:effectLst>
                  <a:latin typeface="Arial" pitchFamily="34" charset="0"/>
                  <a:cs typeface="Arial" pitchFamily="34" charset="0"/>
                </a:rPr>
                <a:t> yang </a:t>
              </a:r>
              <a:r>
                <a:rPr lang="en-US" sz="2300" b="1" dirty="0" err="1" smtClean="0">
                  <a:effectLst>
                    <a:outerShdw blurRad="38100" dist="38100" dir="2700000" algn="tl">
                      <a:srgbClr val="FFFFFF"/>
                    </a:outerShdw>
                  </a:effectLst>
                  <a:latin typeface="Arial" pitchFamily="34" charset="0"/>
                  <a:cs typeface="Arial" pitchFamily="34" charset="0"/>
                </a:rPr>
                <a:t>menguji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pikiran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hati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Aku</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membalaskan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setiap</a:t>
              </a:r>
              <a:r>
                <a:rPr lang="en-US" sz="2300" b="1" dirty="0" smtClean="0">
                  <a:effectLst>
                    <a:outerShdw blurRad="38100" dist="38100" dir="2700000" algn="tl">
                      <a:srgbClr val="FFFFFF"/>
                    </a:outerShdw>
                  </a:effectLst>
                  <a:latin typeface="Arial" pitchFamily="34" charset="0"/>
                  <a:cs typeface="Arial" pitchFamily="34" charset="0"/>
                </a:rPr>
                <a:t> orang </a:t>
              </a:r>
              <a:r>
                <a:rPr lang="en-US" sz="2300" b="1" dirty="0" err="1" smtClean="0">
                  <a:effectLst>
                    <a:outerShdw blurRad="38100" dist="38100" dir="2700000" algn="tl">
                      <a:srgbClr val="FFFFFF"/>
                    </a:outerShdw>
                  </a:effectLst>
                  <a:latin typeface="Arial" pitchFamily="34" charset="0"/>
                  <a:cs typeface="Arial" pitchFamily="34" charset="0"/>
                </a:rPr>
                <a:t>menurut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perbuatannya</a:t>
              </a:r>
              <a:r>
                <a:rPr lang="en-US" sz="2300" b="1" dirty="0" smtClean="0">
                  <a:effectLst>
                    <a:outerShdw blurRad="38100" dist="38100" dir="2700000" algn="tl">
                      <a:srgbClr val="FFFFFF"/>
                    </a:outerShdw>
                  </a:effectLst>
                  <a:latin typeface="Arial" pitchFamily="34" charset="0"/>
                  <a:cs typeface="Arial" pitchFamily="34"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92830" y="3365455"/>
            <a:ext cx="9148630" cy="3113464"/>
          </a:xfrm>
          <a:extLst/>
        </p:spPr>
        <p:txBody>
          <a:bodyPr/>
          <a:lstStyle/>
          <a:p>
            <a:pPr>
              <a:defRPr/>
            </a:pPr>
            <a:r>
              <a:rPr lang="en-US" sz="13800" b="1" dirty="0" smtClean="0">
                <a:effectLst>
                  <a:glow rad="444500">
                    <a:schemeClr val="tx1"/>
                  </a:glow>
                </a:effectLst>
                <a:latin typeface="Arial" charset="0"/>
                <a:ea typeface="ＭＳ Ｐゴシック" charset="0"/>
              </a:rPr>
              <a:t>HIV • AIDS</a:t>
            </a:r>
            <a:endParaRPr lang="en-US" sz="13800" b="1" dirty="0">
              <a:effectLst>
                <a:glow rad="4445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8035925"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540590" y="0"/>
            <a:ext cx="5174156" cy="550855"/>
          </a:xfrm>
          <a:solidFill>
            <a:srgbClr val="000000"/>
          </a:solidFill>
          <a:extLst/>
        </p:spPr>
        <p:txBody>
          <a:bodyPr/>
          <a:lstStyle/>
          <a:p>
            <a:pPr algn="l">
              <a:defRPr/>
            </a:pPr>
            <a:r>
              <a:rPr lang="en-US" sz="2800" b="1" dirty="0" smtClean="0">
                <a:effectLst>
                  <a:glow rad="177800">
                    <a:schemeClr val="tx1"/>
                  </a:glow>
                </a:effectLst>
                <a:latin typeface="Arial" charset="0"/>
                <a:ea typeface="ＭＳ Ｐゴシック" charset="0"/>
              </a:rPr>
              <a:t>HIV &amp; AIDS di </a:t>
            </a:r>
            <a:r>
              <a:rPr lang="en-US" sz="2800" b="1" dirty="0" err="1" smtClean="0">
                <a:effectLst>
                  <a:glow rad="177800">
                    <a:schemeClr val="tx1"/>
                  </a:glow>
                </a:effectLst>
                <a:latin typeface="Arial" charset="0"/>
                <a:ea typeface="ＭＳ Ｐゴシック" charset="0"/>
              </a:rPr>
              <a:t>seluruh</a:t>
            </a:r>
            <a:r>
              <a:rPr lang="en-US" sz="2800" b="1" dirty="0" smtClean="0">
                <a:effectLst>
                  <a:glow rad="177800">
                    <a:schemeClr val="tx1"/>
                  </a:glow>
                </a:effectLst>
                <a:latin typeface="Arial" charset="0"/>
                <a:ea typeface="ＭＳ Ｐゴシック" charset="0"/>
              </a:rPr>
              <a:t> </a:t>
            </a:r>
            <a:r>
              <a:rPr lang="en-US" sz="2800" b="1" dirty="0" err="1" smtClean="0">
                <a:effectLst>
                  <a:glow rad="177800">
                    <a:schemeClr val="tx1"/>
                  </a:glow>
                </a:effectLst>
                <a:latin typeface="Arial" charset="0"/>
                <a:ea typeface="ＭＳ Ｐゴシック" charset="0"/>
              </a:rPr>
              <a:t>dunia</a:t>
            </a:r>
            <a:endParaRPr lang="en-US" sz="2800" b="1" dirty="0">
              <a:effectLst>
                <a:glow rad="177800">
                  <a:schemeClr val="tx1"/>
                </a:glow>
              </a:effectLst>
              <a:latin typeface="Arial" charset="0"/>
              <a:ea typeface="ＭＳ Ｐゴシック" charset="0"/>
            </a:endParaRPr>
          </a:p>
        </p:txBody>
      </p:sp>
      <p:sp>
        <p:nvSpPr>
          <p:cNvPr id="2" name="TextBox 1"/>
          <p:cNvSpPr txBox="1"/>
          <p:nvPr/>
        </p:nvSpPr>
        <p:spPr>
          <a:xfrm>
            <a:off x="6826250" y="3998913"/>
            <a:ext cx="1819275" cy="584775"/>
          </a:xfrm>
          <a:prstGeom prst="rect">
            <a:avLst/>
          </a:prstGeom>
          <a:solidFill>
            <a:srgbClr val="FF0000"/>
          </a:solidFill>
        </p:spPr>
        <p:txBody>
          <a:bodyPr wrap="square">
            <a:spAutoFit/>
          </a:bodyPr>
          <a:lstStyle/>
          <a:p>
            <a:pPr defTabSz="457200" fontAlgn="auto">
              <a:spcBef>
                <a:spcPts val="0"/>
              </a:spcBef>
              <a:spcAft>
                <a:spcPts val="0"/>
              </a:spcAft>
              <a:defRPr/>
            </a:pPr>
            <a:r>
              <a:rPr lang="en-US" sz="1600" b="1" dirty="0" smtClean="0">
                <a:solidFill>
                  <a:srgbClr val="FFFFFF"/>
                </a:solidFill>
                <a:latin typeface="Arial"/>
                <a:ea typeface="+mn-ea"/>
                <a:cs typeface="Arial"/>
              </a:rPr>
              <a:t>Asia Selatan </a:t>
            </a:r>
            <a:r>
              <a:rPr lang="en-US" sz="1600" b="1" dirty="0" err="1" smtClean="0">
                <a:solidFill>
                  <a:srgbClr val="FFFFFF"/>
                </a:solidFill>
                <a:latin typeface="Arial"/>
                <a:ea typeface="+mn-ea"/>
                <a:cs typeface="Arial"/>
              </a:rPr>
              <a:t>dan</a:t>
            </a:r>
            <a:r>
              <a:rPr lang="en-US" sz="1600" b="1" dirty="0" smtClean="0">
                <a:solidFill>
                  <a:srgbClr val="FFFFFF"/>
                </a:solidFill>
                <a:latin typeface="Arial"/>
                <a:ea typeface="+mn-ea"/>
                <a:cs typeface="Arial"/>
              </a:rPr>
              <a:t> Asia Tenggara</a:t>
            </a:r>
            <a:endParaRPr lang="en-US" sz="1600" b="1" dirty="0">
              <a:solidFill>
                <a:srgbClr val="FFFFFF"/>
              </a:solidFill>
              <a:latin typeface="Arial"/>
              <a:ea typeface="+mn-ea"/>
              <a:cs typeface="Aria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907" name="Title 1"/>
          <p:cNvSpPr>
            <a:spLocks noGrp="1"/>
          </p:cNvSpPr>
          <p:nvPr>
            <p:ph type="title"/>
          </p:nvPr>
        </p:nvSpPr>
        <p:spPr>
          <a:xfrm>
            <a:off x="-36513" y="0"/>
            <a:ext cx="5441951" cy="6858000"/>
          </a:xfrm>
        </p:spPr>
        <p:txBody>
          <a:bodyPr/>
          <a:lstStyle/>
          <a:p>
            <a:r>
              <a:rPr lang="en-US" sz="3200" b="1" dirty="0" smtClean="0">
                <a:latin typeface="Arial" pitchFamily="34" charset="0"/>
                <a:ea typeface="MS PGothic" pitchFamily="34" charset="-128"/>
                <a:cs typeface="Arial" pitchFamily="34" charset="0"/>
              </a:rPr>
              <a:t>“</a:t>
            </a:r>
            <a:r>
              <a:rPr lang="en-US" sz="3200" b="1" dirty="0" err="1" smtClean="0">
                <a:latin typeface="Arial" pitchFamily="34" charset="0"/>
                <a:ea typeface="MS PGothic" pitchFamily="34" charset="-128"/>
                <a:cs typeface="Arial" pitchFamily="34" charset="0"/>
              </a:rPr>
              <a:t>Lihatlah</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Aku</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akan</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melemparkan</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dia</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ke</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atas</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ranjang</a:t>
            </a:r>
            <a:r>
              <a:rPr lang="en-US" sz="3200" b="1" dirty="0" smtClean="0">
                <a:latin typeface="Arial" pitchFamily="34" charset="0"/>
                <a:ea typeface="MS PGothic" pitchFamily="34" charset="-128"/>
                <a:cs typeface="Arial" pitchFamily="34" charset="0"/>
              </a:rPr>
              <a:t> orang </a:t>
            </a:r>
            <a:r>
              <a:rPr lang="en-US" sz="3200" b="1" dirty="0" err="1" smtClean="0">
                <a:latin typeface="Arial" pitchFamily="34" charset="0"/>
                <a:ea typeface="MS PGothic" pitchFamily="34" charset="-128"/>
                <a:cs typeface="Arial" pitchFamily="34" charset="0"/>
              </a:rPr>
              <a:t>sakit</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dan</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mereka</a:t>
            </a:r>
            <a:r>
              <a:rPr lang="en-US" sz="3200" b="1" dirty="0" smtClean="0">
                <a:latin typeface="Arial" pitchFamily="34" charset="0"/>
                <a:ea typeface="MS PGothic" pitchFamily="34" charset="-128"/>
                <a:cs typeface="Arial" pitchFamily="34" charset="0"/>
              </a:rPr>
              <a:t> yang </a:t>
            </a:r>
            <a:r>
              <a:rPr lang="en-US" sz="3200" b="1" dirty="0" err="1" smtClean="0">
                <a:latin typeface="Arial" pitchFamily="34" charset="0"/>
                <a:ea typeface="MS PGothic" pitchFamily="34" charset="-128"/>
                <a:cs typeface="Arial" pitchFamily="34" charset="0"/>
              </a:rPr>
              <a:t>berbuat</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zinah</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dengan</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dia</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akan</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Kulemparkan</a:t>
            </a:r>
            <a:r>
              <a:rPr lang="en-US" sz="3200" b="1" dirty="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ke</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dalam</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kesukaran</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besar</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jika</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mereka</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tidak</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bertobat</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dari</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perbuatan-perbuatan</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perempuan</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itu</a:t>
            </a:r>
            <a:r>
              <a:rPr lang="en-US" sz="3200" b="1" dirty="0" smtClean="0">
                <a:latin typeface="Arial" pitchFamily="34" charset="0"/>
                <a:ea typeface="MS PGothic" pitchFamily="34" charset="-128"/>
                <a:cs typeface="Arial" pitchFamily="34" charset="0"/>
              </a:rPr>
              <a:t>. </a:t>
            </a:r>
            <a:r>
              <a:rPr lang="en-US" sz="3200" b="1" baseline="30000" dirty="0" smtClean="0">
                <a:latin typeface="Arial" pitchFamily="34" charset="0"/>
                <a:ea typeface="MS PGothic" pitchFamily="34" charset="-128"/>
                <a:cs typeface="Arial" pitchFamily="34" charset="0"/>
              </a:rPr>
              <a:t>23 </a:t>
            </a:r>
            <a:r>
              <a:rPr lang="en-US" sz="3200" b="1" dirty="0" smtClean="0">
                <a:latin typeface="Arial" pitchFamily="34" charset="0"/>
                <a:ea typeface="MS PGothic" pitchFamily="34" charset="-128"/>
                <a:cs typeface="Arial" pitchFamily="34" charset="0"/>
              </a:rPr>
              <a:t>Dan </a:t>
            </a:r>
            <a:r>
              <a:rPr lang="en-US" sz="3200" b="1" dirty="0" err="1" smtClean="0">
                <a:latin typeface="Arial" pitchFamily="34" charset="0"/>
                <a:ea typeface="MS PGothic" pitchFamily="34" charset="-128"/>
                <a:cs typeface="Arial" pitchFamily="34" charset="0"/>
              </a:rPr>
              <a:t>anak-anaknya</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akan</a:t>
            </a:r>
            <a:r>
              <a:rPr lang="en-US" sz="3200" b="1" dirty="0" smtClean="0">
                <a:latin typeface="Arial" pitchFamily="34" charset="0"/>
                <a:ea typeface="MS PGothic" pitchFamily="34" charset="-128"/>
                <a:cs typeface="Arial" pitchFamily="34" charset="0"/>
              </a:rPr>
              <a:t> </a:t>
            </a:r>
            <a:r>
              <a:rPr lang="en-US" sz="3200" b="1" dirty="0" err="1" smtClean="0">
                <a:latin typeface="Arial" pitchFamily="34" charset="0"/>
                <a:ea typeface="MS PGothic" pitchFamily="34" charset="-128"/>
                <a:cs typeface="Arial" pitchFamily="34" charset="0"/>
              </a:rPr>
              <a:t>Kumatikan</a:t>
            </a:r>
            <a:r>
              <a:rPr lang="en-US" sz="3200" b="1" dirty="0" smtClean="0">
                <a:latin typeface="Arial" pitchFamily="34" charset="0"/>
                <a:ea typeface="MS PGothic" pitchFamily="34" charset="-128"/>
                <a:cs typeface="Arial" pitchFamily="34" charset="0"/>
              </a:rPr>
              <a:t>…” </a:t>
            </a:r>
            <a:br>
              <a:rPr lang="en-US" sz="3200" b="1" dirty="0" smtClean="0">
                <a:latin typeface="Arial" pitchFamily="34" charset="0"/>
                <a:ea typeface="MS PGothic" pitchFamily="34" charset="-128"/>
                <a:cs typeface="Arial" pitchFamily="34" charset="0"/>
              </a:rPr>
            </a:br>
            <a:r>
              <a:rPr lang="en-US" sz="3200" b="1" dirty="0" smtClean="0">
                <a:latin typeface="Arial" pitchFamily="34" charset="0"/>
                <a:ea typeface="MS PGothic" pitchFamily="34" charset="-128"/>
                <a:cs typeface="Arial" pitchFamily="34" charset="0"/>
              </a:rPr>
              <a:t>(2:22-23a  </a:t>
            </a:r>
            <a:r>
              <a:rPr lang="en-US" sz="2800" b="1" dirty="0" smtClean="0">
                <a:latin typeface="Arial" pitchFamily="34" charset="0"/>
                <a:ea typeface="MS PGothic" pitchFamily="34" charset="-128"/>
                <a:cs typeface="Arial" pitchFamily="34" charset="0"/>
              </a:rPr>
              <a:t>TB</a:t>
            </a:r>
            <a:r>
              <a:rPr lang="en-US" sz="3200" b="1" dirty="0" smtClean="0">
                <a:latin typeface="Arial" pitchFamily="34" charset="0"/>
                <a:ea typeface="MS PGothic" pitchFamily="34" charset="-128"/>
                <a:cs typeface="Arial" pitchFamily="34" charset="0"/>
              </a:rPr>
              <a: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3059113" y="2349500"/>
            <a:ext cx="2665412" cy="2678113"/>
            <a:chOff x="3059832" y="2348880"/>
            <a:chExt cx="2664304" cy="2678787"/>
          </a:xfrm>
        </p:grpSpPr>
        <p:sp>
          <p:nvSpPr>
            <p:cNvPr id="508953"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p>
          </p:txBody>
        </p:sp>
        <p:sp>
          <p:nvSpPr>
            <p:cNvPr id="27" name="TextBox 26"/>
            <p:cNvSpPr txBox="1"/>
            <p:nvPr/>
          </p:nvSpPr>
          <p:spPr>
            <a:xfrm>
              <a:off x="3204234" y="2348880"/>
              <a:ext cx="2448495" cy="2678787"/>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Kristus:</a:t>
              </a: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Anak Allah dengann mata seperti nyala dan kaki seperti tembaga</a:t>
              </a:r>
            </a:p>
          </p:txBody>
        </p:sp>
      </p:grpSp>
      <p:grpSp>
        <p:nvGrpSpPr>
          <p:cNvPr id="3" name="Group 6"/>
          <p:cNvGrpSpPr>
            <a:grpSpLocks/>
          </p:cNvGrpSpPr>
          <p:nvPr/>
        </p:nvGrpSpPr>
        <p:grpSpPr bwMode="auto">
          <a:xfrm>
            <a:off x="2971800" y="2286000"/>
            <a:ext cx="3098800" cy="2940050"/>
            <a:chOff x="2983932" y="2348880"/>
            <a:chExt cx="2963986" cy="2720164"/>
          </a:xfrm>
        </p:grpSpPr>
        <p:sp>
          <p:nvSpPr>
            <p:cNvPr id="50895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5" name="TextBox 24"/>
            <p:cNvSpPr txBox="1"/>
            <p:nvPr/>
          </p:nvSpPr>
          <p:spPr>
            <a:xfrm>
              <a:off x="2983932" y="2420850"/>
              <a:ext cx="2963986" cy="2648194"/>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Pujian:</a:t>
              </a:r>
            </a:p>
            <a:p>
              <a:pPr algn="ctr">
                <a:defRPr/>
              </a:pPr>
              <a:endParaRPr lang="en-US" sz="1200" b="1"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perbuatan baik, kasih, </a:t>
              </a:r>
              <a:br>
                <a:rPr lang="en-US" b="1" smtClean="0">
                  <a:solidFill>
                    <a:schemeClr val="bg1"/>
                  </a:solidFill>
                  <a:effectLst>
                    <a:outerShdw blurRad="38100" dist="38100" dir="2700000" algn="tl">
                      <a:srgbClr val="EEECE1"/>
                    </a:outerShdw>
                  </a:effectLst>
                  <a:latin typeface="Arial" pitchFamily="34" charset="0"/>
                  <a:cs typeface="Arial" pitchFamily="34" charset="0"/>
                </a:rPr>
              </a:br>
              <a:r>
                <a:rPr lang="en-US" b="1" smtClean="0">
                  <a:solidFill>
                    <a:schemeClr val="bg1"/>
                  </a:solidFill>
                  <a:effectLst>
                    <a:outerShdw blurRad="38100" dist="38100" dir="2700000" algn="tl">
                      <a:srgbClr val="EEECE1"/>
                    </a:outerShdw>
                  </a:effectLst>
                  <a:latin typeface="Arial" pitchFamily="34" charset="0"/>
                  <a:cs typeface="Arial" pitchFamily="34" charset="0"/>
                </a:rPr>
                <a:t>iman, pelayanan, ketekunan, melakukan lebih dari semula</a:t>
              </a:r>
            </a:p>
          </p:txBody>
        </p:sp>
      </p:grpSp>
      <p:grpSp>
        <p:nvGrpSpPr>
          <p:cNvPr id="4" name="Group 8"/>
          <p:cNvGrpSpPr>
            <a:grpSpLocks/>
          </p:cNvGrpSpPr>
          <p:nvPr/>
        </p:nvGrpSpPr>
        <p:grpSpPr bwMode="auto">
          <a:xfrm>
            <a:off x="2667000" y="2057400"/>
            <a:ext cx="3671888" cy="3671888"/>
            <a:chOff x="2555776" y="1844824"/>
            <a:chExt cx="3744416" cy="3672408"/>
          </a:xfrm>
        </p:grpSpPr>
        <p:sp>
          <p:nvSpPr>
            <p:cNvPr id="50894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3" name="TextBox 22"/>
            <p:cNvSpPr txBox="1"/>
            <p:nvPr/>
          </p:nvSpPr>
          <p:spPr>
            <a:xfrm>
              <a:off x="3421865" y="1878167"/>
              <a:ext cx="2319821" cy="304684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Teguran</a:t>
              </a:r>
            </a:p>
            <a:p>
              <a:pPr algn="ctr">
                <a:defRPr/>
              </a:pPr>
              <a:endParaRPr lang="en-US" b="1"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Membiarkan Izebel dengan ketidakmoralan dan penyembahan berhalanya</a:t>
              </a:r>
            </a:p>
          </p:txBody>
        </p:sp>
      </p:grpSp>
      <p:grpSp>
        <p:nvGrpSpPr>
          <p:cNvPr id="6" name="Group 27"/>
          <p:cNvGrpSpPr>
            <a:grpSpLocks noChangeAspect="1"/>
          </p:cNvGrpSpPr>
          <p:nvPr/>
        </p:nvGrpSpPr>
        <p:grpSpPr bwMode="auto">
          <a:xfrm>
            <a:off x="1752600" y="1246188"/>
            <a:ext cx="5688013" cy="5688012"/>
            <a:chOff x="1475656" y="836712"/>
            <a:chExt cx="5904656" cy="5688632"/>
          </a:xfrm>
        </p:grpSpPr>
        <p:sp>
          <p:nvSpPr>
            <p:cNvPr id="508947"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0" name="TextBox 29"/>
            <p:cNvSpPr txBox="1"/>
            <p:nvPr/>
          </p:nvSpPr>
          <p:spPr>
            <a:xfrm>
              <a:off x="1923902" y="836712"/>
              <a:ext cx="5008164" cy="472488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effectLst>
                    <a:outerShdw blurRad="38100" dist="38100" dir="2700000" algn="tl">
                      <a:srgbClr val="FFFFFF"/>
                    </a:outerShdw>
                  </a:effectLst>
                  <a:latin typeface="Arial" pitchFamily="34" charset="0"/>
                  <a:cs typeface="Arial" pitchFamily="34" charset="0"/>
                </a:rPr>
                <a:t>Peringatan</a:t>
              </a:r>
              <a:endParaRPr lang="en-US" b="1" dirty="0" smtClean="0">
                <a:effectLst>
                  <a:outerShdw blurRad="38100" dist="38100" dir="2700000" algn="tl">
                    <a:srgbClr val="FFFFFF"/>
                  </a:outerShdw>
                </a:effectLst>
                <a:latin typeface="Arial" pitchFamily="34" charset="0"/>
                <a:cs typeface="Arial" pitchFamily="34" charset="0"/>
              </a:endParaRPr>
            </a:p>
            <a:p>
              <a:pPr algn="ctr">
                <a:defRPr/>
              </a:pPr>
              <a:endParaRPr lang="en-US" b="1" dirty="0" smtClean="0">
                <a:effectLst>
                  <a:outerShdw blurRad="38100" dist="38100" dir="2700000" algn="tl">
                    <a:srgbClr val="FFFFFF"/>
                  </a:outerShdw>
                </a:effectLst>
                <a:latin typeface="Arial" pitchFamily="34" charset="0"/>
                <a:cs typeface="Arial" pitchFamily="34" charset="0"/>
              </a:endParaRPr>
            </a:p>
            <a:p>
              <a:pPr algn="ctr">
                <a:defRPr/>
              </a:pPr>
              <a:r>
                <a:rPr lang="en-US" sz="2300" b="1" dirty="0" err="1" smtClean="0">
                  <a:effectLst>
                    <a:outerShdw blurRad="38100" dist="38100" dir="2700000" algn="tl">
                      <a:srgbClr val="FFFFFF"/>
                    </a:outerShdw>
                  </a:effectLst>
                  <a:latin typeface="Arial" pitchFamily="34" charset="0"/>
                  <a:cs typeface="Arial" pitchFamily="34" charset="0"/>
                </a:rPr>
                <a:t>Aku</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menimpakan</a:t>
              </a:r>
              <a:r>
                <a:rPr lang="en-US" sz="2300" b="1" dirty="0" smtClean="0">
                  <a:effectLst>
                    <a:outerShdw blurRad="38100" dist="38100" dir="2700000" algn="tl">
                      <a:srgbClr val="FFFFFF"/>
                    </a:outerShdw>
                  </a:effectLst>
                  <a:latin typeface="Arial" pitchFamily="34" charset="0"/>
                  <a:cs typeface="Arial" pitchFamily="34" charset="0"/>
                </a:rPr>
                <a:t>  </a:t>
              </a:r>
            </a:p>
            <a:p>
              <a:pPr algn="ctr">
                <a:defRPr/>
              </a:pPr>
              <a:r>
                <a:rPr lang="en-US" sz="2300" b="1" dirty="0" smtClean="0">
                  <a:effectLst>
                    <a:outerShdw blurRad="38100" dist="38100" dir="2700000" algn="tl">
                      <a:srgbClr val="FFFFFF"/>
                    </a:outerShdw>
                  </a:effectLst>
                  <a:latin typeface="Arial" pitchFamily="34" charset="0"/>
                  <a:cs typeface="Arial" pitchFamily="34" charset="0"/>
                </a:rPr>
                <a:t>[</a:t>
              </a:r>
              <a:r>
                <a:rPr lang="en-US" sz="2300" b="1" dirty="0" err="1" smtClean="0">
                  <a:effectLst>
                    <a:outerShdw blurRad="38100" dist="38100" dir="2700000" algn="tl">
                      <a:srgbClr val="FFFFFF"/>
                    </a:outerShdw>
                  </a:effectLst>
                  <a:latin typeface="Arial" pitchFamily="34" charset="0"/>
                  <a:cs typeface="Arial" pitchFamily="34" charset="0"/>
                </a:rPr>
                <a:t>Izebel</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kesakitan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pezinah</a:t>
              </a:r>
              <a:r>
                <a:rPr lang="en-US" sz="2300" b="1" dirty="0" smtClean="0">
                  <a:effectLst>
                    <a:outerShdw blurRad="38100" dist="38100" dir="2700000" algn="tl">
                      <a:srgbClr val="FFFFFF"/>
                    </a:outerShdw>
                  </a:effectLst>
                  <a:latin typeface="Arial" pitchFamily="34" charset="0"/>
                  <a:cs typeface="Arial" pitchFamily="34" charset="0"/>
                </a:rPr>
                <a:t> yang </a:t>
              </a:r>
              <a:r>
                <a:rPr lang="en-US" sz="2300" b="1" dirty="0" err="1" smtClean="0">
                  <a:effectLst>
                    <a:outerShdw blurRad="38100" dist="38100" dir="2700000" algn="tl">
                      <a:srgbClr val="FFFFFF"/>
                    </a:outerShdw>
                  </a:effectLst>
                  <a:latin typeface="Arial" pitchFamily="34" charset="0"/>
                  <a:cs typeface="Arial" pitchFamily="34" charset="0"/>
                </a:rPr>
                <a:t>bersama-sama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dengannya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dengan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kesusahan</a:t>
              </a:r>
              <a:r>
                <a:rPr lang="en-US" sz="2300" b="1" dirty="0" smtClean="0">
                  <a:effectLst>
                    <a:outerShdw blurRad="38100" dist="38100" dir="2700000" algn="tl">
                      <a:srgbClr val="FFFFFF"/>
                    </a:outerShdw>
                  </a:effectLst>
                  <a:latin typeface="Arial" pitchFamily="34" charset="0"/>
                  <a:cs typeface="Arial" pitchFamily="34" charset="0"/>
                </a:rPr>
                <a:t> yang </a:t>
              </a:r>
              <a:r>
                <a:rPr lang="en-US" sz="2300" b="1" dirty="0" err="1" smtClean="0">
                  <a:effectLst>
                    <a:outerShdw blurRad="38100" dist="38100" dir="2700000" algn="tl">
                      <a:srgbClr val="FFFFFF"/>
                    </a:outerShdw>
                  </a:effectLst>
                  <a:latin typeface="Arial" pitchFamily="34" charset="0"/>
                  <a:cs typeface="Arial" pitchFamily="34" charset="0"/>
                </a:rPr>
                <a:t>amat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sangat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kecuali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mereka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bertobat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Aku</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menimpakan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kematian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bagi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pengikutnya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jemaat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mengetahui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bahwa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Akulah</a:t>
              </a:r>
              <a:r>
                <a:rPr lang="en-US" sz="2300" b="1" dirty="0" smtClean="0">
                  <a:effectLst>
                    <a:outerShdw blurRad="38100" dist="38100" dir="2700000" algn="tl">
                      <a:srgbClr val="FFFFFF"/>
                    </a:outerShdw>
                  </a:effectLst>
                  <a:latin typeface="Arial" pitchFamily="34" charset="0"/>
                  <a:cs typeface="Arial" pitchFamily="34" charset="0"/>
                </a:rPr>
                <a:t> yang </a:t>
              </a:r>
              <a:r>
                <a:rPr lang="en-US" sz="2300" b="1" dirty="0" err="1" smtClean="0">
                  <a:effectLst>
                    <a:outerShdw blurRad="38100" dist="38100" dir="2700000" algn="tl">
                      <a:srgbClr val="FFFFFF"/>
                    </a:outerShdw>
                  </a:effectLst>
                  <a:latin typeface="Arial" pitchFamily="34" charset="0"/>
                  <a:cs typeface="Arial" pitchFamily="34" charset="0"/>
                </a:rPr>
                <a:t>menguji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pikiran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hati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Aku</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membalaskan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setiap</a:t>
              </a:r>
              <a:r>
                <a:rPr lang="en-US" sz="2300" b="1" dirty="0" smtClean="0">
                  <a:effectLst>
                    <a:outerShdw blurRad="38100" dist="38100" dir="2700000" algn="tl">
                      <a:srgbClr val="FFFFFF"/>
                    </a:outerShdw>
                  </a:effectLst>
                  <a:latin typeface="Arial" pitchFamily="34" charset="0"/>
                  <a:cs typeface="Arial" pitchFamily="34" charset="0"/>
                </a:rPr>
                <a:t> orang </a:t>
              </a:r>
              <a:r>
                <a:rPr lang="en-US" sz="2300" b="1" dirty="0" err="1" smtClean="0">
                  <a:effectLst>
                    <a:outerShdw blurRad="38100" dist="38100" dir="2700000" algn="tl">
                      <a:srgbClr val="FFFFFF"/>
                    </a:outerShdw>
                  </a:effectLst>
                  <a:latin typeface="Arial" pitchFamily="34" charset="0"/>
                  <a:cs typeface="Arial" pitchFamily="34" charset="0"/>
                </a:rPr>
                <a:t>menurut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perbuatannya</a:t>
              </a:r>
              <a:r>
                <a:rPr lang="en-US" sz="2300" b="1" dirty="0" smtClean="0">
                  <a:effectLst>
                    <a:outerShdw blurRad="38100" dist="38100" dir="2700000" algn="tl">
                      <a:srgbClr val="FFFFFF"/>
                    </a:outerShdw>
                  </a:effectLst>
                  <a:latin typeface="Arial" pitchFamily="34" charset="0"/>
                  <a:cs typeface="Arial" pitchFamily="34" charset="0"/>
                </a:rPr>
                <a:t>.</a:t>
              </a:r>
            </a:p>
          </p:txBody>
        </p:sp>
      </p:grpSp>
      <p:sp>
        <p:nvSpPr>
          <p:cNvPr id="276487" name="Title 1"/>
          <p:cNvSpPr>
            <a:spLocks noGrp="1"/>
          </p:cNvSpPr>
          <p:nvPr>
            <p:ph type="title"/>
          </p:nvPr>
        </p:nvSpPr>
        <p:spPr>
          <a:xfrm>
            <a:off x="-31750" y="-26988"/>
            <a:ext cx="9212263" cy="719138"/>
          </a:xfrm>
        </p:spPr>
        <p:txBody>
          <a:bodyPr rtlCol="0">
            <a:normAutofit fontScale="90000"/>
          </a:bodyPr>
          <a:lstStyle/>
          <a:p>
            <a:pPr eaLnBrk="1" fontAlgn="auto" hangingPunct="1">
              <a:spcAft>
                <a:spcPts val="0"/>
              </a:spcAft>
              <a:defRPr/>
            </a:pPr>
            <a:r>
              <a:rPr lang="en-US">
                <a:latin typeface="Arial" charset="0"/>
                <a:ea typeface="ＭＳ Ｐゴシック" charset="0"/>
              </a:rPr>
              <a:t>Tiatira (Wahyu 2:18-29)</a:t>
            </a:r>
          </a:p>
        </p:txBody>
      </p:sp>
      <p:sp>
        <p:nvSpPr>
          <p:cNvPr id="50893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325</a:t>
            </a: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Efesus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Smirna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Pergamus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Tiatira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Sardis</a:t>
            </a: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Filadelfia</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Laodikia</a:t>
            </a:r>
          </a:p>
        </p:txBody>
      </p:sp>
      <p:grpSp>
        <p:nvGrpSpPr>
          <p:cNvPr id="5" name="Group 10"/>
          <p:cNvGrpSpPr>
            <a:grpSpLocks/>
          </p:cNvGrpSpPr>
          <p:nvPr/>
        </p:nvGrpSpPr>
        <p:grpSpPr bwMode="auto">
          <a:xfrm>
            <a:off x="2302456" y="180022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Nasehat</a:t>
              </a:r>
              <a:endParaRPr lang="en-US" b="1" dirty="0" smtClean="0">
                <a:solidFill>
                  <a:srgbClr val="000000"/>
                </a:solidFill>
                <a:effectLst>
                  <a:outerShdw blurRad="38100" dist="38100" dir="2700000" algn="tl">
                    <a:srgbClr val="FFFFFF"/>
                  </a:outerShdw>
                </a:effectLst>
                <a:latin typeface="Arial" pitchFamily="34" charset="0"/>
                <a:cs typeface="Arial" pitchFamily="34" charset="0"/>
              </a:endParaRPr>
            </a:p>
            <a:p>
              <a:pPr algn="ctr">
                <a:defRPr/>
              </a:pPr>
              <a:endParaRPr lang="en-US" b="1" dirty="0" smtClean="0">
                <a:solidFill>
                  <a:srgbClr val="000000"/>
                </a:solidFill>
                <a:effectLst>
                  <a:outerShdw blurRad="38100" dist="38100" dir="2700000" algn="tl">
                    <a:srgbClr val="FFFFFF"/>
                  </a:outerShdw>
                </a:effectLst>
                <a:latin typeface="Arial" pitchFamily="34" charset="0"/>
                <a:cs typeface="Arial" pitchFamily="34" charset="0"/>
              </a:endParaRPr>
            </a:p>
            <a:p>
              <a:pPr algn="ctr">
                <a:defRPr/>
              </a:pP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Bertobat</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a:t>
              </a:r>
            </a:p>
            <a:p>
              <a:pPr algn="ctr">
                <a:defRPr/>
              </a:pPr>
              <a:endParaRPr lang="en-US" b="1" dirty="0" smtClean="0">
                <a:solidFill>
                  <a:srgbClr val="000000"/>
                </a:solidFill>
                <a:effectLst>
                  <a:outerShdw blurRad="38100" dist="38100" dir="2700000" algn="tl">
                    <a:srgbClr val="FFFFFF"/>
                  </a:outerShdw>
                </a:effectLst>
                <a:latin typeface="Arial" pitchFamily="34" charset="0"/>
                <a:cs typeface="Arial" pitchFamily="34" charset="0"/>
              </a:endParaRPr>
            </a:p>
            <a:p>
              <a:pPr algn="ctr">
                <a:defRPr/>
              </a:pP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Berpegang</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kepada</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apa</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yang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ada</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padamu</a:t>
              </a:r>
              <a:endParaRPr lang="en-US" b="1" dirty="0" smtClean="0">
                <a:solidFill>
                  <a:srgbClr val="000000"/>
                </a:solidFill>
                <a:effectLst>
                  <a:outerShdw blurRad="38100" dist="38100" dir="2700000" algn="tl">
                    <a:srgbClr val="FFFFFF"/>
                  </a:outerShdw>
                </a:effectLst>
                <a:latin typeface="Arial" pitchFamily="34" charset="0"/>
                <a:cs typeface="Arial"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65650" y="0"/>
            <a:ext cx="455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9955"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1874838"/>
            <a:ext cx="4570413"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29" y="0"/>
            <a:ext cx="4570296" cy="2376038"/>
          </a:xfrm>
          <a:extLst/>
        </p:spPr>
        <p:txBody>
          <a:bodyPr/>
          <a:lstStyle/>
          <a:p>
            <a:pPr>
              <a:defRPr/>
            </a:pPr>
            <a:r>
              <a:rPr lang="en-US" sz="5400" b="1" dirty="0" err="1" smtClean="0">
                <a:effectLst>
                  <a:glow rad="177800">
                    <a:schemeClr val="tx1"/>
                  </a:glow>
                </a:effectLst>
                <a:latin typeface="Arial" charset="0"/>
                <a:ea typeface="ＭＳ Ｐゴシック" charset="0"/>
              </a:rPr>
              <a:t>Obat</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untuk</a:t>
            </a:r>
            <a:r>
              <a:rPr lang="en-US" sz="5400" b="1" dirty="0" smtClean="0">
                <a:effectLst>
                  <a:glow rad="177800">
                    <a:schemeClr val="tx1"/>
                  </a:glow>
                </a:effectLst>
                <a:latin typeface="Arial" charset="0"/>
                <a:ea typeface="ＭＳ Ｐゴシック" charset="0"/>
              </a:rPr>
              <a:t> AIDS</a:t>
            </a:r>
            <a:endParaRPr lang="en-US" sz="5400"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5874"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3"/>
            <a:ext cx="41576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5" name="Title 1"/>
          <p:cNvSpPr>
            <a:spLocks noGrp="1"/>
          </p:cNvSpPr>
          <p:nvPr>
            <p:ph type="title" idx="4294967295"/>
          </p:nvPr>
        </p:nvSpPr>
        <p:spPr>
          <a:xfrm>
            <a:off x="685800" y="508000"/>
            <a:ext cx="7772400" cy="1143000"/>
          </a:xfrm>
        </p:spPr>
        <p:txBody>
          <a:bodyPr/>
          <a:lstStyle/>
          <a:p>
            <a:r>
              <a:rPr lang="en-US" smtClean="0">
                <a:latin typeface="Arial" pitchFamily="34" charset="0"/>
                <a:cs typeface="Arial" pitchFamily="34" charset="0"/>
              </a:rPr>
              <a:t>Jalan Marmer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48763"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29" y="908720"/>
            <a:ext cx="4438714" cy="4835624"/>
          </a:xfrm>
          <a:extLst/>
        </p:spPr>
        <p:txBody>
          <a:bodyPr/>
          <a:lstStyle/>
          <a:p>
            <a:pPr>
              <a:defRPr/>
            </a:pPr>
            <a:r>
              <a:rPr lang="en-US" sz="5400" b="1" dirty="0" err="1" smtClean="0">
                <a:effectLst>
                  <a:glow rad="177800">
                    <a:schemeClr val="tx1"/>
                  </a:glow>
                </a:effectLst>
                <a:latin typeface="Arial" charset="0"/>
                <a:ea typeface="ＭＳ Ｐゴシック" charset="0"/>
              </a:rPr>
              <a:t>Umat</a:t>
            </a:r>
            <a:r>
              <a:rPr lang="en-US" sz="5400" b="1" dirty="0" smtClean="0">
                <a:effectLst>
                  <a:glow rad="177800">
                    <a:schemeClr val="tx1"/>
                  </a:glow>
                </a:effectLst>
                <a:latin typeface="Arial" charset="0"/>
                <a:ea typeface="ＭＳ Ｐゴシック" charset="0"/>
              </a:rPr>
              <a:t> yang </a:t>
            </a:r>
            <a:r>
              <a:rPr lang="en-US" sz="5400" b="1" dirty="0" err="1" smtClean="0">
                <a:effectLst>
                  <a:glow rad="177800">
                    <a:schemeClr val="tx1"/>
                  </a:glow>
                </a:effectLst>
                <a:latin typeface="Arial" charset="0"/>
                <a:ea typeface="ＭＳ Ｐゴシック" charset="0"/>
              </a:rPr>
              <a:t>setia</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harus</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bertahan</a:t>
            </a:r>
            <a:r>
              <a:rPr lang="en-US" sz="5400" b="1" dirty="0" smtClean="0">
                <a:effectLst>
                  <a:glow rad="177800">
                    <a:schemeClr val="tx1"/>
                  </a:glow>
                </a:effectLst>
                <a:latin typeface="Arial" charset="0"/>
                <a:ea typeface="ＭＳ Ｐゴシック" charset="0"/>
              </a:rPr>
              <a:t> (</a:t>
            </a:r>
            <a:r>
              <a:rPr lang="en-US" sz="5400" b="1" dirty="0">
                <a:effectLst>
                  <a:glow rad="177800">
                    <a:schemeClr val="tx1"/>
                  </a:glow>
                </a:effectLst>
                <a:latin typeface="Arial" charset="0"/>
                <a:ea typeface="ＭＳ Ｐゴシック" charset="0"/>
              </a:rPr>
              <a:t>2:24-25</a:t>
            </a:r>
            <a:r>
              <a:rPr lang="en-US" sz="5400" b="1" dirty="0" smtClean="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a:extLst/>
        </p:spPr>
        <p:txBody>
          <a:bodyPr/>
          <a:lstStyle/>
          <a:p>
            <a:pPr>
              <a:defRPr/>
            </a:pPr>
            <a:r>
              <a:rPr lang="en-US" sz="4000" b="1" dirty="0" err="1" smtClean="0">
                <a:effectLst>
                  <a:glow rad="177800">
                    <a:schemeClr val="tx1"/>
                  </a:glow>
                </a:effectLst>
                <a:latin typeface="Arial" charset="0"/>
                <a:ea typeface="ＭＳ Ｐゴシック" charset="0"/>
              </a:rPr>
              <a:t>Bagaimana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Yesus</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bereaksi</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terhadap</a:t>
            </a:r>
            <a:r>
              <a:rPr lang="en-US" sz="4000" b="1" dirty="0" smtClean="0">
                <a:effectLst>
                  <a:glow rad="177800">
                    <a:schemeClr val="tx1"/>
                  </a:glow>
                </a:effectLst>
                <a:latin typeface="Arial" charset="0"/>
                <a:ea typeface="ＭＳ Ｐゴシック" charset="0"/>
              </a:rPr>
              <a:t> </a:t>
            </a:r>
            <a:r>
              <a:rPr lang="en-US" sz="4000" b="1" dirty="0" err="1" smtClean="0">
                <a:solidFill>
                  <a:srgbClr val="FFFF00"/>
                </a:solidFill>
                <a:effectLst>
                  <a:glow rad="177800">
                    <a:schemeClr val="tx1"/>
                  </a:glow>
                </a:effectLst>
                <a:latin typeface="Arial" charset="0"/>
                <a:ea typeface="ＭＳ Ｐゴシック" charset="0"/>
              </a:rPr>
              <a:t>perzinahan</a:t>
            </a:r>
            <a:r>
              <a:rPr lang="en-US" sz="4000" b="1" dirty="0" smtClean="0">
                <a:effectLst>
                  <a:glow rad="177800">
                    <a:schemeClr val="tx1"/>
                  </a:glow>
                </a:effectLst>
                <a:latin typeface="Arial" charset="0"/>
                <a:ea typeface="ＭＳ Ｐゴシック" charset="0"/>
              </a:rPr>
              <a:t> di </a:t>
            </a:r>
            <a:r>
              <a:rPr lang="en-US" sz="4000" b="1" dirty="0" err="1" smtClean="0">
                <a:effectLst>
                  <a:glow rad="177800">
                    <a:schemeClr val="tx1"/>
                  </a:glow>
                </a:effectLst>
                <a:latin typeface="Arial" charset="0"/>
                <a:ea typeface="ＭＳ Ｐゴシック" charset="0"/>
              </a:rPr>
              <a:t>antara</a:t>
            </a:r>
            <a:r>
              <a:rPr lang="en-US" sz="4000" b="1" dirty="0" smtClean="0">
                <a:effectLst>
                  <a:glow rad="177800">
                    <a:schemeClr val="tx1"/>
                  </a:glow>
                </a:effectLst>
                <a:latin typeface="Arial" charset="0"/>
                <a:ea typeface="ＭＳ Ｐゴシック" charset="0"/>
              </a:rPr>
              <a:t> orang </a:t>
            </a:r>
            <a:r>
              <a:rPr lang="en-US" sz="4000" b="1" dirty="0" err="1" smtClean="0">
                <a:effectLst>
                  <a:glow rad="177800">
                    <a:schemeClr val="tx1"/>
                  </a:glow>
                </a:effectLst>
                <a:latin typeface="Arial" charset="0"/>
                <a:ea typeface="ＭＳ Ｐゴシック" charset="0"/>
              </a:rPr>
              <a:t>percaya</a:t>
            </a:r>
            <a:r>
              <a:rPr lang="en-US" sz="4000" b="1" dirty="0" smtClean="0">
                <a:effectLst>
                  <a:glow rad="177800">
                    <a:schemeClr val="tx1"/>
                  </a:glow>
                </a:effectLst>
                <a:latin typeface="Arial" charset="0"/>
                <a:ea typeface="ＭＳ Ｐゴシック" charset="0"/>
              </a:rPr>
              <a:t>?</a:t>
            </a:r>
            <a:endParaRPr lang="en-US" sz="4000" b="1" dirty="0">
              <a:effectLst>
                <a:glow rad="177800">
                  <a:schemeClr val="tx1"/>
                </a:glow>
              </a:effectLst>
              <a:latin typeface="Arial" charset="0"/>
              <a:ea typeface="ＭＳ Ｐゴシック" charset="0"/>
            </a:endParaRPr>
          </a:p>
        </p:txBody>
      </p:sp>
      <p:pic>
        <p:nvPicPr>
          <p:cNvPr id="47104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41438" y="1709738"/>
            <a:ext cx="640556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41027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274" y="1524000"/>
            <a:ext cx="4149725" cy="4114800"/>
          </a:xfrm>
        </p:spPr>
        <p:txBody>
          <a:bodyPr/>
          <a:lstStyle/>
          <a:p>
            <a:pPr>
              <a:defRPr/>
            </a:pPr>
            <a:r>
              <a:rPr lang="en-US" sz="4800" b="1" i="1" dirty="0" smtClean="0">
                <a:solidFill>
                  <a:schemeClr val="bg1"/>
                </a:solidFill>
                <a:effectLst>
                  <a:glow rad="228600">
                    <a:schemeClr val="tx1">
                      <a:alpha val="90000"/>
                    </a:schemeClr>
                  </a:glow>
                  <a:outerShdw blurRad="38100" dist="38100" dir="2700000" algn="tl">
                    <a:srgbClr val="DDDDDD"/>
                  </a:outerShdw>
                </a:effectLst>
              </a:rPr>
              <a:t>IV</a:t>
            </a:r>
            <a:r>
              <a:rPr lang="en-US" sz="4800" b="1" i="1" dirty="0">
                <a:solidFill>
                  <a:schemeClr val="bg1"/>
                </a:solidFill>
                <a:effectLst>
                  <a:glow rad="228600">
                    <a:schemeClr val="tx1">
                      <a:alpha val="90000"/>
                    </a:schemeClr>
                  </a:glow>
                  <a:outerShdw blurRad="38100" dist="38100" dir="2700000" algn="tl">
                    <a:srgbClr val="DDDDDD"/>
                  </a:outerShdw>
                </a:effectLst>
              </a:rPr>
              <a:t>.  </a:t>
            </a:r>
            <a:r>
              <a:rPr lang="en-US" sz="4800" b="1" i="1" dirty="0" err="1" smtClean="0">
                <a:solidFill>
                  <a:schemeClr val="bg1"/>
                </a:solidFill>
                <a:effectLst>
                  <a:glow rad="228600">
                    <a:schemeClr val="tx1">
                      <a:alpha val="90000"/>
                    </a:schemeClr>
                  </a:glow>
                  <a:outerShdw blurRad="38100" dist="38100" dir="2700000" algn="tl">
                    <a:srgbClr val="DDDDDD"/>
                  </a:outerShdw>
                </a:effectLst>
              </a:rPr>
              <a:t>Yesus</a:t>
            </a:r>
            <a:r>
              <a:rPr lang="en-US" sz="4800" b="1" i="1" dirty="0" smtClean="0">
                <a:solidFill>
                  <a:schemeClr val="bg1"/>
                </a:solidFill>
                <a:effectLst>
                  <a:glow rad="228600">
                    <a:schemeClr val="tx1">
                      <a:alpha val="90000"/>
                    </a:schemeClr>
                  </a:glow>
                  <a:outerShdw blurRad="38100" dist="38100" dir="2700000" algn="tl">
                    <a:srgbClr val="DDDDDD"/>
                  </a:outerShdw>
                </a:effectLst>
              </a:rPr>
              <a:t> </a:t>
            </a:r>
            <a:r>
              <a:rPr lang="en-US" sz="4800" b="1" i="1" dirty="0" err="1" smtClean="0">
                <a:solidFill>
                  <a:srgbClr val="FFFF00"/>
                </a:solidFill>
                <a:effectLst>
                  <a:glow rad="228600">
                    <a:schemeClr val="tx1">
                      <a:alpha val="90000"/>
                    </a:schemeClr>
                  </a:glow>
                  <a:outerShdw blurRad="38100" dist="38100" dir="2700000" algn="tl">
                    <a:srgbClr val="DDDDDD"/>
                  </a:outerShdw>
                </a:effectLst>
              </a:rPr>
              <a:t>memberikan</a:t>
            </a:r>
            <a:r>
              <a:rPr lang="en-US" sz="4800" b="1" i="1" dirty="0" smtClean="0">
                <a:solidFill>
                  <a:srgbClr val="FFFF00"/>
                </a:solidFill>
                <a:effectLst>
                  <a:glow rad="228600">
                    <a:schemeClr val="tx1">
                      <a:alpha val="90000"/>
                    </a:schemeClr>
                  </a:glow>
                  <a:outerShdw blurRad="38100" dist="38100" dir="2700000" algn="tl">
                    <a:srgbClr val="DDDDDD"/>
                  </a:outerShdw>
                </a:effectLst>
              </a:rPr>
              <a:t> </a:t>
            </a:r>
            <a:r>
              <a:rPr lang="en-US" sz="4800" b="1" i="1" dirty="0" err="1" smtClean="0">
                <a:solidFill>
                  <a:srgbClr val="FFFF00"/>
                </a:solidFill>
                <a:effectLst>
                  <a:glow rad="228600">
                    <a:schemeClr val="tx1">
                      <a:alpha val="90000"/>
                    </a:schemeClr>
                  </a:glow>
                  <a:outerShdw blurRad="38100" dist="38100" dir="2700000" algn="tl">
                    <a:srgbClr val="DDDDDD"/>
                  </a:outerShdw>
                </a:effectLst>
              </a:rPr>
              <a:t>penghargaan</a:t>
            </a:r>
            <a:r>
              <a:rPr lang="en-US" sz="4800" b="1" i="1" dirty="0" smtClean="0">
                <a:solidFill>
                  <a:schemeClr val="accent6">
                    <a:lumMod val="40000"/>
                    <a:lumOff val="60000"/>
                  </a:schemeClr>
                </a:solidFill>
                <a:effectLst>
                  <a:glow rad="228600">
                    <a:schemeClr val="tx1">
                      <a:alpha val="90000"/>
                    </a:schemeClr>
                  </a:glow>
                  <a:outerShdw blurRad="38100" dist="38100" dir="2700000" algn="tl">
                    <a:srgbClr val="DDDDDD"/>
                  </a:outerShdw>
                </a:effectLst>
              </a:rPr>
              <a:t> </a:t>
            </a:r>
            <a:r>
              <a:rPr lang="en-US" sz="4800" b="1" i="1" dirty="0" err="1" smtClean="0">
                <a:solidFill>
                  <a:schemeClr val="bg1"/>
                </a:solidFill>
                <a:effectLst>
                  <a:glow rad="228600">
                    <a:schemeClr val="tx1">
                      <a:alpha val="90000"/>
                    </a:schemeClr>
                  </a:glow>
                  <a:outerShdw blurRad="38100" dist="38100" dir="2700000" algn="tl">
                    <a:srgbClr val="DDDDDD"/>
                  </a:outerShdw>
                </a:effectLst>
              </a:rPr>
              <a:t>atas</a:t>
            </a:r>
            <a:r>
              <a:rPr lang="en-US" sz="4800" b="1" i="1" dirty="0" smtClean="0">
                <a:solidFill>
                  <a:schemeClr val="bg1"/>
                </a:solidFill>
                <a:effectLst>
                  <a:glow rad="228600">
                    <a:schemeClr val="tx1">
                      <a:alpha val="90000"/>
                    </a:schemeClr>
                  </a:glow>
                  <a:outerShdw blurRad="38100" dist="38100" dir="2700000" algn="tl">
                    <a:srgbClr val="DDDDDD"/>
                  </a:outerShdw>
                </a:effectLst>
              </a:rPr>
              <a:t> </a:t>
            </a:r>
            <a:r>
              <a:rPr lang="en-US" sz="4800" b="1" i="1" dirty="0" err="1" smtClean="0">
                <a:solidFill>
                  <a:schemeClr val="bg1"/>
                </a:solidFill>
                <a:effectLst>
                  <a:glow rad="228600">
                    <a:schemeClr val="tx1">
                      <a:alpha val="90000"/>
                    </a:schemeClr>
                  </a:glow>
                  <a:outerShdw blurRad="38100" dist="38100" dir="2700000" algn="tl">
                    <a:srgbClr val="DDDDDD"/>
                  </a:outerShdw>
                </a:effectLst>
              </a:rPr>
              <a:t>kesetiaan</a:t>
            </a:r>
            <a:r>
              <a:rPr lang="en-US" sz="4800" b="1" i="1" dirty="0" smtClean="0">
                <a:solidFill>
                  <a:schemeClr val="bg1"/>
                </a:solidFill>
                <a:effectLst>
                  <a:glow rad="228600">
                    <a:schemeClr val="tx1">
                      <a:alpha val="90000"/>
                    </a:schemeClr>
                  </a:glow>
                  <a:outerShdw blurRad="38100" dist="38100" dir="2700000" algn="tl">
                    <a:srgbClr val="DDDDDD"/>
                  </a:outerShdw>
                </a:effectLst>
              </a:rPr>
              <a:t> </a:t>
            </a:r>
            <a:r>
              <a:rPr lang="en-US" sz="4800" b="1" i="1" dirty="0">
                <a:solidFill>
                  <a:schemeClr val="bg1"/>
                </a:solidFill>
                <a:effectLst>
                  <a:glow rad="228600">
                    <a:schemeClr val="tx1">
                      <a:alpha val="90000"/>
                    </a:schemeClr>
                  </a:glow>
                  <a:outerShdw blurRad="38100" dist="38100" dir="2700000" algn="tl">
                    <a:srgbClr val="DDDDDD"/>
                  </a:outerShdw>
                </a:effectLst>
              </a:rPr>
              <a:t>(2:26-</a:t>
            </a:r>
            <a:r>
              <a:rPr lang="en-US" sz="4800" b="1" i="1" dirty="0" smtClean="0">
                <a:solidFill>
                  <a:schemeClr val="bg1"/>
                </a:solidFill>
                <a:effectLst>
                  <a:glow rad="228600">
                    <a:schemeClr val="tx1">
                      <a:alpha val="90000"/>
                    </a:schemeClr>
                  </a:glow>
                  <a:outerShdw blurRad="38100" dist="38100" dir="2700000" algn="tl">
                    <a:srgbClr val="DDDDDD"/>
                  </a:outerShdw>
                </a:effectLst>
              </a:rPr>
              <a:t>29).</a:t>
            </a:r>
            <a:endParaRPr lang="en-US" sz="5400" b="1" i="1" dirty="0">
              <a:solidFill>
                <a:schemeClr val="bg1"/>
              </a:solidFill>
              <a:effectLst>
                <a:glow rad="228600">
                  <a:schemeClr val="tx1">
                    <a:alpha val="90000"/>
                  </a:schemeClr>
                </a:glow>
                <a:outerShdw blurRad="38100" dist="38100" dir="2700000" algn="tl">
                  <a:srgbClr val="DDDDDD"/>
                </a:outerShdw>
              </a:effectLst>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3059113" y="2349500"/>
            <a:ext cx="2665412" cy="2678113"/>
            <a:chOff x="3059832" y="2348880"/>
            <a:chExt cx="2664304" cy="2678787"/>
          </a:xfrm>
        </p:grpSpPr>
        <p:sp>
          <p:nvSpPr>
            <p:cNvPr id="514076"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p>
          </p:txBody>
        </p:sp>
        <p:sp>
          <p:nvSpPr>
            <p:cNvPr id="27" name="TextBox 26"/>
            <p:cNvSpPr txBox="1"/>
            <p:nvPr/>
          </p:nvSpPr>
          <p:spPr>
            <a:xfrm>
              <a:off x="3204234" y="2348880"/>
              <a:ext cx="2448495" cy="2678787"/>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Kristus:</a:t>
              </a: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Anak Allah dengann mata seperti nyala dan kaki seperti tembaga</a:t>
              </a:r>
            </a:p>
          </p:txBody>
        </p:sp>
      </p:grpSp>
      <p:grpSp>
        <p:nvGrpSpPr>
          <p:cNvPr id="3" name="Group 6"/>
          <p:cNvGrpSpPr>
            <a:grpSpLocks/>
          </p:cNvGrpSpPr>
          <p:nvPr/>
        </p:nvGrpSpPr>
        <p:grpSpPr bwMode="auto">
          <a:xfrm>
            <a:off x="2971800" y="2286000"/>
            <a:ext cx="3098800" cy="2940050"/>
            <a:chOff x="2983932" y="2348880"/>
            <a:chExt cx="2963986" cy="2720164"/>
          </a:xfrm>
        </p:grpSpPr>
        <p:sp>
          <p:nvSpPr>
            <p:cNvPr id="514074"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5" name="TextBox 24"/>
            <p:cNvSpPr txBox="1"/>
            <p:nvPr/>
          </p:nvSpPr>
          <p:spPr>
            <a:xfrm>
              <a:off x="2983932" y="2420850"/>
              <a:ext cx="2963986" cy="2648194"/>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Pujian:</a:t>
              </a:r>
            </a:p>
            <a:p>
              <a:pPr algn="ctr">
                <a:defRPr/>
              </a:pPr>
              <a:endParaRPr lang="en-US" sz="1200" b="1"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perbuatan baik, kasih, </a:t>
              </a:r>
              <a:br>
                <a:rPr lang="en-US" b="1" smtClean="0">
                  <a:solidFill>
                    <a:schemeClr val="bg1"/>
                  </a:solidFill>
                  <a:effectLst>
                    <a:outerShdw blurRad="38100" dist="38100" dir="2700000" algn="tl">
                      <a:srgbClr val="EEECE1"/>
                    </a:outerShdw>
                  </a:effectLst>
                  <a:latin typeface="Arial" pitchFamily="34" charset="0"/>
                  <a:cs typeface="Arial" pitchFamily="34" charset="0"/>
                </a:rPr>
              </a:br>
              <a:r>
                <a:rPr lang="en-US" b="1" smtClean="0">
                  <a:solidFill>
                    <a:schemeClr val="bg1"/>
                  </a:solidFill>
                  <a:effectLst>
                    <a:outerShdw blurRad="38100" dist="38100" dir="2700000" algn="tl">
                      <a:srgbClr val="EEECE1"/>
                    </a:outerShdw>
                  </a:effectLst>
                  <a:latin typeface="Arial" pitchFamily="34" charset="0"/>
                  <a:cs typeface="Arial" pitchFamily="34" charset="0"/>
                </a:rPr>
                <a:t>iman, pelayanan, ketekunan, melakukan lebih dari semula</a:t>
              </a:r>
            </a:p>
          </p:txBody>
        </p:sp>
      </p:grpSp>
      <p:grpSp>
        <p:nvGrpSpPr>
          <p:cNvPr id="4" name="Group 8"/>
          <p:cNvGrpSpPr>
            <a:grpSpLocks/>
          </p:cNvGrpSpPr>
          <p:nvPr/>
        </p:nvGrpSpPr>
        <p:grpSpPr bwMode="auto">
          <a:xfrm>
            <a:off x="2667000" y="2057400"/>
            <a:ext cx="3671888" cy="3671888"/>
            <a:chOff x="2555776" y="1844824"/>
            <a:chExt cx="3744416" cy="3672408"/>
          </a:xfrm>
        </p:grpSpPr>
        <p:sp>
          <p:nvSpPr>
            <p:cNvPr id="514072"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3" name="TextBox 22"/>
            <p:cNvSpPr txBox="1"/>
            <p:nvPr/>
          </p:nvSpPr>
          <p:spPr>
            <a:xfrm>
              <a:off x="3421865" y="1878167"/>
              <a:ext cx="2319821" cy="304684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Teguran</a:t>
              </a:r>
            </a:p>
            <a:p>
              <a:pPr algn="ctr">
                <a:defRPr/>
              </a:pPr>
              <a:endParaRPr lang="en-US" b="1"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Membiarkan Izebel dengan ketidakmoralan dan penyembahan berhalanya</a:t>
              </a:r>
            </a:p>
          </p:txBody>
        </p:sp>
      </p:grpSp>
      <p:grpSp>
        <p:nvGrpSpPr>
          <p:cNvPr id="5" name="Group 10"/>
          <p:cNvGrpSpPr>
            <a:grpSpLocks/>
          </p:cNvGrpSpPr>
          <p:nvPr/>
        </p:nvGrpSpPr>
        <p:grpSpPr bwMode="auto">
          <a:xfrm>
            <a:off x="2209800" y="1752600"/>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267785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Nasehat</a:t>
              </a:r>
            </a:p>
            <a:p>
              <a:pPr algn="ctr">
                <a:defRPr/>
              </a:pPr>
              <a:endParaRPr lang="en-US" b="1"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Bertobat!</a:t>
              </a:r>
            </a:p>
            <a:p>
              <a:pPr algn="ctr">
                <a:defRPr/>
              </a:pPr>
              <a:endParaRPr lang="en-US" b="1"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Berpegang kepada apa yang ada padamu</a:t>
              </a:r>
            </a:p>
          </p:txBody>
        </p:sp>
      </p:grpSp>
      <p:grpSp>
        <p:nvGrpSpPr>
          <p:cNvPr id="6" name="Group 27"/>
          <p:cNvGrpSpPr>
            <a:grpSpLocks noChangeAspect="1"/>
          </p:cNvGrpSpPr>
          <p:nvPr/>
        </p:nvGrpSpPr>
        <p:grpSpPr bwMode="auto">
          <a:xfrm>
            <a:off x="1752600" y="1169988"/>
            <a:ext cx="5688013" cy="5688012"/>
            <a:chOff x="1475656" y="836712"/>
            <a:chExt cx="5904656" cy="5688632"/>
          </a:xfrm>
        </p:grpSpPr>
        <p:sp>
          <p:nvSpPr>
            <p:cNvPr id="514068"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0" name="TextBox 29"/>
            <p:cNvSpPr txBox="1"/>
            <p:nvPr/>
          </p:nvSpPr>
          <p:spPr>
            <a:xfrm>
              <a:off x="1923902" y="836712"/>
              <a:ext cx="5008164" cy="472488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effectLst>
                    <a:outerShdw blurRad="38100" dist="38100" dir="2700000" algn="tl">
                      <a:srgbClr val="FFFFFF"/>
                    </a:outerShdw>
                  </a:effectLst>
                  <a:latin typeface="Arial" pitchFamily="34" charset="0"/>
                  <a:cs typeface="Arial" pitchFamily="34" charset="0"/>
                </a:rPr>
                <a:t>Peringatan</a:t>
              </a:r>
              <a:endParaRPr lang="en-US" b="1" dirty="0" smtClean="0">
                <a:effectLst>
                  <a:outerShdw blurRad="38100" dist="38100" dir="2700000" algn="tl">
                    <a:srgbClr val="FFFFFF"/>
                  </a:outerShdw>
                </a:effectLst>
                <a:latin typeface="Arial" pitchFamily="34" charset="0"/>
                <a:cs typeface="Arial" pitchFamily="34" charset="0"/>
              </a:endParaRPr>
            </a:p>
            <a:p>
              <a:pPr algn="ctr">
                <a:defRPr/>
              </a:pPr>
              <a:endParaRPr lang="en-US" b="1" dirty="0" smtClean="0">
                <a:effectLst>
                  <a:outerShdw blurRad="38100" dist="38100" dir="2700000" algn="tl">
                    <a:srgbClr val="FFFFFF"/>
                  </a:outerShdw>
                </a:effectLst>
                <a:latin typeface="Arial" pitchFamily="34" charset="0"/>
                <a:cs typeface="Arial" pitchFamily="34" charset="0"/>
              </a:endParaRPr>
            </a:p>
            <a:p>
              <a:pPr algn="ctr">
                <a:defRPr/>
              </a:pPr>
              <a:r>
                <a:rPr lang="en-US" sz="2300" b="1" dirty="0" err="1" smtClean="0">
                  <a:effectLst>
                    <a:outerShdw blurRad="38100" dist="38100" dir="2700000" algn="tl">
                      <a:srgbClr val="FFFFFF"/>
                    </a:outerShdw>
                  </a:effectLst>
                  <a:latin typeface="Arial" pitchFamily="34" charset="0"/>
                  <a:cs typeface="Arial" pitchFamily="34" charset="0"/>
                </a:rPr>
                <a:t>Aku</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menimpakan</a:t>
              </a:r>
              <a:r>
                <a:rPr lang="en-US" sz="2300" b="1" dirty="0" smtClean="0">
                  <a:effectLst>
                    <a:outerShdw blurRad="38100" dist="38100" dir="2700000" algn="tl">
                      <a:srgbClr val="FFFFFF"/>
                    </a:outerShdw>
                  </a:effectLst>
                  <a:latin typeface="Arial" pitchFamily="34" charset="0"/>
                  <a:cs typeface="Arial" pitchFamily="34" charset="0"/>
                </a:rPr>
                <a:t> </a:t>
              </a:r>
            </a:p>
            <a:p>
              <a:pPr algn="ctr">
                <a:defRPr/>
              </a:pPr>
              <a:r>
                <a:rPr lang="en-US" sz="2300" b="1" dirty="0" smtClean="0">
                  <a:effectLst>
                    <a:outerShdw blurRad="38100" dist="38100" dir="2700000" algn="tl">
                      <a:srgbClr val="FFFFFF"/>
                    </a:outerShdw>
                  </a:effectLst>
                  <a:latin typeface="Arial" pitchFamily="34" charset="0"/>
                  <a:cs typeface="Arial" pitchFamily="34" charset="0"/>
                </a:rPr>
                <a:t>[</a:t>
              </a:r>
              <a:r>
                <a:rPr lang="en-US" sz="2300" b="1" dirty="0" err="1" smtClean="0">
                  <a:effectLst>
                    <a:outerShdw blurRad="38100" dist="38100" dir="2700000" algn="tl">
                      <a:srgbClr val="FFFFFF"/>
                    </a:outerShdw>
                  </a:effectLst>
                  <a:latin typeface="Arial" pitchFamily="34" charset="0"/>
                  <a:cs typeface="Arial" pitchFamily="34" charset="0"/>
                </a:rPr>
                <a:t>Izebel</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kesakitan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pezinah</a:t>
              </a:r>
              <a:r>
                <a:rPr lang="en-US" sz="2300" b="1" dirty="0" smtClean="0">
                  <a:effectLst>
                    <a:outerShdw blurRad="38100" dist="38100" dir="2700000" algn="tl">
                      <a:srgbClr val="FFFFFF"/>
                    </a:outerShdw>
                  </a:effectLst>
                  <a:latin typeface="Arial" pitchFamily="34" charset="0"/>
                  <a:cs typeface="Arial" pitchFamily="34" charset="0"/>
                </a:rPr>
                <a:t> yang </a:t>
              </a:r>
              <a:r>
                <a:rPr lang="en-US" sz="2300" b="1" dirty="0" err="1" smtClean="0">
                  <a:effectLst>
                    <a:outerShdw blurRad="38100" dist="38100" dir="2700000" algn="tl">
                      <a:srgbClr val="FFFFFF"/>
                    </a:outerShdw>
                  </a:effectLst>
                  <a:latin typeface="Arial" pitchFamily="34" charset="0"/>
                  <a:cs typeface="Arial" pitchFamily="34" charset="0"/>
                </a:rPr>
                <a:t>bersama-sama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dengannya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dengan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kesusahan</a:t>
              </a:r>
              <a:r>
                <a:rPr lang="en-US" sz="2300" b="1" dirty="0" smtClean="0">
                  <a:effectLst>
                    <a:outerShdw blurRad="38100" dist="38100" dir="2700000" algn="tl">
                      <a:srgbClr val="FFFFFF"/>
                    </a:outerShdw>
                  </a:effectLst>
                  <a:latin typeface="Arial" pitchFamily="34" charset="0"/>
                  <a:cs typeface="Arial" pitchFamily="34" charset="0"/>
                </a:rPr>
                <a:t> yang </a:t>
              </a:r>
              <a:r>
                <a:rPr lang="en-US" sz="2300" b="1" dirty="0" err="1" smtClean="0">
                  <a:effectLst>
                    <a:outerShdw blurRad="38100" dist="38100" dir="2700000" algn="tl">
                      <a:srgbClr val="FFFFFF"/>
                    </a:outerShdw>
                  </a:effectLst>
                  <a:latin typeface="Arial" pitchFamily="34" charset="0"/>
                  <a:cs typeface="Arial" pitchFamily="34" charset="0"/>
                </a:rPr>
                <a:t>amat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sangat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kecuali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mereka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bertobat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Aku</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menimpakan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kematian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bagi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pengikutnya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jemaat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mengetahui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bahwa</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Akulah</a:t>
              </a:r>
              <a:r>
                <a:rPr lang="en-US" sz="2300" b="1" dirty="0" smtClean="0">
                  <a:effectLst>
                    <a:outerShdw blurRad="38100" dist="38100" dir="2700000" algn="tl">
                      <a:srgbClr val="FFFFFF"/>
                    </a:outerShdw>
                  </a:effectLst>
                  <a:latin typeface="Arial" pitchFamily="34" charset="0"/>
                  <a:cs typeface="Arial" pitchFamily="34" charset="0"/>
                </a:rPr>
                <a:t> yang </a:t>
              </a:r>
              <a:r>
                <a:rPr lang="en-US" sz="2300" b="1" dirty="0" err="1" smtClean="0">
                  <a:effectLst>
                    <a:outerShdw blurRad="38100" dist="38100" dir="2700000" algn="tl">
                      <a:srgbClr val="FFFFFF"/>
                    </a:outerShdw>
                  </a:effectLst>
                  <a:latin typeface="Arial" pitchFamily="34" charset="0"/>
                  <a:cs typeface="Arial" pitchFamily="34" charset="0"/>
                </a:rPr>
                <a:t>menguji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pikiran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dan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hati</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Aku</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akan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membalaskan</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setiap</a:t>
              </a:r>
              <a:r>
                <a:rPr lang="en-US" sz="2300" b="1" dirty="0" smtClean="0">
                  <a:effectLst>
                    <a:outerShdw blurRad="38100" dist="38100" dir="2700000" algn="tl">
                      <a:srgbClr val="FFFFFF"/>
                    </a:outerShdw>
                  </a:effectLst>
                  <a:latin typeface="Arial" pitchFamily="34" charset="0"/>
                  <a:cs typeface="Arial" pitchFamily="34" charset="0"/>
                </a:rPr>
                <a:t> orang </a:t>
              </a:r>
              <a:r>
                <a:rPr lang="en-US" sz="2300" b="1" dirty="0" err="1" smtClean="0">
                  <a:effectLst>
                    <a:outerShdw blurRad="38100" dist="38100" dir="2700000" algn="tl">
                      <a:srgbClr val="FFFFFF"/>
                    </a:outerShdw>
                  </a:effectLst>
                  <a:latin typeface="Arial" pitchFamily="34" charset="0"/>
                  <a:cs typeface="Arial" pitchFamily="34" charset="0"/>
                </a:rPr>
                <a:t>menurut</a:t>
              </a:r>
              <a:r>
                <a:rPr lang="en-US" sz="2300" b="1" dirty="0" smtClean="0">
                  <a:effectLst>
                    <a:outerShdw blurRad="38100" dist="38100" dir="2700000" algn="tl">
                      <a:srgbClr val="FFFFFF"/>
                    </a:outerShdw>
                  </a:effectLst>
                  <a:latin typeface="Arial" pitchFamily="34" charset="0"/>
                  <a:cs typeface="Arial" pitchFamily="34" charset="0"/>
                </a:rPr>
                <a:t> </a:t>
              </a:r>
              <a:r>
                <a:rPr lang="en-US" sz="2300" b="1" dirty="0" err="1" smtClean="0">
                  <a:effectLst>
                    <a:outerShdw blurRad="38100" dist="38100" dir="2700000" algn="tl">
                      <a:srgbClr val="FFFFFF"/>
                    </a:outerShdw>
                  </a:effectLst>
                  <a:latin typeface="Arial" pitchFamily="34" charset="0"/>
                  <a:cs typeface="Arial" pitchFamily="34" charset="0"/>
                </a:rPr>
                <a:t>perbuatannya</a:t>
              </a:r>
              <a:r>
                <a:rPr lang="en-US" sz="2300" b="1" dirty="0" smtClean="0">
                  <a:effectLst>
                    <a:outerShdw blurRad="38100" dist="38100" dir="2700000" algn="tl">
                      <a:srgbClr val="FFFFFF"/>
                    </a:outerShdw>
                  </a:effectLst>
                  <a:latin typeface="Arial" pitchFamily="34" charset="0"/>
                  <a:cs typeface="Arial" pitchFamily="34" charset="0"/>
                </a:rPr>
                <a:t>.</a:t>
              </a:r>
            </a:p>
          </p:txBody>
        </p:sp>
      </p:grpSp>
      <p:sp>
        <p:nvSpPr>
          <p:cNvPr id="276487" name="Title 1"/>
          <p:cNvSpPr>
            <a:spLocks noGrp="1"/>
          </p:cNvSpPr>
          <p:nvPr>
            <p:ph type="title"/>
          </p:nvPr>
        </p:nvSpPr>
        <p:spPr>
          <a:xfrm>
            <a:off x="-31750" y="-26988"/>
            <a:ext cx="9212263" cy="719138"/>
          </a:xfrm>
        </p:spPr>
        <p:txBody>
          <a:bodyPr rtlCol="0">
            <a:normAutofit fontScale="90000"/>
          </a:bodyPr>
          <a:lstStyle/>
          <a:p>
            <a:pPr eaLnBrk="1" fontAlgn="auto" hangingPunct="1">
              <a:spcAft>
                <a:spcPts val="0"/>
              </a:spcAft>
              <a:defRPr/>
            </a:pPr>
            <a:r>
              <a:rPr lang="en-US">
                <a:latin typeface="Arial" charset="0"/>
                <a:ea typeface="ＭＳ Ｐゴシック" charset="0"/>
              </a:rPr>
              <a:t>Tiatira (Wahyu 2:18-29)</a:t>
            </a:r>
          </a:p>
        </p:txBody>
      </p:sp>
      <p:grpSp>
        <p:nvGrpSpPr>
          <p:cNvPr id="7" name="Group 12"/>
          <p:cNvGrpSpPr>
            <a:grpSpLocks noChangeAspect="1"/>
          </p:cNvGrpSpPr>
          <p:nvPr/>
        </p:nvGrpSpPr>
        <p:grpSpPr bwMode="auto">
          <a:xfrm>
            <a:off x="1171136" y="378589"/>
            <a:ext cx="6696075" cy="6694488"/>
            <a:chOff x="1475656" y="812837"/>
            <a:chExt cx="5904656" cy="5712507"/>
          </a:xfrm>
        </p:grpSpPr>
        <p:sp>
          <p:nvSpPr>
            <p:cNvPr id="514066"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5" name="TextBox 14"/>
            <p:cNvSpPr txBox="1"/>
            <p:nvPr/>
          </p:nvSpPr>
          <p:spPr>
            <a:xfrm>
              <a:off x="2935722" y="812837"/>
              <a:ext cx="2987325" cy="1339737"/>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Janji</a:t>
              </a:r>
            </a:p>
            <a:p>
              <a:pPr algn="ctr">
                <a:defRPr/>
              </a:pPr>
              <a:endParaRPr lang="en-US" b="1" smtClean="0">
                <a:solidFill>
                  <a:schemeClr val="bg1"/>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Berkuasa atas bangsa-bangsa</a:t>
              </a:r>
            </a:p>
          </p:txBody>
        </p:sp>
      </p:grpSp>
      <p:sp>
        <p:nvSpPr>
          <p:cNvPr id="514058"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325</a:t>
            </a: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Efesus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Smirna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Pergamus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Tiatira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Sardis</a:t>
            </a: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Filadelfia</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Laodikia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4" name="Picture 1" descr="rev 2v27 egyptian smashed pottery-300wi.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81600" y="8382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5" name="Title 1"/>
          <p:cNvSpPr>
            <a:spLocks noGrp="1"/>
          </p:cNvSpPr>
          <p:nvPr>
            <p:ph type="title"/>
          </p:nvPr>
        </p:nvSpPr>
        <p:spPr/>
        <p:txBody>
          <a:bodyPr/>
          <a:lstStyle/>
          <a:p>
            <a:pPr eaLnBrk="1" hangingPunct="1"/>
            <a:r>
              <a:rPr lang="en-US" smtClean="0">
                <a:latin typeface="Arial" pitchFamily="34" charset="0"/>
                <a:cs typeface="Arial" pitchFamily="34" charset="0"/>
              </a:rPr>
              <a:t>Tiatira</a:t>
            </a:r>
            <a:endParaRPr lang="en-US" dirty="0" smtClean="0">
              <a:latin typeface="Arial" pitchFamily="34" charset="0"/>
              <a:cs typeface="Arial" pitchFamily="34" charset="0"/>
            </a:endParaRPr>
          </a:p>
        </p:txBody>
      </p:sp>
      <p:sp>
        <p:nvSpPr>
          <p:cNvPr id="515076" name="Content Placeholder 2"/>
          <p:cNvSpPr txBox="1">
            <a:spLocks/>
          </p:cNvSpPr>
          <p:nvPr/>
        </p:nvSpPr>
        <p:spPr bwMode="auto">
          <a:xfrm>
            <a:off x="2743200" y="838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20000"/>
              </a:spcBef>
              <a:buFont typeface="Arial" pitchFamily="34" charset="0"/>
              <a:buNone/>
            </a:pPr>
            <a:endParaRPr lang="en-US" sz="3200">
              <a:solidFill>
                <a:srgbClr val="FFFFFF"/>
              </a:solidFill>
              <a:latin typeface="Arial" pitchFamily="34" charset="0"/>
              <a:cs typeface="Arial" pitchFamily="34" charset="0"/>
            </a:endParaRPr>
          </a:p>
        </p:txBody>
      </p:sp>
      <p:sp>
        <p:nvSpPr>
          <p:cNvPr id="515077" name="Content Placeholder 2"/>
          <p:cNvSpPr txBox="1">
            <a:spLocks/>
          </p:cNvSpPr>
          <p:nvPr/>
        </p:nvSpPr>
        <p:spPr bwMode="auto">
          <a:xfrm>
            <a:off x="152400" y="1143000"/>
            <a:ext cx="5257800" cy="4572000"/>
          </a:xfrm>
          <a:prstGeom prst="rect">
            <a:avLst/>
          </a:prstGeom>
          <a:gradFill rotWithShape="1">
            <a:gsLst>
              <a:gs pos="0">
                <a:srgbClr val="660066"/>
              </a:gs>
              <a:gs pos="100000">
                <a:schemeClr val="tx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spcBef>
                <a:spcPct val="20000"/>
              </a:spcBef>
              <a:buFont typeface="Arial" pitchFamily="34" charset="0"/>
              <a:buNone/>
            </a:pPr>
            <a:r>
              <a:rPr lang="en-US" sz="2800" baseline="30000" dirty="0" smtClean="0">
                <a:solidFill>
                  <a:srgbClr val="FFFFFF"/>
                </a:solidFill>
                <a:latin typeface="Arial" pitchFamily="34" charset="0"/>
                <a:cs typeface="Arial" pitchFamily="34" charset="0"/>
              </a:rPr>
              <a:t>26 </a:t>
            </a:r>
            <a:r>
              <a:rPr lang="en-US" sz="2800" dirty="0" smtClean="0">
                <a:solidFill>
                  <a:srgbClr val="FFFFFF"/>
                </a:solidFill>
                <a:latin typeface="Arial" pitchFamily="34" charset="0"/>
                <a:cs typeface="Arial" pitchFamily="34" charset="0"/>
              </a:rPr>
              <a:t>Dan </a:t>
            </a:r>
            <a:r>
              <a:rPr lang="en-US" sz="2800" dirty="0" err="1" smtClean="0">
                <a:solidFill>
                  <a:srgbClr val="FFFFFF"/>
                </a:solidFill>
                <a:latin typeface="Arial" pitchFamily="34" charset="0"/>
                <a:cs typeface="Arial" pitchFamily="34" charset="0"/>
              </a:rPr>
              <a:t>barangsiapa</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menang</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dan</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melakukan</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pekerjaan</a:t>
            </a:r>
            <a:r>
              <a:rPr lang="en-US" sz="2800" dirty="0" smtClean="0">
                <a:solidFill>
                  <a:srgbClr val="FFFFFF"/>
                </a:solidFill>
                <a:latin typeface="Arial" pitchFamily="34" charset="0"/>
                <a:cs typeface="Arial" pitchFamily="34" charset="0"/>
              </a:rPr>
              <a:t>-Ku </a:t>
            </a:r>
            <a:r>
              <a:rPr lang="en-US" sz="2800" dirty="0" err="1" smtClean="0">
                <a:solidFill>
                  <a:srgbClr val="FFFFFF"/>
                </a:solidFill>
                <a:latin typeface="Arial" pitchFamily="34" charset="0"/>
                <a:cs typeface="Arial" pitchFamily="34" charset="0"/>
              </a:rPr>
              <a:t>sampai</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kesudahannya</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kepada-Nya</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akan</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kukaruniakan</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kuasa</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atas</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bangsa-bangsa</a:t>
            </a:r>
            <a:r>
              <a:rPr lang="en-US" sz="2800" dirty="0" smtClean="0">
                <a:solidFill>
                  <a:srgbClr val="FFFFFF"/>
                </a:solidFill>
                <a:latin typeface="Arial" pitchFamily="34" charset="0"/>
                <a:cs typeface="Arial" pitchFamily="34" charset="0"/>
              </a:rPr>
              <a:t>; </a:t>
            </a:r>
            <a:r>
              <a:rPr lang="en-US" sz="2800" baseline="30000" dirty="0" smtClean="0">
                <a:solidFill>
                  <a:srgbClr val="FFFFFF"/>
                </a:solidFill>
                <a:latin typeface="Arial" pitchFamily="34" charset="0"/>
                <a:cs typeface="Arial" pitchFamily="34" charset="0"/>
              </a:rPr>
              <a:t>27</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dan</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ia</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akan</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memerintah</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mereka</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dengan</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tongkat</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besi</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mereka</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akan</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diremukkan</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seperti</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tembikar</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tukang</a:t>
            </a:r>
            <a:r>
              <a:rPr lang="en-US" sz="2800" dirty="0" smtClean="0">
                <a:solidFill>
                  <a:srgbClr val="FFFFFF"/>
                </a:solidFill>
                <a:latin typeface="Arial" pitchFamily="34" charset="0"/>
                <a:cs typeface="Arial" pitchFamily="34" charset="0"/>
              </a:rPr>
              <a:t> </a:t>
            </a:r>
            <a:r>
              <a:rPr lang="en-US" sz="2800" dirty="0" err="1" smtClean="0">
                <a:solidFill>
                  <a:srgbClr val="FFFFFF"/>
                </a:solidFill>
                <a:latin typeface="Arial" pitchFamily="34" charset="0"/>
                <a:cs typeface="Arial" pitchFamily="34" charset="0"/>
              </a:rPr>
              <a:t>periuk</a:t>
            </a:r>
            <a:r>
              <a:rPr lang="en-US" sz="2800" dirty="0" smtClean="0">
                <a:solidFill>
                  <a:srgbClr val="FFFFFF"/>
                </a:solidFill>
                <a:latin typeface="Arial" pitchFamily="34" charset="0"/>
                <a:cs typeface="Arial" pitchFamily="34" charset="0"/>
              </a:rPr>
              <a:t>”</a:t>
            </a:r>
            <a:endParaRPr lang="en-US" sz="2800" dirty="0">
              <a:solidFill>
                <a:srgbClr val="FFFFFF"/>
              </a:solidFill>
              <a:latin typeface="Arial" pitchFamily="34" charset="0"/>
              <a:cs typeface="Arial" pitchFamily="34" charset="0"/>
            </a:endParaRPr>
          </a:p>
        </p:txBody>
      </p:sp>
      <p:sp>
        <p:nvSpPr>
          <p:cNvPr id="515078" name="Content Placeholder 2"/>
          <p:cNvSpPr txBox="1">
            <a:spLocks/>
          </p:cNvSpPr>
          <p:nvPr/>
        </p:nvSpPr>
        <p:spPr bwMode="auto">
          <a:xfrm>
            <a:off x="0" y="57150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spcBef>
                <a:spcPct val="20000"/>
              </a:spcBef>
              <a:buFont typeface="Arial" pitchFamily="34" charset="0"/>
              <a:buNone/>
            </a:pPr>
            <a:r>
              <a:rPr lang="en-US" sz="3200" dirty="0" err="1" smtClean="0">
                <a:solidFill>
                  <a:srgbClr val="FFFFFF"/>
                </a:solidFill>
                <a:latin typeface="Arial" pitchFamily="34" charset="0"/>
                <a:cs typeface="Arial" pitchFamily="34" charset="0"/>
              </a:rPr>
              <a:t>Wahyu</a:t>
            </a:r>
            <a:r>
              <a:rPr lang="en-US" sz="3200" dirty="0" smtClean="0">
                <a:solidFill>
                  <a:srgbClr val="FFFFFF"/>
                </a:solidFill>
                <a:latin typeface="Arial" pitchFamily="34" charset="0"/>
                <a:cs typeface="Arial" pitchFamily="34" charset="0"/>
              </a:rPr>
              <a:t> </a:t>
            </a:r>
            <a:r>
              <a:rPr lang="en-US" sz="3200" dirty="0">
                <a:solidFill>
                  <a:srgbClr val="FFFFFF"/>
                </a:solidFill>
                <a:latin typeface="Arial" pitchFamily="34" charset="0"/>
                <a:cs typeface="Arial" pitchFamily="34" charset="0"/>
              </a:rPr>
              <a:t>2:26-27 </a:t>
            </a:r>
            <a:r>
              <a:rPr lang="en-US" dirty="0" smtClean="0">
                <a:solidFill>
                  <a:srgbClr val="FFFFFF"/>
                </a:solidFill>
                <a:latin typeface="Arial" pitchFamily="34" charset="0"/>
                <a:cs typeface="Arial" pitchFamily="34" charset="0"/>
              </a:rPr>
              <a:t>TB</a:t>
            </a:r>
            <a:endParaRPr lang="en-US" sz="3200" dirty="0">
              <a:solidFill>
                <a:srgbClr val="FFFFFF"/>
              </a:solidFill>
              <a:latin typeface="Arial" pitchFamily="34" charset="0"/>
              <a:cs typeface="Arial" pitchFamily="34" charset="0"/>
            </a:endParaRPr>
          </a:p>
        </p:txBody>
      </p:sp>
      <p:pic>
        <p:nvPicPr>
          <p:cNvPr id="515079" name="Picture 2" descr="rev 2v27 05-02-09-Introduction_to_Broken_Vessel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10200" y="33528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8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355</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9" name="Title 1"/>
          <p:cNvSpPr>
            <a:spLocks noGrp="1"/>
          </p:cNvSpPr>
          <p:nvPr>
            <p:ph type="title"/>
          </p:nvPr>
        </p:nvSpPr>
        <p:spPr>
          <a:xfrm>
            <a:off x="-31750" y="-26988"/>
            <a:ext cx="9212263" cy="719138"/>
          </a:xfrm>
        </p:spPr>
        <p:txBody>
          <a:bodyPr/>
          <a:lstStyle/>
          <a:p>
            <a:r>
              <a:rPr lang="en-US" dirty="0" smtClean="0">
                <a:latin typeface="Arial" pitchFamily="34" charset="0"/>
                <a:cs typeface="Arial" pitchFamily="34" charset="0"/>
              </a:rPr>
              <a:t>Sang </a:t>
            </a:r>
            <a:r>
              <a:rPr lang="en-US" dirty="0" err="1" smtClean="0">
                <a:latin typeface="Arial" pitchFamily="34" charset="0"/>
                <a:cs typeface="Arial" pitchFamily="34" charset="0"/>
              </a:rPr>
              <a:t>Pemenang</a:t>
            </a:r>
            <a:r>
              <a:rPr lang="en-US" dirty="0" smtClean="0">
                <a:latin typeface="Arial" pitchFamily="34" charset="0"/>
                <a:cs typeface="Arial" pitchFamily="34" charset="0"/>
              </a:rPr>
              <a:t> (</a:t>
            </a:r>
            <a:r>
              <a:rPr lang="en-US" dirty="0" err="1" smtClean="0">
                <a:latin typeface="Arial" pitchFamily="34" charset="0"/>
                <a:cs typeface="Arial" pitchFamily="34" charset="0"/>
              </a:rPr>
              <a:t>Wahyu</a:t>
            </a:r>
            <a:r>
              <a:rPr lang="en-US" dirty="0" smtClean="0">
                <a:latin typeface="Arial" pitchFamily="34" charset="0"/>
                <a:cs typeface="Arial" pitchFamily="34" charset="0"/>
              </a:rPr>
              <a:t> 2–3)</a:t>
            </a: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Efesus</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Laodikia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Filadelfia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Tiatira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Pergamus</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Smirna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48000" y="2265869"/>
            <a:ext cx="3276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dirty="0" err="1" smtClean="0">
                <a:solidFill>
                  <a:srgbClr val="FF0000"/>
                </a:solidFill>
              </a:rPr>
              <a:t>Frase</a:t>
            </a:r>
            <a:r>
              <a:rPr lang="en-US" dirty="0" smtClean="0">
                <a:solidFill>
                  <a:srgbClr val="FF0000"/>
                </a:solidFill>
              </a:rPr>
              <a:t> </a:t>
            </a:r>
          </a:p>
          <a:p>
            <a:pPr algn="ctr"/>
            <a:r>
              <a:rPr lang="en-US" dirty="0" smtClean="0">
                <a:solidFill>
                  <a:srgbClr val="FF0000"/>
                </a:solidFill>
              </a:rPr>
              <a:t>“</a:t>
            </a:r>
            <a:r>
              <a:rPr lang="en-US" dirty="0" err="1" smtClean="0">
                <a:solidFill>
                  <a:srgbClr val="FF0000"/>
                </a:solidFill>
              </a:rPr>
              <a:t>Barangsiapa</a:t>
            </a:r>
            <a:r>
              <a:rPr lang="en-US" dirty="0" smtClean="0">
                <a:solidFill>
                  <a:srgbClr val="FF0000"/>
                </a:solidFill>
              </a:rPr>
              <a:t> </a:t>
            </a:r>
            <a:r>
              <a:rPr lang="en-US" dirty="0" err="1" smtClean="0">
                <a:solidFill>
                  <a:srgbClr val="FF0000"/>
                </a:solidFill>
              </a:rPr>
              <a:t>menang</a:t>
            </a:r>
            <a:r>
              <a:rPr lang="en-US" dirty="0" smtClean="0">
                <a:solidFill>
                  <a:srgbClr val="FF0000"/>
                </a:solidFill>
              </a:rPr>
              <a:t>"</a:t>
            </a:r>
            <a:r>
              <a:rPr lang="en-US" dirty="0" smtClean="0">
                <a:solidFill>
                  <a:srgbClr val="000000"/>
                </a:solidFill>
              </a:rPr>
              <a:t> </a:t>
            </a:r>
            <a:r>
              <a:rPr lang="en-US" dirty="0" err="1" smtClean="0">
                <a:solidFill>
                  <a:srgbClr val="000000"/>
                </a:solidFill>
              </a:rPr>
              <a:t>digunakan</a:t>
            </a:r>
            <a:r>
              <a:rPr lang="en-US" dirty="0" smtClean="0">
                <a:solidFill>
                  <a:srgbClr val="000000"/>
                </a:solidFill>
              </a:rPr>
              <a:t> </a:t>
            </a:r>
            <a:r>
              <a:rPr lang="en-US" dirty="0" err="1" smtClean="0">
                <a:solidFill>
                  <a:srgbClr val="000000"/>
                </a:solidFill>
              </a:rPr>
              <a:t>sekali</a:t>
            </a:r>
            <a:r>
              <a:rPr lang="en-US" dirty="0" smtClean="0">
                <a:solidFill>
                  <a:srgbClr val="000000"/>
                </a:solidFill>
              </a:rPr>
              <a:t> </a:t>
            </a:r>
            <a:r>
              <a:rPr lang="en-US" dirty="0" err="1" smtClean="0">
                <a:solidFill>
                  <a:srgbClr val="000000"/>
                </a:solidFill>
              </a:rPr>
              <a:t>untuk</a:t>
            </a:r>
            <a:r>
              <a:rPr lang="en-US" dirty="0" smtClean="0">
                <a:solidFill>
                  <a:srgbClr val="000000"/>
                </a:solidFill>
              </a:rPr>
              <a:t> </a:t>
            </a:r>
            <a:r>
              <a:rPr lang="en-US" dirty="0" err="1" smtClean="0">
                <a:solidFill>
                  <a:srgbClr val="000000"/>
                </a:solidFill>
              </a:rPr>
              <a:t>masing-masing</a:t>
            </a:r>
            <a:r>
              <a:rPr lang="en-US" dirty="0" smtClean="0">
                <a:solidFill>
                  <a:srgbClr val="000000"/>
                </a:solidFill>
              </a:rPr>
              <a:t> </a:t>
            </a:r>
            <a:r>
              <a:rPr lang="en-US" dirty="0" err="1" smtClean="0">
                <a:solidFill>
                  <a:srgbClr val="000000"/>
                </a:solidFill>
              </a:rPr>
              <a:t>dari</a:t>
            </a:r>
            <a:r>
              <a:rPr lang="en-US" dirty="0" smtClean="0">
                <a:solidFill>
                  <a:srgbClr val="000000"/>
                </a:solidFill>
              </a:rPr>
              <a:t> </a:t>
            </a:r>
            <a:r>
              <a:rPr lang="en-US" dirty="0" err="1" smtClean="0">
                <a:solidFill>
                  <a:srgbClr val="000000"/>
                </a:solidFill>
              </a:rPr>
              <a:t>ketujuh</a:t>
            </a:r>
            <a:r>
              <a:rPr lang="en-US" dirty="0" smtClean="0">
                <a:solidFill>
                  <a:srgbClr val="000000"/>
                </a:solidFill>
              </a:rPr>
              <a:t> </a:t>
            </a:r>
            <a:r>
              <a:rPr lang="en-US" dirty="0" err="1" smtClean="0">
                <a:solidFill>
                  <a:srgbClr val="000000"/>
                </a:solidFill>
              </a:rPr>
              <a:t>jemaat</a:t>
            </a:r>
            <a:r>
              <a:rPr lang="en-US" dirty="0" smtClean="0">
                <a:solidFill>
                  <a:srgbClr val="000000"/>
                </a:solidFill>
              </a:rPr>
              <a:t>, </a:t>
            </a:r>
            <a:r>
              <a:rPr lang="en-US" dirty="0" err="1" smtClean="0">
                <a:solidFill>
                  <a:srgbClr val="000000"/>
                </a:solidFill>
              </a:rPr>
              <a:t>dan</a:t>
            </a:r>
            <a:r>
              <a:rPr lang="en-US" dirty="0" smtClean="0">
                <a:solidFill>
                  <a:srgbClr val="000000"/>
                </a:solidFill>
              </a:rPr>
              <a:t> 1x di </a:t>
            </a:r>
            <a:r>
              <a:rPr lang="en-US" dirty="0" err="1" smtClean="0">
                <a:solidFill>
                  <a:srgbClr val="000000"/>
                </a:solidFill>
              </a:rPr>
              <a:t>pasal</a:t>
            </a:r>
            <a:r>
              <a:rPr lang="en-US" dirty="0" smtClean="0">
                <a:solidFill>
                  <a:srgbClr val="000000"/>
                </a:solidFill>
              </a:rPr>
              <a:t> 21:7. Total 8 kali di </a:t>
            </a:r>
            <a:r>
              <a:rPr lang="en-US" dirty="0" err="1" smtClean="0">
                <a:solidFill>
                  <a:srgbClr val="000000"/>
                </a:solidFill>
              </a:rPr>
              <a:t>seluruh</a:t>
            </a:r>
            <a:r>
              <a:rPr lang="en-US" dirty="0" smtClean="0">
                <a:solidFill>
                  <a:srgbClr val="000000"/>
                </a:solidFill>
              </a:rPr>
              <a:t> </a:t>
            </a:r>
            <a:r>
              <a:rPr lang="en-US" dirty="0" err="1" smtClean="0">
                <a:solidFill>
                  <a:srgbClr val="000000"/>
                </a:solidFill>
              </a:rPr>
              <a:t>kitab</a:t>
            </a:r>
            <a:r>
              <a:rPr lang="en-US" dirty="0" smtClean="0">
                <a:solidFill>
                  <a:srgbClr val="000000"/>
                </a:solidFill>
              </a:rPr>
              <a:t> </a:t>
            </a:r>
            <a:r>
              <a:rPr lang="en-US" dirty="0" err="1" smtClean="0">
                <a:solidFill>
                  <a:srgbClr val="000000"/>
                </a:solidFill>
              </a:rPr>
              <a:t>Wahyu</a:t>
            </a:r>
            <a:r>
              <a:rPr lang="en-US" dirty="0" smtClean="0">
                <a:solidFill>
                  <a:srgbClr val="000000"/>
                </a:solidFill>
              </a:rPr>
              <a:t>. </a:t>
            </a:r>
            <a:endParaRPr lang="en-US" dirty="0">
              <a:solidFill>
                <a:srgbClr val="000000"/>
              </a:solidFill>
            </a:endParaRPr>
          </a:p>
        </p:txBody>
      </p:sp>
      <p:sp>
        <p:nvSpPr>
          <p:cNvPr id="516109" name="Text Box 1041"/>
          <p:cNvSpPr txBox="1">
            <a:spLocks noChangeArrowheads="1"/>
          </p:cNvSpPr>
          <p:nvPr/>
        </p:nvSpPr>
        <p:spPr bwMode="auto">
          <a:xfrm>
            <a:off x="84359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Arial" pitchFamily="34" charset="0"/>
                <a:cs typeface="Arial" pitchFamily="34" charset="0"/>
              </a:rPr>
              <a:t>365</a:t>
            </a:r>
            <a:endParaRPr lang="en-US" b="1">
              <a:solidFill>
                <a:srgbClr val="000000"/>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3" name="Title 1"/>
          <p:cNvSpPr>
            <a:spLocks noGrp="1"/>
          </p:cNvSpPr>
          <p:nvPr>
            <p:ph type="title"/>
          </p:nvPr>
        </p:nvSpPr>
        <p:spPr>
          <a:xfrm>
            <a:off x="-31750" y="-26988"/>
            <a:ext cx="9212263" cy="719138"/>
          </a:xfrm>
        </p:spPr>
        <p:txBody>
          <a:bodyPr/>
          <a:lstStyle/>
          <a:p>
            <a:r>
              <a:rPr lang="en-US" dirty="0">
                <a:latin typeface="Arial" pitchFamily="34" charset="0"/>
                <a:cs typeface="Arial" pitchFamily="34" charset="0"/>
              </a:rPr>
              <a:t>Sang </a:t>
            </a:r>
            <a:r>
              <a:rPr lang="en-US" dirty="0" err="1">
                <a:latin typeface="Arial" pitchFamily="34" charset="0"/>
                <a:cs typeface="Arial" pitchFamily="34" charset="0"/>
              </a:rPr>
              <a:t>Pemenang</a:t>
            </a:r>
            <a:r>
              <a:rPr lang="en-US" dirty="0">
                <a:latin typeface="Arial" pitchFamily="34" charset="0"/>
                <a:cs typeface="Arial" pitchFamily="34" charset="0"/>
              </a:rPr>
              <a:t> (</a:t>
            </a:r>
            <a:r>
              <a:rPr lang="en-US" dirty="0" err="1">
                <a:latin typeface="Arial" pitchFamily="34" charset="0"/>
                <a:cs typeface="Arial" pitchFamily="34" charset="0"/>
              </a:rPr>
              <a:t>Wahyu</a:t>
            </a:r>
            <a:r>
              <a:rPr lang="en-US" dirty="0">
                <a:latin typeface="Arial" pitchFamily="34" charset="0"/>
                <a:cs typeface="Arial" pitchFamily="34" charset="0"/>
              </a:rPr>
              <a:t> 2–3)</a:t>
            </a:r>
            <a:endParaRPr lang="en-US" dirty="0" smtClean="0">
              <a:latin typeface="Arial" pitchFamily="34" charset="0"/>
              <a:cs typeface="Arial" pitchFamily="34" charset="0"/>
            </a:endParaRP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Efesus</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Laodikia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Filadelfia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Tiatira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Pergamus</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Smirna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17136"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000000"/>
                  </a:solidFill>
                </a:rPr>
                <a:t>2:7</a:t>
              </a:r>
            </a:p>
          </p:txBody>
        </p:sp>
      </p:grpSp>
      <p:sp>
        <p:nvSpPr>
          <p:cNvPr id="5" name="TextBox 4"/>
          <p:cNvSpPr txBox="1">
            <a:spLocks noChangeArrowheads="1"/>
          </p:cNvSpPr>
          <p:nvPr/>
        </p:nvSpPr>
        <p:spPr bwMode="auto">
          <a:xfrm>
            <a:off x="3132138" y="2705100"/>
            <a:ext cx="31067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dirty="0" err="1" smtClean="0">
                <a:solidFill>
                  <a:srgbClr val="000000"/>
                </a:solidFill>
              </a:rPr>
              <a:t>Barangsiapa</a:t>
            </a:r>
            <a:r>
              <a:rPr lang="en-US" dirty="0" smtClean="0">
                <a:solidFill>
                  <a:srgbClr val="000000"/>
                </a:solidFill>
              </a:rPr>
              <a:t> </a:t>
            </a:r>
            <a:r>
              <a:rPr lang="en-US" dirty="0" err="1" smtClean="0">
                <a:solidFill>
                  <a:srgbClr val="000000"/>
                </a:solidFill>
              </a:rPr>
              <a:t>menang</a:t>
            </a:r>
            <a:r>
              <a:rPr lang="en-US" dirty="0" smtClean="0">
                <a:solidFill>
                  <a:srgbClr val="000000"/>
                </a:solidFill>
              </a:rPr>
              <a:t>, </a:t>
            </a:r>
            <a:r>
              <a:rPr lang="en-US" dirty="0" err="1" smtClean="0">
                <a:solidFill>
                  <a:srgbClr val="000000"/>
                </a:solidFill>
              </a:rPr>
              <a:t>dia</a:t>
            </a:r>
            <a:r>
              <a:rPr lang="en-US" dirty="0" smtClean="0">
                <a:solidFill>
                  <a:srgbClr val="000000"/>
                </a:solidFill>
              </a:rPr>
              <a:t> </a:t>
            </a:r>
            <a:r>
              <a:rPr lang="en-US" dirty="0" err="1" smtClean="0">
                <a:solidFill>
                  <a:srgbClr val="000000"/>
                </a:solidFill>
              </a:rPr>
              <a:t>akan</a:t>
            </a:r>
            <a:r>
              <a:rPr lang="en-US" dirty="0" smtClean="0">
                <a:solidFill>
                  <a:srgbClr val="000000"/>
                </a:solidFill>
              </a:rPr>
              <a:t> </a:t>
            </a:r>
            <a:r>
              <a:rPr lang="en-US" dirty="0" err="1" smtClean="0">
                <a:solidFill>
                  <a:srgbClr val="000000"/>
                </a:solidFill>
              </a:rPr>
              <a:t>Kuberi</a:t>
            </a:r>
            <a:r>
              <a:rPr lang="en-US" dirty="0" smtClean="0">
                <a:solidFill>
                  <a:srgbClr val="000000"/>
                </a:solidFill>
              </a:rPr>
              <a:t> </a:t>
            </a:r>
            <a:r>
              <a:rPr lang="en-US" dirty="0" err="1" smtClean="0">
                <a:solidFill>
                  <a:srgbClr val="FF0000"/>
                </a:solidFill>
              </a:rPr>
              <a:t>makan</a:t>
            </a:r>
            <a:r>
              <a:rPr lang="en-US" dirty="0" smtClean="0">
                <a:solidFill>
                  <a:srgbClr val="FF0000"/>
                </a:solidFill>
              </a:rPr>
              <a:t> </a:t>
            </a:r>
            <a:r>
              <a:rPr lang="en-US" dirty="0" err="1" smtClean="0">
                <a:solidFill>
                  <a:srgbClr val="FF0000"/>
                </a:solidFill>
              </a:rPr>
              <a:t>dari</a:t>
            </a:r>
            <a:r>
              <a:rPr lang="en-US" dirty="0" smtClean="0">
                <a:solidFill>
                  <a:srgbClr val="FF0000"/>
                </a:solidFill>
              </a:rPr>
              <a:t> </a:t>
            </a:r>
            <a:r>
              <a:rPr lang="en-US" dirty="0" err="1" smtClean="0">
                <a:solidFill>
                  <a:srgbClr val="FF0000"/>
                </a:solidFill>
              </a:rPr>
              <a:t>pohon</a:t>
            </a:r>
            <a:r>
              <a:rPr lang="en-US" dirty="0" smtClean="0">
                <a:solidFill>
                  <a:srgbClr val="FF0000"/>
                </a:solidFill>
              </a:rPr>
              <a:t> </a:t>
            </a:r>
            <a:r>
              <a:rPr lang="en-US" dirty="0" err="1" smtClean="0">
                <a:solidFill>
                  <a:srgbClr val="FF0000"/>
                </a:solidFill>
              </a:rPr>
              <a:t>kehidupan</a:t>
            </a:r>
            <a:r>
              <a:rPr lang="en-US" dirty="0" smtClean="0">
                <a:solidFill>
                  <a:srgbClr val="FF0000"/>
                </a:solidFill>
              </a:rPr>
              <a:t> </a:t>
            </a:r>
            <a:r>
              <a:rPr lang="en-US" dirty="0" smtClean="0">
                <a:solidFill>
                  <a:srgbClr val="000000"/>
                </a:solidFill>
              </a:rPr>
              <a:t>yang </a:t>
            </a:r>
            <a:r>
              <a:rPr lang="en-US" dirty="0" err="1" smtClean="0">
                <a:solidFill>
                  <a:srgbClr val="000000"/>
                </a:solidFill>
              </a:rPr>
              <a:t>ada</a:t>
            </a:r>
            <a:r>
              <a:rPr lang="en-US" dirty="0" smtClean="0">
                <a:solidFill>
                  <a:srgbClr val="000000"/>
                </a:solidFill>
              </a:rPr>
              <a:t> </a:t>
            </a:r>
            <a:r>
              <a:rPr lang="en-US" dirty="0" err="1" smtClean="0">
                <a:solidFill>
                  <a:srgbClr val="000000"/>
                </a:solidFill>
              </a:rPr>
              <a:t>diTaman</a:t>
            </a:r>
            <a:r>
              <a:rPr lang="en-US" dirty="0" smtClean="0">
                <a:solidFill>
                  <a:srgbClr val="000000"/>
                </a:solidFill>
              </a:rPr>
              <a:t> </a:t>
            </a:r>
            <a:r>
              <a:rPr lang="en-US" dirty="0" err="1" smtClean="0">
                <a:solidFill>
                  <a:srgbClr val="000000"/>
                </a:solidFill>
              </a:rPr>
              <a:t>Firdaus</a:t>
            </a:r>
            <a:r>
              <a:rPr lang="en-US" dirty="0" smtClean="0">
                <a:solidFill>
                  <a:srgbClr val="000000"/>
                </a:solidFill>
              </a:rPr>
              <a:t> Allah. (</a:t>
            </a:r>
            <a:r>
              <a:rPr lang="en-US" dirty="0">
                <a:solidFill>
                  <a:srgbClr val="000000"/>
                </a:solidFill>
              </a:rPr>
              <a:t>2:7)</a:t>
            </a:r>
          </a:p>
        </p:txBody>
      </p:sp>
      <p:sp>
        <p:nvSpPr>
          <p:cNvPr id="517134" name="Text Box 1041"/>
          <p:cNvSpPr txBox="1">
            <a:spLocks noChangeArrowheads="1"/>
          </p:cNvSpPr>
          <p:nvPr/>
        </p:nvSpPr>
        <p:spPr bwMode="auto">
          <a:xfrm>
            <a:off x="84359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Arial" pitchFamily="34" charset="0"/>
                <a:cs typeface="Arial" pitchFamily="34" charset="0"/>
              </a:rPr>
              <a:t>365</a:t>
            </a:r>
            <a:endParaRPr lang="en-US" b="1">
              <a:solidFill>
                <a:srgbClr val="000000"/>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6"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7" name="Title 1"/>
          <p:cNvSpPr>
            <a:spLocks noGrp="1"/>
          </p:cNvSpPr>
          <p:nvPr>
            <p:ph type="title"/>
          </p:nvPr>
        </p:nvSpPr>
        <p:spPr>
          <a:xfrm>
            <a:off x="-31750" y="-26988"/>
            <a:ext cx="9212263" cy="719138"/>
          </a:xfrm>
        </p:spPr>
        <p:txBody>
          <a:bodyPr/>
          <a:lstStyle/>
          <a:p>
            <a:r>
              <a:rPr lang="en-US" dirty="0">
                <a:latin typeface="Arial" pitchFamily="34" charset="0"/>
                <a:cs typeface="Arial" pitchFamily="34" charset="0"/>
              </a:rPr>
              <a:t>Sang </a:t>
            </a:r>
            <a:r>
              <a:rPr lang="en-US" dirty="0" err="1">
                <a:latin typeface="Arial" pitchFamily="34" charset="0"/>
                <a:cs typeface="Arial" pitchFamily="34" charset="0"/>
              </a:rPr>
              <a:t>Pemenang</a:t>
            </a:r>
            <a:r>
              <a:rPr lang="en-US" dirty="0">
                <a:latin typeface="Arial" pitchFamily="34" charset="0"/>
                <a:cs typeface="Arial" pitchFamily="34" charset="0"/>
              </a:rPr>
              <a:t> (</a:t>
            </a:r>
            <a:r>
              <a:rPr lang="en-US" dirty="0" err="1">
                <a:latin typeface="Arial" pitchFamily="34" charset="0"/>
                <a:cs typeface="Arial" pitchFamily="34" charset="0"/>
              </a:rPr>
              <a:t>Wahyu</a:t>
            </a:r>
            <a:r>
              <a:rPr lang="en-US" dirty="0">
                <a:latin typeface="Arial" pitchFamily="34" charset="0"/>
                <a:cs typeface="Arial" pitchFamily="34" charset="0"/>
              </a:rPr>
              <a:t> 2–3)</a:t>
            </a:r>
            <a:endParaRPr lang="en-US" dirty="0" smtClean="0">
              <a:latin typeface="Arial" pitchFamily="34" charset="0"/>
              <a:cs typeface="Arial" pitchFamily="34" charset="0"/>
            </a:endParaRP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Efesus</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Laodikia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Filadelfia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Tiatira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Pergamus</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Smirna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a typeface="ＭＳ Ｐゴシック" charset="0"/>
              <a:cs typeface="ＭＳ Ｐゴシック" charset="0"/>
            </a:endParaRPr>
          </a:p>
        </p:txBody>
      </p:sp>
      <p:grpSp>
        <p:nvGrpSpPr>
          <p:cNvPr id="518156"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18163"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18161"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000000"/>
                  </a:solidFill>
                </a:rPr>
                <a:t>2:11</a:t>
              </a:r>
            </a:p>
          </p:txBody>
        </p:sp>
      </p:grpSp>
      <p:sp>
        <p:nvSpPr>
          <p:cNvPr id="5" name="TextBox 4"/>
          <p:cNvSpPr txBox="1">
            <a:spLocks noChangeArrowheads="1"/>
          </p:cNvSpPr>
          <p:nvPr/>
        </p:nvSpPr>
        <p:spPr bwMode="auto">
          <a:xfrm>
            <a:off x="3132138" y="2705100"/>
            <a:ext cx="31067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dirty="0" err="1" smtClean="0">
                <a:solidFill>
                  <a:srgbClr val="000000"/>
                </a:solidFill>
              </a:rPr>
              <a:t>Barangsiapa</a:t>
            </a:r>
            <a:r>
              <a:rPr lang="en-US" dirty="0" smtClean="0">
                <a:solidFill>
                  <a:srgbClr val="000000"/>
                </a:solidFill>
              </a:rPr>
              <a:t> </a:t>
            </a:r>
            <a:r>
              <a:rPr lang="en-US" dirty="0" err="1" smtClean="0">
                <a:solidFill>
                  <a:srgbClr val="000000"/>
                </a:solidFill>
              </a:rPr>
              <a:t>menang</a:t>
            </a:r>
            <a:r>
              <a:rPr lang="en-US" dirty="0" smtClean="0">
                <a:solidFill>
                  <a:srgbClr val="000000"/>
                </a:solidFill>
              </a:rPr>
              <a:t>, </a:t>
            </a:r>
            <a:r>
              <a:rPr lang="en-US" dirty="0" err="1" smtClean="0">
                <a:solidFill>
                  <a:srgbClr val="000000"/>
                </a:solidFill>
              </a:rPr>
              <a:t>ia</a:t>
            </a:r>
            <a:r>
              <a:rPr lang="en-US" dirty="0" smtClean="0">
                <a:solidFill>
                  <a:srgbClr val="000000"/>
                </a:solidFill>
              </a:rPr>
              <a:t> </a:t>
            </a:r>
            <a:r>
              <a:rPr lang="en-US" dirty="0" err="1" smtClean="0">
                <a:solidFill>
                  <a:srgbClr val="FF0000"/>
                </a:solidFill>
              </a:rPr>
              <a:t>tidak</a:t>
            </a:r>
            <a:r>
              <a:rPr lang="en-US" dirty="0" smtClean="0">
                <a:solidFill>
                  <a:srgbClr val="FF0000"/>
                </a:solidFill>
              </a:rPr>
              <a:t> </a:t>
            </a:r>
            <a:r>
              <a:rPr lang="en-US" dirty="0" err="1" smtClean="0">
                <a:solidFill>
                  <a:srgbClr val="FF0000"/>
                </a:solidFill>
              </a:rPr>
              <a:t>akan</a:t>
            </a:r>
            <a:r>
              <a:rPr lang="en-US" dirty="0" smtClean="0">
                <a:solidFill>
                  <a:srgbClr val="FF0000"/>
                </a:solidFill>
              </a:rPr>
              <a:t> </a:t>
            </a:r>
            <a:r>
              <a:rPr lang="en-US" dirty="0" err="1" smtClean="0">
                <a:solidFill>
                  <a:srgbClr val="FF0000"/>
                </a:solidFill>
              </a:rPr>
              <a:t>menderita</a:t>
            </a:r>
            <a:r>
              <a:rPr lang="en-US" dirty="0" smtClean="0">
                <a:solidFill>
                  <a:srgbClr val="FF0000"/>
                </a:solidFill>
              </a:rPr>
              <a:t> </a:t>
            </a:r>
            <a:r>
              <a:rPr lang="en-US" dirty="0" err="1" smtClean="0">
                <a:solidFill>
                  <a:srgbClr val="FF0000"/>
                </a:solidFill>
              </a:rPr>
              <a:t>apa-apa</a:t>
            </a:r>
            <a:r>
              <a:rPr lang="en-US" dirty="0" smtClean="0">
                <a:solidFill>
                  <a:srgbClr val="FF0000"/>
                </a:solidFill>
              </a:rPr>
              <a:t> </a:t>
            </a:r>
            <a:r>
              <a:rPr lang="en-US" dirty="0" err="1" smtClean="0">
                <a:solidFill>
                  <a:srgbClr val="FF0000"/>
                </a:solidFill>
              </a:rPr>
              <a:t>oleh</a:t>
            </a:r>
            <a:r>
              <a:rPr lang="en-US" dirty="0" smtClean="0">
                <a:solidFill>
                  <a:srgbClr val="FF0000"/>
                </a:solidFill>
              </a:rPr>
              <a:t> </a:t>
            </a:r>
            <a:r>
              <a:rPr lang="en-US" dirty="0" err="1" smtClean="0">
                <a:solidFill>
                  <a:srgbClr val="FF0000"/>
                </a:solidFill>
              </a:rPr>
              <a:t>kematian</a:t>
            </a:r>
            <a:r>
              <a:rPr lang="en-US" dirty="0" smtClean="0">
                <a:solidFill>
                  <a:srgbClr val="FF0000"/>
                </a:solidFill>
              </a:rPr>
              <a:t> yang </a:t>
            </a:r>
            <a:r>
              <a:rPr lang="en-US" dirty="0" err="1" smtClean="0">
                <a:solidFill>
                  <a:srgbClr val="FF0000"/>
                </a:solidFill>
              </a:rPr>
              <a:t>kedua</a:t>
            </a:r>
            <a:r>
              <a:rPr lang="en-US" dirty="0">
                <a:solidFill>
                  <a:srgbClr val="000000"/>
                </a:solidFill>
              </a:rPr>
              <a:t> </a:t>
            </a:r>
            <a:r>
              <a:rPr lang="en-US" dirty="0" smtClean="0">
                <a:solidFill>
                  <a:srgbClr val="000000"/>
                </a:solidFill>
              </a:rPr>
              <a:t>(2:11).</a:t>
            </a:r>
            <a:endParaRPr lang="en-US" dirty="0">
              <a:solidFill>
                <a:srgbClr val="000000"/>
              </a:solidFill>
            </a:endParaRPr>
          </a:p>
        </p:txBody>
      </p:sp>
      <p:sp>
        <p:nvSpPr>
          <p:cNvPr id="518159" name="Text Box 1041"/>
          <p:cNvSpPr txBox="1">
            <a:spLocks noChangeArrowheads="1"/>
          </p:cNvSpPr>
          <p:nvPr/>
        </p:nvSpPr>
        <p:spPr bwMode="auto">
          <a:xfrm>
            <a:off x="84359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Arial" pitchFamily="34" charset="0"/>
                <a:cs typeface="Arial" pitchFamily="34" charset="0"/>
              </a:rPr>
              <a:t>365</a:t>
            </a:r>
            <a:endParaRPr lang="en-US" b="1">
              <a:solidFill>
                <a:srgbClr val="000000"/>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70"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1" name="Title 1"/>
          <p:cNvSpPr>
            <a:spLocks noGrp="1"/>
          </p:cNvSpPr>
          <p:nvPr>
            <p:ph type="title"/>
          </p:nvPr>
        </p:nvSpPr>
        <p:spPr>
          <a:xfrm>
            <a:off x="-31750" y="-26988"/>
            <a:ext cx="9212263" cy="719138"/>
          </a:xfrm>
        </p:spPr>
        <p:txBody>
          <a:bodyPr/>
          <a:lstStyle/>
          <a:p>
            <a:r>
              <a:rPr lang="en-US" dirty="0">
                <a:latin typeface="Arial" pitchFamily="34" charset="0"/>
                <a:cs typeface="Arial" pitchFamily="34" charset="0"/>
              </a:rPr>
              <a:t>Sang </a:t>
            </a:r>
            <a:r>
              <a:rPr lang="en-US" dirty="0" err="1">
                <a:latin typeface="Arial" pitchFamily="34" charset="0"/>
                <a:cs typeface="Arial" pitchFamily="34" charset="0"/>
              </a:rPr>
              <a:t>Pemenang</a:t>
            </a:r>
            <a:r>
              <a:rPr lang="en-US" dirty="0">
                <a:latin typeface="Arial" pitchFamily="34" charset="0"/>
                <a:cs typeface="Arial" pitchFamily="34" charset="0"/>
              </a:rPr>
              <a:t> (</a:t>
            </a:r>
            <a:r>
              <a:rPr lang="en-US" dirty="0" err="1">
                <a:latin typeface="Arial" pitchFamily="34" charset="0"/>
                <a:cs typeface="Arial" pitchFamily="34" charset="0"/>
              </a:rPr>
              <a:t>Wahyu</a:t>
            </a:r>
            <a:r>
              <a:rPr lang="en-US" dirty="0">
                <a:latin typeface="Arial" pitchFamily="34" charset="0"/>
                <a:cs typeface="Arial" pitchFamily="34" charset="0"/>
              </a:rPr>
              <a:t> 2–3)</a:t>
            </a:r>
            <a:endParaRPr lang="en-US" dirty="0" smtClean="0">
              <a:latin typeface="Arial" pitchFamily="34" charset="0"/>
              <a:cs typeface="Arial" pitchFamily="34" charset="0"/>
            </a:endParaRP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Efesus</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Laodikia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Filadelfia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Tiatira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Pergamus</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Smirna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a typeface="ＭＳ Ｐゴシック" charset="0"/>
              <a:cs typeface="ＭＳ Ｐゴシック" charset="0"/>
            </a:endParaRPr>
          </a:p>
        </p:txBody>
      </p:sp>
      <p:grpSp>
        <p:nvGrpSpPr>
          <p:cNvPr id="519180"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1918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000000"/>
                  </a:solidFill>
                </a:rPr>
                <a:t>2:7</a:t>
              </a:r>
            </a:p>
          </p:txBody>
        </p:sp>
      </p:grpSp>
      <p:grpSp>
        <p:nvGrpSpPr>
          <p:cNvPr id="519181"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1918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ea typeface="ＭＳ Ｐゴシック" charset="0"/>
                  <a:cs typeface="ＭＳ Ｐゴシック" charset="0"/>
                </a:rPr>
                <a:t>2:17</a:t>
              </a:r>
            </a:p>
          </p:txBody>
        </p:sp>
      </p:grpSp>
      <p:sp>
        <p:nvSpPr>
          <p:cNvPr id="5" name="TextBox 4"/>
          <p:cNvSpPr txBox="1">
            <a:spLocks noChangeArrowheads="1"/>
          </p:cNvSpPr>
          <p:nvPr/>
        </p:nvSpPr>
        <p:spPr bwMode="auto">
          <a:xfrm>
            <a:off x="2869405" y="1766431"/>
            <a:ext cx="369411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dirty="0" err="1" smtClean="0">
                <a:solidFill>
                  <a:srgbClr val="000000"/>
                </a:solidFill>
              </a:rPr>
              <a:t>Barangsiapa</a:t>
            </a:r>
            <a:endParaRPr lang="en-US" sz="2000" dirty="0" smtClean="0">
              <a:solidFill>
                <a:srgbClr val="000000"/>
              </a:solidFill>
            </a:endParaRPr>
          </a:p>
          <a:p>
            <a:pPr algn="ctr"/>
            <a:r>
              <a:rPr lang="en-US" sz="2000" dirty="0" smtClean="0">
                <a:solidFill>
                  <a:srgbClr val="000000"/>
                </a:solidFill>
              </a:rPr>
              <a:t> </a:t>
            </a:r>
            <a:r>
              <a:rPr lang="en-US" sz="2000" dirty="0" err="1" smtClean="0">
                <a:solidFill>
                  <a:srgbClr val="000000"/>
                </a:solidFill>
              </a:rPr>
              <a:t>menang</a:t>
            </a:r>
            <a:r>
              <a:rPr lang="en-US" sz="2000" dirty="0" smtClean="0">
                <a:solidFill>
                  <a:srgbClr val="000000"/>
                </a:solidFill>
              </a:rPr>
              <a:t>, </a:t>
            </a:r>
          </a:p>
          <a:p>
            <a:pPr algn="ctr"/>
            <a:r>
              <a:rPr lang="en-US" sz="2000" dirty="0" err="1" smtClean="0">
                <a:solidFill>
                  <a:srgbClr val="000000"/>
                </a:solidFill>
              </a:rPr>
              <a:t>kepadanya</a:t>
            </a:r>
            <a:r>
              <a:rPr lang="en-US" sz="2000" dirty="0" smtClean="0">
                <a:solidFill>
                  <a:srgbClr val="000000"/>
                </a:solidFill>
              </a:rPr>
              <a:t> </a:t>
            </a:r>
            <a:r>
              <a:rPr lang="en-US" sz="2000" dirty="0" err="1" smtClean="0">
                <a:solidFill>
                  <a:srgbClr val="000000"/>
                </a:solidFill>
              </a:rPr>
              <a:t>akan</a:t>
            </a:r>
            <a:r>
              <a:rPr lang="en-US" sz="2000" dirty="0" smtClean="0">
                <a:solidFill>
                  <a:srgbClr val="000000"/>
                </a:solidFill>
              </a:rPr>
              <a:t> </a:t>
            </a:r>
          </a:p>
          <a:p>
            <a:pPr algn="ctr"/>
            <a:r>
              <a:rPr lang="en-US" sz="2000" dirty="0" err="1" smtClean="0">
                <a:solidFill>
                  <a:srgbClr val="000000"/>
                </a:solidFill>
              </a:rPr>
              <a:t>Kuberikan</a:t>
            </a:r>
            <a:r>
              <a:rPr lang="en-US" sz="2000" dirty="0" smtClean="0">
                <a:solidFill>
                  <a:srgbClr val="000000"/>
                </a:solidFill>
              </a:rPr>
              <a:t> </a:t>
            </a:r>
            <a:r>
              <a:rPr lang="en-US" sz="2000" dirty="0" err="1" smtClean="0">
                <a:solidFill>
                  <a:srgbClr val="000000"/>
                </a:solidFill>
              </a:rPr>
              <a:t>dari</a:t>
            </a:r>
            <a:r>
              <a:rPr lang="en-US" sz="2000" dirty="0" smtClean="0">
                <a:solidFill>
                  <a:srgbClr val="000000"/>
                </a:solidFill>
              </a:rPr>
              <a:t> </a:t>
            </a:r>
            <a:r>
              <a:rPr lang="en-US" sz="2000" dirty="0" smtClean="0">
                <a:solidFill>
                  <a:srgbClr val="FF0000"/>
                </a:solidFill>
              </a:rPr>
              <a:t>manna yang </a:t>
            </a:r>
            <a:r>
              <a:rPr lang="en-US" sz="2000" dirty="0" err="1" smtClean="0">
                <a:solidFill>
                  <a:srgbClr val="FF0000"/>
                </a:solidFill>
              </a:rPr>
              <a:t>tersembunyi</a:t>
            </a:r>
            <a:r>
              <a:rPr lang="en-US" sz="2000" dirty="0" smtClean="0">
                <a:solidFill>
                  <a:srgbClr val="000000"/>
                </a:solidFill>
              </a:rPr>
              <a:t>; </a:t>
            </a:r>
            <a:r>
              <a:rPr lang="en-US" sz="2000" dirty="0" err="1" smtClean="0">
                <a:solidFill>
                  <a:srgbClr val="000000"/>
                </a:solidFill>
              </a:rPr>
              <a:t>dan</a:t>
            </a:r>
            <a:r>
              <a:rPr lang="en-US" sz="2000" dirty="0" smtClean="0">
                <a:solidFill>
                  <a:srgbClr val="000000"/>
                </a:solidFill>
              </a:rPr>
              <a:t> </a:t>
            </a:r>
            <a:r>
              <a:rPr lang="en-US" sz="2000" dirty="0" err="1" smtClean="0">
                <a:solidFill>
                  <a:srgbClr val="000000"/>
                </a:solidFill>
              </a:rPr>
              <a:t>Aku</a:t>
            </a:r>
            <a:r>
              <a:rPr lang="en-US" sz="2000" dirty="0" smtClean="0">
                <a:solidFill>
                  <a:srgbClr val="000000"/>
                </a:solidFill>
              </a:rPr>
              <a:t> </a:t>
            </a:r>
            <a:r>
              <a:rPr lang="en-US" sz="2000" dirty="0" err="1" smtClean="0">
                <a:solidFill>
                  <a:srgbClr val="000000"/>
                </a:solidFill>
              </a:rPr>
              <a:t>akan</a:t>
            </a:r>
            <a:r>
              <a:rPr lang="en-US" sz="2000" dirty="0" smtClean="0">
                <a:solidFill>
                  <a:srgbClr val="000000"/>
                </a:solidFill>
              </a:rPr>
              <a:t> </a:t>
            </a:r>
            <a:r>
              <a:rPr lang="en-US" sz="2000" dirty="0" err="1" smtClean="0">
                <a:solidFill>
                  <a:srgbClr val="000000"/>
                </a:solidFill>
              </a:rPr>
              <a:t>mengaruniakan</a:t>
            </a:r>
            <a:r>
              <a:rPr lang="en-US" sz="2000" dirty="0" smtClean="0">
                <a:solidFill>
                  <a:srgbClr val="000000"/>
                </a:solidFill>
              </a:rPr>
              <a:t> </a:t>
            </a:r>
            <a:r>
              <a:rPr lang="en-US" sz="2000" dirty="0" err="1" smtClean="0">
                <a:solidFill>
                  <a:srgbClr val="000000"/>
                </a:solidFill>
              </a:rPr>
              <a:t>kepadanya</a:t>
            </a:r>
            <a:r>
              <a:rPr lang="en-US" sz="2000" dirty="0" smtClean="0">
                <a:solidFill>
                  <a:srgbClr val="000000"/>
                </a:solidFill>
              </a:rPr>
              <a:t> </a:t>
            </a:r>
            <a:r>
              <a:rPr lang="en-US" sz="2000" dirty="0" err="1" smtClean="0">
                <a:solidFill>
                  <a:srgbClr val="FF0000"/>
                </a:solidFill>
              </a:rPr>
              <a:t>batu</a:t>
            </a:r>
            <a:r>
              <a:rPr lang="en-US" sz="2000" dirty="0" smtClean="0">
                <a:solidFill>
                  <a:srgbClr val="FF0000"/>
                </a:solidFill>
              </a:rPr>
              <a:t> </a:t>
            </a:r>
            <a:r>
              <a:rPr lang="en-US" sz="2000" dirty="0" err="1" smtClean="0">
                <a:solidFill>
                  <a:srgbClr val="FF0000"/>
                </a:solidFill>
              </a:rPr>
              <a:t>putih</a:t>
            </a:r>
            <a:r>
              <a:rPr lang="en-US" sz="2000" dirty="0" smtClean="0">
                <a:solidFill>
                  <a:srgbClr val="000000"/>
                </a:solidFill>
              </a:rPr>
              <a:t>, yang di </a:t>
            </a:r>
            <a:r>
              <a:rPr lang="en-US" sz="2000" dirty="0" err="1" smtClean="0">
                <a:solidFill>
                  <a:srgbClr val="000000"/>
                </a:solidFill>
              </a:rPr>
              <a:t>atasnya</a:t>
            </a:r>
            <a:r>
              <a:rPr lang="en-US" sz="2000" dirty="0" smtClean="0">
                <a:solidFill>
                  <a:srgbClr val="000000"/>
                </a:solidFill>
              </a:rPr>
              <a:t> </a:t>
            </a:r>
            <a:r>
              <a:rPr lang="en-US" sz="2000" dirty="0" err="1" smtClean="0">
                <a:solidFill>
                  <a:srgbClr val="000000"/>
                </a:solidFill>
              </a:rPr>
              <a:t>tertulis</a:t>
            </a:r>
            <a:r>
              <a:rPr lang="en-US" sz="2000" dirty="0" smtClean="0">
                <a:solidFill>
                  <a:srgbClr val="000000"/>
                </a:solidFill>
              </a:rPr>
              <a:t> </a:t>
            </a:r>
            <a:r>
              <a:rPr lang="en-US" sz="2000" dirty="0" err="1" smtClean="0">
                <a:solidFill>
                  <a:srgbClr val="FF0000"/>
                </a:solidFill>
              </a:rPr>
              <a:t>nama</a:t>
            </a:r>
            <a:r>
              <a:rPr lang="en-US" sz="2000" dirty="0" smtClean="0">
                <a:solidFill>
                  <a:srgbClr val="FF0000"/>
                </a:solidFill>
              </a:rPr>
              <a:t> </a:t>
            </a:r>
            <a:r>
              <a:rPr lang="en-US" sz="2000" dirty="0" err="1" smtClean="0">
                <a:solidFill>
                  <a:srgbClr val="FF0000"/>
                </a:solidFill>
              </a:rPr>
              <a:t>baru</a:t>
            </a:r>
            <a:r>
              <a:rPr lang="en-US" sz="2000" dirty="0" smtClean="0">
                <a:solidFill>
                  <a:srgbClr val="FF0000"/>
                </a:solidFill>
              </a:rPr>
              <a:t>, </a:t>
            </a:r>
          </a:p>
          <a:p>
            <a:pPr algn="ctr"/>
            <a:r>
              <a:rPr lang="en-US" sz="2000" dirty="0" smtClean="0"/>
              <a:t>yang </a:t>
            </a:r>
            <a:r>
              <a:rPr lang="en-US" sz="2000" dirty="0" err="1" smtClean="0"/>
              <a:t>tidak</a:t>
            </a:r>
            <a:r>
              <a:rPr lang="en-US" sz="2000" dirty="0" smtClean="0"/>
              <a:t> </a:t>
            </a:r>
            <a:r>
              <a:rPr lang="en-US" sz="2000" dirty="0" err="1" smtClean="0"/>
              <a:t>diketahui</a:t>
            </a:r>
            <a:r>
              <a:rPr lang="en-US" sz="2000" dirty="0" smtClean="0"/>
              <a:t> </a:t>
            </a:r>
            <a:r>
              <a:rPr lang="en-US" sz="2000" dirty="0" err="1" smtClean="0"/>
              <a:t>oleh</a:t>
            </a:r>
            <a:r>
              <a:rPr lang="en-US" sz="2000" dirty="0" smtClean="0"/>
              <a:t> </a:t>
            </a:r>
            <a:r>
              <a:rPr lang="en-US" sz="2000" dirty="0" err="1" smtClean="0"/>
              <a:t>siapapun</a:t>
            </a:r>
            <a:r>
              <a:rPr lang="en-US" sz="2000" dirty="0" smtClean="0"/>
              <a:t>, </a:t>
            </a:r>
            <a:r>
              <a:rPr lang="en-US" sz="2000" dirty="0" err="1" smtClean="0"/>
              <a:t>selain</a:t>
            </a:r>
            <a:r>
              <a:rPr lang="en-US" sz="2000" dirty="0" smtClean="0"/>
              <a:t> </a:t>
            </a:r>
            <a:r>
              <a:rPr lang="en-US" sz="2000" dirty="0" err="1" smtClean="0"/>
              <a:t>oleh</a:t>
            </a:r>
            <a:r>
              <a:rPr lang="en-US" sz="2000" dirty="0" smtClean="0"/>
              <a:t> yang </a:t>
            </a:r>
            <a:r>
              <a:rPr lang="en-US" sz="2000" dirty="0" err="1" smtClean="0"/>
              <a:t>menerimanya</a:t>
            </a:r>
            <a:r>
              <a:rPr lang="en-US" sz="2000" dirty="0" smtClean="0"/>
              <a:t>.</a:t>
            </a:r>
            <a:r>
              <a:rPr lang="en-US" sz="2000" dirty="0" smtClean="0">
                <a:solidFill>
                  <a:srgbClr val="FF0000"/>
                </a:solidFill>
              </a:rPr>
              <a:t> </a:t>
            </a:r>
            <a:r>
              <a:rPr lang="en-US" sz="2000" dirty="0" smtClean="0">
                <a:solidFill>
                  <a:srgbClr val="000000"/>
                </a:solidFill>
              </a:rPr>
              <a:t>(2:17)</a:t>
            </a:r>
            <a:endParaRPr lang="en-US" sz="2000" dirty="0">
              <a:solidFill>
                <a:srgbClr val="000000"/>
              </a:solidFill>
            </a:endParaRPr>
          </a:p>
        </p:txBody>
      </p:sp>
      <p:sp>
        <p:nvSpPr>
          <p:cNvPr id="519184" name="Text Box 1041"/>
          <p:cNvSpPr txBox="1">
            <a:spLocks noChangeArrowheads="1"/>
          </p:cNvSpPr>
          <p:nvPr/>
        </p:nvSpPr>
        <p:spPr bwMode="auto">
          <a:xfrm>
            <a:off x="84359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Arial" pitchFamily="34" charset="0"/>
                <a:cs typeface="Arial" pitchFamily="34" charset="0"/>
              </a:rPr>
              <a:t>365</a:t>
            </a:r>
            <a:endParaRPr lang="en-US" b="1">
              <a:solidFill>
                <a:srgbClr val="000000"/>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4"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195" name="Title 1"/>
          <p:cNvSpPr>
            <a:spLocks noGrp="1"/>
          </p:cNvSpPr>
          <p:nvPr>
            <p:ph type="title"/>
          </p:nvPr>
        </p:nvSpPr>
        <p:spPr>
          <a:xfrm>
            <a:off x="-31750" y="-26988"/>
            <a:ext cx="9212263" cy="719138"/>
          </a:xfrm>
        </p:spPr>
        <p:txBody>
          <a:bodyPr/>
          <a:lstStyle/>
          <a:p>
            <a:r>
              <a:rPr lang="en-US" dirty="0">
                <a:latin typeface="Arial" pitchFamily="34" charset="0"/>
                <a:cs typeface="Arial" pitchFamily="34" charset="0"/>
              </a:rPr>
              <a:t>Sang </a:t>
            </a:r>
            <a:r>
              <a:rPr lang="en-US" dirty="0" err="1">
                <a:latin typeface="Arial" pitchFamily="34" charset="0"/>
                <a:cs typeface="Arial" pitchFamily="34" charset="0"/>
              </a:rPr>
              <a:t>Pemenang</a:t>
            </a:r>
            <a:r>
              <a:rPr lang="en-US" dirty="0">
                <a:latin typeface="Arial" pitchFamily="34" charset="0"/>
                <a:cs typeface="Arial" pitchFamily="34" charset="0"/>
              </a:rPr>
              <a:t> (</a:t>
            </a:r>
            <a:r>
              <a:rPr lang="en-US" dirty="0" err="1">
                <a:latin typeface="Arial" pitchFamily="34" charset="0"/>
                <a:cs typeface="Arial" pitchFamily="34" charset="0"/>
              </a:rPr>
              <a:t>Wahyu</a:t>
            </a:r>
            <a:r>
              <a:rPr lang="en-US" dirty="0">
                <a:latin typeface="Arial" pitchFamily="34" charset="0"/>
                <a:cs typeface="Arial" pitchFamily="34" charset="0"/>
              </a:rPr>
              <a:t> 2–3)</a:t>
            </a:r>
            <a:endParaRPr lang="en-US" dirty="0" smtClean="0">
              <a:latin typeface="Arial" pitchFamily="34" charset="0"/>
              <a:cs typeface="Arial" pitchFamily="34" charset="0"/>
            </a:endParaRP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Efesus</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Laodikia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Filadelfia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4" name="TextBox 13"/>
          <p:cNvSpPr txBox="1"/>
          <p:nvPr/>
        </p:nvSpPr>
        <p:spPr>
          <a:xfrm>
            <a:off x="7292975" y="33274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Tiatira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Pergamus</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Smirna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a typeface="ＭＳ Ｐゴシック" charset="0"/>
              <a:cs typeface="ＭＳ Ｐゴシック" charset="0"/>
            </a:endParaRPr>
          </a:p>
        </p:txBody>
      </p:sp>
      <p:grpSp>
        <p:nvGrpSpPr>
          <p:cNvPr id="52020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20215"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000000"/>
                  </a:solidFill>
                </a:rPr>
                <a:t>2:7</a:t>
              </a:r>
            </a:p>
          </p:txBody>
        </p:sp>
      </p:grpSp>
      <p:grpSp>
        <p:nvGrpSpPr>
          <p:cNvPr id="520205"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20213"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ea typeface="ＭＳ Ｐゴシック" charset="0"/>
                  <a:cs typeface="ＭＳ Ｐゴシック" charset="0"/>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cs typeface="ＭＳ Ｐゴシック" charset="0"/>
              </a:endParaRPr>
            </a:p>
          </p:txBody>
        </p:sp>
        <p:sp>
          <p:nvSpPr>
            <p:cNvPr id="520211"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000000"/>
                  </a:solidFill>
                </a:rPr>
                <a:t>2:26</a:t>
              </a:r>
            </a:p>
          </p:txBody>
        </p:sp>
      </p:grpSp>
      <p:sp>
        <p:nvSpPr>
          <p:cNvPr id="5" name="TextBox 4"/>
          <p:cNvSpPr txBox="1">
            <a:spLocks noChangeArrowheads="1"/>
          </p:cNvSpPr>
          <p:nvPr/>
        </p:nvSpPr>
        <p:spPr bwMode="auto">
          <a:xfrm>
            <a:off x="2627783" y="1844824"/>
            <a:ext cx="423339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dirty="0" smtClean="0">
                <a:solidFill>
                  <a:srgbClr val="000000"/>
                </a:solidFill>
              </a:rPr>
              <a:t>Dan </a:t>
            </a:r>
          </a:p>
          <a:p>
            <a:pPr algn="ctr"/>
            <a:r>
              <a:rPr lang="en-US" dirty="0" err="1" smtClean="0">
                <a:solidFill>
                  <a:srgbClr val="000000"/>
                </a:solidFill>
              </a:rPr>
              <a:t>barangsiapa</a:t>
            </a:r>
            <a:r>
              <a:rPr lang="en-US" dirty="0" smtClean="0">
                <a:solidFill>
                  <a:srgbClr val="000000"/>
                </a:solidFill>
              </a:rPr>
              <a:t> </a:t>
            </a:r>
          </a:p>
          <a:p>
            <a:pPr algn="ctr"/>
            <a:r>
              <a:rPr lang="en-US" dirty="0" err="1" smtClean="0">
                <a:solidFill>
                  <a:srgbClr val="000000"/>
                </a:solidFill>
              </a:rPr>
              <a:t>menang</a:t>
            </a:r>
            <a:r>
              <a:rPr lang="en-US" dirty="0" smtClean="0">
                <a:solidFill>
                  <a:srgbClr val="000000"/>
                </a:solidFill>
              </a:rPr>
              <a:t> </a:t>
            </a:r>
            <a:r>
              <a:rPr lang="en-US" dirty="0" err="1" smtClean="0">
                <a:solidFill>
                  <a:srgbClr val="000000"/>
                </a:solidFill>
              </a:rPr>
              <a:t>dan</a:t>
            </a:r>
            <a:r>
              <a:rPr lang="en-US" dirty="0" smtClean="0">
                <a:solidFill>
                  <a:srgbClr val="000000"/>
                </a:solidFill>
              </a:rPr>
              <a:t> </a:t>
            </a:r>
            <a:r>
              <a:rPr lang="en-US" dirty="0" err="1" smtClean="0">
                <a:solidFill>
                  <a:srgbClr val="000000"/>
                </a:solidFill>
              </a:rPr>
              <a:t>melakukan</a:t>
            </a:r>
            <a:r>
              <a:rPr lang="en-US" dirty="0" smtClean="0">
                <a:solidFill>
                  <a:srgbClr val="000000"/>
                </a:solidFill>
              </a:rPr>
              <a:t> </a:t>
            </a:r>
            <a:r>
              <a:rPr lang="en-US" dirty="0" err="1" smtClean="0">
                <a:solidFill>
                  <a:srgbClr val="000000"/>
                </a:solidFill>
              </a:rPr>
              <a:t>pekerjaan</a:t>
            </a:r>
            <a:r>
              <a:rPr lang="en-US" dirty="0" smtClean="0">
                <a:solidFill>
                  <a:srgbClr val="000000"/>
                </a:solidFill>
              </a:rPr>
              <a:t>-Ku </a:t>
            </a:r>
            <a:r>
              <a:rPr lang="en-US" dirty="0" err="1" smtClean="0">
                <a:solidFill>
                  <a:srgbClr val="000000"/>
                </a:solidFill>
              </a:rPr>
              <a:t>sampai</a:t>
            </a:r>
            <a:r>
              <a:rPr lang="en-US" dirty="0" smtClean="0">
                <a:solidFill>
                  <a:srgbClr val="000000"/>
                </a:solidFill>
              </a:rPr>
              <a:t> </a:t>
            </a:r>
            <a:r>
              <a:rPr lang="en-US" dirty="0" err="1" smtClean="0">
                <a:solidFill>
                  <a:srgbClr val="000000"/>
                </a:solidFill>
              </a:rPr>
              <a:t>kesudahannya</a:t>
            </a:r>
            <a:r>
              <a:rPr lang="en-US" dirty="0" smtClean="0">
                <a:solidFill>
                  <a:srgbClr val="000000"/>
                </a:solidFill>
              </a:rPr>
              <a:t>, KEPADANYA AKAN KUKARUNIAKAN </a:t>
            </a:r>
            <a:r>
              <a:rPr lang="en-US" dirty="0" smtClean="0">
                <a:solidFill>
                  <a:srgbClr val="FF0000"/>
                </a:solidFill>
              </a:rPr>
              <a:t>KUASA ATAS </a:t>
            </a:r>
          </a:p>
          <a:p>
            <a:pPr algn="ctr"/>
            <a:r>
              <a:rPr lang="en-US" dirty="0" smtClean="0">
                <a:solidFill>
                  <a:srgbClr val="FF0000"/>
                </a:solidFill>
              </a:rPr>
              <a:t>BANGSA-BANGSA</a:t>
            </a:r>
            <a:r>
              <a:rPr lang="en-US" dirty="0" smtClean="0">
                <a:solidFill>
                  <a:srgbClr val="000000"/>
                </a:solidFill>
              </a:rPr>
              <a:t>. </a:t>
            </a:r>
          </a:p>
          <a:p>
            <a:pPr algn="ctr"/>
            <a:r>
              <a:rPr lang="en-US" dirty="0" smtClean="0">
                <a:solidFill>
                  <a:srgbClr val="000000"/>
                </a:solidFill>
              </a:rPr>
              <a:t>(</a:t>
            </a:r>
            <a:r>
              <a:rPr lang="en-US" dirty="0">
                <a:solidFill>
                  <a:srgbClr val="000000"/>
                </a:solidFill>
              </a:rPr>
              <a:t>2:26)</a:t>
            </a:r>
          </a:p>
        </p:txBody>
      </p:sp>
      <p:sp>
        <p:nvSpPr>
          <p:cNvPr id="520209" name="Text Box 1041"/>
          <p:cNvSpPr txBox="1">
            <a:spLocks noChangeArrowheads="1"/>
          </p:cNvSpPr>
          <p:nvPr/>
        </p:nvSpPr>
        <p:spPr bwMode="auto">
          <a:xfrm>
            <a:off x="84359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Arial" pitchFamily="34" charset="0"/>
                <a:cs typeface="Arial" pitchFamily="34" charset="0"/>
              </a:rPr>
              <a:t>365</a:t>
            </a:r>
            <a:endParaRPr lang="en-US" b="1">
              <a:solidFill>
                <a:srgbClr val="000000"/>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itle 1"/>
          <p:cNvSpPr>
            <a:spLocks noGrp="1"/>
          </p:cNvSpPr>
          <p:nvPr>
            <p:ph type="title"/>
          </p:nvPr>
        </p:nvSpPr>
        <p:spPr>
          <a:xfrm>
            <a:off x="107950" y="188913"/>
            <a:ext cx="8928100" cy="2303462"/>
          </a:xfrm>
        </p:spPr>
        <p:txBody>
          <a:bodyPr/>
          <a:lstStyle/>
          <a:p>
            <a:r>
              <a:rPr lang="en-US" b="1" dirty="0" err="1">
                <a:latin typeface="Alan Den" charset="0"/>
                <a:cs typeface="Arial" pitchFamily="34" charset="0"/>
              </a:rPr>
              <a:t>J</a:t>
            </a:r>
            <a:r>
              <a:rPr lang="en-US" b="1" dirty="0" err="1" smtClean="0">
                <a:latin typeface="Alan Den" charset="0"/>
                <a:cs typeface="Arial" pitchFamily="34" charset="0"/>
              </a:rPr>
              <a:t>ika</a:t>
            </a:r>
            <a:r>
              <a:rPr lang="en-US" b="1" dirty="0" smtClean="0">
                <a:latin typeface="Alan Den" charset="0"/>
                <a:cs typeface="Arial" pitchFamily="34" charset="0"/>
              </a:rPr>
              <a:t> </a:t>
            </a:r>
            <a:r>
              <a:rPr lang="en-US" b="1" dirty="0" err="1" smtClean="0">
                <a:latin typeface="Alan Den" charset="0"/>
                <a:cs typeface="Arial" pitchFamily="34" charset="0"/>
              </a:rPr>
              <a:t>Yesus</a:t>
            </a:r>
            <a:r>
              <a:rPr lang="en-US" b="1" dirty="0" smtClean="0">
                <a:latin typeface="Alan Den" charset="0"/>
                <a:cs typeface="Arial" pitchFamily="34" charset="0"/>
              </a:rPr>
              <a:t> </a:t>
            </a:r>
            <a:r>
              <a:rPr lang="en-US" b="1" dirty="0" err="1" smtClean="0">
                <a:latin typeface="Alan Den" charset="0"/>
                <a:cs typeface="Arial" pitchFamily="34" charset="0"/>
              </a:rPr>
              <a:t>menulis</a:t>
            </a:r>
            <a:r>
              <a:rPr lang="en-US" b="1" dirty="0" smtClean="0">
                <a:latin typeface="Alan Den" charset="0"/>
                <a:cs typeface="Arial" pitchFamily="34" charset="0"/>
              </a:rPr>
              <a:t> </a:t>
            </a:r>
            <a:r>
              <a:rPr lang="en-US" b="1" dirty="0" err="1" smtClean="0">
                <a:latin typeface="Alan Den" charset="0"/>
                <a:cs typeface="Arial" pitchFamily="34" charset="0"/>
              </a:rPr>
              <a:t>surat</a:t>
            </a:r>
            <a:r>
              <a:rPr lang="en-US" b="1" dirty="0" smtClean="0">
                <a:latin typeface="Alan Den" charset="0"/>
                <a:cs typeface="Arial" pitchFamily="34" charset="0"/>
              </a:rPr>
              <a:t> </a:t>
            </a:r>
            <a:r>
              <a:rPr lang="en-US" b="1" dirty="0" err="1" smtClean="0">
                <a:latin typeface="Alan Den" charset="0"/>
                <a:cs typeface="Arial" pitchFamily="34" charset="0"/>
              </a:rPr>
              <a:t>untuk</a:t>
            </a:r>
            <a:r>
              <a:rPr lang="en-US" b="1" dirty="0" smtClean="0">
                <a:latin typeface="Alan Den" charset="0"/>
                <a:cs typeface="Arial" pitchFamily="34" charset="0"/>
              </a:rPr>
              <a:t> </a:t>
            </a:r>
            <a:r>
              <a:rPr lang="en-US" b="1" dirty="0" err="1" smtClean="0">
                <a:latin typeface="Alan Den" charset="0"/>
                <a:cs typeface="Arial" pitchFamily="34" charset="0"/>
              </a:rPr>
              <a:t>ke</a:t>
            </a:r>
            <a:r>
              <a:rPr lang="en-US" b="1" dirty="0" smtClean="0">
                <a:latin typeface="Alan Den" charset="0"/>
                <a:cs typeface="Arial" pitchFamily="34" charset="0"/>
              </a:rPr>
              <a:t> </a:t>
            </a:r>
            <a:r>
              <a:rPr lang="en-US" b="1" dirty="0" err="1" smtClean="0">
                <a:latin typeface="Alan Den" charset="0"/>
                <a:cs typeface="Arial" pitchFamily="34" charset="0"/>
              </a:rPr>
              <a:t>gereja</a:t>
            </a:r>
            <a:r>
              <a:rPr lang="en-US" b="1" dirty="0" err="1" smtClean="0">
                <a:solidFill>
                  <a:srgbClr val="FFFF00"/>
                </a:solidFill>
                <a:latin typeface="Alan Den" charset="0"/>
                <a:cs typeface="Arial" pitchFamily="34" charset="0"/>
              </a:rPr>
              <a:t>mu</a:t>
            </a:r>
            <a:r>
              <a:rPr lang="en-US" b="1" dirty="0" smtClean="0">
                <a:latin typeface="Alan Den" charset="0"/>
                <a:cs typeface="Arial" pitchFamily="34" charset="0"/>
              </a:rPr>
              <a:t>, </a:t>
            </a:r>
            <a:br>
              <a:rPr lang="en-US" b="1" dirty="0" smtClean="0">
                <a:latin typeface="Alan Den" charset="0"/>
                <a:cs typeface="Arial" pitchFamily="34" charset="0"/>
              </a:rPr>
            </a:br>
            <a:r>
              <a:rPr lang="en-US" sz="5400" b="1" dirty="0" err="1" smtClean="0">
                <a:solidFill>
                  <a:srgbClr val="FFFF00"/>
                </a:solidFill>
                <a:latin typeface="Alan Den" charset="0"/>
                <a:cs typeface="Arial" pitchFamily="34" charset="0"/>
              </a:rPr>
              <a:t>a</a:t>
            </a:r>
            <a:r>
              <a:rPr lang="en-US" sz="5400" b="1" dirty="0" err="1" smtClean="0">
                <a:latin typeface="Alan Den" charset="0"/>
                <a:cs typeface="Arial" pitchFamily="34" charset="0"/>
              </a:rPr>
              <a:t>pa</a:t>
            </a:r>
            <a:r>
              <a:rPr lang="en-US" sz="5400" b="1" dirty="0" smtClean="0">
                <a:latin typeface="Alan Den" charset="0"/>
                <a:cs typeface="Arial" pitchFamily="34" charset="0"/>
              </a:rPr>
              <a:t> </a:t>
            </a:r>
            <a:r>
              <a:rPr lang="en-US" sz="5400" b="1" dirty="0" smtClean="0">
                <a:solidFill>
                  <a:srgbClr val="FFFF00"/>
                </a:solidFill>
                <a:latin typeface="Alan Den" charset="0"/>
                <a:cs typeface="Arial" pitchFamily="34" charset="0"/>
              </a:rPr>
              <a:t>y</a:t>
            </a:r>
            <a:r>
              <a:rPr lang="en-US" sz="5400" b="1" dirty="0" smtClean="0">
                <a:latin typeface="Alan Den" charset="0"/>
                <a:cs typeface="Arial" pitchFamily="34" charset="0"/>
              </a:rPr>
              <a:t>ang </a:t>
            </a:r>
            <a:r>
              <a:rPr lang="en-US" sz="5400" b="1" dirty="0" err="1" smtClean="0">
                <a:solidFill>
                  <a:srgbClr val="FFFF00"/>
                </a:solidFill>
                <a:latin typeface="Alan Den" charset="0"/>
                <a:cs typeface="Arial" pitchFamily="34" charset="0"/>
              </a:rPr>
              <a:t>Y</a:t>
            </a:r>
            <a:r>
              <a:rPr lang="en-US" sz="5400" b="1" dirty="0" err="1" smtClean="0">
                <a:latin typeface="Alan Den" charset="0"/>
                <a:cs typeface="Arial" pitchFamily="34" charset="0"/>
              </a:rPr>
              <a:t>esus</a:t>
            </a:r>
            <a:r>
              <a:rPr lang="en-US" sz="5400" b="1" dirty="0" smtClean="0">
                <a:latin typeface="Alan Den" charset="0"/>
                <a:cs typeface="Arial" pitchFamily="34" charset="0"/>
              </a:rPr>
              <a:t> </a:t>
            </a:r>
            <a:r>
              <a:rPr lang="en-US" sz="5400" b="1" dirty="0" err="1" smtClean="0">
                <a:solidFill>
                  <a:srgbClr val="FFFF00"/>
                </a:solidFill>
                <a:latin typeface="Alan Den" charset="0"/>
                <a:cs typeface="Arial" pitchFamily="34" charset="0"/>
              </a:rPr>
              <a:t>k</a:t>
            </a:r>
            <a:r>
              <a:rPr lang="en-US" sz="5400" b="1" dirty="0" err="1" smtClean="0">
                <a:latin typeface="Alan Den" charset="0"/>
                <a:cs typeface="Arial" pitchFamily="34" charset="0"/>
              </a:rPr>
              <a:t>atakan</a:t>
            </a:r>
            <a:r>
              <a:rPr lang="en-US" sz="5400" b="1" dirty="0" smtClean="0">
                <a:latin typeface="Alan Den" charset="0"/>
                <a:cs typeface="Arial" pitchFamily="34" charset="0"/>
              </a:rPr>
              <a:t>?</a:t>
            </a:r>
            <a:endParaRPr lang="en-US" b="1" dirty="0" smtClean="0">
              <a:latin typeface="Alan Den" charset="0"/>
              <a:cs typeface="Arial" pitchFamily="34" charset="0"/>
            </a:endParaRPr>
          </a:p>
        </p:txBody>
      </p:sp>
      <p:pic>
        <p:nvPicPr>
          <p:cNvPr id="318467"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00" y="2511425"/>
            <a:ext cx="558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8" name="TextBox 4"/>
          <p:cNvSpPr txBox="1">
            <a:spLocks noChangeArrowheads="1"/>
          </p:cNvSpPr>
          <p:nvPr/>
        </p:nvSpPr>
        <p:spPr bwMode="auto">
          <a:xfrm>
            <a:off x="4419600" y="3190875"/>
            <a:ext cx="83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sz="5400">
                <a:solidFill>
                  <a:srgbClr val="FFFFFF"/>
                </a:solidFill>
                <a:latin typeface="Times New Roman" pitchFamily="18" charset="0"/>
                <a:cs typeface="Times New Roman" pitchFamily="18" charset="0"/>
              </a:rPr>
              <a:t>W</a:t>
            </a:r>
          </a:p>
        </p:txBody>
      </p:sp>
      <p:sp>
        <p:nvSpPr>
          <p:cNvPr id="318469" name="TextBox 5"/>
          <p:cNvSpPr txBox="1">
            <a:spLocks noChangeArrowheads="1"/>
          </p:cNvSpPr>
          <p:nvPr/>
        </p:nvSpPr>
        <p:spPr bwMode="auto">
          <a:xfrm>
            <a:off x="2003425" y="4473575"/>
            <a:ext cx="5400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9600" b="1">
                <a:solidFill>
                  <a:srgbClr val="000000"/>
                </a:solidFill>
                <a:latin typeface="Times New Roman" pitchFamily="18" charset="0"/>
                <a:cs typeface="Times New Roman" pitchFamily="18" charset="0"/>
              </a:rPr>
              <a:t>Wahyu</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36898" name="Group 8"/>
          <p:cNvGrpSpPr>
            <a:grpSpLocks/>
          </p:cNvGrpSpPr>
          <p:nvPr/>
        </p:nvGrpSpPr>
        <p:grpSpPr bwMode="auto">
          <a:xfrm>
            <a:off x="495300" y="87313"/>
            <a:ext cx="8153400" cy="6008687"/>
            <a:chOff x="312" y="96"/>
            <a:chExt cx="5136" cy="3785"/>
          </a:xfrm>
        </p:grpSpPr>
        <p:pic>
          <p:nvPicPr>
            <p:cNvPr id="33690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1"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endParaRPr lang="en-US">
                <a:solidFill>
                  <a:srgbClr val="000000"/>
                </a:solidFill>
                <a:latin typeface="Times New Roman" pitchFamily="18" charset="0"/>
              </a:endParaRPr>
            </a:p>
          </p:txBody>
        </p:sp>
      </p:grpSp>
      <p:sp>
        <p:nvSpPr>
          <p:cNvPr id="336899" name="Title 1"/>
          <p:cNvSpPr>
            <a:spLocks noGrp="1"/>
          </p:cNvSpPr>
          <p:nvPr>
            <p:ph type="title" idx="4294967295"/>
          </p:nvPr>
        </p:nvSpPr>
        <p:spPr>
          <a:xfrm>
            <a:off x="25400" y="6134100"/>
            <a:ext cx="9118600" cy="723900"/>
          </a:xfrm>
        </p:spPr>
        <p:txBody>
          <a:bodyPr/>
          <a:lstStyle/>
          <a:p>
            <a:r>
              <a:rPr lang="en-US" sz="3600" b="1" smtClean="0">
                <a:solidFill>
                  <a:srgbClr val="FFFFFF"/>
                </a:solidFill>
                <a:latin typeface="Arial" pitchFamily="34" charset="0"/>
                <a:cs typeface="Arial" pitchFamily="34" charset="0"/>
              </a:rPr>
              <a:t>7 Keajaiban Dunia Kuno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
            <a:ext cx="91440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763" y="-7938"/>
            <a:ext cx="9148763" cy="2819401"/>
          </a:xfrm>
          <a:extLst/>
        </p:spPr>
        <p:txBody>
          <a:bodyPr/>
          <a:lstStyle/>
          <a:p>
            <a:pPr>
              <a:defRPr/>
            </a:pPr>
            <a:r>
              <a:rPr lang="en-US" sz="6600" b="1" dirty="0" err="1" smtClean="0">
                <a:effectLst>
                  <a:glow rad="177800">
                    <a:schemeClr val="tx1"/>
                  </a:glow>
                </a:effectLst>
                <a:latin typeface="Arial" charset="0"/>
                <a:ea typeface="ＭＳ Ｐゴシック" charset="0"/>
              </a:rPr>
              <a:t>Siapkah</a:t>
            </a:r>
            <a:r>
              <a:rPr lang="en-US" sz="6600" b="1" dirty="0" smtClean="0">
                <a:effectLst>
                  <a:glow rad="177800">
                    <a:schemeClr val="tx1"/>
                  </a:glow>
                </a:effectLst>
                <a:latin typeface="Arial" charset="0"/>
                <a:ea typeface="ＭＳ Ｐゴシック" charset="0"/>
              </a:rPr>
              <a:t> </a:t>
            </a:r>
            <a:r>
              <a:rPr lang="en-US" sz="6600" b="1" dirty="0" err="1" smtClean="0">
                <a:effectLst>
                  <a:glow rad="177800">
                    <a:schemeClr val="tx1"/>
                  </a:glow>
                </a:effectLst>
                <a:latin typeface="Arial" charset="0"/>
                <a:ea typeface="ＭＳ Ｐゴシック" charset="0"/>
              </a:rPr>
              <a:t>kamu</a:t>
            </a:r>
            <a:r>
              <a:rPr lang="en-US" sz="6600" b="1" dirty="0" smtClean="0">
                <a:effectLst>
                  <a:glow rad="177800">
                    <a:schemeClr val="tx1"/>
                  </a:glow>
                </a:effectLst>
                <a:latin typeface="Arial" charset="0"/>
                <a:ea typeface="ＭＳ Ｐゴシック" charset="0"/>
              </a:rPr>
              <a:t> </a:t>
            </a:r>
            <a:r>
              <a:rPr lang="en-US" sz="6600" b="1" dirty="0" err="1" smtClean="0">
                <a:effectLst>
                  <a:glow rad="177800">
                    <a:schemeClr val="tx1"/>
                  </a:glow>
                </a:effectLst>
                <a:latin typeface="Arial" charset="0"/>
                <a:ea typeface="ＭＳ Ｐゴシック" charset="0"/>
              </a:rPr>
              <a:t>untuk</a:t>
            </a:r>
            <a:r>
              <a:rPr lang="en-US" sz="6600" b="1" dirty="0" smtClean="0">
                <a:effectLst>
                  <a:glow rad="177800">
                    <a:schemeClr val="tx1"/>
                  </a:glow>
                </a:effectLst>
                <a:latin typeface="Arial" charset="0"/>
                <a:ea typeface="ＭＳ Ｐゴシック" charset="0"/>
              </a:rPr>
              <a:t> </a:t>
            </a:r>
            <a:r>
              <a:rPr lang="en-US" sz="6600" b="1" dirty="0" err="1" smtClean="0">
                <a:effectLst>
                  <a:glow rad="177800">
                    <a:schemeClr val="tx1"/>
                  </a:glow>
                </a:effectLst>
                <a:latin typeface="Arial" charset="0"/>
                <a:ea typeface="ＭＳ Ｐゴシック" charset="0"/>
              </a:rPr>
              <a:t>memerintah</a:t>
            </a:r>
            <a:r>
              <a:rPr lang="en-US" sz="6600" b="1" dirty="0" smtClean="0">
                <a:effectLst>
                  <a:glow rad="177800">
                    <a:schemeClr val="tx1"/>
                  </a:glow>
                </a:effectLst>
                <a:latin typeface="Arial" charset="0"/>
                <a:ea typeface="ＭＳ Ｐゴシック" charset="0"/>
              </a:rPr>
              <a:t> </a:t>
            </a:r>
            <a:r>
              <a:rPr lang="en-US" sz="6600" b="1" dirty="0" err="1" smtClean="0">
                <a:effectLst>
                  <a:glow rad="177800">
                    <a:schemeClr val="tx1"/>
                  </a:glow>
                </a:effectLst>
                <a:latin typeface="Arial" charset="0"/>
                <a:ea typeface="ＭＳ Ｐゴシック" charset="0"/>
              </a:rPr>
              <a:t>dunia</a:t>
            </a:r>
            <a:r>
              <a:rPr lang="en-US" sz="6600" b="1" dirty="0" smtClean="0">
                <a:effectLst>
                  <a:glow rad="177800">
                    <a:schemeClr val="tx1"/>
                  </a:glow>
                </a:effectLst>
                <a:latin typeface="Arial" charset="0"/>
                <a:ea typeface="ＭＳ Ｐゴシック" charset="0"/>
              </a:rPr>
              <a:t>?</a:t>
            </a:r>
            <a:endParaRPr lang="en-US" sz="6600"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Rectangle 3"/>
          <p:cNvSpPr>
            <a:spLocks noGrp="1" noChangeArrowheads="1"/>
          </p:cNvSpPr>
          <p:nvPr>
            <p:ph type="title"/>
          </p:nvPr>
        </p:nvSpPr>
        <p:spPr>
          <a:xfrm>
            <a:off x="0" y="533400"/>
            <a:ext cx="9144000" cy="838200"/>
          </a:xfrm>
        </p:spPr>
        <p:txBody>
          <a:bodyPr/>
          <a:lstStyle/>
          <a:p>
            <a:pPr eaLnBrk="1" hangingPunct="1">
              <a:defRPr/>
            </a:pPr>
            <a:r>
              <a:rPr lang="en-US" sz="6000" b="1" dirty="0" err="1" smtClean="0">
                <a:effectLst>
                  <a:outerShdw blurRad="38100" dist="38100" dir="2700000" algn="tl">
                    <a:srgbClr val="DDDDDD"/>
                  </a:outerShdw>
                </a:effectLst>
                <a:ea typeface="+mj-ea"/>
                <a:cs typeface="+mj-cs"/>
              </a:rPr>
              <a:t>Pemerintahan</a:t>
            </a:r>
            <a:r>
              <a:rPr lang="en-US" sz="6000" b="1" dirty="0" smtClean="0">
                <a:effectLst>
                  <a:outerShdw blurRad="38100" dist="38100" dir="2700000" algn="tl">
                    <a:srgbClr val="DDDDDD"/>
                  </a:outerShdw>
                </a:effectLst>
                <a:ea typeface="+mj-ea"/>
                <a:cs typeface="+mj-cs"/>
              </a:rPr>
              <a:t> </a:t>
            </a:r>
            <a:r>
              <a:rPr lang="en-US" sz="6000" b="1" dirty="0" err="1" smtClean="0">
                <a:effectLst>
                  <a:outerShdw blurRad="38100" dist="38100" dir="2700000" algn="tl">
                    <a:srgbClr val="DDDDDD"/>
                  </a:outerShdw>
                </a:effectLst>
                <a:ea typeface="+mj-ea"/>
                <a:cs typeface="+mj-cs"/>
              </a:rPr>
              <a:t>Kristus</a:t>
            </a:r>
            <a:endParaRPr lang="en-US" sz="4000" b="1" dirty="0">
              <a:effectLst>
                <a:outerShdw blurRad="38100" dist="38100" dir="2700000" algn="tl">
                  <a:srgbClr val="DDDDDD"/>
                </a:outerShdw>
              </a:effectLst>
              <a:ea typeface="+mj-ea"/>
              <a:cs typeface="+mj-cs"/>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indent="-461963" algn="ctr">
              <a:spcBef>
                <a:spcPct val="20000"/>
              </a:spcBef>
              <a:defRPr/>
            </a:pPr>
            <a:r>
              <a:rPr lang="en-US" sz="4000" b="1" i="1" dirty="0" err="1" smtClean="0">
                <a:solidFill>
                  <a:srgbClr val="000000"/>
                </a:solidFill>
                <a:effectLst>
                  <a:outerShdw blurRad="38100" dist="38100" dir="2700000" algn="tl">
                    <a:srgbClr val="C0C0C0"/>
                  </a:outerShdw>
                </a:effectLst>
                <a:latin typeface="Arial" pitchFamily="34" charset="0"/>
              </a:rPr>
              <a:t>Mazmur</a:t>
            </a:r>
            <a:r>
              <a:rPr lang="en-US" sz="4000" b="1" i="1" dirty="0" smtClean="0">
                <a:solidFill>
                  <a:srgbClr val="000000"/>
                </a:solidFill>
                <a:effectLst>
                  <a:outerShdw blurRad="38100" dist="38100" dir="2700000" algn="tl">
                    <a:srgbClr val="C0C0C0"/>
                  </a:outerShdw>
                </a:effectLst>
                <a:latin typeface="Arial" pitchFamily="34" charset="0"/>
              </a:rPr>
              <a:t> </a:t>
            </a:r>
            <a:r>
              <a:rPr lang="en-US" sz="4000" b="1" i="1" dirty="0">
                <a:solidFill>
                  <a:srgbClr val="000000"/>
                </a:solidFill>
                <a:effectLst>
                  <a:outerShdw blurRad="38100" dist="38100" dir="2700000" algn="tl">
                    <a:srgbClr val="C0C0C0"/>
                  </a:outerShdw>
                </a:effectLst>
                <a:latin typeface="Arial" pitchFamily="34" charset="0"/>
              </a:rPr>
              <a:t>2:8-9 </a:t>
            </a:r>
            <a:r>
              <a:rPr lang="en-US" sz="4000" b="1" i="1" dirty="0" err="1" smtClean="0">
                <a:solidFill>
                  <a:srgbClr val="000000"/>
                </a:solidFill>
                <a:effectLst>
                  <a:outerShdw blurRad="38100" dist="38100" dir="2700000" algn="tl">
                    <a:srgbClr val="C0C0C0"/>
                  </a:outerShdw>
                </a:effectLst>
                <a:latin typeface="Arial" pitchFamily="34" charset="0"/>
              </a:rPr>
              <a:t>dikutip</a:t>
            </a:r>
            <a:r>
              <a:rPr lang="en-US" sz="4000" b="1" i="1" dirty="0" smtClean="0">
                <a:solidFill>
                  <a:srgbClr val="000000"/>
                </a:solidFill>
                <a:effectLst>
                  <a:outerShdw blurRad="38100" dist="38100" dir="2700000" algn="tl">
                    <a:srgbClr val="C0C0C0"/>
                  </a:outerShdw>
                </a:effectLst>
                <a:latin typeface="Arial" pitchFamily="34" charset="0"/>
              </a:rPr>
              <a:t> di </a:t>
            </a:r>
            <a:r>
              <a:rPr lang="en-US" sz="4000" b="1" i="1" dirty="0" err="1" smtClean="0">
                <a:solidFill>
                  <a:srgbClr val="000000"/>
                </a:solidFill>
                <a:effectLst>
                  <a:outerShdw blurRad="38100" dist="38100" dir="2700000" algn="tl">
                    <a:srgbClr val="C0C0C0"/>
                  </a:outerShdw>
                </a:effectLst>
                <a:latin typeface="Arial" pitchFamily="34" charset="0"/>
              </a:rPr>
              <a:t>Wahyu</a:t>
            </a:r>
            <a:r>
              <a:rPr lang="en-US" sz="4000" b="1" i="1" dirty="0" smtClean="0">
                <a:solidFill>
                  <a:srgbClr val="000000"/>
                </a:solidFill>
                <a:effectLst>
                  <a:outerShdw blurRad="38100" dist="38100" dir="2700000" algn="tl">
                    <a:srgbClr val="C0C0C0"/>
                  </a:outerShdw>
                </a:effectLst>
                <a:latin typeface="Arial" pitchFamily="34" charset="0"/>
              </a:rPr>
              <a:t> </a:t>
            </a:r>
            <a:r>
              <a:rPr lang="en-US" sz="4000" b="1" i="1" dirty="0">
                <a:solidFill>
                  <a:srgbClr val="000000"/>
                </a:solidFill>
                <a:effectLst>
                  <a:outerShdw blurRad="38100" dist="38100" dir="2700000" algn="tl">
                    <a:srgbClr val="C0C0C0"/>
                  </a:outerShdw>
                </a:effectLst>
                <a:latin typeface="Arial" pitchFamily="34" charset="0"/>
              </a:rPr>
              <a:t>2:27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359433" name="Group 9"/>
          <p:cNvGrpSpPr>
            <a:grpSpLocks/>
          </p:cNvGrpSpPr>
          <p:nvPr/>
        </p:nvGrpSpPr>
        <p:grpSpPr bwMode="auto">
          <a:xfrm>
            <a:off x="2667000" y="2514600"/>
            <a:ext cx="3460750" cy="4343400"/>
            <a:chOff x="1680" y="1584"/>
            <a:chExt cx="2180" cy="2736"/>
          </a:xfrm>
        </p:grpSpPr>
        <p:pic>
          <p:nvPicPr>
            <p:cNvPr id="523270" name="Picture 10" descr="king-of-kings"/>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71" name="Rectangle 11"/>
            <p:cNvSpPr>
              <a:spLocks noChangeArrowheads="1"/>
            </p:cNvSpPr>
            <p:nvPr/>
          </p:nvSpPr>
          <p:spPr bwMode="auto">
            <a:xfrm>
              <a:off x="1680" y="2640"/>
              <a:ext cx="2180" cy="1071"/>
            </a:xfrm>
            <a:prstGeom prst="rect">
              <a:avLst/>
            </a:prstGeom>
            <a:noFill/>
            <a:ln>
              <a:noFill/>
            </a:ln>
            <a:effectLst>
              <a:outerShdw dist="35921" dir="2700000" algn="ctr" rotWithShape="0">
                <a:schemeClr val="bg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sz="4400" b="1" dirty="0" err="1" smtClean="0">
                  <a:solidFill>
                    <a:srgbClr val="000000"/>
                  </a:solidFill>
                  <a:latin typeface="Arial" pitchFamily="34" charset="0"/>
                </a:rPr>
                <a:t>Milenium</a:t>
              </a:r>
              <a:r>
                <a:rPr lang="en-US" sz="4400" b="1" dirty="0" smtClean="0">
                  <a:solidFill>
                    <a:srgbClr val="000000"/>
                  </a:solidFill>
                  <a:latin typeface="Arial" pitchFamily="34" charset="0"/>
                </a:rPr>
                <a:t> </a:t>
              </a:r>
              <a:r>
                <a:rPr lang="en-US" sz="2800" b="1" dirty="0" smtClean="0">
                  <a:solidFill>
                    <a:srgbClr val="000000"/>
                  </a:solidFill>
                  <a:latin typeface="Arial" pitchFamily="34" charset="0"/>
                </a:rPr>
                <a:t>[1000 </a:t>
              </a:r>
              <a:r>
                <a:rPr lang="en-US" sz="2800" b="1" dirty="0" err="1" smtClean="0">
                  <a:solidFill>
                    <a:srgbClr val="000000"/>
                  </a:solidFill>
                  <a:latin typeface="Arial" pitchFamily="34" charset="0"/>
                </a:rPr>
                <a:t>tahun</a:t>
              </a:r>
              <a:r>
                <a:rPr lang="en-US" sz="2800" b="1" dirty="0" smtClean="0">
                  <a:solidFill>
                    <a:srgbClr val="000000"/>
                  </a:solidFill>
                  <a:latin typeface="Arial" pitchFamily="34" charset="0"/>
                </a:rPr>
                <a:t>]</a:t>
              </a:r>
              <a:r>
                <a:rPr lang="en-US" sz="4400" b="1" dirty="0">
                  <a:solidFill>
                    <a:srgbClr val="000000"/>
                  </a:solidFill>
                  <a:latin typeface="Arial" pitchFamily="34" charset="0"/>
                </a:rPr>
                <a:t/>
              </a:r>
              <a:br>
                <a:rPr lang="en-US" sz="4400" b="1" dirty="0">
                  <a:solidFill>
                    <a:srgbClr val="000000"/>
                  </a:solidFill>
                  <a:latin typeface="Arial" pitchFamily="34" charset="0"/>
                </a:rPr>
              </a:br>
              <a:r>
                <a:rPr lang="en-US" sz="3600" b="1" dirty="0" smtClean="0">
                  <a:solidFill>
                    <a:srgbClr val="000000"/>
                  </a:solidFill>
                  <a:latin typeface="Arial" pitchFamily="34" charset="0"/>
                </a:rPr>
                <a:t>(</a:t>
              </a:r>
              <a:r>
                <a:rPr lang="en-US" sz="3600" b="1" dirty="0" err="1" smtClean="0">
                  <a:solidFill>
                    <a:srgbClr val="000000"/>
                  </a:solidFill>
                  <a:latin typeface="Arial" pitchFamily="34" charset="0"/>
                </a:rPr>
                <a:t>Wahyu</a:t>
              </a:r>
              <a:r>
                <a:rPr lang="en-US" sz="3600" b="1" dirty="0" smtClean="0">
                  <a:solidFill>
                    <a:srgbClr val="000000"/>
                  </a:solidFill>
                  <a:latin typeface="Arial" pitchFamily="34" charset="0"/>
                </a:rPr>
                <a:t> 20</a:t>
              </a:r>
              <a:r>
                <a:rPr lang="en-US" sz="3600" b="1" dirty="0">
                  <a:solidFill>
                    <a:srgbClr val="000000"/>
                  </a:solidFill>
                  <a:latin typeface="Arial" pitchFamily="34" charset="0"/>
                </a:rPr>
                <a:t>)</a:t>
              </a:r>
              <a:endParaRPr lang="en-US" sz="4400" b="1" dirty="0">
                <a:solidFill>
                  <a:srgbClr val="000000"/>
                </a:solidFill>
                <a:latin typeface="Arial" pitchFamily="34" charset="0"/>
              </a:endParaRPr>
            </a:p>
          </p:txBody>
        </p:sp>
      </p:grpSp>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sz="6000" b="1" dirty="0" err="1" smtClean="0">
                <a:solidFill>
                  <a:schemeClr val="bg1"/>
                </a:solidFill>
                <a:effectLst>
                  <a:outerShdw blurRad="38100" dist="38100" dir="2700000" algn="tl">
                    <a:srgbClr val="000000"/>
                  </a:outerShdw>
                </a:effectLst>
              </a:rPr>
              <a:t>Masa</a:t>
            </a:r>
            <a:r>
              <a:rPr lang="en-US" sz="6000" b="1" dirty="0" smtClean="0">
                <a:solidFill>
                  <a:schemeClr val="bg1"/>
                </a:solidFill>
                <a:effectLst>
                  <a:outerShdw blurRad="38100" dist="38100" dir="2700000" algn="tl">
                    <a:srgbClr val="000000"/>
                  </a:outerShdw>
                </a:effectLst>
              </a:rPr>
              <a:t> </a:t>
            </a:r>
            <a:r>
              <a:rPr lang="en-US" sz="6000" b="1" dirty="0" err="1" smtClean="0">
                <a:solidFill>
                  <a:schemeClr val="bg1"/>
                </a:solidFill>
                <a:effectLst>
                  <a:outerShdw blurRad="38100" dist="38100" dir="2700000" algn="tl">
                    <a:srgbClr val="000000"/>
                  </a:outerShdw>
                </a:effectLst>
              </a:rPr>
              <a:t>Depan</a:t>
            </a:r>
            <a:r>
              <a:rPr lang="en-US" sz="6000" b="1" dirty="0" smtClean="0">
                <a:solidFill>
                  <a:schemeClr val="bg1"/>
                </a:solidFill>
                <a:effectLst>
                  <a:outerShdw blurRad="38100" dist="38100" dir="2700000" algn="tl">
                    <a:srgbClr val="000000"/>
                  </a:outerShdw>
                </a:effectLst>
              </a:rPr>
              <a:t> Kita</a:t>
            </a:r>
            <a:r>
              <a:rPr lang="en-US" b="1" dirty="0" smtClean="0">
                <a:solidFill>
                  <a:schemeClr val="bg1"/>
                </a:solidFill>
                <a:effectLst>
                  <a:outerShdw blurRad="38100" dist="38100" dir="2700000" algn="tl">
                    <a:srgbClr val="000000"/>
                  </a:outerShdw>
                </a:effectLst>
              </a:rPr>
              <a:t/>
            </a:r>
            <a:br>
              <a:rPr lang="en-US" b="1" dirty="0" smtClean="0">
                <a:solidFill>
                  <a:schemeClr val="bg1"/>
                </a:solidFill>
                <a:effectLst>
                  <a:outerShdw blurRad="38100" dist="38100" dir="2700000" algn="tl">
                    <a:srgbClr val="000000"/>
                  </a:outerShdw>
                </a:effectLst>
              </a:rPr>
            </a:br>
            <a:r>
              <a:rPr lang="en-US" b="1" dirty="0" smtClean="0">
                <a:solidFill>
                  <a:schemeClr val="bg1"/>
                </a:solidFill>
                <a:effectLst>
                  <a:outerShdw blurRad="38100" dist="38100" dir="2700000" algn="tl">
                    <a:srgbClr val="000000"/>
                  </a:outerShdw>
                </a:effectLst>
              </a:rPr>
              <a:t>(</a:t>
            </a:r>
            <a:r>
              <a:rPr lang="en-US" b="1" dirty="0" err="1" smtClean="0">
                <a:solidFill>
                  <a:schemeClr val="bg1"/>
                </a:solidFill>
                <a:effectLst>
                  <a:outerShdw blurRad="38100" dist="38100" dir="2700000" algn="tl">
                    <a:srgbClr val="000000"/>
                  </a:outerShdw>
                </a:effectLst>
              </a:rPr>
              <a:t>Wahyu</a:t>
            </a:r>
            <a:r>
              <a:rPr lang="en-US" b="1" dirty="0" smtClean="0">
                <a:solidFill>
                  <a:schemeClr val="bg1"/>
                </a:solidFill>
                <a:effectLst>
                  <a:outerShdw blurRad="38100" dist="38100" dir="2700000" algn="tl">
                    <a:srgbClr val="000000"/>
                  </a:outerShdw>
                </a:effectLst>
              </a:rPr>
              <a:t> 19–20)</a:t>
            </a:r>
          </a:p>
        </p:txBody>
      </p:sp>
      <p:grpSp>
        <p:nvGrpSpPr>
          <p:cNvPr id="359427" name="Group 3"/>
          <p:cNvGrpSpPr>
            <a:grpSpLocks/>
          </p:cNvGrpSpPr>
          <p:nvPr/>
        </p:nvGrpSpPr>
        <p:grpSpPr bwMode="auto">
          <a:xfrm>
            <a:off x="5835650" y="2133600"/>
            <a:ext cx="3384550" cy="4724400"/>
            <a:chOff x="3676" y="1344"/>
            <a:chExt cx="2132" cy="2976"/>
          </a:xfrm>
        </p:grpSpPr>
        <p:pic>
          <p:nvPicPr>
            <p:cNvPr id="523274" name="Picture 4" descr="img8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75" name="Rectangle 5"/>
            <p:cNvSpPr>
              <a:spLocks noChangeArrowheads="1"/>
            </p:cNvSpPr>
            <p:nvPr/>
          </p:nvSpPr>
          <p:spPr bwMode="auto">
            <a:xfrm>
              <a:off x="3676" y="1920"/>
              <a:ext cx="2132" cy="1071"/>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sz="4400" b="1" dirty="0" err="1" smtClean="0">
                  <a:solidFill>
                    <a:srgbClr val="FFFFFF"/>
                  </a:solidFill>
                  <a:latin typeface="Arial" pitchFamily="34" charset="0"/>
                </a:rPr>
                <a:t>Surga</a:t>
              </a:r>
              <a:r>
                <a:rPr lang="en-US" sz="4400" b="1" dirty="0" smtClean="0">
                  <a:solidFill>
                    <a:srgbClr val="FFFFFF"/>
                  </a:solidFill>
                  <a:latin typeface="Arial" pitchFamily="34" charset="0"/>
                </a:rPr>
                <a:t> </a:t>
              </a:r>
              <a:r>
                <a:rPr lang="en-US" sz="4400" b="1" dirty="0">
                  <a:solidFill>
                    <a:srgbClr val="FFFFFF"/>
                  </a:solidFill>
                  <a:latin typeface="Arial" pitchFamily="34" charset="0"/>
                </a:rPr>
                <a:t/>
              </a:r>
              <a:br>
                <a:rPr lang="en-US" sz="4400" b="1" dirty="0">
                  <a:solidFill>
                    <a:srgbClr val="FFFFFF"/>
                  </a:solidFill>
                  <a:latin typeface="Arial" pitchFamily="34" charset="0"/>
                </a:rPr>
              </a:br>
              <a:r>
                <a:rPr lang="en-US" sz="3600" b="1" dirty="0" smtClean="0">
                  <a:solidFill>
                    <a:srgbClr val="FFFFFF"/>
                  </a:solidFill>
                  <a:latin typeface="Arial" pitchFamily="34" charset="0"/>
                </a:rPr>
                <a:t>(</a:t>
              </a:r>
              <a:r>
                <a:rPr lang="en-US" sz="3600" b="1" dirty="0" err="1" smtClean="0">
                  <a:solidFill>
                    <a:srgbClr val="FFFFFF"/>
                  </a:solidFill>
                  <a:latin typeface="Arial" pitchFamily="34" charset="0"/>
                </a:rPr>
                <a:t>Wahyu</a:t>
              </a:r>
              <a:r>
                <a:rPr lang="en-US" sz="3600" b="1" dirty="0" smtClean="0">
                  <a:solidFill>
                    <a:srgbClr val="FFFFFF"/>
                  </a:solidFill>
                  <a:latin typeface="Arial" pitchFamily="34" charset="0"/>
                </a:rPr>
                <a:t> </a:t>
              </a:r>
              <a:r>
                <a:rPr lang="en-US" sz="3600" b="1" dirty="0">
                  <a:solidFill>
                    <a:srgbClr val="FFFFFF"/>
                  </a:solidFill>
                  <a:latin typeface="Arial" pitchFamily="34" charset="0"/>
                </a:rPr>
                <a:t>21–22)</a:t>
              </a:r>
              <a:endParaRPr lang="en-US" sz="4400" b="1" dirty="0">
                <a:solidFill>
                  <a:srgbClr val="FFFFFF"/>
                </a:solidFill>
                <a:latin typeface="Arial" pitchFamily="34"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523272" name="Picture 7" descr="Rev 19 Second Comi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defRPr/>
              </a:pPr>
              <a:r>
                <a:rPr lang="en-US" sz="3200" b="1" dirty="0" err="1" smtClean="0">
                  <a:solidFill>
                    <a:srgbClr val="FFFFFF"/>
                  </a:solidFill>
                  <a:latin typeface="Arial" charset="0"/>
                  <a:ea typeface="ＭＳ Ｐゴシック" charset="0"/>
                </a:rPr>
                <a:t>Kedatangan</a:t>
              </a:r>
              <a:r>
                <a:rPr lang="en-US" sz="3200" b="1" dirty="0" smtClean="0">
                  <a:solidFill>
                    <a:srgbClr val="FFFFFF"/>
                  </a:solidFill>
                  <a:latin typeface="Arial" charset="0"/>
                  <a:ea typeface="ＭＳ Ｐゴシック" charset="0"/>
                </a:rPr>
                <a:t> </a:t>
              </a:r>
              <a:r>
                <a:rPr lang="en-US" sz="3200" b="1" dirty="0" err="1" smtClean="0">
                  <a:solidFill>
                    <a:srgbClr val="FFFFFF"/>
                  </a:solidFill>
                  <a:latin typeface="Arial" charset="0"/>
                  <a:ea typeface="ＭＳ Ｐゴシック" charset="0"/>
                </a:rPr>
                <a:t>Kembali</a:t>
              </a:r>
              <a:r>
                <a:rPr lang="en-US" sz="4400" b="1" dirty="0">
                  <a:solidFill>
                    <a:srgbClr val="FFFFFF"/>
                  </a:solidFill>
                  <a:latin typeface="Arial" charset="0"/>
                  <a:ea typeface="ＭＳ Ｐゴシック" charset="0"/>
                </a:rPr>
                <a:t/>
              </a:r>
              <a:br>
                <a:rPr lang="en-US" sz="4400" b="1" dirty="0">
                  <a:solidFill>
                    <a:srgbClr val="FFFFFF"/>
                  </a:solidFill>
                  <a:latin typeface="Arial" charset="0"/>
                  <a:ea typeface="ＭＳ Ｐゴシック" charset="0"/>
                </a:rPr>
              </a:br>
              <a:r>
                <a:rPr lang="en-US" sz="3600" b="1" dirty="0" smtClean="0">
                  <a:solidFill>
                    <a:srgbClr val="FFFFFF"/>
                  </a:solidFill>
                  <a:latin typeface="Arial" charset="0"/>
                  <a:ea typeface="ＭＳ Ｐゴシック" charset="0"/>
                </a:rPr>
                <a:t>(</a:t>
              </a:r>
              <a:r>
                <a:rPr lang="en-US" sz="3600" b="1" dirty="0" err="1" smtClean="0">
                  <a:solidFill>
                    <a:srgbClr val="FFFFFF"/>
                  </a:solidFill>
                  <a:latin typeface="Arial" charset="0"/>
                  <a:ea typeface="ＭＳ Ｐゴシック" charset="0"/>
                </a:rPr>
                <a:t>Wahyu</a:t>
              </a:r>
              <a:r>
                <a:rPr lang="en-US" sz="3600" b="1" dirty="0" smtClean="0">
                  <a:solidFill>
                    <a:srgbClr val="FFFFFF"/>
                  </a:solidFill>
                  <a:latin typeface="Arial" charset="0"/>
                  <a:ea typeface="ＭＳ Ｐゴシック" charset="0"/>
                </a:rPr>
                <a:t> </a:t>
              </a:r>
              <a:r>
                <a:rPr lang="en-US" sz="3600" b="1" dirty="0">
                  <a:solidFill>
                    <a:srgbClr val="FFFFFF"/>
                  </a:solidFill>
                  <a:latin typeface="Arial" charset="0"/>
                  <a:ea typeface="ＭＳ Ｐゴシック" charset="0"/>
                </a:rPr>
                <a:t>19)</a:t>
              </a:r>
              <a:endParaRPr lang="en-US" sz="4400" b="1" dirty="0">
                <a:solidFill>
                  <a:srgbClr val="FFFFFF"/>
                </a:solidFill>
                <a:latin typeface="Arial" charset="0"/>
                <a:ea typeface="ＭＳ Ｐゴシック"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a:extLst/>
        </p:spPr>
        <p:txBody>
          <a:bodyPr/>
          <a:lstStyle/>
          <a:p>
            <a:pPr>
              <a:defRPr/>
            </a:pPr>
            <a:r>
              <a:rPr lang="en-US" sz="6000" b="1" dirty="0" err="1" smtClean="0">
                <a:effectLst>
                  <a:glow rad="177800">
                    <a:schemeClr val="tx1"/>
                  </a:glow>
                </a:effectLst>
                <a:latin typeface="Arial" charset="0"/>
                <a:ea typeface="ＭＳ Ｐゴシック" charset="0"/>
              </a:rPr>
              <a:t>Siapkah</a:t>
            </a:r>
            <a:r>
              <a:rPr lang="en-US" sz="6000" b="1" dirty="0" smtClean="0">
                <a:effectLst>
                  <a:glow rad="177800">
                    <a:schemeClr val="tx1"/>
                  </a:glow>
                </a:effectLst>
                <a:latin typeface="Arial" charset="0"/>
                <a:ea typeface="ＭＳ Ｐゴシック" charset="0"/>
              </a:rPr>
              <a:t> </a:t>
            </a:r>
            <a:r>
              <a:rPr lang="en-US" sz="6000" b="1" dirty="0" err="1" smtClean="0">
                <a:effectLst>
                  <a:glow rad="177800">
                    <a:schemeClr val="tx1"/>
                  </a:glow>
                </a:effectLst>
                <a:latin typeface="Arial" charset="0"/>
                <a:ea typeface="ＭＳ Ｐゴシック" charset="0"/>
              </a:rPr>
              <a:t>kamu</a:t>
            </a:r>
            <a:r>
              <a:rPr lang="en-US" sz="6000" b="1" dirty="0" smtClean="0">
                <a:effectLst>
                  <a:glow rad="177800">
                    <a:schemeClr val="tx1"/>
                  </a:glow>
                </a:effectLst>
                <a:latin typeface="Arial" charset="0"/>
                <a:ea typeface="ＭＳ Ｐゴシック" charset="0"/>
              </a:rPr>
              <a:t> </a:t>
            </a:r>
            <a:r>
              <a:rPr lang="en-US" sz="6000" b="1" dirty="0" err="1" smtClean="0">
                <a:effectLst>
                  <a:glow rad="177800">
                    <a:schemeClr val="tx1"/>
                  </a:glow>
                </a:effectLst>
                <a:latin typeface="Arial" charset="0"/>
                <a:ea typeface="ＭＳ Ｐゴシック" charset="0"/>
              </a:rPr>
              <a:t>untuk</a:t>
            </a:r>
            <a:r>
              <a:rPr lang="en-US" sz="6000" b="1" dirty="0" smtClean="0">
                <a:effectLst>
                  <a:glow rad="177800">
                    <a:schemeClr val="tx1"/>
                  </a:glow>
                </a:effectLst>
                <a:latin typeface="Arial" charset="0"/>
                <a:ea typeface="ＭＳ Ｐゴシック" charset="0"/>
              </a:rPr>
              <a:t> meme-</a:t>
            </a:r>
            <a:r>
              <a:rPr lang="en-US" sz="6000" b="1" dirty="0" err="1" smtClean="0">
                <a:effectLst>
                  <a:glow rad="177800">
                    <a:schemeClr val="tx1"/>
                  </a:glow>
                </a:effectLst>
                <a:latin typeface="Arial" charset="0"/>
                <a:ea typeface="ＭＳ Ｐゴシック" charset="0"/>
              </a:rPr>
              <a:t>rintah</a:t>
            </a:r>
            <a:r>
              <a:rPr lang="en-US" sz="6000" b="1" dirty="0" smtClean="0">
                <a:effectLst>
                  <a:glow rad="177800">
                    <a:schemeClr val="tx1"/>
                  </a:glow>
                </a:effectLst>
                <a:latin typeface="Arial" charset="0"/>
                <a:ea typeface="ＭＳ Ｐゴシック" charset="0"/>
              </a:rPr>
              <a:t>?</a:t>
            </a:r>
            <a:endParaRPr lang="en-US" sz="6000" b="1" dirty="0">
              <a:effectLst>
                <a:glow rad="177800">
                  <a:schemeClr val="tx1"/>
                </a:glow>
              </a:effectLst>
              <a:latin typeface="Arial" charset="0"/>
              <a:ea typeface="ＭＳ Ｐゴシック" charset="0"/>
            </a:endParaRPr>
          </a:p>
        </p:txBody>
      </p:sp>
      <p:pic>
        <p:nvPicPr>
          <p:cNvPr id="5242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1184">
            <a:off x="3887788" y="-115888"/>
            <a:ext cx="4606925" cy="724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pPr eaLnBrk="1" hangingPunct="1">
              <a:defRPr/>
            </a:pPr>
            <a:r>
              <a:rPr lang="en-US" dirty="0" err="1" smtClean="0">
                <a:latin typeface="PerryGothic Regular" charset="0"/>
                <a:ea typeface="+mj-ea"/>
                <a:cs typeface="+mj-cs"/>
              </a:rPr>
              <a:t>Wahyu</a:t>
            </a:r>
            <a:r>
              <a:rPr lang="en-US" dirty="0" smtClean="0">
                <a:latin typeface="PerryGothic Regular" charset="0"/>
                <a:ea typeface="+mj-ea"/>
                <a:cs typeface="+mj-cs"/>
              </a:rPr>
              <a:t> </a:t>
            </a:r>
            <a:r>
              <a:rPr lang="en-US" dirty="0">
                <a:latin typeface="PerryGothic Regular" charset="0"/>
                <a:ea typeface="+mj-ea"/>
                <a:cs typeface="+mj-cs"/>
              </a:rPr>
              <a:t>20:4 </a:t>
            </a:r>
            <a:r>
              <a:rPr lang="en-US" sz="1800" dirty="0" smtClean="0">
                <a:latin typeface="PerryGothic Regular" charset="0"/>
                <a:ea typeface="+mj-ea"/>
                <a:cs typeface="+mj-cs"/>
              </a:rPr>
              <a:t>(TB)</a:t>
            </a:r>
            <a:endParaRPr lang="en-US" sz="1800" dirty="0">
              <a:latin typeface="PerryGothic Regular" charset="0"/>
              <a:ea typeface="+mj-ea"/>
              <a:cs typeface="+mj-cs"/>
            </a:endParaRP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nSpc>
                <a:spcPct val="90000"/>
              </a:lnSpc>
              <a:spcBef>
                <a:spcPct val="20000"/>
              </a:spcBef>
              <a:buClr>
                <a:srgbClr val="000000"/>
              </a:buClr>
              <a:buSzPct val="80000"/>
              <a:buFont typeface="Wingdings" pitchFamily="2" charset="2"/>
              <a:buNone/>
              <a:defRPr/>
            </a:pPr>
            <a:r>
              <a:rPr lang="en-US" sz="3000" b="1" baseline="30000" dirty="0" smtClean="0">
                <a:solidFill>
                  <a:srgbClr val="000000"/>
                </a:solidFill>
                <a:latin typeface="Arial" pitchFamily="34" charset="0"/>
              </a:rPr>
              <a:t>4</a:t>
            </a:r>
            <a:r>
              <a:rPr lang="en-US" sz="3000" b="1" dirty="0" smtClean="0">
                <a:solidFill>
                  <a:srgbClr val="000000"/>
                </a:solidFill>
                <a:latin typeface="Arial" pitchFamily="34" charset="0"/>
              </a:rPr>
              <a:t> </a:t>
            </a:r>
            <a:r>
              <a:rPr lang="en-US" sz="2800" b="1" dirty="0" err="1">
                <a:latin typeface="+mn-lt"/>
              </a:rPr>
              <a:t>Lalu</a:t>
            </a:r>
            <a:r>
              <a:rPr lang="en-US" sz="2800" b="1" dirty="0">
                <a:latin typeface="+mn-lt"/>
              </a:rPr>
              <a:t> </a:t>
            </a:r>
            <a:r>
              <a:rPr lang="en-US" sz="2800" b="1" dirty="0" err="1">
                <a:latin typeface="+mn-lt"/>
              </a:rPr>
              <a:t>aku</a:t>
            </a:r>
            <a:r>
              <a:rPr lang="en-US" sz="2800" b="1" dirty="0">
                <a:latin typeface="+mn-lt"/>
              </a:rPr>
              <a:t> </a:t>
            </a:r>
            <a:r>
              <a:rPr lang="en-US" sz="2800" b="1" dirty="0" err="1">
                <a:latin typeface="+mn-lt"/>
              </a:rPr>
              <a:t>melihat</a:t>
            </a:r>
            <a:r>
              <a:rPr lang="en-US" sz="2800" b="1" dirty="0">
                <a:latin typeface="+mn-lt"/>
              </a:rPr>
              <a:t> </a:t>
            </a:r>
            <a:r>
              <a:rPr lang="en-US" sz="2800" b="1" u="sng" dirty="0" err="1">
                <a:latin typeface="+mn-lt"/>
              </a:rPr>
              <a:t>takhta-takhta</a:t>
            </a:r>
            <a:r>
              <a:rPr lang="en-US" sz="2800" b="1" dirty="0">
                <a:latin typeface="+mn-lt"/>
              </a:rPr>
              <a:t> </a:t>
            </a:r>
            <a:r>
              <a:rPr lang="en-US" sz="2800" b="1" dirty="0" err="1">
                <a:latin typeface="+mn-lt"/>
              </a:rPr>
              <a:t>dan</a:t>
            </a:r>
            <a:r>
              <a:rPr lang="en-US" sz="2800" b="1" dirty="0">
                <a:latin typeface="+mn-lt"/>
              </a:rPr>
              <a:t> orang-orang yang </a:t>
            </a:r>
            <a:r>
              <a:rPr lang="en-US" sz="2800" b="1" dirty="0" err="1">
                <a:latin typeface="+mn-lt"/>
              </a:rPr>
              <a:t>duduk</a:t>
            </a:r>
            <a:r>
              <a:rPr lang="en-US" sz="2800" b="1" dirty="0">
                <a:latin typeface="+mn-lt"/>
              </a:rPr>
              <a:t> di </a:t>
            </a:r>
            <a:r>
              <a:rPr lang="en-US" sz="2800" b="1" dirty="0" err="1">
                <a:latin typeface="+mn-lt"/>
              </a:rPr>
              <a:t>atasnya</a:t>
            </a:r>
            <a:r>
              <a:rPr lang="en-US" sz="2800" b="1" dirty="0">
                <a:latin typeface="+mn-lt"/>
              </a:rPr>
              <a:t>; </a:t>
            </a:r>
            <a:r>
              <a:rPr lang="en-US" sz="2800" b="1" u="sng" dirty="0" err="1">
                <a:latin typeface="+mn-lt"/>
              </a:rPr>
              <a:t>kepada</a:t>
            </a:r>
            <a:r>
              <a:rPr lang="en-US" sz="2800" b="1" u="sng" dirty="0">
                <a:latin typeface="+mn-lt"/>
              </a:rPr>
              <a:t> </a:t>
            </a:r>
            <a:r>
              <a:rPr lang="en-US" sz="2800" b="1" u="sng" dirty="0" err="1">
                <a:latin typeface="+mn-lt"/>
              </a:rPr>
              <a:t>mereka</a:t>
            </a:r>
            <a:r>
              <a:rPr lang="en-US" sz="2800" b="1" u="sng" dirty="0">
                <a:latin typeface="+mn-lt"/>
              </a:rPr>
              <a:t> </a:t>
            </a:r>
            <a:r>
              <a:rPr lang="en-US" sz="2800" b="1" u="sng" dirty="0" err="1">
                <a:latin typeface="+mn-lt"/>
              </a:rPr>
              <a:t>diserahkan</a:t>
            </a:r>
            <a:r>
              <a:rPr lang="en-US" sz="2800" b="1" u="sng" dirty="0">
                <a:latin typeface="+mn-lt"/>
              </a:rPr>
              <a:t> </a:t>
            </a:r>
            <a:r>
              <a:rPr lang="en-US" sz="2800" b="1" u="sng" dirty="0" err="1">
                <a:latin typeface="+mn-lt"/>
              </a:rPr>
              <a:t>kuasa</a:t>
            </a:r>
            <a:r>
              <a:rPr lang="en-US" sz="2800" b="1" u="sng" dirty="0">
                <a:latin typeface="+mn-lt"/>
              </a:rPr>
              <a:t> </a:t>
            </a:r>
            <a:r>
              <a:rPr lang="en-US" sz="2800" b="1" u="sng" dirty="0" err="1">
                <a:latin typeface="+mn-lt"/>
              </a:rPr>
              <a:t>untuk</a:t>
            </a:r>
            <a:r>
              <a:rPr lang="en-US" sz="2800" b="1" u="sng" dirty="0">
                <a:latin typeface="+mn-lt"/>
              </a:rPr>
              <a:t> </a:t>
            </a:r>
            <a:r>
              <a:rPr lang="en-US" sz="2800" b="1" u="sng" dirty="0" err="1">
                <a:latin typeface="+mn-lt"/>
              </a:rPr>
              <a:t>menghakimi</a:t>
            </a:r>
            <a:r>
              <a:rPr lang="en-US" sz="2800" b="1" dirty="0">
                <a:latin typeface="+mn-lt"/>
              </a:rPr>
              <a:t>. </a:t>
            </a:r>
            <a:r>
              <a:rPr lang="en-US" sz="2800" b="1" dirty="0" err="1">
                <a:latin typeface="+mn-lt"/>
              </a:rPr>
              <a:t>Aku</a:t>
            </a:r>
            <a:r>
              <a:rPr lang="en-US" sz="2800" b="1" dirty="0">
                <a:latin typeface="+mn-lt"/>
              </a:rPr>
              <a:t> </a:t>
            </a:r>
            <a:r>
              <a:rPr lang="en-US" sz="2800" b="1" dirty="0" err="1">
                <a:latin typeface="+mn-lt"/>
              </a:rPr>
              <a:t>juga</a:t>
            </a:r>
            <a:r>
              <a:rPr lang="en-US" sz="2800" b="1" dirty="0">
                <a:latin typeface="+mn-lt"/>
              </a:rPr>
              <a:t> </a:t>
            </a:r>
            <a:r>
              <a:rPr lang="en-US" sz="2800" b="1" dirty="0" err="1">
                <a:latin typeface="+mn-lt"/>
              </a:rPr>
              <a:t>melihat</a:t>
            </a:r>
            <a:r>
              <a:rPr lang="en-US" sz="2800" b="1" dirty="0">
                <a:latin typeface="+mn-lt"/>
              </a:rPr>
              <a:t> </a:t>
            </a:r>
            <a:r>
              <a:rPr lang="en-US" sz="2800" b="1" dirty="0" err="1">
                <a:latin typeface="+mn-lt"/>
              </a:rPr>
              <a:t>jiwa-jiwa</a:t>
            </a:r>
            <a:r>
              <a:rPr lang="en-US" sz="2800" b="1" dirty="0">
                <a:latin typeface="+mn-lt"/>
              </a:rPr>
              <a:t> </a:t>
            </a:r>
            <a:r>
              <a:rPr lang="en-US" sz="2800" b="1" dirty="0" err="1">
                <a:latin typeface="+mn-lt"/>
              </a:rPr>
              <a:t>mereka</a:t>
            </a:r>
            <a:r>
              <a:rPr lang="en-US" sz="2800" b="1" dirty="0">
                <a:latin typeface="+mn-lt"/>
              </a:rPr>
              <a:t>, yang </a:t>
            </a:r>
            <a:r>
              <a:rPr lang="en-US" sz="2800" b="1" dirty="0" err="1">
                <a:latin typeface="+mn-lt"/>
              </a:rPr>
              <a:t>telah</a:t>
            </a:r>
            <a:r>
              <a:rPr lang="en-US" sz="2800" b="1" dirty="0">
                <a:latin typeface="+mn-lt"/>
              </a:rPr>
              <a:t> </a:t>
            </a:r>
            <a:r>
              <a:rPr lang="en-US" sz="2800" b="1" dirty="0" err="1">
                <a:latin typeface="+mn-lt"/>
              </a:rPr>
              <a:t>dipenggal</a:t>
            </a:r>
            <a:r>
              <a:rPr lang="en-US" sz="2800" b="1" dirty="0">
                <a:latin typeface="+mn-lt"/>
              </a:rPr>
              <a:t> </a:t>
            </a:r>
            <a:r>
              <a:rPr lang="en-US" sz="2800" b="1" dirty="0" err="1">
                <a:latin typeface="+mn-lt"/>
              </a:rPr>
              <a:t>kepalanya</a:t>
            </a:r>
            <a:r>
              <a:rPr lang="en-US" sz="2800" b="1" dirty="0">
                <a:latin typeface="+mn-lt"/>
              </a:rPr>
              <a:t> </a:t>
            </a:r>
            <a:r>
              <a:rPr lang="en-US" sz="2800" b="1" dirty="0" err="1">
                <a:latin typeface="+mn-lt"/>
              </a:rPr>
              <a:t>karena</a:t>
            </a:r>
            <a:r>
              <a:rPr lang="en-US" sz="2800" b="1" dirty="0">
                <a:latin typeface="+mn-lt"/>
              </a:rPr>
              <a:t> </a:t>
            </a:r>
            <a:r>
              <a:rPr lang="en-US" sz="2800" b="1" dirty="0" err="1">
                <a:latin typeface="+mn-lt"/>
              </a:rPr>
              <a:t>kesaksian</a:t>
            </a:r>
            <a:r>
              <a:rPr lang="en-US" sz="2800" b="1" dirty="0">
                <a:latin typeface="+mn-lt"/>
              </a:rPr>
              <a:t> </a:t>
            </a:r>
            <a:r>
              <a:rPr lang="en-US" sz="2800" b="1" dirty="0" err="1">
                <a:latin typeface="+mn-lt"/>
              </a:rPr>
              <a:t>tentang</a:t>
            </a:r>
            <a:r>
              <a:rPr lang="en-US" sz="2800" b="1" dirty="0">
                <a:latin typeface="+mn-lt"/>
              </a:rPr>
              <a:t> </a:t>
            </a:r>
            <a:r>
              <a:rPr lang="en-US" sz="2800" b="1" dirty="0" err="1">
                <a:latin typeface="+mn-lt"/>
              </a:rPr>
              <a:t>Yesus</a:t>
            </a:r>
            <a:r>
              <a:rPr lang="en-US" sz="2800" b="1" dirty="0">
                <a:latin typeface="+mn-lt"/>
              </a:rPr>
              <a:t> </a:t>
            </a:r>
            <a:r>
              <a:rPr lang="en-US" sz="2800" b="1" dirty="0" err="1">
                <a:latin typeface="+mn-lt"/>
              </a:rPr>
              <a:t>dan</a:t>
            </a:r>
            <a:r>
              <a:rPr lang="en-US" sz="2800" b="1" dirty="0">
                <a:latin typeface="+mn-lt"/>
              </a:rPr>
              <a:t> </a:t>
            </a:r>
            <a:r>
              <a:rPr lang="en-US" sz="2800" b="1" dirty="0" err="1">
                <a:latin typeface="+mn-lt"/>
              </a:rPr>
              <a:t>karena</a:t>
            </a:r>
            <a:r>
              <a:rPr lang="en-US" sz="2800" b="1" dirty="0">
                <a:latin typeface="+mn-lt"/>
              </a:rPr>
              <a:t> </a:t>
            </a:r>
            <a:r>
              <a:rPr lang="en-US" sz="2800" b="1" dirty="0" err="1">
                <a:latin typeface="+mn-lt"/>
              </a:rPr>
              <a:t>firman</a:t>
            </a:r>
            <a:r>
              <a:rPr lang="en-US" sz="2800" b="1" dirty="0">
                <a:latin typeface="+mn-lt"/>
              </a:rPr>
              <a:t> Allah; yang </a:t>
            </a:r>
            <a:r>
              <a:rPr lang="en-US" sz="2800" b="1" dirty="0" err="1">
                <a:latin typeface="+mn-lt"/>
              </a:rPr>
              <a:t>tidak</a:t>
            </a:r>
            <a:r>
              <a:rPr lang="en-US" sz="2800" b="1" dirty="0">
                <a:latin typeface="+mn-lt"/>
              </a:rPr>
              <a:t> </a:t>
            </a:r>
            <a:r>
              <a:rPr lang="en-US" sz="2800" b="1" dirty="0" err="1">
                <a:latin typeface="+mn-lt"/>
              </a:rPr>
              <a:t>menyembah</a:t>
            </a:r>
            <a:r>
              <a:rPr lang="en-US" sz="2800" b="1" dirty="0">
                <a:latin typeface="+mn-lt"/>
              </a:rPr>
              <a:t> </a:t>
            </a:r>
            <a:r>
              <a:rPr lang="en-US" sz="2800" b="1" dirty="0" err="1">
                <a:latin typeface="+mn-lt"/>
              </a:rPr>
              <a:t>binatang</a:t>
            </a:r>
            <a:r>
              <a:rPr lang="en-US" sz="2800" b="1" dirty="0">
                <a:latin typeface="+mn-lt"/>
              </a:rPr>
              <a:t> </a:t>
            </a:r>
            <a:r>
              <a:rPr lang="en-US" sz="2800" b="1" dirty="0" err="1">
                <a:latin typeface="+mn-lt"/>
              </a:rPr>
              <a:t>itu</a:t>
            </a:r>
            <a:r>
              <a:rPr lang="en-US" sz="2800" b="1" dirty="0">
                <a:latin typeface="+mn-lt"/>
              </a:rPr>
              <a:t> </a:t>
            </a:r>
            <a:r>
              <a:rPr lang="en-US" sz="2800" b="1" dirty="0" err="1">
                <a:latin typeface="+mn-lt"/>
              </a:rPr>
              <a:t>dan</a:t>
            </a:r>
            <a:r>
              <a:rPr lang="en-US" sz="2800" b="1" dirty="0">
                <a:latin typeface="+mn-lt"/>
              </a:rPr>
              <a:t> </a:t>
            </a:r>
            <a:r>
              <a:rPr lang="en-US" sz="2800" b="1" dirty="0" err="1">
                <a:latin typeface="+mn-lt"/>
              </a:rPr>
              <a:t>patungnya</a:t>
            </a:r>
            <a:r>
              <a:rPr lang="en-US" sz="2800" b="1" dirty="0">
                <a:latin typeface="+mn-lt"/>
              </a:rPr>
              <a:t> </a:t>
            </a:r>
            <a:r>
              <a:rPr lang="en-US" sz="2800" b="1" dirty="0" err="1">
                <a:latin typeface="+mn-lt"/>
              </a:rPr>
              <a:t>dan</a:t>
            </a:r>
            <a:r>
              <a:rPr lang="en-US" sz="2800" b="1" dirty="0">
                <a:latin typeface="+mn-lt"/>
              </a:rPr>
              <a:t> yang </a:t>
            </a:r>
            <a:r>
              <a:rPr lang="en-US" sz="2800" b="1" dirty="0" err="1">
                <a:latin typeface="+mn-lt"/>
              </a:rPr>
              <a:t>tidak</a:t>
            </a:r>
            <a:r>
              <a:rPr lang="en-US" sz="2800" b="1" dirty="0">
                <a:latin typeface="+mn-lt"/>
              </a:rPr>
              <a:t> </a:t>
            </a:r>
            <a:r>
              <a:rPr lang="en-US" sz="2800" b="1" dirty="0" err="1">
                <a:latin typeface="+mn-lt"/>
              </a:rPr>
              <a:t>juga</a:t>
            </a:r>
            <a:r>
              <a:rPr lang="en-US" sz="2800" b="1" dirty="0">
                <a:latin typeface="+mn-lt"/>
              </a:rPr>
              <a:t> </a:t>
            </a:r>
            <a:r>
              <a:rPr lang="en-US" sz="2800" b="1" dirty="0" err="1">
                <a:latin typeface="+mn-lt"/>
              </a:rPr>
              <a:t>menerima</a:t>
            </a:r>
            <a:r>
              <a:rPr lang="en-US" sz="2800" b="1" dirty="0">
                <a:latin typeface="+mn-lt"/>
              </a:rPr>
              <a:t> </a:t>
            </a:r>
            <a:r>
              <a:rPr lang="en-US" sz="2800" b="1" dirty="0" err="1">
                <a:latin typeface="+mn-lt"/>
              </a:rPr>
              <a:t>tandanya</a:t>
            </a:r>
            <a:r>
              <a:rPr lang="en-US" sz="2800" b="1" dirty="0">
                <a:latin typeface="+mn-lt"/>
              </a:rPr>
              <a:t> </a:t>
            </a:r>
            <a:r>
              <a:rPr lang="en-US" sz="2800" b="1" dirty="0" err="1">
                <a:latin typeface="+mn-lt"/>
              </a:rPr>
              <a:t>pada</a:t>
            </a:r>
            <a:r>
              <a:rPr lang="en-US" sz="2800" b="1" dirty="0">
                <a:latin typeface="+mn-lt"/>
              </a:rPr>
              <a:t> </a:t>
            </a:r>
            <a:r>
              <a:rPr lang="en-US" sz="2800" b="1" dirty="0" err="1">
                <a:latin typeface="+mn-lt"/>
              </a:rPr>
              <a:t>dahi</a:t>
            </a:r>
            <a:r>
              <a:rPr lang="en-US" sz="2800" b="1" dirty="0">
                <a:latin typeface="+mn-lt"/>
              </a:rPr>
              <a:t> </a:t>
            </a:r>
            <a:r>
              <a:rPr lang="en-US" sz="2800" b="1" dirty="0" err="1">
                <a:latin typeface="+mn-lt"/>
              </a:rPr>
              <a:t>dan</a:t>
            </a:r>
            <a:r>
              <a:rPr lang="en-US" sz="2800" b="1" dirty="0">
                <a:latin typeface="+mn-lt"/>
              </a:rPr>
              <a:t> </a:t>
            </a:r>
            <a:r>
              <a:rPr lang="en-US" sz="2800" b="1" dirty="0" err="1">
                <a:latin typeface="+mn-lt"/>
              </a:rPr>
              <a:t>tangan</a:t>
            </a:r>
            <a:r>
              <a:rPr lang="en-US" sz="2800" b="1" dirty="0">
                <a:latin typeface="+mn-lt"/>
              </a:rPr>
              <a:t> </a:t>
            </a:r>
            <a:r>
              <a:rPr lang="en-US" sz="2800" b="1" dirty="0" err="1">
                <a:latin typeface="+mn-lt"/>
              </a:rPr>
              <a:t>mereka</a:t>
            </a:r>
            <a:r>
              <a:rPr lang="en-US" sz="2800" b="1" dirty="0">
                <a:latin typeface="+mn-lt"/>
              </a:rPr>
              <a:t>; </a:t>
            </a:r>
            <a:r>
              <a:rPr lang="en-US" sz="2800" b="1" dirty="0" err="1">
                <a:latin typeface="+mn-lt"/>
              </a:rPr>
              <a:t>dan</a:t>
            </a:r>
            <a:r>
              <a:rPr lang="en-US" sz="2800" b="1" dirty="0">
                <a:latin typeface="+mn-lt"/>
              </a:rPr>
              <a:t> </a:t>
            </a:r>
            <a:r>
              <a:rPr lang="en-US" sz="2800" b="1" dirty="0" err="1">
                <a:latin typeface="+mn-lt"/>
              </a:rPr>
              <a:t>mereka</a:t>
            </a:r>
            <a:r>
              <a:rPr lang="en-US" sz="2800" b="1" dirty="0">
                <a:latin typeface="+mn-lt"/>
              </a:rPr>
              <a:t> </a:t>
            </a:r>
            <a:r>
              <a:rPr lang="en-US" sz="2800" b="1" dirty="0" err="1">
                <a:latin typeface="+mn-lt"/>
              </a:rPr>
              <a:t>hidup</a:t>
            </a:r>
            <a:r>
              <a:rPr lang="en-US" sz="2800" b="1" dirty="0">
                <a:latin typeface="+mn-lt"/>
              </a:rPr>
              <a:t> </a:t>
            </a:r>
            <a:r>
              <a:rPr lang="en-US" sz="2800" b="1" dirty="0" err="1">
                <a:latin typeface="+mn-lt"/>
              </a:rPr>
              <a:t>kembali</a:t>
            </a:r>
            <a:r>
              <a:rPr lang="en-US" sz="2800" b="1" dirty="0">
                <a:latin typeface="+mn-lt"/>
              </a:rPr>
              <a:t> </a:t>
            </a:r>
            <a:r>
              <a:rPr lang="en-US" sz="2800" b="1" dirty="0" err="1">
                <a:latin typeface="+mn-lt"/>
              </a:rPr>
              <a:t>dan</a:t>
            </a:r>
            <a:r>
              <a:rPr lang="en-US" sz="2800" b="1" dirty="0">
                <a:latin typeface="+mn-lt"/>
              </a:rPr>
              <a:t> </a:t>
            </a:r>
            <a:r>
              <a:rPr lang="en-US" sz="2800" b="1" u="sng" dirty="0" err="1">
                <a:latin typeface="+mn-lt"/>
              </a:rPr>
              <a:t>memerintah</a:t>
            </a:r>
            <a:r>
              <a:rPr lang="en-US" sz="2800" b="1" u="sng" dirty="0">
                <a:latin typeface="+mn-lt"/>
              </a:rPr>
              <a:t> </a:t>
            </a:r>
            <a:r>
              <a:rPr lang="en-US" sz="2800" b="1" u="sng" dirty="0" err="1">
                <a:latin typeface="+mn-lt"/>
              </a:rPr>
              <a:t>sebagai</a:t>
            </a:r>
            <a:r>
              <a:rPr lang="en-US" sz="2800" b="1" u="sng" dirty="0">
                <a:latin typeface="+mn-lt"/>
              </a:rPr>
              <a:t> raja </a:t>
            </a:r>
            <a:r>
              <a:rPr lang="en-US" sz="2800" b="1" u="sng" dirty="0" err="1">
                <a:latin typeface="+mn-lt"/>
              </a:rPr>
              <a:t>bersama-sama</a:t>
            </a:r>
            <a:r>
              <a:rPr lang="en-US" sz="2800" b="1" u="sng" dirty="0">
                <a:latin typeface="+mn-lt"/>
              </a:rPr>
              <a:t> </a:t>
            </a:r>
            <a:r>
              <a:rPr lang="en-US" sz="2800" b="1" u="sng" dirty="0" err="1">
                <a:latin typeface="+mn-lt"/>
              </a:rPr>
              <a:t>dengan</a:t>
            </a:r>
            <a:r>
              <a:rPr lang="en-US" sz="2800" b="1" u="sng" dirty="0">
                <a:latin typeface="+mn-lt"/>
              </a:rPr>
              <a:t> </a:t>
            </a:r>
            <a:r>
              <a:rPr lang="en-US" sz="2800" b="1" u="sng" dirty="0" err="1">
                <a:latin typeface="+mn-lt"/>
              </a:rPr>
              <a:t>Kristus</a:t>
            </a:r>
            <a:r>
              <a:rPr lang="en-US" sz="2800" b="1" u="sng" dirty="0">
                <a:latin typeface="+mn-lt"/>
              </a:rPr>
              <a:t> </a:t>
            </a:r>
            <a:r>
              <a:rPr lang="en-US" sz="2800" b="1" dirty="0" err="1">
                <a:latin typeface="+mn-lt"/>
              </a:rPr>
              <a:t>untuk</a:t>
            </a:r>
            <a:r>
              <a:rPr lang="en-US" sz="2800" b="1" dirty="0">
                <a:latin typeface="+mn-lt"/>
              </a:rPr>
              <a:t> </a:t>
            </a:r>
            <a:r>
              <a:rPr lang="en-US" sz="2800" b="1" dirty="0" err="1">
                <a:latin typeface="+mn-lt"/>
              </a:rPr>
              <a:t>masa</a:t>
            </a:r>
            <a:r>
              <a:rPr lang="en-US" sz="2800" b="1" dirty="0">
                <a:latin typeface="+mn-lt"/>
              </a:rPr>
              <a:t> </a:t>
            </a:r>
            <a:r>
              <a:rPr lang="en-US" sz="2800" b="1" dirty="0" err="1">
                <a:latin typeface="+mn-lt"/>
              </a:rPr>
              <a:t>seribu</a:t>
            </a:r>
            <a:r>
              <a:rPr lang="en-US" sz="2800" b="1" dirty="0">
                <a:latin typeface="+mn-lt"/>
              </a:rPr>
              <a:t> </a:t>
            </a:r>
            <a:r>
              <a:rPr lang="en-US" sz="2800" b="1" dirty="0" err="1">
                <a:latin typeface="+mn-lt"/>
              </a:rPr>
              <a:t>tahun</a:t>
            </a:r>
            <a:r>
              <a:rPr lang="en-US" sz="2800" b="1" dirty="0" smtClean="0">
                <a:latin typeface="+mn-l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8175" y="1125538"/>
            <a:ext cx="6127750" cy="5183187"/>
          </a:xfrm>
        </p:spPr>
        <p:txBody>
          <a:bodyPr/>
          <a:lstStyle/>
          <a:p>
            <a:pPr eaLnBrk="1" hangingPunct="1">
              <a:defRPr/>
            </a:pPr>
            <a:r>
              <a:rPr lang="en-US" altLang="ja-JP" sz="4800" b="1" dirty="0" smtClean="0"/>
              <a:t>“</a:t>
            </a:r>
            <a:r>
              <a:rPr lang="en-US" altLang="ja-JP" sz="4800" b="1" dirty="0" err="1" smtClean="0"/>
              <a:t>Atau</a:t>
            </a:r>
            <a:r>
              <a:rPr lang="en-US" altLang="ja-JP" sz="4800" b="1" dirty="0" smtClean="0"/>
              <a:t> </a:t>
            </a:r>
            <a:r>
              <a:rPr lang="en-US" altLang="ja-JP" sz="4800" b="1" dirty="0" err="1" smtClean="0"/>
              <a:t>tidak</a:t>
            </a:r>
            <a:r>
              <a:rPr lang="en-US" altLang="ja-JP" sz="4800" b="1" dirty="0" smtClean="0"/>
              <a:t> </a:t>
            </a:r>
            <a:r>
              <a:rPr lang="en-US" altLang="ja-JP" sz="4800" b="1" dirty="0" err="1" smtClean="0"/>
              <a:t>tahukah</a:t>
            </a:r>
            <a:r>
              <a:rPr lang="en-US" altLang="ja-JP" sz="4800" b="1" dirty="0" smtClean="0"/>
              <a:t> </a:t>
            </a:r>
            <a:r>
              <a:rPr lang="en-US" altLang="ja-JP" sz="4800" b="1" dirty="0" err="1" smtClean="0"/>
              <a:t>kamu</a:t>
            </a:r>
            <a:r>
              <a:rPr lang="en-US" altLang="ja-JP" sz="4800" b="1" dirty="0" smtClean="0"/>
              <a:t>, </a:t>
            </a:r>
            <a:r>
              <a:rPr lang="en-US" altLang="ja-JP" sz="4800" b="1" dirty="0" err="1" smtClean="0"/>
              <a:t>bahwa</a:t>
            </a:r>
            <a:r>
              <a:rPr lang="en-US" altLang="ja-JP" sz="4800" b="1" dirty="0" smtClean="0"/>
              <a:t> </a:t>
            </a:r>
            <a:r>
              <a:rPr lang="en-US" altLang="ja-JP" sz="4800" b="1" dirty="0" smtClean="0">
                <a:solidFill>
                  <a:schemeClr val="accent2">
                    <a:lumMod val="50000"/>
                  </a:schemeClr>
                </a:solidFill>
              </a:rPr>
              <a:t>orang-orang kudus </a:t>
            </a:r>
            <a:r>
              <a:rPr lang="en-US" altLang="ja-JP" sz="4800" b="1" dirty="0" err="1" smtClean="0">
                <a:solidFill>
                  <a:schemeClr val="accent2">
                    <a:lumMod val="50000"/>
                  </a:schemeClr>
                </a:solidFill>
              </a:rPr>
              <a:t>akan</a:t>
            </a:r>
            <a:r>
              <a:rPr lang="en-US" altLang="ja-JP" sz="4800" b="1" dirty="0" smtClean="0">
                <a:solidFill>
                  <a:schemeClr val="accent2">
                    <a:lumMod val="50000"/>
                  </a:schemeClr>
                </a:solidFill>
              </a:rPr>
              <a:t> </a:t>
            </a:r>
            <a:r>
              <a:rPr lang="en-US" altLang="ja-JP" sz="4800" b="1" dirty="0" err="1" smtClean="0">
                <a:solidFill>
                  <a:schemeClr val="accent2">
                    <a:lumMod val="50000"/>
                  </a:schemeClr>
                </a:solidFill>
              </a:rPr>
              <a:t>menghakimi</a:t>
            </a:r>
            <a:r>
              <a:rPr lang="en-US" altLang="ja-JP" sz="4800" b="1" dirty="0" smtClean="0">
                <a:solidFill>
                  <a:schemeClr val="accent2">
                    <a:lumMod val="50000"/>
                  </a:schemeClr>
                </a:solidFill>
              </a:rPr>
              <a:t> </a:t>
            </a:r>
            <a:r>
              <a:rPr lang="en-US" altLang="ja-JP" sz="4800" b="1" dirty="0" err="1" smtClean="0">
                <a:solidFill>
                  <a:schemeClr val="accent2">
                    <a:lumMod val="50000"/>
                  </a:schemeClr>
                </a:solidFill>
              </a:rPr>
              <a:t>dunia</a:t>
            </a:r>
            <a:r>
              <a:rPr lang="en-US" altLang="ja-JP" sz="4800" b="1" dirty="0" smtClean="0"/>
              <a:t>?"</a:t>
            </a:r>
            <a:r>
              <a:rPr lang="en-US" sz="4800" b="1" dirty="0" smtClean="0"/>
              <a:t/>
            </a:r>
            <a:br>
              <a:rPr lang="en-US" sz="4800" b="1" dirty="0" smtClean="0"/>
            </a:br>
            <a:r>
              <a:rPr lang="en-US" sz="4800" b="1" dirty="0" smtClean="0"/>
              <a:t>(1 Kor. 6:2a)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31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763" y="3733801"/>
            <a:ext cx="9148763" cy="3124200"/>
          </a:xfrm>
          <a:solidFill>
            <a:schemeClr val="tx1"/>
          </a:solidFill>
          <a:extLst/>
        </p:spPr>
        <p:txBody>
          <a:bodyPr/>
          <a:lstStyle/>
          <a:p>
            <a:pPr>
              <a:defRPr/>
            </a:pPr>
            <a:r>
              <a:rPr lang="en-US" b="1" dirty="0" smtClean="0">
                <a:effectLst>
                  <a:glow rad="177800">
                    <a:schemeClr val="tx1"/>
                  </a:glow>
                </a:effectLst>
                <a:latin typeface="Arial" charset="0"/>
                <a:ea typeface="ＭＳ Ｐゴシック" charset="0"/>
              </a:rPr>
              <a:t>“</a:t>
            </a:r>
            <a:r>
              <a:rPr lang="en-US" b="1" dirty="0" err="1" smtClean="0">
                <a:effectLst>
                  <a:glow rad="177800">
                    <a:schemeClr val="tx1"/>
                  </a:glow>
                </a:effectLst>
                <a:latin typeface="Arial" charset="0"/>
                <a:ea typeface="ＭＳ Ｐゴシック" charset="0"/>
              </a:rPr>
              <a:t>jika</a:t>
            </a:r>
            <a:r>
              <a:rPr lang="en-US" b="1" dirty="0" smtClean="0">
                <a:effectLst>
                  <a:glow rad="177800">
                    <a:schemeClr val="tx1"/>
                  </a:glow>
                </a:effectLst>
                <a:latin typeface="Arial" charset="0"/>
                <a:ea typeface="ＭＳ Ｐゴシック" charset="0"/>
              </a:rPr>
              <a:t> </a:t>
            </a:r>
            <a:r>
              <a:rPr lang="en-US" b="1" dirty="0" err="1" smtClean="0">
                <a:effectLst>
                  <a:glow rad="177800">
                    <a:schemeClr val="tx1"/>
                  </a:glow>
                </a:effectLst>
                <a:latin typeface="Arial" charset="0"/>
                <a:ea typeface="ＭＳ Ｐゴシック" charset="0"/>
              </a:rPr>
              <a:t>kita</a:t>
            </a:r>
            <a:r>
              <a:rPr lang="en-US" b="1" dirty="0" smtClean="0">
                <a:effectLst>
                  <a:glow rad="177800">
                    <a:schemeClr val="tx1"/>
                  </a:glow>
                </a:effectLst>
                <a:latin typeface="Arial" charset="0"/>
                <a:ea typeface="ＭＳ Ｐゴシック" charset="0"/>
              </a:rPr>
              <a:t> </a:t>
            </a:r>
            <a:r>
              <a:rPr lang="en-US" b="1" dirty="0" err="1" smtClean="0">
                <a:effectLst>
                  <a:glow rad="177800">
                    <a:schemeClr val="tx1"/>
                  </a:glow>
                </a:effectLst>
                <a:latin typeface="Arial" charset="0"/>
                <a:ea typeface="ＭＳ Ｐゴシック" charset="0"/>
              </a:rPr>
              <a:t>bertekun</a:t>
            </a:r>
            <a:r>
              <a:rPr lang="en-US" b="1" dirty="0" smtClean="0">
                <a:effectLst>
                  <a:glow rad="177800">
                    <a:schemeClr val="tx1"/>
                  </a:glow>
                </a:effectLst>
                <a:latin typeface="Arial" charset="0"/>
                <a:ea typeface="ＭＳ Ｐゴシック" charset="0"/>
              </a:rPr>
              <a:t>, </a:t>
            </a:r>
            <a:br>
              <a:rPr lang="en-US" b="1" dirty="0" smtClean="0">
                <a:effectLst>
                  <a:glow rad="177800">
                    <a:schemeClr val="tx1"/>
                  </a:glow>
                </a:effectLst>
                <a:latin typeface="Arial" charset="0"/>
                <a:ea typeface="ＭＳ Ｐゴシック" charset="0"/>
              </a:rPr>
            </a:br>
            <a:r>
              <a:rPr lang="en-US" sz="5400" b="1" dirty="0" err="1" smtClean="0">
                <a:solidFill>
                  <a:srgbClr val="FFFF00"/>
                </a:solidFill>
                <a:effectLst>
                  <a:glow rad="177800">
                    <a:schemeClr val="tx1"/>
                  </a:glow>
                </a:effectLst>
                <a:latin typeface="Arial" charset="0"/>
                <a:ea typeface="ＭＳ Ｐゴシック" charset="0"/>
              </a:rPr>
              <a:t>kita</a:t>
            </a:r>
            <a:r>
              <a:rPr lang="en-US" sz="5400" b="1" dirty="0" smtClean="0">
                <a:solidFill>
                  <a:srgbClr val="FFFF00"/>
                </a:solidFill>
                <a:effectLst>
                  <a:glow rad="177800">
                    <a:schemeClr val="tx1"/>
                  </a:glow>
                </a:effectLst>
                <a:latin typeface="Arial" charset="0"/>
                <a:ea typeface="ＭＳ Ｐゴシック" charset="0"/>
              </a:rPr>
              <a:t> pun </a:t>
            </a:r>
            <a:r>
              <a:rPr lang="en-US" sz="5400" b="1" dirty="0" err="1" smtClean="0">
                <a:solidFill>
                  <a:srgbClr val="FFFF00"/>
                </a:solidFill>
                <a:effectLst>
                  <a:glow rad="177800">
                    <a:schemeClr val="tx1"/>
                  </a:glow>
                </a:effectLst>
                <a:latin typeface="Arial" charset="0"/>
                <a:ea typeface="ＭＳ Ｐゴシック" charset="0"/>
              </a:rPr>
              <a:t>akan</a:t>
            </a:r>
            <a:r>
              <a:rPr lang="en-US" sz="5400" b="1" dirty="0" smtClean="0">
                <a:solidFill>
                  <a:srgbClr val="FFFF00"/>
                </a:solidFill>
                <a:effectLst>
                  <a:glow rad="177800">
                    <a:schemeClr val="tx1"/>
                  </a:glow>
                </a:effectLst>
                <a:latin typeface="Arial" charset="0"/>
                <a:ea typeface="ＭＳ Ｐゴシック" charset="0"/>
              </a:rPr>
              <a:t> </a:t>
            </a:r>
            <a:r>
              <a:rPr lang="en-US" sz="5400" b="1" dirty="0" err="1" smtClean="0">
                <a:solidFill>
                  <a:srgbClr val="FFFF00"/>
                </a:solidFill>
                <a:effectLst>
                  <a:glow rad="177800">
                    <a:schemeClr val="tx1"/>
                  </a:glow>
                </a:effectLst>
                <a:latin typeface="Arial" charset="0"/>
                <a:ea typeface="ＭＳ Ｐゴシック" charset="0"/>
              </a:rPr>
              <a:t>ikut</a:t>
            </a:r>
            <a:r>
              <a:rPr lang="en-US" sz="5400" b="1" dirty="0" smtClean="0">
                <a:solidFill>
                  <a:srgbClr val="FFFF00"/>
                </a:solidFill>
                <a:effectLst>
                  <a:glow rad="177800">
                    <a:schemeClr val="tx1"/>
                  </a:glow>
                </a:effectLst>
                <a:latin typeface="Arial" charset="0"/>
                <a:ea typeface="ＭＳ Ｐゴシック" charset="0"/>
              </a:rPr>
              <a:t> </a:t>
            </a:r>
            <a:r>
              <a:rPr lang="en-US" sz="5400" b="1" dirty="0" err="1" smtClean="0">
                <a:solidFill>
                  <a:srgbClr val="FFFF00"/>
                </a:solidFill>
                <a:effectLst>
                  <a:glow rad="177800">
                    <a:schemeClr val="tx1"/>
                  </a:glow>
                </a:effectLst>
                <a:latin typeface="Arial" charset="0"/>
                <a:ea typeface="ＭＳ Ｐゴシック" charset="0"/>
              </a:rPr>
              <a:t>memerintah</a:t>
            </a:r>
            <a:r>
              <a:rPr lang="en-US" sz="5400" b="1" dirty="0" smtClean="0">
                <a:solidFill>
                  <a:srgbClr val="FFFF00"/>
                </a:solidFill>
                <a:effectLst>
                  <a:glow rad="177800">
                    <a:schemeClr val="tx1"/>
                  </a:glow>
                </a:effectLst>
                <a:latin typeface="Arial" charset="0"/>
                <a:ea typeface="ＭＳ Ｐゴシック" charset="0"/>
              </a:rPr>
              <a:t> </a:t>
            </a:r>
            <a:r>
              <a:rPr lang="en-US" sz="5400" b="1" dirty="0" err="1" smtClean="0">
                <a:solidFill>
                  <a:srgbClr val="FFFF00"/>
                </a:solidFill>
                <a:effectLst>
                  <a:glow rad="177800">
                    <a:schemeClr val="tx1"/>
                  </a:glow>
                </a:effectLst>
                <a:latin typeface="Arial" charset="0"/>
                <a:ea typeface="ＭＳ Ｐゴシック" charset="0"/>
              </a:rPr>
              <a:t>dengan</a:t>
            </a:r>
            <a:r>
              <a:rPr lang="en-US" sz="5400" b="1" dirty="0" smtClean="0">
                <a:solidFill>
                  <a:srgbClr val="FFFF00"/>
                </a:solidFill>
                <a:effectLst>
                  <a:glow rad="177800">
                    <a:schemeClr val="tx1"/>
                  </a:glow>
                </a:effectLst>
                <a:latin typeface="Arial" charset="0"/>
                <a:ea typeface="ＭＳ Ｐゴシック" charset="0"/>
              </a:rPr>
              <a:t> </a:t>
            </a:r>
            <a:r>
              <a:rPr lang="en-US" sz="5400" b="1" dirty="0" err="1" smtClean="0">
                <a:solidFill>
                  <a:srgbClr val="FFFF00"/>
                </a:solidFill>
                <a:effectLst>
                  <a:glow rad="177800">
                    <a:schemeClr val="tx1"/>
                  </a:glow>
                </a:effectLst>
                <a:latin typeface="Arial" charset="0"/>
                <a:ea typeface="ＭＳ Ｐゴシック" charset="0"/>
              </a:rPr>
              <a:t>Dia</a:t>
            </a:r>
            <a:r>
              <a:rPr lang="en-US" sz="5400" b="1" dirty="0" smtClean="0">
                <a:solidFill>
                  <a:srgbClr val="FFFF00"/>
                </a:solidFill>
                <a:effectLst>
                  <a:glow rad="177800">
                    <a:schemeClr val="tx1"/>
                  </a:glow>
                </a:effectLst>
                <a:latin typeface="Arial" charset="0"/>
                <a:ea typeface="ＭＳ Ｐゴシック" charset="0"/>
              </a:rPr>
              <a:t>" </a:t>
            </a:r>
            <a:r>
              <a:rPr lang="en-US" sz="6000" b="1" dirty="0" smtClean="0">
                <a:solidFill>
                  <a:srgbClr val="FFFF00"/>
                </a:solidFill>
                <a:effectLst>
                  <a:glow rad="177800">
                    <a:schemeClr val="tx1"/>
                  </a:glow>
                </a:effectLst>
                <a:latin typeface="Arial" charset="0"/>
                <a:ea typeface="ＭＳ Ｐゴシック" charset="0"/>
              </a:rPr>
              <a:t/>
            </a:r>
            <a:br>
              <a:rPr lang="en-US" sz="6000" b="1" dirty="0" smtClean="0">
                <a:solidFill>
                  <a:srgbClr val="FFFF00"/>
                </a:solidFill>
                <a:effectLst>
                  <a:glow rad="177800">
                    <a:schemeClr val="tx1"/>
                  </a:glow>
                </a:effectLst>
                <a:latin typeface="Arial" charset="0"/>
                <a:ea typeface="ＭＳ Ｐゴシック" charset="0"/>
              </a:rPr>
            </a:br>
            <a:r>
              <a:rPr lang="en-US" b="1" dirty="0" smtClean="0">
                <a:effectLst>
                  <a:glow rad="177800">
                    <a:schemeClr val="tx1"/>
                  </a:glow>
                </a:effectLst>
                <a:latin typeface="Arial" charset="0"/>
                <a:ea typeface="ＭＳ Ｐゴシック" charset="0"/>
              </a:rPr>
              <a:t>(2 Tim. 2:12 </a:t>
            </a:r>
            <a:r>
              <a:rPr lang="en-US" sz="4000" b="1" dirty="0" smtClean="0">
                <a:effectLst>
                  <a:glow rad="177800">
                    <a:schemeClr val="tx1"/>
                  </a:glow>
                </a:effectLst>
                <a:latin typeface="Arial" charset="0"/>
                <a:ea typeface="ＭＳ Ｐゴシック" charset="0"/>
              </a:rPr>
              <a:t>TB</a:t>
            </a:r>
            <a:r>
              <a:rPr lang="en-US" b="1" dirty="0" smtClean="0">
                <a:effectLst>
                  <a:glow rad="177800">
                    <a:schemeClr val="tx1"/>
                  </a:glow>
                </a:effectLst>
                <a:latin typeface="Arial" charset="0"/>
                <a:ea typeface="ＭＳ Ｐゴシック" charset="0"/>
              </a:rPr>
              <a:t>)</a:t>
            </a:r>
            <a:endParaRPr lang="en-US"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11538" y="0"/>
            <a:ext cx="5732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30" y="0"/>
            <a:ext cx="3415771" cy="6858000"/>
          </a:xfrm>
          <a:extLst/>
        </p:spPr>
        <p:txBody>
          <a:bodyPr/>
          <a:lstStyle/>
          <a:p>
            <a:pPr>
              <a:defRPr/>
            </a:pPr>
            <a:r>
              <a:rPr lang="en-US" sz="3200" b="1" dirty="0" smtClean="0">
                <a:effectLst>
                  <a:glow rad="177800">
                    <a:schemeClr val="tx1"/>
                  </a:glow>
                </a:effectLst>
                <a:latin typeface="Arial" charset="0"/>
                <a:ea typeface="ＭＳ Ｐゴシック" charset="0"/>
              </a:rPr>
              <a:t>“</a:t>
            </a:r>
            <a:r>
              <a:rPr lang="en-US" sz="3200" b="1" dirty="0" err="1" smtClean="0">
                <a:solidFill>
                  <a:srgbClr val="FFFF00"/>
                </a:solidFill>
                <a:effectLst>
                  <a:glow rad="177800">
                    <a:schemeClr val="tx1"/>
                  </a:glow>
                </a:effectLst>
                <a:latin typeface="Arial" charset="0"/>
                <a:ea typeface="ＭＳ Ｐゴシック" charset="0"/>
              </a:rPr>
              <a:t>Barangsiapa</a:t>
            </a:r>
            <a:r>
              <a:rPr lang="en-US" sz="3200" b="1" dirty="0" smtClean="0">
                <a:solidFill>
                  <a:srgbClr val="FFFF00"/>
                </a:solidFill>
                <a:effectLst>
                  <a:glow rad="177800">
                    <a:schemeClr val="tx1"/>
                  </a:glow>
                </a:effectLst>
                <a:latin typeface="Arial" charset="0"/>
                <a:ea typeface="ＭＳ Ｐゴシック" charset="0"/>
              </a:rPr>
              <a:t> </a:t>
            </a:r>
            <a:r>
              <a:rPr lang="en-US" sz="3200" b="1" dirty="0" err="1" smtClean="0">
                <a:solidFill>
                  <a:srgbClr val="FFFF00"/>
                </a:solidFill>
                <a:effectLst>
                  <a:glow rad="177800">
                    <a:schemeClr val="tx1"/>
                  </a:glow>
                </a:effectLst>
                <a:latin typeface="Arial" charset="0"/>
                <a:ea typeface="ＭＳ Ｐゴシック" charset="0"/>
              </a:rPr>
              <a:t>menang</a:t>
            </a:r>
            <a:r>
              <a:rPr lang="en-US" sz="3200" b="1" dirty="0" smtClean="0">
                <a:solidFill>
                  <a:srgbClr val="FFFF00"/>
                </a:solidFill>
                <a:effectLst>
                  <a:glow rad="177800">
                    <a:schemeClr val="tx1"/>
                  </a:glow>
                </a:effectLst>
                <a:latin typeface="Arial" charset="0"/>
                <a:ea typeface="ＭＳ Ｐゴシック" charset="0"/>
              </a:rPr>
              <a:t>, </a:t>
            </a:r>
            <a:r>
              <a:rPr lang="en-US" sz="3200" b="1" dirty="0" err="1" smtClean="0">
                <a:solidFill>
                  <a:srgbClr val="FFFF00"/>
                </a:solidFill>
                <a:effectLst>
                  <a:glow rad="177800">
                    <a:schemeClr val="tx1"/>
                  </a:glow>
                </a:effectLst>
                <a:latin typeface="Arial" charset="0"/>
                <a:ea typeface="ＭＳ Ｐゴシック" charset="0"/>
              </a:rPr>
              <a:t>ia</a:t>
            </a:r>
            <a:r>
              <a:rPr lang="en-US" sz="3200" b="1" dirty="0" smtClean="0">
                <a:solidFill>
                  <a:srgbClr val="FFFF00"/>
                </a:solidFill>
                <a:effectLst>
                  <a:glow rad="177800">
                    <a:schemeClr val="tx1"/>
                  </a:glow>
                </a:effectLst>
                <a:latin typeface="Arial" charset="0"/>
                <a:ea typeface="ＭＳ Ｐゴシック" charset="0"/>
              </a:rPr>
              <a:t> </a:t>
            </a:r>
            <a:r>
              <a:rPr lang="en-US" sz="3200" b="1" dirty="0" err="1" smtClean="0">
                <a:solidFill>
                  <a:srgbClr val="FFFF00"/>
                </a:solidFill>
                <a:effectLst>
                  <a:glow rad="177800">
                    <a:schemeClr val="tx1"/>
                  </a:glow>
                </a:effectLst>
                <a:latin typeface="Arial" charset="0"/>
                <a:ea typeface="ＭＳ Ｐゴシック" charset="0"/>
              </a:rPr>
              <a:t>akan</a:t>
            </a:r>
            <a:r>
              <a:rPr lang="en-US" sz="3200" b="1" dirty="0" smtClean="0">
                <a:solidFill>
                  <a:srgbClr val="FFFF00"/>
                </a:solidFill>
                <a:effectLst>
                  <a:glow rad="177800">
                    <a:schemeClr val="tx1"/>
                  </a:glow>
                </a:effectLst>
                <a:latin typeface="Arial" charset="0"/>
                <a:ea typeface="ＭＳ Ｐゴシック" charset="0"/>
              </a:rPr>
              <a:t> </a:t>
            </a:r>
            <a:r>
              <a:rPr lang="en-US" sz="3200" b="1" dirty="0" err="1" smtClean="0">
                <a:solidFill>
                  <a:srgbClr val="FFFF00"/>
                </a:solidFill>
                <a:effectLst>
                  <a:glow rad="177800">
                    <a:schemeClr val="tx1"/>
                  </a:glow>
                </a:effectLst>
                <a:latin typeface="Arial" charset="0"/>
                <a:ea typeface="ＭＳ Ｐゴシック" charset="0"/>
              </a:rPr>
              <a:t>Kududukkan</a:t>
            </a:r>
            <a:r>
              <a:rPr lang="en-US" sz="3200" b="1" dirty="0" smtClean="0">
                <a:solidFill>
                  <a:srgbClr val="FFFF00"/>
                </a:solidFill>
                <a:effectLst>
                  <a:glow rad="177800">
                    <a:schemeClr val="tx1"/>
                  </a:glow>
                </a:effectLst>
                <a:latin typeface="Arial" charset="0"/>
                <a:ea typeface="ＭＳ Ｐゴシック" charset="0"/>
              </a:rPr>
              <a:t> </a:t>
            </a:r>
            <a:r>
              <a:rPr lang="en-US" sz="3200" b="1" dirty="0" err="1" smtClean="0">
                <a:solidFill>
                  <a:srgbClr val="FFFF00"/>
                </a:solidFill>
                <a:effectLst>
                  <a:glow rad="177800">
                    <a:schemeClr val="tx1"/>
                  </a:glow>
                </a:effectLst>
                <a:latin typeface="Arial" charset="0"/>
                <a:ea typeface="ＭＳ Ｐゴシック" charset="0"/>
              </a:rPr>
              <a:t>bersama-sama</a:t>
            </a:r>
            <a:r>
              <a:rPr lang="en-US" sz="3200" b="1" dirty="0" smtClean="0">
                <a:solidFill>
                  <a:srgbClr val="FFFF00"/>
                </a:solidFill>
                <a:effectLst>
                  <a:glow rad="177800">
                    <a:schemeClr val="tx1"/>
                  </a:glow>
                </a:effectLst>
                <a:latin typeface="Arial" charset="0"/>
                <a:ea typeface="ＭＳ Ｐゴシック" charset="0"/>
              </a:rPr>
              <a:t> </a:t>
            </a:r>
            <a:r>
              <a:rPr lang="en-US" sz="3200" b="1" dirty="0" err="1" smtClean="0">
                <a:solidFill>
                  <a:srgbClr val="FFFF00"/>
                </a:solidFill>
                <a:effectLst>
                  <a:glow rad="177800">
                    <a:schemeClr val="tx1"/>
                  </a:glow>
                </a:effectLst>
                <a:latin typeface="Arial" charset="0"/>
                <a:ea typeface="ＭＳ Ｐゴシック" charset="0"/>
              </a:rPr>
              <a:t>dengan</a:t>
            </a:r>
            <a:r>
              <a:rPr lang="en-US" sz="3200" b="1" dirty="0" smtClean="0">
                <a:solidFill>
                  <a:srgbClr val="FFFF00"/>
                </a:solidFill>
                <a:effectLst>
                  <a:glow rad="177800">
                    <a:schemeClr val="tx1"/>
                  </a:glow>
                </a:effectLst>
                <a:latin typeface="Arial" charset="0"/>
                <a:ea typeface="ＭＳ Ｐゴシック" charset="0"/>
              </a:rPr>
              <a:t> </a:t>
            </a:r>
            <a:r>
              <a:rPr lang="en-US" sz="3200" b="1" dirty="0" err="1" smtClean="0">
                <a:solidFill>
                  <a:srgbClr val="FFFF00"/>
                </a:solidFill>
                <a:effectLst>
                  <a:glow rad="177800">
                    <a:schemeClr val="tx1"/>
                  </a:glow>
                </a:effectLst>
                <a:latin typeface="Arial" charset="0"/>
                <a:ea typeface="ＭＳ Ｐゴシック" charset="0"/>
              </a:rPr>
              <a:t>Aku</a:t>
            </a:r>
            <a:r>
              <a:rPr lang="en-US" sz="3200" b="1" dirty="0">
                <a:solidFill>
                  <a:srgbClr val="FFFF00"/>
                </a:solidFill>
                <a:effectLst>
                  <a:glow rad="177800">
                    <a:schemeClr val="tx1"/>
                  </a:glow>
                </a:effectLst>
                <a:latin typeface="Arial" charset="0"/>
                <a:ea typeface="ＭＳ Ｐゴシック" charset="0"/>
              </a:rPr>
              <a:t> </a:t>
            </a:r>
            <a:r>
              <a:rPr lang="en-US" sz="3200" b="1" dirty="0" smtClean="0">
                <a:solidFill>
                  <a:srgbClr val="FFFF00"/>
                </a:solidFill>
                <a:effectLst>
                  <a:glow rad="177800">
                    <a:schemeClr val="tx1"/>
                  </a:glow>
                </a:effectLst>
                <a:latin typeface="Arial" charset="0"/>
                <a:ea typeface="ＭＳ Ｐゴシック" charset="0"/>
              </a:rPr>
              <a:t>di </a:t>
            </a:r>
            <a:r>
              <a:rPr lang="en-US" sz="3200" b="1" dirty="0" err="1" smtClean="0">
                <a:solidFill>
                  <a:srgbClr val="FFFF00"/>
                </a:solidFill>
                <a:effectLst>
                  <a:glow rad="177800">
                    <a:schemeClr val="tx1"/>
                  </a:glow>
                </a:effectLst>
                <a:latin typeface="Arial" charset="0"/>
                <a:ea typeface="ＭＳ Ｐゴシック" charset="0"/>
              </a:rPr>
              <a:t>atas</a:t>
            </a:r>
            <a:r>
              <a:rPr lang="en-US" sz="3200" b="1" dirty="0" smtClean="0">
                <a:solidFill>
                  <a:srgbClr val="FFFF00"/>
                </a:solidFill>
                <a:effectLst>
                  <a:glow rad="177800">
                    <a:schemeClr val="tx1"/>
                  </a:glow>
                </a:effectLst>
                <a:latin typeface="Arial" charset="0"/>
                <a:ea typeface="ＭＳ Ｐゴシック" charset="0"/>
              </a:rPr>
              <a:t> </a:t>
            </a:r>
            <a:r>
              <a:rPr lang="en-US" sz="3200" b="1" dirty="0" err="1" smtClean="0">
                <a:solidFill>
                  <a:srgbClr val="FFFF00"/>
                </a:solidFill>
                <a:effectLst>
                  <a:glow rad="177800">
                    <a:schemeClr val="tx1"/>
                  </a:glow>
                </a:effectLst>
                <a:latin typeface="Arial" charset="0"/>
                <a:ea typeface="ＭＳ Ｐゴシック" charset="0"/>
              </a:rPr>
              <a:t>takhta</a:t>
            </a:r>
            <a:r>
              <a:rPr lang="en-US" sz="3200" b="1" dirty="0" smtClean="0">
                <a:solidFill>
                  <a:srgbClr val="FFFF00"/>
                </a:solidFill>
                <a:effectLst>
                  <a:glow rad="177800">
                    <a:schemeClr val="tx1"/>
                  </a:glow>
                </a:effectLst>
                <a:latin typeface="Arial" charset="0"/>
                <a:ea typeface="ＭＳ Ｐゴシック" charset="0"/>
              </a:rPr>
              <a:t>-Ku</a:t>
            </a:r>
            <a:r>
              <a:rPr lang="en-US" sz="3200" b="1" dirty="0" smtClean="0">
                <a:effectLst>
                  <a:glow rad="177800">
                    <a:schemeClr val="tx1"/>
                  </a:glow>
                </a:effectLst>
                <a:latin typeface="Arial" charset="0"/>
                <a:ea typeface="ＭＳ Ｐゴシック" charset="0"/>
              </a:rPr>
              <a:t>, </a:t>
            </a:r>
            <a:r>
              <a:rPr lang="en-US" sz="3200" b="1" dirty="0" err="1" smtClean="0">
                <a:effectLst>
                  <a:glow rad="177800">
                    <a:schemeClr val="tx1"/>
                  </a:glow>
                </a:effectLst>
                <a:latin typeface="Arial" charset="0"/>
                <a:ea typeface="ＭＳ Ｐゴシック" charset="0"/>
              </a:rPr>
              <a:t>sebagaimana</a:t>
            </a:r>
            <a:r>
              <a:rPr lang="en-US" sz="3200" b="1" dirty="0">
                <a:effectLst>
                  <a:glow rad="177800">
                    <a:schemeClr val="tx1"/>
                  </a:glow>
                </a:effectLst>
                <a:latin typeface="Arial" charset="0"/>
                <a:ea typeface="ＭＳ Ｐゴシック" charset="0"/>
              </a:rPr>
              <a:t> </a:t>
            </a:r>
            <a:r>
              <a:rPr lang="en-US" sz="3200" b="1" dirty="0" err="1" smtClean="0">
                <a:effectLst>
                  <a:glow rad="177800">
                    <a:schemeClr val="tx1"/>
                  </a:glow>
                </a:effectLst>
                <a:latin typeface="Arial" charset="0"/>
                <a:ea typeface="ＭＳ Ｐゴシック" charset="0"/>
              </a:rPr>
              <a:t>Aku</a:t>
            </a:r>
            <a:r>
              <a:rPr lang="en-US" sz="3200" b="1" dirty="0" smtClean="0">
                <a:effectLst>
                  <a:glow rad="177800">
                    <a:schemeClr val="tx1"/>
                  </a:glow>
                </a:effectLst>
                <a:latin typeface="Arial" charset="0"/>
                <a:ea typeface="ＭＳ Ｐゴシック" charset="0"/>
              </a:rPr>
              <a:t> pun </a:t>
            </a:r>
            <a:r>
              <a:rPr lang="en-US" sz="3200" b="1" dirty="0" err="1" smtClean="0">
                <a:effectLst>
                  <a:glow rad="177800">
                    <a:schemeClr val="tx1"/>
                  </a:glow>
                </a:effectLst>
                <a:latin typeface="Arial" charset="0"/>
                <a:ea typeface="ＭＳ Ｐゴシック" charset="0"/>
              </a:rPr>
              <a:t>telah</a:t>
            </a:r>
            <a:r>
              <a:rPr lang="en-US" sz="3200" b="1" dirty="0" smtClean="0">
                <a:effectLst>
                  <a:glow rad="177800">
                    <a:schemeClr val="tx1"/>
                  </a:glow>
                </a:effectLst>
                <a:latin typeface="Arial" charset="0"/>
                <a:ea typeface="ＭＳ Ｐゴシック" charset="0"/>
              </a:rPr>
              <a:t> </a:t>
            </a:r>
            <a:r>
              <a:rPr lang="en-US" sz="3200" b="1" dirty="0" err="1" smtClean="0">
                <a:effectLst>
                  <a:glow rad="177800">
                    <a:schemeClr val="tx1"/>
                  </a:glow>
                </a:effectLst>
                <a:latin typeface="Arial" charset="0"/>
                <a:ea typeface="ＭＳ Ｐゴシック" charset="0"/>
              </a:rPr>
              <a:t>menang</a:t>
            </a:r>
            <a:r>
              <a:rPr lang="en-US" sz="3200" b="1" dirty="0" smtClean="0">
                <a:effectLst>
                  <a:glow rad="177800">
                    <a:schemeClr val="tx1"/>
                  </a:glow>
                </a:effectLst>
                <a:latin typeface="Arial" charset="0"/>
                <a:ea typeface="ＭＳ Ｐゴシック" charset="0"/>
              </a:rPr>
              <a:t> </a:t>
            </a:r>
            <a:r>
              <a:rPr lang="en-US" sz="3200" b="1" dirty="0" err="1" smtClean="0">
                <a:effectLst>
                  <a:glow rad="177800">
                    <a:schemeClr val="tx1"/>
                  </a:glow>
                </a:effectLst>
                <a:latin typeface="Arial" charset="0"/>
                <a:ea typeface="ＭＳ Ｐゴシック" charset="0"/>
              </a:rPr>
              <a:t>dan</a:t>
            </a:r>
            <a:r>
              <a:rPr lang="en-US" sz="3200" b="1" dirty="0" smtClean="0">
                <a:effectLst>
                  <a:glow rad="177800">
                    <a:schemeClr val="tx1"/>
                  </a:glow>
                </a:effectLst>
                <a:latin typeface="Arial" charset="0"/>
                <a:ea typeface="ＭＳ Ｐゴシック" charset="0"/>
              </a:rPr>
              <a:t> </a:t>
            </a:r>
            <a:r>
              <a:rPr lang="en-US" sz="3200" b="1" dirty="0" err="1" smtClean="0">
                <a:effectLst>
                  <a:glow rad="177800">
                    <a:schemeClr val="tx1"/>
                  </a:glow>
                </a:effectLst>
                <a:latin typeface="Arial" charset="0"/>
                <a:ea typeface="ＭＳ Ｐゴシック" charset="0"/>
              </a:rPr>
              <a:t>duduk</a:t>
            </a:r>
            <a:r>
              <a:rPr lang="en-US" sz="3200" b="1" dirty="0" smtClean="0">
                <a:effectLst>
                  <a:glow rad="177800">
                    <a:schemeClr val="tx1"/>
                  </a:glow>
                </a:effectLst>
                <a:latin typeface="Arial" charset="0"/>
                <a:ea typeface="ＭＳ Ｐゴシック" charset="0"/>
              </a:rPr>
              <a:t> </a:t>
            </a:r>
            <a:r>
              <a:rPr lang="en-US" sz="3200" b="1" dirty="0" err="1" smtClean="0">
                <a:effectLst>
                  <a:glow rad="177800">
                    <a:schemeClr val="tx1"/>
                  </a:glow>
                </a:effectLst>
                <a:latin typeface="Arial" charset="0"/>
                <a:ea typeface="ＭＳ Ｐゴシック" charset="0"/>
              </a:rPr>
              <a:t>bersama-sama</a:t>
            </a:r>
            <a:r>
              <a:rPr lang="en-US" sz="3200" b="1" dirty="0" smtClean="0">
                <a:effectLst>
                  <a:glow rad="177800">
                    <a:schemeClr val="tx1"/>
                  </a:glow>
                </a:effectLst>
                <a:latin typeface="Arial" charset="0"/>
                <a:ea typeface="ＭＳ Ｐゴシック" charset="0"/>
              </a:rPr>
              <a:t> </a:t>
            </a:r>
            <a:r>
              <a:rPr lang="en-US" sz="3200" b="1" dirty="0" err="1" smtClean="0">
                <a:effectLst>
                  <a:glow rad="177800">
                    <a:schemeClr val="tx1"/>
                  </a:glow>
                </a:effectLst>
                <a:latin typeface="Arial" charset="0"/>
                <a:ea typeface="ＭＳ Ｐゴシック" charset="0"/>
              </a:rPr>
              <a:t>dengan</a:t>
            </a:r>
            <a:r>
              <a:rPr lang="en-US" sz="3200" b="1" dirty="0" smtClean="0">
                <a:effectLst>
                  <a:glow rad="177800">
                    <a:schemeClr val="tx1"/>
                  </a:glow>
                </a:effectLst>
                <a:latin typeface="Arial" charset="0"/>
                <a:ea typeface="ＭＳ Ｐゴシック" charset="0"/>
              </a:rPr>
              <a:t> </a:t>
            </a:r>
            <a:r>
              <a:rPr lang="en-US" sz="3200" b="1" dirty="0" err="1" smtClean="0">
                <a:effectLst>
                  <a:glow rad="177800">
                    <a:schemeClr val="tx1"/>
                  </a:glow>
                </a:effectLst>
                <a:latin typeface="Arial" charset="0"/>
                <a:ea typeface="ＭＳ Ｐゴシック" charset="0"/>
              </a:rPr>
              <a:t>Bapa</a:t>
            </a:r>
            <a:r>
              <a:rPr lang="en-US" sz="3200" b="1" dirty="0" smtClean="0">
                <a:effectLst>
                  <a:glow rad="177800">
                    <a:schemeClr val="tx1"/>
                  </a:glow>
                </a:effectLst>
                <a:latin typeface="Arial" charset="0"/>
                <a:ea typeface="ＭＳ Ｐゴシック" charset="0"/>
              </a:rPr>
              <a:t>-Ku di </a:t>
            </a:r>
            <a:r>
              <a:rPr lang="en-US" sz="3200" b="1" dirty="0" err="1" smtClean="0">
                <a:effectLst>
                  <a:glow rad="177800">
                    <a:schemeClr val="tx1"/>
                  </a:glow>
                </a:effectLst>
                <a:latin typeface="Arial" charset="0"/>
                <a:ea typeface="ＭＳ Ｐゴシック" charset="0"/>
              </a:rPr>
              <a:t>atas</a:t>
            </a:r>
            <a:r>
              <a:rPr lang="en-US" sz="3200" b="1" dirty="0" smtClean="0">
                <a:effectLst>
                  <a:glow rad="177800">
                    <a:schemeClr val="tx1"/>
                  </a:glow>
                </a:effectLst>
                <a:latin typeface="Arial" charset="0"/>
                <a:ea typeface="ＭＳ Ｐゴシック" charset="0"/>
              </a:rPr>
              <a:t> </a:t>
            </a:r>
            <a:r>
              <a:rPr lang="en-US" sz="3200" b="1" dirty="0" err="1" smtClean="0">
                <a:effectLst>
                  <a:glow rad="177800">
                    <a:schemeClr val="tx1"/>
                  </a:glow>
                </a:effectLst>
                <a:latin typeface="Arial" charset="0"/>
                <a:ea typeface="ＭＳ Ｐゴシック" charset="0"/>
              </a:rPr>
              <a:t>takhta-Nya</a:t>
            </a:r>
            <a:r>
              <a:rPr lang="en-US" sz="3200" b="1" dirty="0" smtClean="0">
                <a:effectLst>
                  <a:glow rad="177800">
                    <a:schemeClr val="tx1"/>
                  </a:glow>
                </a:effectLst>
                <a:latin typeface="Arial" charset="0"/>
                <a:ea typeface="ＭＳ Ｐゴシック" charset="0"/>
              </a:rPr>
              <a:t>" </a:t>
            </a:r>
            <a:br>
              <a:rPr lang="en-US" sz="3200" b="1" dirty="0" smtClean="0">
                <a:effectLst>
                  <a:glow rad="177800">
                    <a:schemeClr val="tx1"/>
                  </a:glow>
                </a:effectLst>
                <a:latin typeface="Arial" charset="0"/>
                <a:ea typeface="ＭＳ Ｐゴシック" charset="0"/>
              </a:rPr>
            </a:br>
            <a:r>
              <a:rPr lang="en-US" sz="3200" b="1" dirty="0" smtClean="0">
                <a:effectLst>
                  <a:glow rad="177800">
                    <a:schemeClr val="tx1"/>
                  </a:glow>
                </a:effectLst>
                <a:latin typeface="Arial" charset="0"/>
                <a:ea typeface="ＭＳ Ｐゴシック" charset="0"/>
              </a:rPr>
              <a:t>(</a:t>
            </a:r>
            <a:r>
              <a:rPr lang="en-US" sz="3200" b="1" dirty="0" err="1" smtClean="0">
                <a:effectLst>
                  <a:glow rad="177800">
                    <a:schemeClr val="tx1"/>
                  </a:glow>
                </a:effectLst>
                <a:latin typeface="Arial" charset="0"/>
                <a:ea typeface="ＭＳ Ｐゴシック" charset="0"/>
              </a:rPr>
              <a:t>Wahyu</a:t>
            </a:r>
            <a:r>
              <a:rPr lang="en-US" sz="3200" b="1" dirty="0" smtClean="0">
                <a:effectLst>
                  <a:glow rad="177800">
                    <a:schemeClr val="tx1"/>
                  </a:glow>
                </a:effectLst>
                <a:latin typeface="Arial" charset="0"/>
                <a:ea typeface="ＭＳ Ｐゴシック" charset="0"/>
              </a:rPr>
              <a:t> 3:21 </a:t>
            </a:r>
            <a:r>
              <a:rPr lang="en-US" sz="2800" b="1" dirty="0" smtClean="0">
                <a:effectLst>
                  <a:glow rad="177800">
                    <a:schemeClr val="tx1"/>
                  </a:glow>
                </a:effectLst>
                <a:latin typeface="Arial" charset="0"/>
                <a:ea typeface="ＭＳ Ｐゴシック" charset="0"/>
              </a:rPr>
              <a:t>TB</a:t>
            </a:r>
            <a:r>
              <a:rPr lang="en-US" sz="3200" b="1" dirty="0" smtClean="0">
                <a:effectLst>
                  <a:glow rad="177800">
                    <a:schemeClr val="tx1"/>
                  </a:glow>
                </a:effectLst>
                <a:latin typeface="Arial" charset="0"/>
                <a:ea typeface="ＭＳ Ｐゴシック" charset="0"/>
              </a:rPr>
              <a:t>).</a:t>
            </a:r>
            <a:endParaRPr lang="en-US" sz="3200" b="1" dirty="0">
              <a:effectLst>
                <a:glow rad="1778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a:extLst/>
        </p:spPr>
        <p:txBody>
          <a:bodyPr/>
          <a:lstStyle/>
          <a:p>
            <a:pPr>
              <a:defRPr/>
            </a:pPr>
            <a:r>
              <a:rPr lang="en-US" sz="4000" b="1" dirty="0" err="1" smtClean="0">
                <a:effectLst>
                  <a:glow rad="177800">
                    <a:schemeClr val="tx1"/>
                  </a:glow>
                </a:effectLst>
                <a:latin typeface="Arial" charset="0"/>
                <a:ea typeface="ＭＳ Ｐゴシック" charset="0"/>
              </a:rPr>
              <a:t>Bagaimana</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Yesus</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bereaksi</a:t>
            </a:r>
            <a:r>
              <a:rPr lang="en-US" sz="4000" b="1" dirty="0" smtClean="0">
                <a:effectLst>
                  <a:glow rad="177800">
                    <a:schemeClr val="tx1"/>
                  </a:glow>
                </a:effectLst>
                <a:latin typeface="Arial" charset="0"/>
                <a:ea typeface="ＭＳ Ｐゴシック" charset="0"/>
              </a:rPr>
              <a:t> </a:t>
            </a:r>
            <a:r>
              <a:rPr lang="en-US" sz="4000" b="1" dirty="0" err="1" smtClean="0">
                <a:effectLst>
                  <a:glow rad="177800">
                    <a:schemeClr val="tx1"/>
                  </a:glow>
                </a:effectLst>
                <a:latin typeface="Arial" charset="0"/>
                <a:ea typeface="ＭＳ Ｐゴシック" charset="0"/>
              </a:rPr>
              <a:t>terhadap</a:t>
            </a:r>
            <a:r>
              <a:rPr lang="en-US" sz="4000" b="1" dirty="0" smtClean="0">
                <a:effectLst>
                  <a:glow rad="177800">
                    <a:schemeClr val="tx1"/>
                  </a:glow>
                </a:effectLst>
                <a:latin typeface="Arial" charset="0"/>
                <a:ea typeface="ＭＳ Ｐゴシック" charset="0"/>
              </a:rPr>
              <a:t> </a:t>
            </a:r>
            <a:r>
              <a:rPr lang="en-US" sz="4000" b="1" dirty="0" err="1" smtClean="0">
                <a:solidFill>
                  <a:srgbClr val="FFFF00"/>
                </a:solidFill>
                <a:effectLst>
                  <a:glow rad="177800">
                    <a:schemeClr val="tx1"/>
                  </a:glow>
                </a:effectLst>
                <a:latin typeface="Arial" charset="0"/>
                <a:ea typeface="ＭＳ Ｐゴシック" charset="0"/>
              </a:rPr>
              <a:t>perzinahan</a:t>
            </a:r>
            <a:r>
              <a:rPr lang="en-US" sz="4000" b="1" dirty="0" smtClean="0">
                <a:effectLst>
                  <a:glow rad="177800">
                    <a:schemeClr val="tx1"/>
                  </a:glow>
                </a:effectLst>
                <a:latin typeface="Arial" charset="0"/>
                <a:ea typeface="ＭＳ Ｐゴシック" charset="0"/>
              </a:rPr>
              <a:t> di </a:t>
            </a:r>
            <a:r>
              <a:rPr lang="en-US" sz="4000" b="1" dirty="0" err="1" smtClean="0">
                <a:effectLst>
                  <a:glow rad="177800">
                    <a:schemeClr val="tx1"/>
                  </a:glow>
                </a:effectLst>
                <a:latin typeface="Arial" charset="0"/>
                <a:ea typeface="ＭＳ Ｐゴシック" charset="0"/>
              </a:rPr>
              <a:t>antara</a:t>
            </a:r>
            <a:r>
              <a:rPr lang="en-US" sz="4000" b="1" dirty="0" smtClean="0">
                <a:effectLst>
                  <a:glow rad="177800">
                    <a:schemeClr val="tx1"/>
                  </a:glow>
                </a:effectLst>
                <a:latin typeface="Arial" charset="0"/>
                <a:ea typeface="ＭＳ Ｐゴシック" charset="0"/>
              </a:rPr>
              <a:t> orang </a:t>
            </a:r>
            <a:r>
              <a:rPr lang="en-US" sz="4000" b="1" dirty="0" err="1" smtClean="0">
                <a:effectLst>
                  <a:glow rad="177800">
                    <a:schemeClr val="tx1"/>
                  </a:glow>
                </a:effectLst>
                <a:latin typeface="Arial" charset="0"/>
                <a:ea typeface="ＭＳ Ｐゴシック" charset="0"/>
              </a:rPr>
              <a:t>percaya</a:t>
            </a:r>
            <a:r>
              <a:rPr lang="en-US" sz="4000" b="1" dirty="0" smtClean="0">
                <a:effectLst>
                  <a:glow rad="177800">
                    <a:schemeClr val="tx1"/>
                  </a:glow>
                </a:effectLst>
                <a:latin typeface="Arial" charset="0"/>
                <a:ea typeface="ＭＳ Ｐゴシック" charset="0"/>
              </a:rPr>
              <a:t>?</a:t>
            </a:r>
            <a:endParaRPr lang="en-US" sz="4000" b="1" dirty="0">
              <a:effectLst>
                <a:glow rad="177800">
                  <a:schemeClr val="tx1"/>
                </a:glow>
              </a:effectLst>
              <a:latin typeface="Arial" charset="0"/>
              <a:ea typeface="ＭＳ Ｐゴシック" charset="0"/>
            </a:endParaRPr>
          </a:p>
        </p:txBody>
      </p:sp>
      <p:pic>
        <p:nvPicPr>
          <p:cNvPr id="47104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41438" y="1709738"/>
            <a:ext cx="640556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472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4"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6435" name="Rectangle 3"/>
          <p:cNvSpPr>
            <a:spLocks noGrp="1"/>
          </p:cNvSpPr>
          <p:nvPr>
            <p:ph type="ctrTitle"/>
          </p:nvPr>
        </p:nvSpPr>
        <p:spPr>
          <a:xfrm>
            <a:off x="231775" y="914400"/>
            <a:ext cx="8763000" cy="4602162"/>
          </a:xfrm>
          <a:effectLst/>
        </p:spPr>
        <p:txBody>
          <a:bodyPr/>
          <a:lstStyle/>
          <a:p>
            <a:pPr>
              <a:defRPr/>
            </a:pPr>
            <a:r>
              <a:rPr lang="en-US" sz="4800" b="1" dirty="0" smtClean="0">
                <a:effectLst>
                  <a:glow rad="127000">
                    <a:schemeClr val="tx1"/>
                  </a:glow>
                  <a:outerShdw blurRad="38100" dist="38100" dir="2700000" algn="tl">
                    <a:srgbClr val="000000">
                      <a:alpha val="43137"/>
                    </a:srgbClr>
                  </a:outerShdw>
                </a:effectLst>
              </a:rPr>
              <a:t>IDE POKOK</a:t>
            </a:r>
            <a:r>
              <a:rPr lang="en-US" b="1" dirty="0" smtClean="0">
                <a:effectLst>
                  <a:glow rad="127000">
                    <a:schemeClr val="tx1"/>
                  </a:glow>
                  <a:outerShdw blurRad="38100" dist="38100" dir="2700000" algn="tl">
                    <a:srgbClr val="000000">
                      <a:alpha val="43137"/>
                    </a:srgbClr>
                  </a:outerShdw>
                </a:effectLst>
              </a:rPr>
              <a:t/>
            </a:r>
            <a:br>
              <a:rPr lang="en-US" b="1" dirty="0" smtClean="0">
                <a:effectLst>
                  <a:glow rad="127000">
                    <a:schemeClr val="tx1"/>
                  </a:glow>
                  <a:outerShdw blurRad="38100" dist="38100" dir="2700000" algn="tl">
                    <a:srgbClr val="000000">
                      <a:alpha val="43137"/>
                    </a:srgbClr>
                  </a:outerShdw>
                </a:effectLst>
              </a:rPr>
            </a:br>
            <a:r>
              <a:rPr lang="en-US" sz="5400" b="1" dirty="0" smtClean="0">
                <a:effectLst>
                  <a:glow rad="127000">
                    <a:schemeClr val="tx1">
                      <a:alpha val="86000"/>
                    </a:schemeClr>
                  </a:glow>
                </a:effectLst>
              </a:rPr>
              <a:t/>
            </a:r>
            <a:br>
              <a:rPr lang="en-US" sz="5400" b="1" dirty="0" smtClean="0">
                <a:effectLst>
                  <a:glow rad="127000">
                    <a:schemeClr val="tx1">
                      <a:alpha val="86000"/>
                    </a:schemeClr>
                  </a:glow>
                </a:effectLst>
              </a:rPr>
            </a:br>
            <a:r>
              <a:rPr lang="en-US" sz="5400" b="1" dirty="0" smtClean="0">
                <a:effectLst>
                  <a:glow rad="127000">
                    <a:schemeClr val="tx1">
                      <a:alpha val="86000"/>
                    </a:schemeClr>
                  </a:glow>
                </a:effectLst>
              </a:rPr>
              <a:t>PELAYANAN </a:t>
            </a:r>
            <a:br>
              <a:rPr lang="en-US" sz="5400" b="1" dirty="0" smtClean="0">
                <a:effectLst>
                  <a:glow rad="127000">
                    <a:schemeClr val="tx1">
                      <a:alpha val="86000"/>
                    </a:schemeClr>
                  </a:glow>
                </a:effectLst>
              </a:rPr>
            </a:br>
            <a:r>
              <a:rPr lang="en-US" sz="8000" b="1" dirty="0" smtClean="0">
                <a:solidFill>
                  <a:srgbClr val="FFFF00"/>
                </a:solidFill>
                <a:effectLst>
                  <a:glow rad="127000">
                    <a:schemeClr val="tx1">
                      <a:alpha val="86000"/>
                    </a:schemeClr>
                  </a:glow>
                </a:effectLst>
              </a:rPr>
              <a:t>TIDAK BISA </a:t>
            </a:r>
            <a:r>
              <a:rPr lang="en-US" sz="5400" b="1" dirty="0" smtClean="0">
                <a:effectLst>
                  <a:glow rad="127000">
                    <a:schemeClr val="tx1">
                      <a:alpha val="86000"/>
                    </a:schemeClr>
                  </a:glow>
                </a:effectLst>
              </a:rPr>
              <a:t>MENGGANTIKAN KESUCIAN HIDUP!</a:t>
            </a:r>
            <a:endParaRPr lang="en-US" sz="5400" b="1" dirty="0">
              <a:effectLst>
                <a:glow rad="127000">
                  <a:schemeClr val="tx1">
                    <a:alpha val="86000"/>
                  </a:schemeClr>
                </a:glow>
              </a:effectLst>
            </a:endParaRPr>
          </a:p>
        </p:txBody>
      </p:sp>
      <p:sp>
        <p:nvSpPr>
          <p:cNvPr id="530436" name="Rectangle 3"/>
          <p:cNvSpPr txBox="1">
            <a:spLocks/>
          </p:cNvSpPr>
          <p:nvPr/>
        </p:nvSpPr>
        <p:spPr bwMode="auto">
          <a:xfrm>
            <a:off x="231775" y="115888"/>
            <a:ext cx="8947150" cy="1028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22" name="Picture 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 y="569913"/>
            <a:ext cx="9182100"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3"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09600"/>
            <a:ext cx="33448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4" name="Title 1"/>
          <p:cNvSpPr>
            <a:spLocks noGrp="1"/>
          </p:cNvSpPr>
          <p:nvPr>
            <p:ph type="title" idx="4294967295"/>
          </p:nvPr>
        </p:nvSpPr>
        <p:spPr>
          <a:xfrm>
            <a:off x="76200" y="-152400"/>
            <a:ext cx="9015413" cy="838200"/>
          </a:xfrm>
        </p:spPr>
        <p:txBody>
          <a:bodyPr/>
          <a:lstStyle/>
          <a:p>
            <a:r>
              <a:rPr lang="en-US" sz="3600" b="1" smtClean="0">
                <a:solidFill>
                  <a:schemeClr val="bg1"/>
                </a:solidFill>
                <a:latin typeface="Arial" pitchFamily="34" charset="0"/>
                <a:cs typeface="Arial" pitchFamily="34" charset="0"/>
              </a:rPr>
              <a:t>Kuil Artemis di Efesus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5688" y="1954213"/>
            <a:ext cx="701675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4763" y="1997075"/>
            <a:ext cx="9148763" cy="4527550"/>
          </a:xfrm>
          <a:prstGeom prst="rect">
            <a:avLst/>
          </a:prstGeom>
          <a:noFill/>
          <a:ln>
            <a:noFill/>
          </a:ln>
          <a:effectLst>
            <a:glow rad="419100">
              <a:srgbClr val="FFFF00"/>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err="1" smtClean="0">
                <a:solidFill>
                  <a:srgbClr val="FFFFFF"/>
                </a:solidFill>
                <a:effectLst>
                  <a:glow rad="177800">
                    <a:srgbClr val="000000"/>
                  </a:glow>
                </a:effectLst>
                <a:latin typeface="Arial" charset="0"/>
                <a:ea typeface="ＭＳ Ｐゴシック" charset="0"/>
              </a:rPr>
              <a:t>Menghakimi</a:t>
            </a:r>
            <a:endParaRPr lang="en-US" sz="6000" b="1" dirty="0" smtClean="0">
              <a:solidFill>
                <a:srgbClr val="FFFFFF"/>
              </a:solidFill>
              <a:effectLst>
                <a:glow rad="177800">
                  <a:srgbClr val="000000"/>
                </a:glow>
              </a:effectLst>
              <a:latin typeface="Arial" charset="0"/>
              <a:ea typeface="ＭＳ Ｐゴシック" charset="0"/>
            </a:endParaRPr>
          </a:p>
          <a:p>
            <a:pPr defTabSz="457200">
              <a:defRPr/>
            </a:pPr>
            <a:r>
              <a:rPr lang="en-US" sz="6000" b="1" dirty="0" err="1" smtClean="0">
                <a:solidFill>
                  <a:srgbClr val="FFFFFF"/>
                </a:solidFill>
                <a:effectLst>
                  <a:glow rad="177800">
                    <a:srgbClr val="000000"/>
                  </a:glow>
                </a:effectLst>
                <a:latin typeface="Arial" charset="0"/>
                <a:ea typeface="ＭＳ Ｐゴシック" charset="0"/>
              </a:rPr>
              <a:t>Memuji</a:t>
            </a:r>
            <a:endParaRPr lang="en-US" sz="6000" b="1" dirty="0" smtClean="0">
              <a:solidFill>
                <a:srgbClr val="FFFFFF"/>
              </a:solidFill>
              <a:effectLst>
                <a:glow rad="177800">
                  <a:srgbClr val="000000"/>
                </a:glow>
              </a:effectLst>
              <a:latin typeface="Arial" charset="0"/>
              <a:ea typeface="ＭＳ Ｐゴシック" charset="0"/>
            </a:endParaRPr>
          </a:p>
          <a:p>
            <a:pPr defTabSz="457200">
              <a:defRPr/>
            </a:pPr>
            <a:r>
              <a:rPr lang="en-US" sz="6000" b="1" dirty="0" err="1" smtClean="0">
                <a:solidFill>
                  <a:srgbClr val="FFFFFF"/>
                </a:solidFill>
                <a:effectLst>
                  <a:glow rad="177800">
                    <a:srgbClr val="000000"/>
                  </a:glow>
                </a:effectLst>
                <a:latin typeface="Arial" charset="0"/>
                <a:ea typeface="ＭＳ Ｐゴシック" charset="0"/>
              </a:rPr>
              <a:t>Memilahkan</a:t>
            </a:r>
            <a:endParaRPr lang="en-US" sz="6000" b="1" dirty="0" smtClean="0">
              <a:solidFill>
                <a:srgbClr val="FFFFFF"/>
              </a:solidFill>
              <a:effectLst>
                <a:glow rad="177800">
                  <a:srgbClr val="000000"/>
                </a:glow>
              </a:effectLst>
              <a:latin typeface="Arial" charset="0"/>
              <a:ea typeface="ＭＳ Ｐゴシック" charset="0"/>
            </a:endParaRPr>
          </a:p>
          <a:p>
            <a:pPr defTabSz="457200">
              <a:defRPr/>
            </a:pPr>
            <a:r>
              <a:rPr lang="en-US" sz="6000" b="1" dirty="0" err="1" smtClean="0">
                <a:solidFill>
                  <a:srgbClr val="FFFFFF"/>
                </a:solidFill>
                <a:effectLst>
                  <a:glow rad="177800">
                    <a:srgbClr val="000000"/>
                  </a:glow>
                </a:effectLst>
                <a:latin typeface="Arial" charset="0"/>
                <a:ea typeface="ＭＳ Ｐゴシック" charset="0"/>
              </a:rPr>
              <a:t>Memberi</a:t>
            </a:r>
            <a:r>
              <a:rPr lang="en-US" sz="6000" b="1" dirty="0" smtClean="0">
                <a:solidFill>
                  <a:srgbClr val="FFFFFF"/>
                </a:solidFill>
                <a:effectLst>
                  <a:glow rad="177800">
                    <a:srgbClr val="000000"/>
                  </a:glow>
                </a:effectLst>
                <a:latin typeface="Arial" charset="0"/>
                <a:ea typeface="ＭＳ Ｐゴシック" charset="0"/>
              </a:rPr>
              <a:t> </a:t>
            </a:r>
            <a:r>
              <a:rPr lang="en-US" sz="6000" b="1" dirty="0" err="1" smtClean="0">
                <a:solidFill>
                  <a:srgbClr val="FFFFFF"/>
                </a:solidFill>
                <a:effectLst>
                  <a:glow rad="177800">
                    <a:srgbClr val="000000"/>
                  </a:glow>
                </a:effectLst>
                <a:latin typeface="Arial" charset="0"/>
                <a:ea typeface="ＭＳ Ｐゴシック" charset="0"/>
              </a:rPr>
              <a:t>Penghargaan</a:t>
            </a:r>
            <a:endParaRPr lang="en-US" sz="6000" b="1" dirty="0">
              <a:solidFill>
                <a:srgbClr val="FFFFFF"/>
              </a:solidFill>
              <a:effectLst>
                <a:glow rad="177800">
                  <a:srgbClr val="000000"/>
                </a:glow>
              </a:effectLst>
              <a:latin typeface="Arial" charset="0"/>
              <a:ea typeface="ＭＳ Ｐゴシック" charset="0"/>
            </a:endParaRPr>
          </a:p>
        </p:txBody>
      </p:sp>
      <p:sp>
        <p:nvSpPr>
          <p:cNvPr id="111618" name="Rectangle 2"/>
          <p:cNvSpPr>
            <a:spLocks noGrp="1" noChangeArrowheads="1"/>
          </p:cNvSpPr>
          <p:nvPr>
            <p:ph type="ctrTitle"/>
          </p:nvPr>
        </p:nvSpPr>
        <p:spPr>
          <a:xfrm>
            <a:off x="-4763" y="193675"/>
            <a:ext cx="9148763" cy="1516063"/>
          </a:xfrm>
          <a:extLst/>
        </p:spPr>
        <p:txBody>
          <a:bodyPr/>
          <a:lstStyle/>
          <a:p>
            <a:pPr>
              <a:defRPr/>
            </a:pPr>
            <a:r>
              <a:rPr lang="en-US" sz="4000" b="1" dirty="0" err="1">
                <a:effectLst>
                  <a:glow rad="177800">
                    <a:schemeClr val="tx1"/>
                  </a:glow>
                </a:effectLst>
                <a:latin typeface="Arial" charset="0"/>
                <a:ea typeface="ＭＳ Ｐゴシック" charset="0"/>
              </a:rPr>
              <a:t>Bagaimana</a:t>
            </a:r>
            <a:r>
              <a:rPr lang="en-US" sz="4000" b="1" dirty="0">
                <a:effectLst>
                  <a:glow rad="177800">
                    <a:schemeClr val="tx1"/>
                  </a:glow>
                </a:effectLst>
                <a:latin typeface="Arial" charset="0"/>
                <a:ea typeface="ＭＳ Ｐゴシック" charset="0"/>
              </a:rPr>
              <a:t> </a:t>
            </a:r>
            <a:r>
              <a:rPr lang="en-US" sz="4000" b="1" dirty="0" err="1">
                <a:effectLst>
                  <a:glow rad="177800">
                    <a:schemeClr val="tx1"/>
                  </a:glow>
                </a:effectLst>
                <a:latin typeface="Arial" charset="0"/>
                <a:ea typeface="ＭＳ Ｐゴシック" charset="0"/>
              </a:rPr>
              <a:t>Yesus</a:t>
            </a:r>
            <a:r>
              <a:rPr lang="en-US" sz="4000" b="1" dirty="0">
                <a:effectLst>
                  <a:glow rad="177800">
                    <a:schemeClr val="tx1"/>
                  </a:glow>
                </a:effectLst>
                <a:latin typeface="Arial" charset="0"/>
                <a:ea typeface="ＭＳ Ｐゴシック" charset="0"/>
              </a:rPr>
              <a:t> </a:t>
            </a:r>
            <a:r>
              <a:rPr lang="en-US" sz="4000" b="1" dirty="0" err="1">
                <a:effectLst>
                  <a:glow rad="177800">
                    <a:schemeClr val="tx1"/>
                  </a:glow>
                </a:effectLst>
                <a:latin typeface="Arial" charset="0"/>
                <a:ea typeface="ＭＳ Ｐゴシック" charset="0"/>
              </a:rPr>
              <a:t>bereaksi</a:t>
            </a:r>
            <a:r>
              <a:rPr lang="en-US" sz="4000" b="1" dirty="0">
                <a:effectLst>
                  <a:glow rad="177800">
                    <a:schemeClr val="tx1"/>
                  </a:glow>
                </a:effectLst>
                <a:latin typeface="Arial" charset="0"/>
                <a:ea typeface="ＭＳ Ｐゴシック" charset="0"/>
              </a:rPr>
              <a:t> </a:t>
            </a:r>
            <a:r>
              <a:rPr lang="en-US" sz="4000" b="1" dirty="0" err="1">
                <a:effectLst>
                  <a:glow rad="177800">
                    <a:schemeClr val="tx1"/>
                  </a:glow>
                </a:effectLst>
                <a:latin typeface="Arial" charset="0"/>
                <a:ea typeface="ＭＳ Ｐゴシック" charset="0"/>
              </a:rPr>
              <a:t>terhadap</a:t>
            </a:r>
            <a:r>
              <a:rPr lang="en-US" sz="4000" b="1" dirty="0">
                <a:effectLst>
                  <a:glow rad="177800">
                    <a:schemeClr val="tx1"/>
                  </a:glow>
                </a:effectLst>
                <a:latin typeface="Arial" charset="0"/>
                <a:ea typeface="ＭＳ Ｐゴシック" charset="0"/>
              </a:rPr>
              <a:t> </a:t>
            </a:r>
            <a:r>
              <a:rPr lang="en-US" sz="4000" b="1" dirty="0" err="1">
                <a:solidFill>
                  <a:srgbClr val="FFFF00"/>
                </a:solidFill>
                <a:effectLst>
                  <a:glow rad="177800">
                    <a:schemeClr val="tx1"/>
                  </a:glow>
                </a:effectLst>
                <a:latin typeface="Arial" charset="0"/>
                <a:ea typeface="ＭＳ Ｐゴシック" charset="0"/>
              </a:rPr>
              <a:t>perzinahan</a:t>
            </a:r>
            <a:r>
              <a:rPr lang="en-US" sz="4000" b="1" dirty="0">
                <a:effectLst>
                  <a:glow rad="177800">
                    <a:schemeClr val="tx1"/>
                  </a:glow>
                </a:effectLst>
                <a:latin typeface="Arial" charset="0"/>
                <a:ea typeface="ＭＳ Ｐゴシック" charset="0"/>
              </a:rPr>
              <a:t> di </a:t>
            </a:r>
            <a:r>
              <a:rPr lang="en-US" sz="4000" b="1" dirty="0" err="1">
                <a:effectLst>
                  <a:glow rad="177800">
                    <a:schemeClr val="tx1"/>
                  </a:glow>
                </a:effectLst>
                <a:latin typeface="Arial" charset="0"/>
                <a:ea typeface="ＭＳ Ｐゴシック" charset="0"/>
              </a:rPr>
              <a:t>antara</a:t>
            </a:r>
            <a:r>
              <a:rPr lang="en-US" sz="4000" b="1" dirty="0">
                <a:effectLst>
                  <a:glow rad="177800">
                    <a:schemeClr val="tx1"/>
                  </a:glow>
                </a:effectLst>
                <a:latin typeface="Arial" charset="0"/>
                <a:ea typeface="ＭＳ Ｐゴシック" charset="0"/>
              </a:rPr>
              <a:t> orang </a:t>
            </a:r>
            <a:r>
              <a:rPr lang="en-US" sz="4000" b="1" dirty="0" err="1">
                <a:effectLst>
                  <a:glow rad="177800">
                    <a:schemeClr val="tx1"/>
                  </a:glow>
                </a:effectLst>
                <a:latin typeface="Arial" charset="0"/>
                <a:ea typeface="ＭＳ Ｐゴシック" charset="0"/>
              </a:rPr>
              <a:t>percaya</a:t>
            </a:r>
            <a:r>
              <a:rPr lang="en-US" sz="4000" b="1" dirty="0">
                <a:effectLst>
                  <a:glow rad="177800">
                    <a:schemeClr val="tx1"/>
                  </a:glow>
                </a:effectLst>
                <a:latin typeface="Arial" charset="0"/>
                <a:ea typeface="ＭＳ Ｐゴシック" charset="0"/>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088"/>
          </a:xfrm>
          <a:extLst/>
        </p:spPr>
        <p:txBody>
          <a:bodyPr/>
          <a:lstStyle/>
          <a:p>
            <a:pPr>
              <a:defRPr/>
            </a:pPr>
            <a:endParaRPr lang="en-US" b="1" dirty="0">
              <a:effectLst>
                <a:glow rad="177800">
                  <a:schemeClr val="tx1"/>
                </a:glow>
              </a:effectLst>
              <a:latin typeface="Arial" charset="0"/>
              <a:ea typeface="ＭＳ Ｐゴシック" charset="0"/>
            </a:endParaRPr>
          </a:p>
        </p:txBody>
      </p:sp>
      <p:sp>
        <p:nvSpPr>
          <p:cNvPr id="532483" name="Picture 2" descr="Driscoll on Porn.tiff"/>
          <p:cNvSpPr>
            <a:spLocks noChangeAspect="1"/>
          </p:cNvSpPr>
          <p:nvPr/>
        </p:nvSpPr>
        <p:spPr bwMode="auto">
          <a:xfrm>
            <a:off x="0" y="452438"/>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32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2438"/>
            <a:ext cx="9144000" cy="602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1" descr="pornography at compu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9324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2403475" y="0"/>
            <a:ext cx="6740525" cy="1519238"/>
          </a:xfrm>
          <a:extLst/>
        </p:spPr>
        <p:txBody>
          <a:bodyPr/>
          <a:lstStyle/>
          <a:p>
            <a:pPr>
              <a:defRPr/>
            </a:pPr>
            <a:r>
              <a:rPr lang="en-US" sz="5400" b="1" dirty="0" smtClean="0">
                <a:effectLst>
                  <a:glow rad="177800">
                    <a:schemeClr val="tx1"/>
                  </a:glow>
                </a:effectLst>
                <a:latin typeface="Arial" charset="0"/>
                <a:ea typeface="ＭＳ Ｐゴシック" charset="0"/>
              </a:rPr>
              <a:t>Agar </a:t>
            </a:r>
            <a:r>
              <a:rPr lang="en-US" sz="5400" b="1" dirty="0" err="1" smtClean="0">
                <a:effectLst>
                  <a:glow rad="177800">
                    <a:schemeClr val="tx1"/>
                  </a:glow>
                </a:effectLst>
                <a:latin typeface="Arial" charset="0"/>
                <a:ea typeface="ＭＳ Ｐゴシック" charset="0"/>
              </a:rPr>
              <a:t>tidak</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jatuh</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dalam</a:t>
            </a:r>
            <a:r>
              <a:rPr lang="en-US" sz="5400" b="1" dirty="0" smtClean="0">
                <a:effectLst>
                  <a:glow rad="177800">
                    <a:schemeClr val="tx1"/>
                  </a:glow>
                </a:effectLst>
                <a:latin typeface="Arial" charset="0"/>
                <a:ea typeface="ＭＳ Ｐゴシック" charset="0"/>
              </a:rPr>
              <a:t> </a:t>
            </a:r>
            <a:r>
              <a:rPr lang="en-US" sz="5400" b="1" dirty="0" err="1" smtClean="0">
                <a:effectLst>
                  <a:glow rad="177800">
                    <a:schemeClr val="tx1"/>
                  </a:glow>
                </a:effectLst>
                <a:latin typeface="Arial" charset="0"/>
                <a:ea typeface="ＭＳ Ｐゴシック" charset="0"/>
              </a:rPr>
              <a:t>Pornografi</a:t>
            </a:r>
            <a:r>
              <a:rPr lang="en-US" sz="5400" b="1" dirty="0" smtClean="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810000" y="3735388"/>
            <a:ext cx="5334000"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AutoNum type="arabicPeriod"/>
              <a:defRPr/>
            </a:pPr>
            <a:r>
              <a:rPr lang="en-US" b="1" dirty="0" smtClean="0">
                <a:solidFill>
                  <a:srgbClr val="FFFFFF"/>
                </a:solidFill>
                <a:effectLst>
                  <a:glow rad="177800">
                    <a:srgbClr val="000000"/>
                  </a:glow>
                </a:effectLst>
                <a:latin typeface="Arial" charset="0"/>
                <a:ea typeface="ＭＳ Ｐゴシック" charset="0"/>
              </a:rPr>
              <a:t>Filter yang </a:t>
            </a:r>
            <a:r>
              <a:rPr lang="en-US" b="1" dirty="0" err="1" smtClean="0">
                <a:solidFill>
                  <a:srgbClr val="FFFFFF"/>
                </a:solidFill>
                <a:effectLst>
                  <a:glow rad="177800">
                    <a:srgbClr val="000000"/>
                  </a:glow>
                </a:effectLst>
                <a:latin typeface="Arial" charset="0"/>
                <a:ea typeface="ＭＳ Ｐゴシック" charset="0"/>
              </a:rPr>
              <a:t>ketat</a:t>
            </a:r>
            <a:endParaRPr lang="en-US" b="1" dirty="0">
              <a:solidFill>
                <a:srgbClr val="FFFFFF"/>
              </a:solidFill>
              <a:effectLst>
                <a:glow rad="177800">
                  <a:srgbClr val="000000"/>
                </a:glow>
              </a:effectLst>
              <a:latin typeface="Arial" charset="0"/>
              <a:ea typeface="ＭＳ Ｐゴシック" charset="0"/>
            </a:endParaRPr>
          </a:p>
          <a:p>
            <a:pPr marL="742950" indent="-742950" algn="l" defTabSz="457200">
              <a:buAutoNum type="arabicPeriod"/>
              <a:defRPr/>
            </a:pPr>
            <a:r>
              <a:rPr lang="en-US" b="1" dirty="0" err="1" smtClean="0">
                <a:solidFill>
                  <a:srgbClr val="FFFFFF"/>
                </a:solidFill>
                <a:effectLst>
                  <a:glow rad="177800">
                    <a:srgbClr val="000000"/>
                  </a:glow>
                </a:effectLst>
                <a:latin typeface="Arial" charset="0"/>
                <a:ea typeface="ＭＳ Ｐゴシック" charset="0"/>
              </a:rPr>
              <a:t>Akuntabilitas</a:t>
            </a:r>
            <a:endParaRPr lang="en-US" b="1" dirty="0" smtClean="0">
              <a:solidFill>
                <a:srgbClr val="FFFFFF"/>
              </a:solidFill>
              <a:effectLst>
                <a:glow rad="177800">
                  <a:srgbClr val="000000"/>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a:extLst/>
        </p:spPr>
        <p:txBody>
          <a:bodyPr/>
          <a:lstStyle/>
          <a:p>
            <a:pPr>
              <a:defRPr/>
            </a:pPr>
            <a:r>
              <a:rPr lang="en-US" b="1" dirty="0" smtClean="0">
                <a:effectLst>
                  <a:glow rad="177800">
                    <a:schemeClr val="tx1"/>
                  </a:glow>
                </a:effectLst>
                <a:latin typeface="Arial" charset="0"/>
                <a:ea typeface="ＭＳ Ｐゴシック" charset="0"/>
              </a:rPr>
              <a:t>Title</a:t>
            </a:r>
            <a:endParaRPr lang="en-US" b="1" dirty="0">
              <a:effectLst>
                <a:glow rad="177800">
                  <a:schemeClr val="tx1"/>
                </a:glow>
              </a:effectLst>
              <a:latin typeface="Arial" charset="0"/>
              <a:ea typeface="ＭＳ Ｐゴシック" charset="0"/>
            </a:endParaRPr>
          </a:p>
        </p:txBody>
      </p:sp>
      <p:pic>
        <p:nvPicPr>
          <p:cNvPr id="534531" name="Picture 1" descr="Screen Shot 2013-11-22 at 7.47.0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77913"/>
            <a:ext cx="9296400" cy="793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32" name="Picture 3" descr="Screen Shot 2013-11-22 at 7.47.03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79978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Rectangle 3"/>
          <p:cNvSpPr txBox="1">
            <a:spLocks noChangeArrowheads="1"/>
          </p:cNvSpPr>
          <p:nvPr/>
        </p:nvSpPr>
        <p:spPr bwMode="auto">
          <a:xfrm>
            <a:off x="285750" y="2347913"/>
            <a:ext cx="4589463" cy="3519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sz="4400" b="1" dirty="0" smtClean="0">
                <a:solidFill>
                  <a:srgbClr val="404040"/>
                </a:solidFill>
                <a:latin typeface="Arial" pitchFamily="34" charset="0"/>
                <a:cs typeface="Arial" pitchFamily="34" charset="0"/>
              </a:rPr>
              <a:t>Your</a:t>
            </a:r>
            <a:r>
              <a:rPr lang="en-US" sz="6600" b="1" dirty="0" smtClean="0">
                <a:solidFill>
                  <a:srgbClr val="404040"/>
                </a:solidFill>
                <a:latin typeface="Arial" pitchFamily="34" charset="0"/>
                <a:cs typeface="Arial" pitchFamily="34" charset="0"/>
              </a:rPr>
              <a:t> </a:t>
            </a:r>
          </a:p>
          <a:p>
            <a:pPr eaLnBrk="1" hangingPunct="1"/>
            <a:r>
              <a:rPr lang="en-US" sz="9600" b="1" dirty="0" smtClean="0">
                <a:solidFill>
                  <a:srgbClr val="404040"/>
                </a:solidFill>
                <a:latin typeface="Arial" pitchFamily="34" charset="0"/>
                <a:cs typeface="Arial" pitchFamily="34" charset="0"/>
              </a:rPr>
              <a:t>BRAIN</a:t>
            </a:r>
          </a:p>
          <a:p>
            <a:pPr eaLnBrk="1" hangingPunct="1"/>
            <a:r>
              <a:rPr lang="en-US" sz="4400" b="1" dirty="0" smtClean="0">
                <a:solidFill>
                  <a:srgbClr val="404040"/>
                </a:solidFill>
                <a:latin typeface="Arial" pitchFamily="34" charset="0"/>
                <a:cs typeface="Arial" pitchFamily="34" charset="0"/>
              </a:rPr>
              <a:t>On Porn</a:t>
            </a:r>
            <a:endParaRPr lang="en-US" sz="4400" b="1" dirty="0">
              <a:solidFill>
                <a:srgbClr val="404040"/>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smtClean="0">
                <a:solidFill>
                  <a:srgbClr val="FFFFFF"/>
                </a:solidFill>
                <a:latin typeface="Arial" charset="0"/>
                <a:ea typeface="ＭＳ Ｐゴシック" charset="0"/>
              </a:rPr>
              <a:t>Link survey PB di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3600" b="1" kern="0" dirty="0" err="1" smtClean="0">
                <a:solidFill>
                  <a:srgbClr val="FFFFFF"/>
                </a:solidFill>
                <a:latin typeface="Arial" charset="0"/>
                <a:cs typeface="Arial" charset="0"/>
              </a:rPr>
              <a:t>Dapatkan</a:t>
            </a:r>
            <a:r>
              <a:rPr lang="en-US" sz="3600" b="1" kern="0" dirty="0" smtClean="0">
                <a:solidFill>
                  <a:srgbClr val="FFFFFF"/>
                </a:solidFill>
                <a:latin typeface="Arial" charset="0"/>
                <a:cs typeface="Arial" charset="0"/>
              </a:rPr>
              <a:t> </a:t>
            </a:r>
            <a:r>
              <a:rPr lang="en-US" sz="3600" b="1" kern="0" dirty="0" err="1" smtClean="0">
                <a:solidFill>
                  <a:srgbClr val="FFFFFF"/>
                </a:solidFill>
                <a:latin typeface="Arial" charset="0"/>
                <a:cs typeface="Arial" charset="0"/>
              </a:rPr>
              <a:t>presentasi</a:t>
            </a:r>
            <a:r>
              <a:rPr lang="en-US" sz="3600" b="1" kern="0" dirty="0" smtClean="0">
                <a:solidFill>
                  <a:srgbClr val="FFFFFF"/>
                </a:solidFill>
                <a:latin typeface="Arial" charset="0"/>
                <a:cs typeface="Arial" charset="0"/>
              </a:rPr>
              <a:t> </a:t>
            </a:r>
            <a:r>
              <a:rPr lang="en-US" sz="3600" b="1" kern="0" dirty="0" err="1" smtClean="0">
                <a:solidFill>
                  <a:srgbClr val="FFFFFF"/>
                </a:solidFill>
                <a:latin typeface="Arial" charset="0"/>
                <a:cs typeface="Arial" charset="0"/>
              </a:rPr>
              <a:t>ini</a:t>
            </a:r>
            <a:r>
              <a:rPr lang="en-US" sz="3600" b="1" kern="0" dirty="0" smtClean="0">
                <a:solidFill>
                  <a:srgbClr val="FFFFFF"/>
                </a:solidFill>
                <a:latin typeface="Arial" charset="0"/>
                <a:cs typeface="Arial" charset="0"/>
              </a:rPr>
              <a:t> gratis</a:t>
            </a:r>
            <a:r>
              <a:rPr kumimoji="0" lang="en-US" sz="3600" b="1"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a:t>
            </a:r>
            <a:endParaRPr kumimoji="0" lang="en-US" sz="12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Tree>
    <p:extLst>
      <p:ext uri="{BB962C8B-B14F-4D97-AF65-F5344CB8AC3E}">
        <p14:creationId xmlns:p14="http://schemas.microsoft.com/office/powerpoint/2010/main" val="2261910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itle 1"/>
          <p:cNvSpPr>
            <a:spLocks noGrp="1"/>
          </p:cNvSpPr>
          <p:nvPr>
            <p:ph type="title"/>
          </p:nvPr>
        </p:nvSpPr>
        <p:spPr>
          <a:xfrm>
            <a:off x="9144000" y="1417638"/>
            <a:ext cx="2678113" cy="2522537"/>
          </a:xfrm>
        </p:spPr>
        <p:txBody>
          <a:bodyPr/>
          <a:lstStyle/>
          <a:p>
            <a:pPr algn="r"/>
            <a:r>
              <a:rPr lang="en-US" smtClean="0">
                <a:latin typeface="Arial" pitchFamily="34" charset="0"/>
                <a:cs typeface="Arial" pitchFamily="34" charset="0"/>
              </a:rPr>
              <a:t>Black</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8946" name="Title 1"/>
          <p:cNvSpPr>
            <a:spLocks noGrp="1"/>
          </p:cNvSpPr>
          <p:nvPr>
            <p:ph type="title" idx="4294967295"/>
          </p:nvPr>
        </p:nvSpPr>
        <p:spPr>
          <a:xfrm>
            <a:off x="0" y="5715000"/>
            <a:ext cx="9144000" cy="1143000"/>
          </a:xfrm>
        </p:spPr>
        <p:txBody>
          <a:bodyPr/>
          <a:lstStyle/>
          <a:p>
            <a:r>
              <a:rPr lang="en-US" sz="3600" b="1" smtClean="0">
                <a:solidFill>
                  <a:srgbClr val="FFFFFF"/>
                </a:solidFill>
                <a:latin typeface="Arial" pitchFamily="34" charset="0"/>
                <a:cs typeface="Arial" pitchFamily="34" charset="0"/>
              </a:rPr>
              <a:t>Kuil Diana (Artemis) Hari Ini</a:t>
            </a:r>
          </a:p>
        </p:txBody>
      </p:sp>
      <p:pic>
        <p:nvPicPr>
          <p:cNvPr id="33894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88913"/>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997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22750" y="188913"/>
            <a:ext cx="32146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0" y="12700"/>
            <a:ext cx="4038600" cy="3706813"/>
            <a:chOff x="240" y="144"/>
            <a:chExt cx="2544" cy="2335"/>
          </a:xfrm>
        </p:grpSpPr>
        <p:pic>
          <p:nvPicPr>
            <p:cNvPr id="339973"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 y="144"/>
              <a:ext cx="2544"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ext Box 13"/>
            <p:cNvSpPr txBox="1">
              <a:spLocks noChangeArrowheads="1"/>
            </p:cNvSpPr>
            <p:nvPr/>
          </p:nvSpPr>
          <p:spPr bwMode="auto">
            <a:xfrm>
              <a:off x="912" y="2037"/>
              <a:ext cx="1121" cy="442"/>
            </a:xfrm>
            <a:prstGeom prst="rect">
              <a:avLst/>
            </a:prstGeom>
            <a:noFill/>
            <a:ln>
              <a:noFill/>
            </a:ln>
            <a:effectLst>
              <a:outerShdw blurRad="63500" dist="2694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sz="4000">
                  <a:solidFill>
                    <a:srgbClr val="FFFC09"/>
                  </a:solidFill>
                  <a:latin typeface="Comic Sans MS" charset="0"/>
                  <a:ea typeface="Times New Roman" charset="0"/>
                  <a:cs typeface="Times New Roman" charset="0"/>
                </a:rPr>
                <a:t>Caesar</a:t>
              </a:r>
            </a:p>
          </p:txBody>
        </p:sp>
      </p:grpSp>
      <p:sp>
        <p:nvSpPr>
          <p:cNvPr id="2" name="Title 1"/>
          <p:cNvSpPr>
            <a:spLocks noGrp="1"/>
          </p:cNvSpPr>
          <p:nvPr>
            <p:ph type="title" idx="4294967295"/>
          </p:nvPr>
        </p:nvSpPr>
        <p:spPr>
          <a:xfrm>
            <a:off x="3573463" y="5041900"/>
            <a:ext cx="4287837" cy="584200"/>
          </a:xfrm>
        </p:spPr>
        <p:txBody>
          <a:bodyPr wrap="none">
            <a:spAutoFit/>
          </a:bodyPr>
          <a:lstStyle/>
          <a:p>
            <a:pPr>
              <a:defRPr/>
            </a:pPr>
            <a:r>
              <a:rPr lang="en-US" sz="3200" b="1" kern="1200" dirty="0" err="1" smtClean="0">
                <a:solidFill>
                  <a:srgbClr val="FFFC09"/>
                </a:solidFill>
                <a:latin typeface="Comic Sans MS" charset="0"/>
                <a:ea typeface="ＭＳ Ｐゴシック" charset="0"/>
                <a:cs typeface="ＭＳ Ｐゴシック" charset="0"/>
              </a:rPr>
              <a:t>Perpustakaan</a:t>
            </a:r>
            <a:r>
              <a:rPr lang="en-US" sz="3200" b="1" kern="1200" dirty="0" smtClean="0">
                <a:solidFill>
                  <a:srgbClr val="FFFC09"/>
                </a:solidFill>
                <a:latin typeface="Comic Sans MS" charset="0"/>
                <a:ea typeface="ＭＳ Ｐゴシック" charset="0"/>
                <a:cs typeface="ＭＳ Ｐゴシック" charset="0"/>
              </a:rPr>
              <a:t> Caesar</a:t>
            </a:r>
            <a:endParaRPr lang="en-US" sz="3200" b="1" kern="1200" dirty="0">
              <a:solidFill>
                <a:srgbClr val="FFFC09"/>
              </a:solidFill>
              <a:latin typeface="Comic Sans MS"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40994" name="Group 14"/>
          <p:cNvGrpSpPr>
            <a:grpSpLocks/>
          </p:cNvGrpSpPr>
          <p:nvPr/>
        </p:nvGrpSpPr>
        <p:grpSpPr bwMode="auto">
          <a:xfrm>
            <a:off x="395288" y="82550"/>
            <a:ext cx="8631237" cy="6400800"/>
            <a:chOff x="278" y="48"/>
            <a:chExt cx="5437" cy="4032"/>
          </a:xfrm>
        </p:grpSpPr>
        <p:sp>
          <p:nvSpPr>
            <p:cNvPr id="340996" name="Text Box 15"/>
            <p:cNvSpPr txBox="1">
              <a:spLocks noChangeArrowheads="1"/>
            </p:cNvSpPr>
            <p:nvPr/>
          </p:nvSpPr>
          <p:spPr bwMode="auto">
            <a:xfrm>
              <a:off x="806" y="969"/>
              <a:ext cx="1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sz="2800">
                <a:solidFill>
                  <a:srgbClr val="FFFFFF"/>
                </a:solidFill>
                <a:latin typeface="Times" charset="0"/>
              </a:endParaRPr>
            </a:p>
          </p:txBody>
        </p:sp>
        <p:sp>
          <p:nvSpPr>
            <p:cNvPr id="340997" name="Text Box 16"/>
            <p:cNvSpPr txBox="1">
              <a:spLocks noChangeArrowheads="1"/>
            </p:cNvSpPr>
            <p:nvPr/>
          </p:nvSpPr>
          <p:spPr bwMode="auto">
            <a:xfrm>
              <a:off x="278" y="3753"/>
              <a:ext cx="1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sz="2800">
                <a:solidFill>
                  <a:srgbClr val="000000"/>
                </a:solidFill>
                <a:latin typeface="Times" charset="0"/>
              </a:endParaRPr>
            </a:p>
          </p:txBody>
        </p:sp>
        <p:pic>
          <p:nvPicPr>
            <p:cNvPr id="340998"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9" name="Text Box 18"/>
            <p:cNvSpPr txBox="1">
              <a:spLocks noChangeArrowheads="1"/>
            </p:cNvSpPr>
            <p:nvPr/>
          </p:nvSpPr>
          <p:spPr bwMode="auto">
            <a:xfrm>
              <a:off x="2105" y="3643"/>
              <a:ext cx="3137" cy="407"/>
            </a:xfrm>
            <a:prstGeom prst="rect">
              <a:avLst/>
            </a:prstGeom>
            <a:noFill/>
            <a:ln>
              <a:noFill/>
            </a:ln>
            <a:effectLst>
              <a:outerShdw dist="14323" dir="5029661"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3600">
                  <a:solidFill>
                    <a:srgbClr val="FFFC09"/>
                  </a:solidFill>
                </a:rPr>
                <a:t>Kisah Para Rasul 19:29</a:t>
              </a:r>
            </a:p>
          </p:txBody>
        </p:sp>
        <p:sp>
          <p:nvSpPr>
            <p:cNvPr id="341000" name="Text Box 19"/>
            <p:cNvSpPr txBox="1">
              <a:spLocks noChangeArrowheads="1"/>
            </p:cNvSpPr>
            <p:nvPr/>
          </p:nvSpPr>
          <p:spPr bwMode="auto">
            <a:xfrm>
              <a:off x="3408" y="85"/>
              <a:ext cx="230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sz="3600" i="1">
                  <a:solidFill>
                    <a:srgbClr val="FFFFFF"/>
                  </a:solidFill>
                  <a:latin typeface="Monaco" charset="0"/>
                </a:rPr>
                <a:t>theh</a:t>
              </a:r>
              <a:r>
                <a:rPr lang="fr-FR" sz="3600" i="1">
                  <a:solidFill>
                    <a:srgbClr val="FFFFFF"/>
                  </a:solidFill>
                  <a:latin typeface="Monaco" charset="0"/>
                </a:rPr>
                <a:t>'</a:t>
              </a:r>
              <a:r>
                <a:rPr lang="en-US" sz="3600" i="1">
                  <a:solidFill>
                    <a:srgbClr val="FFFFFF"/>
                  </a:solidFill>
                  <a:latin typeface="Monaco" charset="0"/>
                </a:rPr>
                <a:t>-at-ron</a:t>
              </a:r>
              <a:endParaRPr lang="en-US" sz="3600" i="1">
                <a:solidFill>
                  <a:srgbClr val="000000"/>
                </a:solidFill>
                <a:latin typeface="Monaco" charset="0"/>
              </a:endParaRPr>
            </a:p>
          </p:txBody>
        </p:sp>
      </p:grpSp>
      <p:sp>
        <p:nvSpPr>
          <p:cNvPr id="2" name="Title 1"/>
          <p:cNvSpPr>
            <a:spLocks noGrp="1"/>
          </p:cNvSpPr>
          <p:nvPr>
            <p:ph type="title" idx="4294967295"/>
          </p:nvPr>
        </p:nvSpPr>
        <p:spPr>
          <a:xfrm>
            <a:off x="685800" y="990600"/>
            <a:ext cx="7772400" cy="1143000"/>
          </a:xfrm>
        </p:spPr>
        <p:txBody>
          <a:bodyPr/>
          <a:lstStyle/>
          <a:p>
            <a:pPr>
              <a:defRPr/>
            </a:pPr>
            <a:r>
              <a:rPr lang="en-US" b="1" kern="1200" dirty="0" smtClean="0">
                <a:solidFill>
                  <a:srgbClr val="FFFFFF"/>
                </a:solidFill>
                <a:latin typeface="Comic Sans MS"/>
                <a:ea typeface="ＭＳ Ｐゴシック"/>
                <a:cs typeface="ＭＳ Ｐゴシック"/>
              </a:rPr>
              <a:t>Theater </a:t>
            </a:r>
            <a:r>
              <a:rPr lang="en-US" b="1" kern="1200" dirty="0" err="1" smtClean="0">
                <a:solidFill>
                  <a:srgbClr val="FFFFFF"/>
                </a:solidFill>
                <a:latin typeface="Comic Sans MS"/>
                <a:ea typeface="ＭＳ Ｐゴシック"/>
                <a:cs typeface="ＭＳ Ｐゴシック"/>
              </a:rPr>
              <a:t>berkapasitas</a:t>
            </a:r>
            <a:r>
              <a:rPr lang="en-US" b="1" kern="1200" dirty="0" smtClean="0">
                <a:solidFill>
                  <a:srgbClr val="FFFFFF"/>
                </a:solidFill>
                <a:latin typeface="Comic Sans MS"/>
                <a:ea typeface="ＭＳ Ｐゴシック"/>
                <a:cs typeface="ＭＳ Ｐゴシック"/>
              </a:rPr>
              <a:t> 25,000 </a:t>
            </a:r>
            <a:r>
              <a:rPr lang="en-US" b="1" kern="1200" dirty="0" err="1" smtClean="0">
                <a:solidFill>
                  <a:srgbClr val="FFFFFF"/>
                </a:solidFill>
                <a:latin typeface="Comic Sans MS"/>
                <a:ea typeface="ＭＳ Ｐゴシック"/>
                <a:cs typeface="ＭＳ Ｐゴシック"/>
              </a:rPr>
              <a:t>kursi</a:t>
            </a:r>
            <a:endParaRPr lang="en-US" sz="6600" b="1" dirty="0">
              <a:ea typeface="ＭＳ Ｐゴシック" pitchFamily="-112"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342018"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8" y="342900"/>
            <a:ext cx="5257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9"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Times New Roman" pitchFamily="18" charset="0"/>
            </a:endParaRPr>
          </a:p>
        </p:txBody>
      </p:sp>
      <p:sp>
        <p:nvSpPr>
          <p:cNvPr id="342020"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2021" name="AutoShape 5"/>
          <p:cNvSpPr>
            <a:spLocks noChangeArrowheads="1"/>
          </p:cNvSpPr>
          <p:nvPr/>
        </p:nvSpPr>
        <p:spPr bwMode="auto">
          <a:xfrm rot="5400000">
            <a:off x="2163763" y="2540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2022"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2023" name="AutoShape 7"/>
          <p:cNvSpPr>
            <a:spLocks noChangeArrowheads="1"/>
          </p:cNvSpPr>
          <p:nvPr/>
        </p:nvSpPr>
        <p:spPr bwMode="auto">
          <a:xfrm rot="-5566981">
            <a:off x="71755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grpSp>
        <p:nvGrpSpPr>
          <p:cNvPr id="342024" name="Group 8"/>
          <p:cNvGrpSpPr>
            <a:grpSpLocks/>
          </p:cNvGrpSpPr>
          <p:nvPr/>
        </p:nvGrpSpPr>
        <p:grpSpPr bwMode="auto">
          <a:xfrm>
            <a:off x="0" y="228600"/>
            <a:ext cx="541338" cy="304800"/>
            <a:chOff x="4488" y="1488"/>
            <a:chExt cx="384" cy="192"/>
          </a:xfrm>
        </p:grpSpPr>
        <p:sp>
          <p:nvSpPr>
            <p:cNvPr id="342074"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75"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25" name="Group 11"/>
          <p:cNvGrpSpPr>
            <a:grpSpLocks/>
          </p:cNvGrpSpPr>
          <p:nvPr/>
        </p:nvGrpSpPr>
        <p:grpSpPr bwMode="auto">
          <a:xfrm>
            <a:off x="0" y="609600"/>
            <a:ext cx="541338" cy="304800"/>
            <a:chOff x="4488" y="1488"/>
            <a:chExt cx="384" cy="192"/>
          </a:xfrm>
        </p:grpSpPr>
        <p:sp>
          <p:nvSpPr>
            <p:cNvPr id="342072"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73"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26" name="Group 14"/>
          <p:cNvGrpSpPr>
            <a:grpSpLocks/>
          </p:cNvGrpSpPr>
          <p:nvPr/>
        </p:nvGrpSpPr>
        <p:grpSpPr bwMode="auto">
          <a:xfrm>
            <a:off x="0" y="990600"/>
            <a:ext cx="541338" cy="304800"/>
            <a:chOff x="4488" y="1488"/>
            <a:chExt cx="384" cy="192"/>
          </a:xfrm>
        </p:grpSpPr>
        <p:sp>
          <p:nvSpPr>
            <p:cNvPr id="342070"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71"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27" name="Group 17"/>
          <p:cNvGrpSpPr>
            <a:grpSpLocks/>
          </p:cNvGrpSpPr>
          <p:nvPr/>
        </p:nvGrpSpPr>
        <p:grpSpPr bwMode="auto">
          <a:xfrm>
            <a:off x="0" y="1371600"/>
            <a:ext cx="541338" cy="304800"/>
            <a:chOff x="4488" y="1488"/>
            <a:chExt cx="384" cy="192"/>
          </a:xfrm>
        </p:grpSpPr>
        <p:sp>
          <p:nvSpPr>
            <p:cNvPr id="342068"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69"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28" name="Group 20"/>
          <p:cNvGrpSpPr>
            <a:grpSpLocks/>
          </p:cNvGrpSpPr>
          <p:nvPr/>
        </p:nvGrpSpPr>
        <p:grpSpPr bwMode="auto">
          <a:xfrm>
            <a:off x="0" y="1752600"/>
            <a:ext cx="541338" cy="304800"/>
            <a:chOff x="4488" y="1488"/>
            <a:chExt cx="384" cy="192"/>
          </a:xfrm>
        </p:grpSpPr>
        <p:sp>
          <p:nvSpPr>
            <p:cNvPr id="342066"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67"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29" name="Group 23"/>
          <p:cNvGrpSpPr>
            <a:grpSpLocks/>
          </p:cNvGrpSpPr>
          <p:nvPr/>
        </p:nvGrpSpPr>
        <p:grpSpPr bwMode="auto">
          <a:xfrm>
            <a:off x="0" y="2133600"/>
            <a:ext cx="541338" cy="304800"/>
            <a:chOff x="4488" y="1488"/>
            <a:chExt cx="384" cy="192"/>
          </a:xfrm>
        </p:grpSpPr>
        <p:sp>
          <p:nvSpPr>
            <p:cNvPr id="342064"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65"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30" name="Group 26"/>
          <p:cNvGrpSpPr>
            <a:grpSpLocks/>
          </p:cNvGrpSpPr>
          <p:nvPr/>
        </p:nvGrpSpPr>
        <p:grpSpPr bwMode="auto">
          <a:xfrm>
            <a:off x="0" y="2514600"/>
            <a:ext cx="541338" cy="304800"/>
            <a:chOff x="4488" y="1488"/>
            <a:chExt cx="384" cy="192"/>
          </a:xfrm>
        </p:grpSpPr>
        <p:sp>
          <p:nvSpPr>
            <p:cNvPr id="342062"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63"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31" name="Group 29"/>
          <p:cNvGrpSpPr>
            <a:grpSpLocks/>
          </p:cNvGrpSpPr>
          <p:nvPr/>
        </p:nvGrpSpPr>
        <p:grpSpPr bwMode="auto">
          <a:xfrm>
            <a:off x="0" y="2895600"/>
            <a:ext cx="541338" cy="304800"/>
            <a:chOff x="4488" y="1488"/>
            <a:chExt cx="384" cy="192"/>
          </a:xfrm>
        </p:grpSpPr>
        <p:sp>
          <p:nvSpPr>
            <p:cNvPr id="342060"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61"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32" name="Group 32"/>
          <p:cNvGrpSpPr>
            <a:grpSpLocks/>
          </p:cNvGrpSpPr>
          <p:nvPr/>
        </p:nvGrpSpPr>
        <p:grpSpPr bwMode="auto">
          <a:xfrm>
            <a:off x="0" y="3276600"/>
            <a:ext cx="541338" cy="304800"/>
            <a:chOff x="4488" y="1488"/>
            <a:chExt cx="384" cy="192"/>
          </a:xfrm>
        </p:grpSpPr>
        <p:sp>
          <p:nvSpPr>
            <p:cNvPr id="342058"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59"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33" name="Group 35"/>
          <p:cNvGrpSpPr>
            <a:grpSpLocks/>
          </p:cNvGrpSpPr>
          <p:nvPr/>
        </p:nvGrpSpPr>
        <p:grpSpPr bwMode="auto">
          <a:xfrm>
            <a:off x="0" y="3657600"/>
            <a:ext cx="541338" cy="304800"/>
            <a:chOff x="4488" y="1488"/>
            <a:chExt cx="384" cy="192"/>
          </a:xfrm>
        </p:grpSpPr>
        <p:sp>
          <p:nvSpPr>
            <p:cNvPr id="342056"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57"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34" name="Group 38"/>
          <p:cNvGrpSpPr>
            <a:grpSpLocks/>
          </p:cNvGrpSpPr>
          <p:nvPr/>
        </p:nvGrpSpPr>
        <p:grpSpPr bwMode="auto">
          <a:xfrm>
            <a:off x="0" y="4038600"/>
            <a:ext cx="541338" cy="304800"/>
            <a:chOff x="4488" y="1488"/>
            <a:chExt cx="384" cy="192"/>
          </a:xfrm>
        </p:grpSpPr>
        <p:sp>
          <p:nvSpPr>
            <p:cNvPr id="342054"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55"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35" name="Group 41"/>
          <p:cNvGrpSpPr>
            <a:grpSpLocks/>
          </p:cNvGrpSpPr>
          <p:nvPr/>
        </p:nvGrpSpPr>
        <p:grpSpPr bwMode="auto">
          <a:xfrm>
            <a:off x="0" y="4419600"/>
            <a:ext cx="541338" cy="304800"/>
            <a:chOff x="4488" y="1488"/>
            <a:chExt cx="384" cy="192"/>
          </a:xfrm>
        </p:grpSpPr>
        <p:sp>
          <p:nvSpPr>
            <p:cNvPr id="342052"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53"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36" name="Group 44"/>
          <p:cNvGrpSpPr>
            <a:grpSpLocks/>
          </p:cNvGrpSpPr>
          <p:nvPr/>
        </p:nvGrpSpPr>
        <p:grpSpPr bwMode="auto">
          <a:xfrm>
            <a:off x="0" y="4800600"/>
            <a:ext cx="541338" cy="304800"/>
            <a:chOff x="4488" y="1488"/>
            <a:chExt cx="384" cy="192"/>
          </a:xfrm>
        </p:grpSpPr>
        <p:sp>
          <p:nvSpPr>
            <p:cNvPr id="342050"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51"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37" name="Group 47"/>
          <p:cNvGrpSpPr>
            <a:grpSpLocks/>
          </p:cNvGrpSpPr>
          <p:nvPr/>
        </p:nvGrpSpPr>
        <p:grpSpPr bwMode="auto">
          <a:xfrm>
            <a:off x="0" y="5181600"/>
            <a:ext cx="541338" cy="304800"/>
            <a:chOff x="4488" y="1488"/>
            <a:chExt cx="384" cy="192"/>
          </a:xfrm>
        </p:grpSpPr>
        <p:sp>
          <p:nvSpPr>
            <p:cNvPr id="342048"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49"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38" name="Group 50"/>
          <p:cNvGrpSpPr>
            <a:grpSpLocks/>
          </p:cNvGrpSpPr>
          <p:nvPr/>
        </p:nvGrpSpPr>
        <p:grpSpPr bwMode="auto">
          <a:xfrm>
            <a:off x="0" y="5562600"/>
            <a:ext cx="541338" cy="304800"/>
            <a:chOff x="4488" y="1488"/>
            <a:chExt cx="384" cy="192"/>
          </a:xfrm>
        </p:grpSpPr>
        <p:sp>
          <p:nvSpPr>
            <p:cNvPr id="342046"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47"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39" name="Group 53"/>
          <p:cNvGrpSpPr>
            <a:grpSpLocks/>
          </p:cNvGrpSpPr>
          <p:nvPr/>
        </p:nvGrpSpPr>
        <p:grpSpPr bwMode="auto">
          <a:xfrm>
            <a:off x="0" y="5943600"/>
            <a:ext cx="541338" cy="304800"/>
            <a:chOff x="4488" y="1488"/>
            <a:chExt cx="384" cy="192"/>
          </a:xfrm>
        </p:grpSpPr>
        <p:sp>
          <p:nvSpPr>
            <p:cNvPr id="342044"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45"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2040" name="Group 56"/>
          <p:cNvGrpSpPr>
            <a:grpSpLocks/>
          </p:cNvGrpSpPr>
          <p:nvPr/>
        </p:nvGrpSpPr>
        <p:grpSpPr bwMode="auto">
          <a:xfrm>
            <a:off x="0" y="6324600"/>
            <a:ext cx="541338" cy="304800"/>
            <a:chOff x="4488" y="1488"/>
            <a:chExt cx="384" cy="192"/>
          </a:xfrm>
        </p:grpSpPr>
        <p:sp>
          <p:nvSpPr>
            <p:cNvPr id="342042"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2043"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42041" name="Rectangle 59"/>
          <p:cNvSpPr>
            <a:spLocks noGrp="1" noChangeArrowheads="1"/>
          </p:cNvSpPr>
          <p:nvPr>
            <p:ph type="title" idx="4294967295"/>
          </p:nvPr>
        </p:nvSpPr>
        <p:spPr>
          <a:xfrm>
            <a:off x="5334000" y="5638800"/>
            <a:ext cx="3810000" cy="1020763"/>
          </a:xfrm>
        </p:spPr>
        <p:txBody>
          <a:bodyPr/>
          <a:lstStyle/>
          <a:p>
            <a:pPr eaLnBrk="1" hangingPunct="1"/>
            <a:r>
              <a:rPr lang="en-US" smtClean="0">
                <a:latin typeface="Arial" pitchFamily="34" charset="0"/>
              </a:rPr>
              <a:t>Perpustakaan</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343042" name="Picture 2" descr="ephesus great theater"/>
          <p:cNvSpPr>
            <a:spLocks noGrp="1" noChangeAspect="1" noChangeArrowheads="1"/>
          </p:cNvSpPr>
          <p:nvPr>
            <p:ph/>
          </p:nvPr>
        </p:nvSpPr>
        <p:spPr>
          <a:xfrm>
            <a:off x="1441450" y="503238"/>
            <a:ext cx="6935788" cy="5851525"/>
          </a:xfrm>
        </p:spPr>
        <p:txBody>
          <a:bodyPr/>
          <a:lstStyle/>
          <a:p>
            <a:endParaRPr lang="en-US" smtClean="0"/>
          </a:p>
        </p:txBody>
      </p:sp>
      <p:sp>
        <p:nvSpPr>
          <p:cNvPr id="34304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Times New Roman" pitchFamily="18" charset="0"/>
            </a:endParaRPr>
          </a:p>
        </p:txBody>
      </p:sp>
      <p:sp>
        <p:nvSpPr>
          <p:cNvPr id="343044" name="AutoShape 4"/>
          <p:cNvSpPr>
            <a:spLocks noChangeArrowheads="1"/>
          </p:cNvSpPr>
          <p:nvPr/>
        </p:nvSpPr>
        <p:spPr bwMode="auto">
          <a:xfrm>
            <a:off x="1389063" y="5943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3045" name="AutoShape 5"/>
          <p:cNvSpPr>
            <a:spLocks noChangeArrowheads="1"/>
          </p:cNvSpPr>
          <p:nvPr/>
        </p:nvSpPr>
        <p:spPr bwMode="auto">
          <a:xfrm rot="5400000">
            <a:off x="1363663"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3046" name="AutoShape 6"/>
          <p:cNvSpPr>
            <a:spLocks noChangeArrowheads="1"/>
          </p:cNvSpPr>
          <p:nvPr/>
        </p:nvSpPr>
        <p:spPr bwMode="auto">
          <a:xfrm rot="-10314794">
            <a:off x="8094663"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3047" name="AutoShape 7"/>
          <p:cNvSpPr>
            <a:spLocks noChangeArrowheads="1"/>
          </p:cNvSpPr>
          <p:nvPr/>
        </p:nvSpPr>
        <p:spPr bwMode="auto">
          <a:xfrm rot="-5566981">
            <a:off x="8069263" y="6045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grpSp>
        <p:nvGrpSpPr>
          <p:cNvPr id="343048" name="Group 8"/>
          <p:cNvGrpSpPr>
            <a:grpSpLocks/>
          </p:cNvGrpSpPr>
          <p:nvPr/>
        </p:nvGrpSpPr>
        <p:grpSpPr bwMode="auto">
          <a:xfrm>
            <a:off x="0" y="228600"/>
            <a:ext cx="541338" cy="304800"/>
            <a:chOff x="4488" y="1488"/>
            <a:chExt cx="384" cy="192"/>
          </a:xfrm>
        </p:grpSpPr>
        <p:sp>
          <p:nvSpPr>
            <p:cNvPr id="34309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9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49" name="Group 11"/>
          <p:cNvGrpSpPr>
            <a:grpSpLocks/>
          </p:cNvGrpSpPr>
          <p:nvPr/>
        </p:nvGrpSpPr>
        <p:grpSpPr bwMode="auto">
          <a:xfrm>
            <a:off x="0" y="609600"/>
            <a:ext cx="541338" cy="304800"/>
            <a:chOff x="4488" y="1488"/>
            <a:chExt cx="384" cy="192"/>
          </a:xfrm>
        </p:grpSpPr>
        <p:sp>
          <p:nvSpPr>
            <p:cNvPr id="34309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9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50" name="Group 14"/>
          <p:cNvGrpSpPr>
            <a:grpSpLocks/>
          </p:cNvGrpSpPr>
          <p:nvPr/>
        </p:nvGrpSpPr>
        <p:grpSpPr bwMode="auto">
          <a:xfrm>
            <a:off x="0" y="990600"/>
            <a:ext cx="541338" cy="304800"/>
            <a:chOff x="4488" y="1488"/>
            <a:chExt cx="384" cy="192"/>
          </a:xfrm>
        </p:grpSpPr>
        <p:sp>
          <p:nvSpPr>
            <p:cNvPr id="34309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9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51" name="Group 17"/>
          <p:cNvGrpSpPr>
            <a:grpSpLocks/>
          </p:cNvGrpSpPr>
          <p:nvPr/>
        </p:nvGrpSpPr>
        <p:grpSpPr bwMode="auto">
          <a:xfrm>
            <a:off x="0" y="1371600"/>
            <a:ext cx="541338" cy="304800"/>
            <a:chOff x="4488" y="1488"/>
            <a:chExt cx="384" cy="192"/>
          </a:xfrm>
        </p:grpSpPr>
        <p:sp>
          <p:nvSpPr>
            <p:cNvPr id="34309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9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52" name="Group 20"/>
          <p:cNvGrpSpPr>
            <a:grpSpLocks/>
          </p:cNvGrpSpPr>
          <p:nvPr/>
        </p:nvGrpSpPr>
        <p:grpSpPr bwMode="auto">
          <a:xfrm>
            <a:off x="0" y="1752600"/>
            <a:ext cx="541338" cy="304800"/>
            <a:chOff x="4488" y="1488"/>
            <a:chExt cx="384" cy="192"/>
          </a:xfrm>
        </p:grpSpPr>
        <p:sp>
          <p:nvSpPr>
            <p:cNvPr id="34309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9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53" name="Group 23"/>
          <p:cNvGrpSpPr>
            <a:grpSpLocks/>
          </p:cNvGrpSpPr>
          <p:nvPr/>
        </p:nvGrpSpPr>
        <p:grpSpPr bwMode="auto">
          <a:xfrm>
            <a:off x="0" y="2133600"/>
            <a:ext cx="541338" cy="304800"/>
            <a:chOff x="4488" y="1488"/>
            <a:chExt cx="384" cy="192"/>
          </a:xfrm>
        </p:grpSpPr>
        <p:sp>
          <p:nvSpPr>
            <p:cNvPr id="34308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8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54" name="Group 26"/>
          <p:cNvGrpSpPr>
            <a:grpSpLocks/>
          </p:cNvGrpSpPr>
          <p:nvPr/>
        </p:nvGrpSpPr>
        <p:grpSpPr bwMode="auto">
          <a:xfrm>
            <a:off x="0" y="2514600"/>
            <a:ext cx="541338" cy="304800"/>
            <a:chOff x="4488" y="1488"/>
            <a:chExt cx="384" cy="192"/>
          </a:xfrm>
        </p:grpSpPr>
        <p:sp>
          <p:nvSpPr>
            <p:cNvPr id="34308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8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55" name="Group 29"/>
          <p:cNvGrpSpPr>
            <a:grpSpLocks/>
          </p:cNvGrpSpPr>
          <p:nvPr/>
        </p:nvGrpSpPr>
        <p:grpSpPr bwMode="auto">
          <a:xfrm>
            <a:off x="0" y="2895600"/>
            <a:ext cx="541338" cy="304800"/>
            <a:chOff x="4488" y="1488"/>
            <a:chExt cx="384" cy="192"/>
          </a:xfrm>
        </p:grpSpPr>
        <p:sp>
          <p:nvSpPr>
            <p:cNvPr id="34308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8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56" name="Group 32"/>
          <p:cNvGrpSpPr>
            <a:grpSpLocks/>
          </p:cNvGrpSpPr>
          <p:nvPr/>
        </p:nvGrpSpPr>
        <p:grpSpPr bwMode="auto">
          <a:xfrm>
            <a:off x="0" y="3276600"/>
            <a:ext cx="541338" cy="304800"/>
            <a:chOff x="4488" y="1488"/>
            <a:chExt cx="384" cy="192"/>
          </a:xfrm>
        </p:grpSpPr>
        <p:sp>
          <p:nvSpPr>
            <p:cNvPr id="34308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8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57" name="Group 35"/>
          <p:cNvGrpSpPr>
            <a:grpSpLocks/>
          </p:cNvGrpSpPr>
          <p:nvPr/>
        </p:nvGrpSpPr>
        <p:grpSpPr bwMode="auto">
          <a:xfrm>
            <a:off x="0" y="3657600"/>
            <a:ext cx="541338" cy="304800"/>
            <a:chOff x="4488" y="1488"/>
            <a:chExt cx="384" cy="192"/>
          </a:xfrm>
        </p:grpSpPr>
        <p:sp>
          <p:nvSpPr>
            <p:cNvPr id="34308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8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58" name="Group 38"/>
          <p:cNvGrpSpPr>
            <a:grpSpLocks/>
          </p:cNvGrpSpPr>
          <p:nvPr/>
        </p:nvGrpSpPr>
        <p:grpSpPr bwMode="auto">
          <a:xfrm>
            <a:off x="0" y="4038600"/>
            <a:ext cx="541338" cy="304800"/>
            <a:chOff x="4488" y="1488"/>
            <a:chExt cx="384" cy="192"/>
          </a:xfrm>
        </p:grpSpPr>
        <p:sp>
          <p:nvSpPr>
            <p:cNvPr id="34307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7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59" name="Group 41"/>
          <p:cNvGrpSpPr>
            <a:grpSpLocks/>
          </p:cNvGrpSpPr>
          <p:nvPr/>
        </p:nvGrpSpPr>
        <p:grpSpPr bwMode="auto">
          <a:xfrm>
            <a:off x="0" y="4419600"/>
            <a:ext cx="541338" cy="304800"/>
            <a:chOff x="4488" y="1488"/>
            <a:chExt cx="384" cy="192"/>
          </a:xfrm>
        </p:grpSpPr>
        <p:sp>
          <p:nvSpPr>
            <p:cNvPr id="34307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7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60" name="Group 44"/>
          <p:cNvGrpSpPr>
            <a:grpSpLocks/>
          </p:cNvGrpSpPr>
          <p:nvPr/>
        </p:nvGrpSpPr>
        <p:grpSpPr bwMode="auto">
          <a:xfrm>
            <a:off x="0" y="4800600"/>
            <a:ext cx="541338" cy="304800"/>
            <a:chOff x="4488" y="1488"/>
            <a:chExt cx="384" cy="192"/>
          </a:xfrm>
        </p:grpSpPr>
        <p:sp>
          <p:nvSpPr>
            <p:cNvPr id="34307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7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61" name="Group 47"/>
          <p:cNvGrpSpPr>
            <a:grpSpLocks/>
          </p:cNvGrpSpPr>
          <p:nvPr/>
        </p:nvGrpSpPr>
        <p:grpSpPr bwMode="auto">
          <a:xfrm>
            <a:off x="0" y="5181600"/>
            <a:ext cx="541338" cy="304800"/>
            <a:chOff x="4488" y="1488"/>
            <a:chExt cx="384" cy="192"/>
          </a:xfrm>
        </p:grpSpPr>
        <p:sp>
          <p:nvSpPr>
            <p:cNvPr id="34307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7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62" name="Group 50"/>
          <p:cNvGrpSpPr>
            <a:grpSpLocks/>
          </p:cNvGrpSpPr>
          <p:nvPr/>
        </p:nvGrpSpPr>
        <p:grpSpPr bwMode="auto">
          <a:xfrm>
            <a:off x="0" y="5562600"/>
            <a:ext cx="541338" cy="304800"/>
            <a:chOff x="4488" y="1488"/>
            <a:chExt cx="384" cy="192"/>
          </a:xfrm>
        </p:grpSpPr>
        <p:sp>
          <p:nvSpPr>
            <p:cNvPr id="34307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7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63" name="Group 53"/>
          <p:cNvGrpSpPr>
            <a:grpSpLocks/>
          </p:cNvGrpSpPr>
          <p:nvPr/>
        </p:nvGrpSpPr>
        <p:grpSpPr bwMode="auto">
          <a:xfrm>
            <a:off x="0" y="5943600"/>
            <a:ext cx="541338" cy="304800"/>
            <a:chOff x="4488" y="1488"/>
            <a:chExt cx="384" cy="192"/>
          </a:xfrm>
        </p:grpSpPr>
        <p:sp>
          <p:nvSpPr>
            <p:cNvPr id="34306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6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3064" name="Group 56"/>
          <p:cNvGrpSpPr>
            <a:grpSpLocks/>
          </p:cNvGrpSpPr>
          <p:nvPr/>
        </p:nvGrpSpPr>
        <p:grpSpPr bwMode="auto">
          <a:xfrm>
            <a:off x="0" y="6324600"/>
            <a:ext cx="541338" cy="304800"/>
            <a:chOff x="4488" y="1488"/>
            <a:chExt cx="384" cy="192"/>
          </a:xfrm>
        </p:grpSpPr>
        <p:sp>
          <p:nvSpPr>
            <p:cNvPr id="34306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306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43065" name="Rectangle 59"/>
          <p:cNvSpPr>
            <a:spLocks noGrp="1" noChangeArrowheads="1"/>
          </p:cNvSpPr>
          <p:nvPr>
            <p:ph type="title" idx="4294967295"/>
          </p:nvPr>
        </p:nvSpPr>
        <p:spPr>
          <a:xfrm>
            <a:off x="474663" y="5486400"/>
            <a:ext cx="4013200" cy="1112838"/>
          </a:xfrm>
        </p:spPr>
        <p:txBody>
          <a:bodyPr/>
          <a:lstStyle/>
          <a:p>
            <a:pPr eaLnBrk="1" hangingPunct="1"/>
            <a:r>
              <a:rPr lang="en-US" smtClean="0">
                <a:latin typeface="Arial" pitchFamily="34" charset="0"/>
              </a:rPr>
              <a:t>Amphitheatre</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344066" name="Picture 2" descr="page-0015"/>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rot="227914">
            <a:off x="1049338" y="698500"/>
            <a:ext cx="7721600" cy="5459413"/>
          </a:xfrm>
        </p:spPr>
      </p:pic>
      <p:sp>
        <p:nvSpPr>
          <p:cNvPr id="34406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Times New Roman" pitchFamily="18" charset="0"/>
            </a:endParaRPr>
          </a:p>
        </p:txBody>
      </p:sp>
      <p:sp>
        <p:nvSpPr>
          <p:cNvPr id="344068"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4069"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4070"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4071" name="AutoShape 7"/>
          <p:cNvSpPr>
            <a:spLocks noChangeArrowheads="1"/>
          </p:cNvSpPr>
          <p:nvPr/>
        </p:nvSpPr>
        <p:spPr bwMode="auto">
          <a:xfrm rot="-5566981">
            <a:off x="8204200"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grpSp>
        <p:nvGrpSpPr>
          <p:cNvPr id="344072" name="Group 8"/>
          <p:cNvGrpSpPr>
            <a:grpSpLocks/>
          </p:cNvGrpSpPr>
          <p:nvPr/>
        </p:nvGrpSpPr>
        <p:grpSpPr bwMode="auto">
          <a:xfrm>
            <a:off x="0" y="228600"/>
            <a:ext cx="541338" cy="304800"/>
            <a:chOff x="4488" y="1488"/>
            <a:chExt cx="384" cy="192"/>
          </a:xfrm>
        </p:grpSpPr>
        <p:sp>
          <p:nvSpPr>
            <p:cNvPr id="344122"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23"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73" name="Group 11"/>
          <p:cNvGrpSpPr>
            <a:grpSpLocks/>
          </p:cNvGrpSpPr>
          <p:nvPr/>
        </p:nvGrpSpPr>
        <p:grpSpPr bwMode="auto">
          <a:xfrm>
            <a:off x="0" y="609600"/>
            <a:ext cx="541338" cy="304800"/>
            <a:chOff x="4488" y="1488"/>
            <a:chExt cx="384" cy="192"/>
          </a:xfrm>
        </p:grpSpPr>
        <p:sp>
          <p:nvSpPr>
            <p:cNvPr id="344120"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21"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74" name="Group 14"/>
          <p:cNvGrpSpPr>
            <a:grpSpLocks/>
          </p:cNvGrpSpPr>
          <p:nvPr/>
        </p:nvGrpSpPr>
        <p:grpSpPr bwMode="auto">
          <a:xfrm>
            <a:off x="0" y="990600"/>
            <a:ext cx="541338" cy="304800"/>
            <a:chOff x="4488" y="1488"/>
            <a:chExt cx="384" cy="192"/>
          </a:xfrm>
        </p:grpSpPr>
        <p:sp>
          <p:nvSpPr>
            <p:cNvPr id="344118"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19"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75" name="Group 17"/>
          <p:cNvGrpSpPr>
            <a:grpSpLocks/>
          </p:cNvGrpSpPr>
          <p:nvPr/>
        </p:nvGrpSpPr>
        <p:grpSpPr bwMode="auto">
          <a:xfrm>
            <a:off x="0" y="1371600"/>
            <a:ext cx="541338" cy="304800"/>
            <a:chOff x="4488" y="1488"/>
            <a:chExt cx="384" cy="192"/>
          </a:xfrm>
        </p:grpSpPr>
        <p:sp>
          <p:nvSpPr>
            <p:cNvPr id="344116"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17"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76" name="Group 20"/>
          <p:cNvGrpSpPr>
            <a:grpSpLocks/>
          </p:cNvGrpSpPr>
          <p:nvPr/>
        </p:nvGrpSpPr>
        <p:grpSpPr bwMode="auto">
          <a:xfrm>
            <a:off x="0" y="1752600"/>
            <a:ext cx="541338" cy="304800"/>
            <a:chOff x="4488" y="1488"/>
            <a:chExt cx="384" cy="192"/>
          </a:xfrm>
        </p:grpSpPr>
        <p:sp>
          <p:nvSpPr>
            <p:cNvPr id="344114"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15"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77" name="Group 23"/>
          <p:cNvGrpSpPr>
            <a:grpSpLocks/>
          </p:cNvGrpSpPr>
          <p:nvPr/>
        </p:nvGrpSpPr>
        <p:grpSpPr bwMode="auto">
          <a:xfrm>
            <a:off x="0" y="2133600"/>
            <a:ext cx="541338" cy="304800"/>
            <a:chOff x="4488" y="1488"/>
            <a:chExt cx="384" cy="192"/>
          </a:xfrm>
        </p:grpSpPr>
        <p:sp>
          <p:nvSpPr>
            <p:cNvPr id="344112"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13"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78" name="Group 26"/>
          <p:cNvGrpSpPr>
            <a:grpSpLocks/>
          </p:cNvGrpSpPr>
          <p:nvPr/>
        </p:nvGrpSpPr>
        <p:grpSpPr bwMode="auto">
          <a:xfrm>
            <a:off x="0" y="2514600"/>
            <a:ext cx="541338" cy="304800"/>
            <a:chOff x="4488" y="1488"/>
            <a:chExt cx="384" cy="192"/>
          </a:xfrm>
        </p:grpSpPr>
        <p:sp>
          <p:nvSpPr>
            <p:cNvPr id="344110"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11"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79" name="Group 29"/>
          <p:cNvGrpSpPr>
            <a:grpSpLocks/>
          </p:cNvGrpSpPr>
          <p:nvPr/>
        </p:nvGrpSpPr>
        <p:grpSpPr bwMode="auto">
          <a:xfrm>
            <a:off x="0" y="2895600"/>
            <a:ext cx="541338" cy="304800"/>
            <a:chOff x="4488" y="1488"/>
            <a:chExt cx="384" cy="192"/>
          </a:xfrm>
        </p:grpSpPr>
        <p:sp>
          <p:nvSpPr>
            <p:cNvPr id="344108"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09"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80" name="Group 32"/>
          <p:cNvGrpSpPr>
            <a:grpSpLocks/>
          </p:cNvGrpSpPr>
          <p:nvPr/>
        </p:nvGrpSpPr>
        <p:grpSpPr bwMode="auto">
          <a:xfrm>
            <a:off x="0" y="3276600"/>
            <a:ext cx="541338" cy="304800"/>
            <a:chOff x="4488" y="1488"/>
            <a:chExt cx="384" cy="192"/>
          </a:xfrm>
        </p:grpSpPr>
        <p:sp>
          <p:nvSpPr>
            <p:cNvPr id="344106"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07"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81" name="Group 35"/>
          <p:cNvGrpSpPr>
            <a:grpSpLocks/>
          </p:cNvGrpSpPr>
          <p:nvPr/>
        </p:nvGrpSpPr>
        <p:grpSpPr bwMode="auto">
          <a:xfrm>
            <a:off x="0" y="3657600"/>
            <a:ext cx="541338" cy="304800"/>
            <a:chOff x="4488" y="1488"/>
            <a:chExt cx="384" cy="192"/>
          </a:xfrm>
        </p:grpSpPr>
        <p:sp>
          <p:nvSpPr>
            <p:cNvPr id="344104"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05"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82" name="Group 38"/>
          <p:cNvGrpSpPr>
            <a:grpSpLocks/>
          </p:cNvGrpSpPr>
          <p:nvPr/>
        </p:nvGrpSpPr>
        <p:grpSpPr bwMode="auto">
          <a:xfrm>
            <a:off x="0" y="4038600"/>
            <a:ext cx="541338" cy="304800"/>
            <a:chOff x="4488" y="1488"/>
            <a:chExt cx="384" cy="192"/>
          </a:xfrm>
        </p:grpSpPr>
        <p:sp>
          <p:nvSpPr>
            <p:cNvPr id="344102"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03"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83" name="Group 41"/>
          <p:cNvGrpSpPr>
            <a:grpSpLocks/>
          </p:cNvGrpSpPr>
          <p:nvPr/>
        </p:nvGrpSpPr>
        <p:grpSpPr bwMode="auto">
          <a:xfrm>
            <a:off x="0" y="4419600"/>
            <a:ext cx="541338" cy="304800"/>
            <a:chOff x="4488" y="1488"/>
            <a:chExt cx="384" cy="192"/>
          </a:xfrm>
        </p:grpSpPr>
        <p:sp>
          <p:nvSpPr>
            <p:cNvPr id="344100"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101"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84" name="Group 44"/>
          <p:cNvGrpSpPr>
            <a:grpSpLocks/>
          </p:cNvGrpSpPr>
          <p:nvPr/>
        </p:nvGrpSpPr>
        <p:grpSpPr bwMode="auto">
          <a:xfrm>
            <a:off x="0" y="4800600"/>
            <a:ext cx="541338" cy="304800"/>
            <a:chOff x="4488" y="1488"/>
            <a:chExt cx="384" cy="192"/>
          </a:xfrm>
        </p:grpSpPr>
        <p:sp>
          <p:nvSpPr>
            <p:cNvPr id="344098"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099"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85" name="Group 47"/>
          <p:cNvGrpSpPr>
            <a:grpSpLocks/>
          </p:cNvGrpSpPr>
          <p:nvPr/>
        </p:nvGrpSpPr>
        <p:grpSpPr bwMode="auto">
          <a:xfrm>
            <a:off x="0" y="5181600"/>
            <a:ext cx="541338" cy="304800"/>
            <a:chOff x="4488" y="1488"/>
            <a:chExt cx="384" cy="192"/>
          </a:xfrm>
        </p:grpSpPr>
        <p:sp>
          <p:nvSpPr>
            <p:cNvPr id="344096"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097"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86" name="Group 50"/>
          <p:cNvGrpSpPr>
            <a:grpSpLocks/>
          </p:cNvGrpSpPr>
          <p:nvPr/>
        </p:nvGrpSpPr>
        <p:grpSpPr bwMode="auto">
          <a:xfrm>
            <a:off x="0" y="5562600"/>
            <a:ext cx="541338" cy="304800"/>
            <a:chOff x="4488" y="1488"/>
            <a:chExt cx="384" cy="192"/>
          </a:xfrm>
        </p:grpSpPr>
        <p:sp>
          <p:nvSpPr>
            <p:cNvPr id="344094"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095"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87" name="Group 53"/>
          <p:cNvGrpSpPr>
            <a:grpSpLocks/>
          </p:cNvGrpSpPr>
          <p:nvPr/>
        </p:nvGrpSpPr>
        <p:grpSpPr bwMode="auto">
          <a:xfrm>
            <a:off x="0" y="5943600"/>
            <a:ext cx="541338" cy="304800"/>
            <a:chOff x="4488" y="1488"/>
            <a:chExt cx="384" cy="192"/>
          </a:xfrm>
        </p:grpSpPr>
        <p:sp>
          <p:nvSpPr>
            <p:cNvPr id="344092"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093"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4088" name="Group 56"/>
          <p:cNvGrpSpPr>
            <a:grpSpLocks/>
          </p:cNvGrpSpPr>
          <p:nvPr/>
        </p:nvGrpSpPr>
        <p:grpSpPr bwMode="auto">
          <a:xfrm>
            <a:off x="0" y="6324600"/>
            <a:ext cx="541338" cy="304800"/>
            <a:chOff x="4488" y="1488"/>
            <a:chExt cx="384" cy="192"/>
          </a:xfrm>
        </p:grpSpPr>
        <p:sp>
          <p:nvSpPr>
            <p:cNvPr id="344090"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4091"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44089" name="Rectangle 59"/>
          <p:cNvSpPr>
            <a:spLocks noGrp="1" noChangeArrowheads="1"/>
          </p:cNvSpPr>
          <p:nvPr>
            <p:ph type="title" idx="4294967295"/>
          </p:nvPr>
        </p:nvSpPr>
        <p:spPr/>
        <p:txBody>
          <a:bodyPr/>
          <a:lstStyle/>
          <a:p>
            <a:pPr eaLnBrk="1" hangingPunct="1"/>
            <a:r>
              <a:rPr lang="en-US" smtClean="0">
                <a:latin typeface="Arial" pitchFamily="34" charset="0"/>
              </a:rPr>
              <a:t>Arcadian Avenue</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345090"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34509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Times New Roman" pitchFamily="18" charset="0"/>
            </a:endParaRPr>
          </a:p>
        </p:txBody>
      </p:sp>
      <p:sp>
        <p:nvSpPr>
          <p:cNvPr id="345092" name="AutoShape 4"/>
          <p:cNvSpPr>
            <a:spLocks noChangeArrowheads="1"/>
          </p:cNvSpPr>
          <p:nvPr/>
        </p:nvSpPr>
        <p:spPr bwMode="auto">
          <a:xfrm>
            <a:off x="1795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5093"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5094"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5095" name="AutoShape 7"/>
          <p:cNvSpPr>
            <a:spLocks noChangeArrowheads="1"/>
          </p:cNvSpPr>
          <p:nvPr/>
        </p:nvSpPr>
        <p:spPr bwMode="auto">
          <a:xfrm rot="-5566981">
            <a:off x="77295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grpSp>
        <p:nvGrpSpPr>
          <p:cNvPr id="345096" name="Group 8"/>
          <p:cNvGrpSpPr>
            <a:grpSpLocks/>
          </p:cNvGrpSpPr>
          <p:nvPr/>
        </p:nvGrpSpPr>
        <p:grpSpPr bwMode="auto">
          <a:xfrm>
            <a:off x="0" y="228600"/>
            <a:ext cx="541338" cy="304800"/>
            <a:chOff x="4488" y="1488"/>
            <a:chExt cx="384" cy="192"/>
          </a:xfrm>
        </p:grpSpPr>
        <p:sp>
          <p:nvSpPr>
            <p:cNvPr id="345146"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47"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097" name="Group 11"/>
          <p:cNvGrpSpPr>
            <a:grpSpLocks/>
          </p:cNvGrpSpPr>
          <p:nvPr/>
        </p:nvGrpSpPr>
        <p:grpSpPr bwMode="auto">
          <a:xfrm>
            <a:off x="0" y="609600"/>
            <a:ext cx="541338" cy="304800"/>
            <a:chOff x="4488" y="1488"/>
            <a:chExt cx="384" cy="192"/>
          </a:xfrm>
        </p:grpSpPr>
        <p:sp>
          <p:nvSpPr>
            <p:cNvPr id="345144"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45"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098" name="Group 14"/>
          <p:cNvGrpSpPr>
            <a:grpSpLocks/>
          </p:cNvGrpSpPr>
          <p:nvPr/>
        </p:nvGrpSpPr>
        <p:grpSpPr bwMode="auto">
          <a:xfrm>
            <a:off x="0" y="990600"/>
            <a:ext cx="541338" cy="304800"/>
            <a:chOff x="4488" y="1488"/>
            <a:chExt cx="384" cy="192"/>
          </a:xfrm>
        </p:grpSpPr>
        <p:sp>
          <p:nvSpPr>
            <p:cNvPr id="345142"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43"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099" name="Group 17"/>
          <p:cNvGrpSpPr>
            <a:grpSpLocks/>
          </p:cNvGrpSpPr>
          <p:nvPr/>
        </p:nvGrpSpPr>
        <p:grpSpPr bwMode="auto">
          <a:xfrm>
            <a:off x="0" y="1371600"/>
            <a:ext cx="541338" cy="304800"/>
            <a:chOff x="4488" y="1488"/>
            <a:chExt cx="384" cy="192"/>
          </a:xfrm>
        </p:grpSpPr>
        <p:sp>
          <p:nvSpPr>
            <p:cNvPr id="345140"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41"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00" name="Group 20"/>
          <p:cNvGrpSpPr>
            <a:grpSpLocks/>
          </p:cNvGrpSpPr>
          <p:nvPr/>
        </p:nvGrpSpPr>
        <p:grpSpPr bwMode="auto">
          <a:xfrm>
            <a:off x="0" y="1752600"/>
            <a:ext cx="541338" cy="304800"/>
            <a:chOff x="4488" y="1488"/>
            <a:chExt cx="384" cy="192"/>
          </a:xfrm>
        </p:grpSpPr>
        <p:sp>
          <p:nvSpPr>
            <p:cNvPr id="345138"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39"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01" name="Group 23"/>
          <p:cNvGrpSpPr>
            <a:grpSpLocks/>
          </p:cNvGrpSpPr>
          <p:nvPr/>
        </p:nvGrpSpPr>
        <p:grpSpPr bwMode="auto">
          <a:xfrm>
            <a:off x="0" y="2133600"/>
            <a:ext cx="541338" cy="304800"/>
            <a:chOff x="4488" y="1488"/>
            <a:chExt cx="384" cy="192"/>
          </a:xfrm>
        </p:grpSpPr>
        <p:sp>
          <p:nvSpPr>
            <p:cNvPr id="345136"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37"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02" name="Group 26"/>
          <p:cNvGrpSpPr>
            <a:grpSpLocks/>
          </p:cNvGrpSpPr>
          <p:nvPr/>
        </p:nvGrpSpPr>
        <p:grpSpPr bwMode="auto">
          <a:xfrm>
            <a:off x="0" y="2514600"/>
            <a:ext cx="541338" cy="304800"/>
            <a:chOff x="4488" y="1488"/>
            <a:chExt cx="384" cy="192"/>
          </a:xfrm>
        </p:grpSpPr>
        <p:sp>
          <p:nvSpPr>
            <p:cNvPr id="345134"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35"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03" name="Group 29"/>
          <p:cNvGrpSpPr>
            <a:grpSpLocks/>
          </p:cNvGrpSpPr>
          <p:nvPr/>
        </p:nvGrpSpPr>
        <p:grpSpPr bwMode="auto">
          <a:xfrm>
            <a:off x="0" y="2895600"/>
            <a:ext cx="541338" cy="304800"/>
            <a:chOff x="4488" y="1488"/>
            <a:chExt cx="384" cy="192"/>
          </a:xfrm>
        </p:grpSpPr>
        <p:sp>
          <p:nvSpPr>
            <p:cNvPr id="345132"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33"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04" name="Group 32"/>
          <p:cNvGrpSpPr>
            <a:grpSpLocks/>
          </p:cNvGrpSpPr>
          <p:nvPr/>
        </p:nvGrpSpPr>
        <p:grpSpPr bwMode="auto">
          <a:xfrm>
            <a:off x="0" y="3276600"/>
            <a:ext cx="541338" cy="304800"/>
            <a:chOff x="4488" y="1488"/>
            <a:chExt cx="384" cy="192"/>
          </a:xfrm>
        </p:grpSpPr>
        <p:sp>
          <p:nvSpPr>
            <p:cNvPr id="345130"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31"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05" name="Group 35"/>
          <p:cNvGrpSpPr>
            <a:grpSpLocks/>
          </p:cNvGrpSpPr>
          <p:nvPr/>
        </p:nvGrpSpPr>
        <p:grpSpPr bwMode="auto">
          <a:xfrm>
            <a:off x="0" y="3657600"/>
            <a:ext cx="541338" cy="304800"/>
            <a:chOff x="4488" y="1488"/>
            <a:chExt cx="384" cy="192"/>
          </a:xfrm>
        </p:grpSpPr>
        <p:sp>
          <p:nvSpPr>
            <p:cNvPr id="345128"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29"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06" name="Group 38"/>
          <p:cNvGrpSpPr>
            <a:grpSpLocks/>
          </p:cNvGrpSpPr>
          <p:nvPr/>
        </p:nvGrpSpPr>
        <p:grpSpPr bwMode="auto">
          <a:xfrm>
            <a:off x="0" y="4038600"/>
            <a:ext cx="541338" cy="304800"/>
            <a:chOff x="4488" y="1488"/>
            <a:chExt cx="384" cy="192"/>
          </a:xfrm>
        </p:grpSpPr>
        <p:sp>
          <p:nvSpPr>
            <p:cNvPr id="345126"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27"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07" name="Group 41"/>
          <p:cNvGrpSpPr>
            <a:grpSpLocks/>
          </p:cNvGrpSpPr>
          <p:nvPr/>
        </p:nvGrpSpPr>
        <p:grpSpPr bwMode="auto">
          <a:xfrm>
            <a:off x="0" y="4419600"/>
            <a:ext cx="541338" cy="304800"/>
            <a:chOff x="4488" y="1488"/>
            <a:chExt cx="384" cy="192"/>
          </a:xfrm>
        </p:grpSpPr>
        <p:sp>
          <p:nvSpPr>
            <p:cNvPr id="345124"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25"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08" name="Group 44"/>
          <p:cNvGrpSpPr>
            <a:grpSpLocks/>
          </p:cNvGrpSpPr>
          <p:nvPr/>
        </p:nvGrpSpPr>
        <p:grpSpPr bwMode="auto">
          <a:xfrm>
            <a:off x="0" y="4800600"/>
            <a:ext cx="541338" cy="304800"/>
            <a:chOff x="4488" y="1488"/>
            <a:chExt cx="384" cy="192"/>
          </a:xfrm>
        </p:grpSpPr>
        <p:sp>
          <p:nvSpPr>
            <p:cNvPr id="345122"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23"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09" name="Group 47"/>
          <p:cNvGrpSpPr>
            <a:grpSpLocks/>
          </p:cNvGrpSpPr>
          <p:nvPr/>
        </p:nvGrpSpPr>
        <p:grpSpPr bwMode="auto">
          <a:xfrm>
            <a:off x="0" y="5181600"/>
            <a:ext cx="541338" cy="304800"/>
            <a:chOff x="4488" y="1488"/>
            <a:chExt cx="384" cy="192"/>
          </a:xfrm>
        </p:grpSpPr>
        <p:sp>
          <p:nvSpPr>
            <p:cNvPr id="345120"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21"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10" name="Group 50"/>
          <p:cNvGrpSpPr>
            <a:grpSpLocks/>
          </p:cNvGrpSpPr>
          <p:nvPr/>
        </p:nvGrpSpPr>
        <p:grpSpPr bwMode="auto">
          <a:xfrm>
            <a:off x="0" y="5562600"/>
            <a:ext cx="541338" cy="304800"/>
            <a:chOff x="4488" y="1488"/>
            <a:chExt cx="384" cy="192"/>
          </a:xfrm>
        </p:grpSpPr>
        <p:sp>
          <p:nvSpPr>
            <p:cNvPr id="345118"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19"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11" name="Group 53"/>
          <p:cNvGrpSpPr>
            <a:grpSpLocks/>
          </p:cNvGrpSpPr>
          <p:nvPr/>
        </p:nvGrpSpPr>
        <p:grpSpPr bwMode="auto">
          <a:xfrm>
            <a:off x="0" y="5943600"/>
            <a:ext cx="541338" cy="304800"/>
            <a:chOff x="4488" y="1488"/>
            <a:chExt cx="384" cy="192"/>
          </a:xfrm>
        </p:grpSpPr>
        <p:sp>
          <p:nvSpPr>
            <p:cNvPr id="345116"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17"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5112" name="Group 56"/>
          <p:cNvGrpSpPr>
            <a:grpSpLocks/>
          </p:cNvGrpSpPr>
          <p:nvPr/>
        </p:nvGrpSpPr>
        <p:grpSpPr bwMode="auto">
          <a:xfrm>
            <a:off x="0" y="6324600"/>
            <a:ext cx="541338" cy="304800"/>
            <a:chOff x="4488" y="1488"/>
            <a:chExt cx="384" cy="192"/>
          </a:xfrm>
        </p:grpSpPr>
        <p:sp>
          <p:nvSpPr>
            <p:cNvPr id="345114"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5115"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8187" name="Rectangle 59"/>
          <p:cNvSpPr>
            <a:spLocks noGrp="1" noChangeArrowheads="1"/>
          </p:cNvSpPr>
          <p:nvPr>
            <p:ph type="title" idx="4294967295"/>
          </p:nvPr>
        </p:nvSpPr>
        <p:spPr>
          <a:xfrm>
            <a:off x="2667000" y="762000"/>
            <a:ext cx="5148263" cy="1752600"/>
          </a:xfrm>
          <a:effectLst>
            <a:outerShdw blurRad="50800" dist="38100" dir="2700000" rotWithShape="0">
              <a:schemeClr val="bg1">
                <a:alpha val="42999"/>
              </a:schemeClr>
            </a:outerShdw>
          </a:effectLst>
        </p:spPr>
        <p:txBody>
          <a:bodyPr/>
          <a:lstStyle/>
          <a:p>
            <a:pPr eaLnBrk="1" hangingPunct="1">
              <a:defRPr/>
            </a:pPr>
            <a:r>
              <a:rPr lang="en-US" sz="4000" b="1" dirty="0" err="1" smtClean="0">
                <a:ea typeface="ＭＳ Ｐゴシック" pitchFamily="-112" charset="-128"/>
              </a:rPr>
              <a:t>Petunjuk</a:t>
            </a:r>
            <a:r>
              <a:rPr lang="en-US" sz="4000" b="1" dirty="0" smtClean="0">
                <a:ea typeface="ＭＳ Ｐゴシック" pitchFamily="-112" charset="-128"/>
              </a:rPr>
              <a:t> </a:t>
            </a:r>
            <a:r>
              <a:rPr lang="en-US" sz="4000" b="1" dirty="0" err="1" smtClean="0">
                <a:ea typeface="ＭＳ Ｐゴシック" pitchFamily="-112" charset="-128"/>
              </a:rPr>
              <a:t>ketidakmoralan</a:t>
            </a:r>
            <a:endParaRPr lang="en-US" sz="4000" b="1" dirty="0">
              <a:ea typeface="ＭＳ Ｐゴシック" pitchFamily="-112" charset="-128"/>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346114"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346115"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0" y="533400"/>
            <a:ext cx="4335463" cy="3657600"/>
          </a:xfrm>
        </p:spPr>
      </p:pic>
      <p:sp>
        <p:nvSpPr>
          <p:cNvPr id="346116"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latin typeface="Times New Roman" pitchFamily="18" charset="0"/>
            </a:endParaRPr>
          </a:p>
        </p:txBody>
      </p:sp>
      <p:sp>
        <p:nvSpPr>
          <p:cNvPr id="346117"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6118"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6119" name="AutoShape 7"/>
          <p:cNvSpPr>
            <a:spLocks noChangeArrowheads="1"/>
          </p:cNvSpPr>
          <p:nvPr/>
        </p:nvSpPr>
        <p:spPr bwMode="auto">
          <a:xfrm rot="10437214">
            <a:off x="4775200" y="2286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6120"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grpSp>
        <p:nvGrpSpPr>
          <p:cNvPr id="346121" name="Group 9"/>
          <p:cNvGrpSpPr>
            <a:grpSpLocks/>
          </p:cNvGrpSpPr>
          <p:nvPr/>
        </p:nvGrpSpPr>
        <p:grpSpPr bwMode="auto">
          <a:xfrm>
            <a:off x="0" y="228600"/>
            <a:ext cx="541338" cy="304800"/>
            <a:chOff x="4488" y="1488"/>
            <a:chExt cx="384" cy="192"/>
          </a:xfrm>
        </p:grpSpPr>
        <p:sp>
          <p:nvSpPr>
            <p:cNvPr id="346173"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74"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22" name="Group 12"/>
          <p:cNvGrpSpPr>
            <a:grpSpLocks/>
          </p:cNvGrpSpPr>
          <p:nvPr/>
        </p:nvGrpSpPr>
        <p:grpSpPr bwMode="auto">
          <a:xfrm>
            <a:off x="0" y="609600"/>
            <a:ext cx="541338" cy="304800"/>
            <a:chOff x="4488" y="1488"/>
            <a:chExt cx="384" cy="192"/>
          </a:xfrm>
        </p:grpSpPr>
        <p:sp>
          <p:nvSpPr>
            <p:cNvPr id="346171"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72"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23" name="Group 15"/>
          <p:cNvGrpSpPr>
            <a:grpSpLocks/>
          </p:cNvGrpSpPr>
          <p:nvPr/>
        </p:nvGrpSpPr>
        <p:grpSpPr bwMode="auto">
          <a:xfrm>
            <a:off x="0" y="990600"/>
            <a:ext cx="541338" cy="304800"/>
            <a:chOff x="4488" y="1488"/>
            <a:chExt cx="384" cy="192"/>
          </a:xfrm>
        </p:grpSpPr>
        <p:sp>
          <p:nvSpPr>
            <p:cNvPr id="346169"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70"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24" name="Group 18"/>
          <p:cNvGrpSpPr>
            <a:grpSpLocks/>
          </p:cNvGrpSpPr>
          <p:nvPr/>
        </p:nvGrpSpPr>
        <p:grpSpPr bwMode="auto">
          <a:xfrm>
            <a:off x="0" y="1371600"/>
            <a:ext cx="541338" cy="304800"/>
            <a:chOff x="4488" y="1488"/>
            <a:chExt cx="384" cy="192"/>
          </a:xfrm>
        </p:grpSpPr>
        <p:sp>
          <p:nvSpPr>
            <p:cNvPr id="346167"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68"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25" name="Group 21"/>
          <p:cNvGrpSpPr>
            <a:grpSpLocks/>
          </p:cNvGrpSpPr>
          <p:nvPr/>
        </p:nvGrpSpPr>
        <p:grpSpPr bwMode="auto">
          <a:xfrm>
            <a:off x="0" y="1752600"/>
            <a:ext cx="541338" cy="304800"/>
            <a:chOff x="4488" y="1488"/>
            <a:chExt cx="384" cy="192"/>
          </a:xfrm>
        </p:grpSpPr>
        <p:sp>
          <p:nvSpPr>
            <p:cNvPr id="346165"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66"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26" name="Group 24"/>
          <p:cNvGrpSpPr>
            <a:grpSpLocks/>
          </p:cNvGrpSpPr>
          <p:nvPr/>
        </p:nvGrpSpPr>
        <p:grpSpPr bwMode="auto">
          <a:xfrm>
            <a:off x="0" y="2133600"/>
            <a:ext cx="541338" cy="304800"/>
            <a:chOff x="4488" y="1488"/>
            <a:chExt cx="384" cy="192"/>
          </a:xfrm>
        </p:grpSpPr>
        <p:sp>
          <p:nvSpPr>
            <p:cNvPr id="346163"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64"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27" name="Group 27"/>
          <p:cNvGrpSpPr>
            <a:grpSpLocks/>
          </p:cNvGrpSpPr>
          <p:nvPr/>
        </p:nvGrpSpPr>
        <p:grpSpPr bwMode="auto">
          <a:xfrm>
            <a:off x="0" y="2514600"/>
            <a:ext cx="541338" cy="304800"/>
            <a:chOff x="4488" y="1488"/>
            <a:chExt cx="384" cy="192"/>
          </a:xfrm>
        </p:grpSpPr>
        <p:sp>
          <p:nvSpPr>
            <p:cNvPr id="346161"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62"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28" name="Group 30"/>
          <p:cNvGrpSpPr>
            <a:grpSpLocks/>
          </p:cNvGrpSpPr>
          <p:nvPr/>
        </p:nvGrpSpPr>
        <p:grpSpPr bwMode="auto">
          <a:xfrm>
            <a:off x="0" y="2895600"/>
            <a:ext cx="541338" cy="304800"/>
            <a:chOff x="4488" y="1488"/>
            <a:chExt cx="384" cy="192"/>
          </a:xfrm>
        </p:grpSpPr>
        <p:sp>
          <p:nvSpPr>
            <p:cNvPr id="346159"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60"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29" name="Group 33"/>
          <p:cNvGrpSpPr>
            <a:grpSpLocks/>
          </p:cNvGrpSpPr>
          <p:nvPr/>
        </p:nvGrpSpPr>
        <p:grpSpPr bwMode="auto">
          <a:xfrm>
            <a:off x="0" y="3276600"/>
            <a:ext cx="541338" cy="304800"/>
            <a:chOff x="4488" y="1488"/>
            <a:chExt cx="384" cy="192"/>
          </a:xfrm>
        </p:grpSpPr>
        <p:sp>
          <p:nvSpPr>
            <p:cNvPr id="346157"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58"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30" name="Group 36"/>
          <p:cNvGrpSpPr>
            <a:grpSpLocks/>
          </p:cNvGrpSpPr>
          <p:nvPr/>
        </p:nvGrpSpPr>
        <p:grpSpPr bwMode="auto">
          <a:xfrm>
            <a:off x="0" y="3657600"/>
            <a:ext cx="541338" cy="304800"/>
            <a:chOff x="4488" y="1488"/>
            <a:chExt cx="384" cy="192"/>
          </a:xfrm>
        </p:grpSpPr>
        <p:sp>
          <p:nvSpPr>
            <p:cNvPr id="346155"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56"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31" name="Group 39"/>
          <p:cNvGrpSpPr>
            <a:grpSpLocks/>
          </p:cNvGrpSpPr>
          <p:nvPr/>
        </p:nvGrpSpPr>
        <p:grpSpPr bwMode="auto">
          <a:xfrm>
            <a:off x="0" y="4038600"/>
            <a:ext cx="541338" cy="304800"/>
            <a:chOff x="4488" y="1488"/>
            <a:chExt cx="384" cy="192"/>
          </a:xfrm>
        </p:grpSpPr>
        <p:sp>
          <p:nvSpPr>
            <p:cNvPr id="346153"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54"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32" name="Group 42"/>
          <p:cNvGrpSpPr>
            <a:grpSpLocks/>
          </p:cNvGrpSpPr>
          <p:nvPr/>
        </p:nvGrpSpPr>
        <p:grpSpPr bwMode="auto">
          <a:xfrm>
            <a:off x="0" y="4419600"/>
            <a:ext cx="541338" cy="304800"/>
            <a:chOff x="4488" y="1488"/>
            <a:chExt cx="384" cy="192"/>
          </a:xfrm>
        </p:grpSpPr>
        <p:sp>
          <p:nvSpPr>
            <p:cNvPr id="346151"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52"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33" name="Group 45"/>
          <p:cNvGrpSpPr>
            <a:grpSpLocks/>
          </p:cNvGrpSpPr>
          <p:nvPr/>
        </p:nvGrpSpPr>
        <p:grpSpPr bwMode="auto">
          <a:xfrm>
            <a:off x="0" y="4800600"/>
            <a:ext cx="541338" cy="304800"/>
            <a:chOff x="4488" y="1488"/>
            <a:chExt cx="384" cy="192"/>
          </a:xfrm>
        </p:grpSpPr>
        <p:sp>
          <p:nvSpPr>
            <p:cNvPr id="346149"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50"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34" name="Group 48"/>
          <p:cNvGrpSpPr>
            <a:grpSpLocks/>
          </p:cNvGrpSpPr>
          <p:nvPr/>
        </p:nvGrpSpPr>
        <p:grpSpPr bwMode="auto">
          <a:xfrm>
            <a:off x="0" y="5181600"/>
            <a:ext cx="541338" cy="304800"/>
            <a:chOff x="4488" y="1488"/>
            <a:chExt cx="384" cy="192"/>
          </a:xfrm>
        </p:grpSpPr>
        <p:sp>
          <p:nvSpPr>
            <p:cNvPr id="346147"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48"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35" name="Group 51"/>
          <p:cNvGrpSpPr>
            <a:grpSpLocks/>
          </p:cNvGrpSpPr>
          <p:nvPr/>
        </p:nvGrpSpPr>
        <p:grpSpPr bwMode="auto">
          <a:xfrm>
            <a:off x="0" y="5562600"/>
            <a:ext cx="541338" cy="304800"/>
            <a:chOff x="4488" y="1488"/>
            <a:chExt cx="384" cy="192"/>
          </a:xfrm>
        </p:grpSpPr>
        <p:sp>
          <p:nvSpPr>
            <p:cNvPr id="346145"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46"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36" name="Group 54"/>
          <p:cNvGrpSpPr>
            <a:grpSpLocks/>
          </p:cNvGrpSpPr>
          <p:nvPr/>
        </p:nvGrpSpPr>
        <p:grpSpPr bwMode="auto">
          <a:xfrm>
            <a:off x="0" y="5943600"/>
            <a:ext cx="541338" cy="304800"/>
            <a:chOff x="4488" y="1488"/>
            <a:chExt cx="384" cy="192"/>
          </a:xfrm>
        </p:grpSpPr>
        <p:sp>
          <p:nvSpPr>
            <p:cNvPr id="346143"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44"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46137" name="Group 57"/>
          <p:cNvGrpSpPr>
            <a:grpSpLocks/>
          </p:cNvGrpSpPr>
          <p:nvPr/>
        </p:nvGrpSpPr>
        <p:grpSpPr bwMode="auto">
          <a:xfrm>
            <a:off x="0" y="6324600"/>
            <a:ext cx="541338" cy="304800"/>
            <a:chOff x="4488" y="1488"/>
            <a:chExt cx="384" cy="192"/>
          </a:xfrm>
        </p:grpSpPr>
        <p:sp>
          <p:nvSpPr>
            <p:cNvPr id="346141"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latin typeface="Times New Roman" pitchFamily="18" charset="0"/>
              </a:endParaRPr>
            </a:p>
          </p:txBody>
        </p:sp>
        <p:sp>
          <p:nvSpPr>
            <p:cNvPr id="346142"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46138"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6139"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endParaRPr lang="en-US">
              <a:solidFill>
                <a:srgbClr val="000000"/>
              </a:solidFill>
              <a:latin typeface="Times New Roman" pitchFamily="18" charset="0"/>
            </a:endParaRPr>
          </a:p>
        </p:txBody>
      </p:sp>
      <p:sp>
        <p:nvSpPr>
          <p:cNvPr id="346140" name="Title 1"/>
          <p:cNvSpPr>
            <a:spLocks noGrp="1"/>
          </p:cNvSpPr>
          <p:nvPr>
            <p:ph type="title"/>
          </p:nvPr>
        </p:nvSpPr>
        <p:spPr>
          <a:xfrm>
            <a:off x="5219700" y="312738"/>
            <a:ext cx="3924300" cy="2176462"/>
          </a:xfrm>
        </p:spPr>
        <p:txBody>
          <a:bodyPr/>
          <a:lstStyle/>
          <a:p>
            <a:r>
              <a:rPr lang="en-US" smtClean="0"/>
              <a:t>Toilet dan sistem kanal</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Trailes</a:t>
            </a:r>
          </a:p>
        </p:txBody>
      </p:sp>
      <p:sp>
        <p:nvSpPr>
          <p:cNvPr id="24" name="TextBox 23"/>
          <p:cNvSpPr txBox="1"/>
          <p:nvPr/>
        </p:nvSpPr>
        <p:spPr>
          <a:xfrm>
            <a:off x="3708400" y="4983163"/>
            <a:ext cx="129540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Nysa</a:t>
            </a:r>
          </a:p>
        </p:txBody>
      </p:sp>
      <p:sp>
        <p:nvSpPr>
          <p:cNvPr id="319493" name="Title 1"/>
          <p:cNvSpPr>
            <a:spLocks noGrp="1"/>
          </p:cNvSpPr>
          <p:nvPr>
            <p:ph type="title"/>
          </p:nvPr>
        </p:nvSpPr>
        <p:spPr>
          <a:xfrm>
            <a:off x="-31750" y="-26988"/>
            <a:ext cx="9212263" cy="719138"/>
          </a:xfrm>
        </p:spPr>
        <p:txBody>
          <a:bodyPr/>
          <a:lstStyle/>
          <a:p>
            <a:r>
              <a:rPr lang="en-US" smtClean="0">
                <a:latin typeface="Arial" pitchFamily="34" charset="0"/>
                <a:cs typeface="Arial" pitchFamily="34" charset="0"/>
              </a:rPr>
              <a:t>Asia Minor tahun AD 95</a:t>
            </a:r>
          </a:p>
        </p:txBody>
      </p:sp>
      <p:sp>
        <p:nvSpPr>
          <p:cNvPr id="319494"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19495"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8" name="TextBox 27"/>
          <p:cNvSpPr txBox="1"/>
          <p:nvPr/>
        </p:nvSpPr>
        <p:spPr>
          <a:xfrm>
            <a:off x="-482600" y="371633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Erythrae</a:t>
            </a:r>
          </a:p>
        </p:txBody>
      </p:sp>
      <p:sp>
        <p:nvSpPr>
          <p:cNvPr id="319497"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0" name="TextBox 29"/>
          <p:cNvSpPr txBox="1"/>
          <p:nvPr/>
        </p:nvSpPr>
        <p:spPr>
          <a:xfrm>
            <a:off x="4845050" y="5630863"/>
            <a:ext cx="21748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Aphrodisias</a:t>
            </a:r>
          </a:p>
        </p:txBody>
      </p:sp>
      <p:sp>
        <p:nvSpPr>
          <p:cNvPr id="319499"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2" name="TextBox 31"/>
          <p:cNvSpPr txBox="1"/>
          <p:nvPr/>
        </p:nvSpPr>
        <p:spPr>
          <a:xfrm>
            <a:off x="2252663" y="3255963"/>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Cyme</a:t>
            </a:r>
          </a:p>
        </p:txBody>
      </p:sp>
      <p:sp>
        <p:nvSpPr>
          <p:cNvPr id="319501"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4" name="TextBox 33"/>
          <p:cNvSpPr txBox="1"/>
          <p:nvPr/>
        </p:nvSpPr>
        <p:spPr>
          <a:xfrm>
            <a:off x="7221538" y="5056188"/>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Hierapolis</a:t>
            </a:r>
          </a:p>
        </p:txBody>
      </p:sp>
      <p:sp>
        <p:nvSpPr>
          <p:cNvPr id="36" name="TextBox 35"/>
          <p:cNvSpPr txBox="1"/>
          <p:nvPr/>
        </p:nvSpPr>
        <p:spPr>
          <a:xfrm>
            <a:off x="6659563" y="41497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Eumenia</a:t>
            </a:r>
          </a:p>
        </p:txBody>
      </p:sp>
      <p:sp>
        <p:nvSpPr>
          <p:cNvPr id="319504"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8" name="TextBox 37"/>
          <p:cNvSpPr txBox="1"/>
          <p:nvPr/>
        </p:nvSpPr>
        <p:spPr>
          <a:xfrm>
            <a:off x="7005638" y="170021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Aezani</a:t>
            </a:r>
          </a:p>
        </p:txBody>
      </p:sp>
      <p:sp>
        <p:nvSpPr>
          <p:cNvPr id="319506"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0" name="TextBox 39"/>
          <p:cNvSpPr txBox="1"/>
          <p:nvPr/>
        </p:nvSpPr>
        <p:spPr>
          <a:xfrm>
            <a:off x="7250113" y="56308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Colossae</a:t>
            </a:r>
          </a:p>
        </p:txBody>
      </p:sp>
      <p:sp>
        <p:nvSpPr>
          <p:cNvPr id="319508"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2" name="TextBox 41"/>
          <p:cNvSpPr txBox="1"/>
          <p:nvPr/>
        </p:nvSpPr>
        <p:spPr>
          <a:xfrm>
            <a:off x="4125913" y="613568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Alabanda</a:t>
            </a:r>
          </a:p>
        </p:txBody>
      </p:sp>
      <p:sp>
        <p:nvSpPr>
          <p:cNvPr id="319510"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4" name="TextBox 43"/>
          <p:cNvSpPr txBox="1"/>
          <p:nvPr/>
        </p:nvSpPr>
        <p:spPr>
          <a:xfrm>
            <a:off x="2843213" y="57324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Heraclea</a:t>
            </a:r>
          </a:p>
        </p:txBody>
      </p:sp>
      <p:sp>
        <p:nvSpPr>
          <p:cNvPr id="319512"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6" name="TextBox 45"/>
          <p:cNvSpPr txBox="1"/>
          <p:nvPr/>
        </p:nvSpPr>
        <p:spPr>
          <a:xfrm>
            <a:off x="2973388" y="639286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Miletus</a:t>
            </a:r>
          </a:p>
        </p:txBody>
      </p:sp>
      <p:sp>
        <p:nvSpPr>
          <p:cNvPr id="319514"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8" name="TextBox 47"/>
          <p:cNvSpPr txBox="1"/>
          <p:nvPr/>
        </p:nvSpPr>
        <p:spPr>
          <a:xfrm>
            <a:off x="323850" y="44799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Lebedus</a:t>
            </a:r>
          </a:p>
        </p:txBody>
      </p:sp>
      <p:sp>
        <p:nvSpPr>
          <p:cNvPr id="319516"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0" name="TextBox 49"/>
          <p:cNvSpPr txBox="1"/>
          <p:nvPr/>
        </p:nvSpPr>
        <p:spPr>
          <a:xfrm>
            <a:off x="2627313" y="4581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Colophon</a:t>
            </a:r>
          </a:p>
        </p:txBody>
      </p:sp>
      <p:sp>
        <p:nvSpPr>
          <p:cNvPr id="319518"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2" name="TextBox 51"/>
          <p:cNvSpPr txBox="1"/>
          <p:nvPr/>
        </p:nvSpPr>
        <p:spPr>
          <a:xfrm>
            <a:off x="2325688" y="1341438"/>
            <a:ext cx="2246312"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Adramyttium</a:t>
            </a:r>
          </a:p>
        </p:txBody>
      </p:sp>
      <p:sp>
        <p:nvSpPr>
          <p:cNvPr id="319520"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4" name="TextBox 53"/>
          <p:cNvSpPr txBox="1"/>
          <p:nvPr/>
        </p:nvSpPr>
        <p:spPr>
          <a:xfrm>
            <a:off x="0" y="6396038"/>
            <a:ext cx="14033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Patmos</a:t>
            </a:r>
          </a:p>
        </p:txBody>
      </p:sp>
      <p:sp>
        <p:nvSpPr>
          <p:cNvPr id="319522"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19523"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1952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335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noChangeAspect="1"/>
          </p:cNvGrpSpPr>
          <p:nvPr/>
        </p:nvGrpSpPr>
        <p:grpSpPr bwMode="auto">
          <a:xfrm>
            <a:off x="3059113" y="2349500"/>
            <a:ext cx="2628900" cy="2627313"/>
            <a:chOff x="3059832" y="2348880"/>
            <a:chExt cx="2664304" cy="2664312"/>
          </a:xfrm>
        </p:grpSpPr>
        <p:sp>
          <p:nvSpPr>
            <p:cNvPr id="347164" name="Oval Callout 2"/>
            <p:cNvSpPr>
              <a:spLocks noChangeArrowheads="1"/>
            </p:cNvSpPr>
            <p:nvPr/>
          </p:nvSpPr>
          <p:spPr bwMode="auto">
            <a:xfrm>
              <a:off x="3059832" y="2348880"/>
              <a:ext cx="2664304" cy="2664312"/>
            </a:xfrm>
            <a:prstGeom prst="wedgeEllipseCallout">
              <a:avLst>
                <a:gd name="adj1" fmla="val -93111"/>
                <a:gd name="adj2" fmla="val 53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p>
          </p:txBody>
        </p:sp>
        <p:sp>
          <p:nvSpPr>
            <p:cNvPr id="27" name="TextBox 26"/>
            <p:cNvSpPr txBox="1"/>
            <p:nvPr/>
          </p:nvSpPr>
          <p:spPr>
            <a:xfrm>
              <a:off x="3204631" y="2439032"/>
              <a:ext cx="2448714" cy="1965635"/>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sz="2000" b="1" smtClean="0">
                  <a:solidFill>
                    <a:schemeClr val="bg1"/>
                  </a:solidFill>
                  <a:effectLst>
                    <a:outerShdw blurRad="38100" dist="38100" dir="2700000" algn="tl">
                      <a:srgbClr val="808080"/>
                    </a:outerShdw>
                  </a:effectLst>
                  <a:latin typeface="Arial" pitchFamily="34" charset="0"/>
                  <a:cs typeface="Arial" pitchFamily="34" charset="0"/>
                </a:rPr>
                <a:t>Kristus:</a:t>
              </a:r>
            </a:p>
            <a:p>
              <a:pPr algn="ctr">
                <a:defRPr/>
              </a:pPr>
              <a:r>
                <a:rPr lang="en-US" sz="2000" b="1" smtClean="0">
                  <a:solidFill>
                    <a:schemeClr val="bg1"/>
                  </a:solidFill>
                  <a:effectLst>
                    <a:outerShdw blurRad="38100" dist="38100" dir="2700000" algn="tl">
                      <a:srgbClr val="808080"/>
                    </a:outerShdw>
                  </a:effectLst>
                  <a:latin typeface="Arial" pitchFamily="34" charset="0"/>
                  <a:cs typeface="Arial" pitchFamily="34" charset="0"/>
                </a:rPr>
                <a:t/>
              </a:r>
              <a:br>
                <a:rPr lang="en-US" sz="2000" b="1" smtClean="0">
                  <a:solidFill>
                    <a:schemeClr val="bg1"/>
                  </a:solidFill>
                  <a:effectLst>
                    <a:outerShdw blurRad="38100" dist="38100" dir="2700000" algn="tl">
                      <a:srgbClr val="808080"/>
                    </a:outerShdw>
                  </a:effectLst>
                  <a:latin typeface="Arial" pitchFamily="34" charset="0"/>
                  <a:cs typeface="Arial" pitchFamily="34" charset="0"/>
                </a:rPr>
              </a:br>
              <a:r>
                <a:rPr lang="en-US" sz="2000" b="1" smtClean="0">
                  <a:solidFill>
                    <a:schemeClr val="bg1"/>
                  </a:solidFill>
                  <a:effectLst>
                    <a:outerShdw blurRad="38100" dist="38100" dir="2700000" algn="tl">
                      <a:srgbClr val="808080"/>
                    </a:outerShdw>
                  </a:effectLst>
                  <a:latin typeface="Arial" pitchFamily="34" charset="0"/>
                  <a:cs typeface="Arial" pitchFamily="34" charset="0"/>
                </a:rPr>
                <a:t>7 bintang di tangan kananNya, berjalan di antara kaki dian emas</a:t>
              </a:r>
            </a:p>
          </p:txBody>
        </p:sp>
      </p:grpSp>
      <p:grpSp>
        <p:nvGrpSpPr>
          <p:cNvPr id="3" name="Group 6"/>
          <p:cNvGrpSpPr>
            <a:grpSpLocks noChangeAspect="1"/>
          </p:cNvGrpSpPr>
          <p:nvPr/>
        </p:nvGrpSpPr>
        <p:grpSpPr bwMode="auto">
          <a:xfrm>
            <a:off x="2971800" y="2286000"/>
            <a:ext cx="2774950" cy="2663825"/>
            <a:chOff x="2983932" y="2348880"/>
            <a:chExt cx="2963986" cy="2664296"/>
          </a:xfrm>
        </p:grpSpPr>
        <p:sp>
          <p:nvSpPr>
            <p:cNvPr id="347162"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5" name="TextBox 24"/>
            <p:cNvSpPr txBox="1"/>
            <p:nvPr/>
          </p:nvSpPr>
          <p:spPr>
            <a:xfrm>
              <a:off x="2983932" y="2420331"/>
              <a:ext cx="2963986" cy="230863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sz="1800" b="1" smtClean="0">
                  <a:solidFill>
                    <a:schemeClr val="bg1"/>
                  </a:solidFill>
                  <a:effectLst>
                    <a:outerShdw blurRad="38100" dist="38100" dir="2700000" algn="tl">
                      <a:srgbClr val="808080"/>
                    </a:outerShdw>
                  </a:effectLst>
                  <a:latin typeface="Arial" pitchFamily="34" charset="0"/>
                  <a:cs typeface="Arial" pitchFamily="34" charset="0"/>
                </a:rPr>
                <a:t>Pujian:</a:t>
              </a:r>
            </a:p>
            <a:p>
              <a:pPr algn="ctr">
                <a:defRPr/>
              </a:pPr>
              <a:r>
                <a:rPr lang="en-US" sz="1800" b="1" smtClean="0">
                  <a:solidFill>
                    <a:schemeClr val="bg1"/>
                  </a:solidFill>
                  <a:effectLst>
                    <a:outerShdw blurRad="38100" dist="38100" dir="2700000" algn="tl">
                      <a:srgbClr val="808080"/>
                    </a:outerShdw>
                  </a:effectLst>
                  <a:latin typeface="Arial" pitchFamily="34" charset="0"/>
                  <a:cs typeface="Arial" pitchFamily="34" charset="0"/>
                </a:rPr>
                <a:t>perbuatan, kerja keras, ketekunan,</a:t>
              </a:r>
            </a:p>
            <a:p>
              <a:pPr algn="ctr">
                <a:defRPr/>
              </a:pPr>
              <a:r>
                <a:rPr lang="en-US" sz="1800" b="1" smtClean="0">
                  <a:solidFill>
                    <a:schemeClr val="bg1"/>
                  </a:solidFill>
                  <a:effectLst>
                    <a:outerShdw blurRad="38100" dist="38100" dir="2700000" algn="tl">
                      <a:srgbClr val="808080"/>
                    </a:outerShdw>
                  </a:effectLst>
                  <a:latin typeface="Arial" pitchFamily="34" charset="0"/>
                  <a:cs typeface="Arial" pitchFamily="34" charset="0"/>
                </a:rPr>
                <a:t>tidak toleran terhadap orang fasik, sabar menderita, membenci perbuatan pengikut Nikolaus</a:t>
              </a:r>
            </a:p>
          </p:txBody>
        </p:sp>
      </p:grpSp>
      <p:grpSp>
        <p:nvGrpSpPr>
          <p:cNvPr id="4" name="Group 8"/>
          <p:cNvGrpSpPr>
            <a:grpSpLocks noChangeAspect="1"/>
          </p:cNvGrpSpPr>
          <p:nvPr/>
        </p:nvGrpSpPr>
        <p:grpSpPr bwMode="auto">
          <a:xfrm>
            <a:off x="2514600" y="1828800"/>
            <a:ext cx="3671888" cy="3671888"/>
            <a:chOff x="2555776" y="1844824"/>
            <a:chExt cx="3744416" cy="3672408"/>
          </a:xfrm>
        </p:grpSpPr>
        <p:sp>
          <p:nvSpPr>
            <p:cNvPr id="347160"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3" name="TextBox 22"/>
            <p:cNvSpPr txBox="1"/>
            <p:nvPr/>
          </p:nvSpPr>
          <p:spPr>
            <a:xfrm>
              <a:off x="3373299" y="2051228"/>
              <a:ext cx="2290682" cy="230855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Teguran</a:t>
              </a:r>
            </a:p>
            <a:p>
              <a:pPr algn="ctr">
                <a:defRPr/>
              </a:pPr>
              <a:endParaRPr lang="en-US" b="1" smtClean="0">
                <a:solidFill>
                  <a:schemeClr val="bg1"/>
                </a:solidFill>
                <a:effectLst>
                  <a:outerShdw blurRad="38100" dist="38100" dir="2700000" algn="tl">
                    <a:srgbClr val="808080"/>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Engkau telah meninggalkan kasihmu semula</a:t>
              </a:r>
            </a:p>
          </p:txBody>
        </p:sp>
      </p:grpSp>
      <p:grpSp>
        <p:nvGrpSpPr>
          <p:cNvPr id="5" name="Group 10"/>
          <p:cNvGrpSpPr>
            <a:grpSpLocks noChangeAspect="1"/>
          </p:cNvGrpSpPr>
          <p:nvPr/>
        </p:nvGrpSpPr>
        <p:grpSpPr bwMode="auto">
          <a:xfrm>
            <a:off x="2057400" y="1371600"/>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3046117"/>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Nasehat</a:t>
              </a:r>
            </a:p>
            <a:p>
              <a:pPr algn="ctr">
                <a:defRPr/>
              </a:pPr>
              <a:endParaRPr lang="en-US" b="1" smtClean="0">
                <a:solidFill>
                  <a:schemeClr val="bg1"/>
                </a:solidFill>
                <a:effectLst>
                  <a:outerShdw blurRad="38100" dist="38100" dir="2700000" algn="tl">
                    <a:srgbClr val="808080"/>
                  </a:outerShdw>
                </a:effectLst>
                <a:latin typeface="Arial" pitchFamily="34" charset="0"/>
                <a:cs typeface="Arial" pitchFamily="34" charset="0"/>
              </a:endParaRPr>
            </a:p>
            <a:p>
              <a:pPr>
                <a:buFontTx/>
                <a:buAutoNum type="arabicPeriod"/>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Ingat kasih semula</a:t>
              </a:r>
            </a:p>
            <a:p>
              <a:pPr>
                <a:buFontTx/>
                <a:buAutoNum type="arabicPeriod"/>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Bertobat</a:t>
              </a:r>
            </a:p>
            <a:p>
              <a:pPr>
                <a:buFontTx/>
                <a:buAutoNum type="arabicPeriod"/>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Kembali</a:t>
              </a:r>
              <a:r>
                <a:rPr lang="en-US" b="1" smtClean="0">
                  <a:solidFill>
                    <a:schemeClr val="bg1"/>
                  </a:solidFill>
                  <a:effectLst>
                    <a:outerShdw blurRad="38100" dist="38100" dir="2700000" algn="tl">
                      <a:srgbClr val="808080"/>
                    </a:outerShdw>
                  </a:effectLst>
                  <a:latin typeface="Arial" pitchFamily="34" charset="0"/>
                  <a:cs typeface="Arial" pitchFamily="34" charset="0"/>
                </a:rPr>
                <a:t> kepada kasih semula</a:t>
              </a:r>
            </a:p>
          </p:txBody>
        </p:sp>
      </p:grpSp>
      <p:grpSp>
        <p:nvGrpSpPr>
          <p:cNvPr id="6" name="Group 12"/>
          <p:cNvGrpSpPr>
            <a:grpSpLocks noChangeAspect="1"/>
          </p:cNvGrpSpPr>
          <p:nvPr/>
        </p:nvGrpSpPr>
        <p:grpSpPr bwMode="auto">
          <a:xfrm>
            <a:off x="1524000" y="838200"/>
            <a:ext cx="5688013" cy="5688013"/>
            <a:chOff x="1475656" y="836712"/>
            <a:chExt cx="5904656" cy="5688632"/>
          </a:xfrm>
        </p:grpSpPr>
        <p:sp>
          <p:nvSpPr>
            <p:cNvPr id="347156"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5" name="TextBox 14"/>
            <p:cNvSpPr txBox="1"/>
            <p:nvPr/>
          </p:nvSpPr>
          <p:spPr>
            <a:xfrm>
              <a:off x="2698445" y="836712"/>
              <a:ext cx="3384918" cy="2678404"/>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Peringatan</a:t>
              </a:r>
            </a:p>
            <a:p>
              <a:pPr algn="ctr">
                <a:defRPr/>
              </a:pPr>
              <a:endParaRPr lang="en-US" b="1" smtClean="0">
                <a:solidFill>
                  <a:srgbClr val="000000"/>
                </a:solidFill>
                <a:effectLst>
                  <a:outerShdw blurRad="38100" dist="38100" dir="2700000" algn="tl">
                    <a:srgbClr val="FFFFFF"/>
                  </a:outerShdw>
                </a:effectLst>
                <a:latin typeface="Arial" pitchFamily="34" charset="0"/>
                <a:cs typeface="Arial" pitchFamily="34" charset="0"/>
              </a:endParaRPr>
            </a:p>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Jika engkau tidak bertobat, </a:t>
              </a:r>
              <a:br>
                <a:rPr lang="en-US" b="1" smtClean="0">
                  <a:solidFill>
                    <a:srgbClr val="000000"/>
                  </a:solidFill>
                  <a:effectLst>
                    <a:outerShdw blurRad="38100" dist="38100" dir="2700000" algn="tl">
                      <a:srgbClr val="FFFFFF"/>
                    </a:outerShdw>
                  </a:effectLst>
                  <a:latin typeface="Arial" pitchFamily="34" charset="0"/>
                  <a:cs typeface="Arial" pitchFamily="34" charset="0"/>
                </a:rPr>
              </a:br>
              <a:r>
                <a:rPr lang="en-US" b="1" smtClean="0">
                  <a:solidFill>
                    <a:srgbClr val="000000"/>
                  </a:solidFill>
                  <a:effectLst>
                    <a:outerShdw blurRad="38100" dist="38100" dir="2700000" algn="tl">
                      <a:srgbClr val="FFFFFF"/>
                    </a:outerShdw>
                  </a:effectLst>
                  <a:latin typeface="Arial" pitchFamily="34" charset="0"/>
                  <a:cs typeface="Arial" pitchFamily="34" charset="0"/>
                </a:rPr>
                <a:t>Aku akan mengambil kaki dianmu dari tempatnya</a:t>
              </a:r>
            </a:p>
          </p:txBody>
        </p:sp>
      </p:grpSp>
      <p:grpSp>
        <p:nvGrpSpPr>
          <p:cNvPr id="7" name="Group 27"/>
          <p:cNvGrpSpPr>
            <a:grpSpLocks noChangeAspect="1"/>
          </p:cNvGrpSpPr>
          <p:nvPr/>
        </p:nvGrpSpPr>
        <p:grpSpPr bwMode="auto">
          <a:xfrm>
            <a:off x="1066800" y="457200"/>
            <a:ext cx="6696075" cy="6696075"/>
            <a:chOff x="1475656" y="836712"/>
            <a:chExt cx="5904656" cy="5688632"/>
          </a:xfrm>
        </p:grpSpPr>
        <p:sp>
          <p:nvSpPr>
            <p:cNvPr id="347154"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0" name="TextBox 29"/>
            <p:cNvSpPr txBox="1"/>
            <p:nvPr/>
          </p:nvSpPr>
          <p:spPr>
            <a:xfrm>
              <a:off x="3484471" y="836712"/>
              <a:ext cx="1887026" cy="1960946"/>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Janji</a:t>
              </a:r>
            </a:p>
            <a:p>
              <a:pPr algn="ctr">
                <a:defRPr/>
              </a:pPr>
              <a:endParaRPr lang="en-US" b="1" smtClean="0">
                <a:solidFill>
                  <a:schemeClr val="bg1"/>
                </a:solidFill>
                <a:effectLst>
                  <a:outerShdw blurRad="38100" dist="38100" dir="2700000" algn="tl">
                    <a:srgbClr val="808080"/>
                  </a:outerShdw>
                </a:effectLst>
                <a:latin typeface="Arial" pitchFamily="34" charset="0"/>
                <a:cs typeface="Arial" pitchFamily="34" charset="0"/>
              </a:endParaRPr>
            </a:p>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Engkau akan makan dari pohon kehidupan</a:t>
              </a:r>
            </a:p>
          </p:txBody>
        </p:sp>
      </p:grpSp>
      <p:sp>
        <p:nvSpPr>
          <p:cNvPr id="347145" name="Title 1"/>
          <p:cNvSpPr>
            <a:spLocks noGrp="1"/>
          </p:cNvSpPr>
          <p:nvPr>
            <p:ph type="title"/>
          </p:nvPr>
        </p:nvSpPr>
        <p:spPr>
          <a:xfrm>
            <a:off x="-31750" y="-26988"/>
            <a:ext cx="9212263" cy="719138"/>
          </a:xfrm>
        </p:spPr>
        <p:txBody>
          <a:bodyPr/>
          <a:lstStyle/>
          <a:p>
            <a:r>
              <a:rPr lang="en-US" dirty="0" err="1" smtClean="0">
                <a:latin typeface="Arial" pitchFamily="34" charset="0"/>
                <a:cs typeface="Arial" pitchFamily="34" charset="0"/>
              </a:rPr>
              <a:t>Efesus</a:t>
            </a:r>
            <a:r>
              <a:rPr lang="en-US" dirty="0" smtClean="0">
                <a:latin typeface="Arial" pitchFamily="34" charset="0"/>
                <a:cs typeface="Arial" pitchFamily="34" charset="0"/>
              </a:rPr>
              <a:t> (</a:t>
            </a:r>
            <a:r>
              <a:rPr lang="en-US" dirty="0" err="1" smtClean="0">
                <a:latin typeface="Arial" pitchFamily="34" charset="0"/>
                <a:cs typeface="Arial" pitchFamily="34" charset="0"/>
              </a:rPr>
              <a:t>Wahyu</a:t>
            </a:r>
            <a:r>
              <a:rPr lang="en-US" dirty="0" smtClean="0">
                <a:latin typeface="Arial" pitchFamily="34" charset="0"/>
                <a:cs typeface="Arial" pitchFamily="34" charset="0"/>
              </a:rPr>
              <a:t> 2:1-7)</a:t>
            </a:r>
          </a:p>
        </p:txBody>
      </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Efesus</a:t>
            </a:r>
          </a:p>
        </p:txBody>
      </p:sp>
      <p:sp>
        <p:nvSpPr>
          <p:cNvPr id="33" name="TextBox 32"/>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Laodikia</a:t>
            </a:r>
          </a:p>
        </p:txBody>
      </p:sp>
      <p:sp>
        <p:nvSpPr>
          <p:cNvPr id="34" name="TextBox 33"/>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Filadelfia</a:t>
            </a:r>
          </a:p>
        </p:txBody>
      </p:sp>
      <p:sp>
        <p:nvSpPr>
          <p:cNvPr id="35" name="TextBox 34"/>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Sardis</a:t>
            </a:r>
          </a:p>
        </p:txBody>
      </p:sp>
      <p:sp>
        <p:nvSpPr>
          <p:cNvPr id="36" name="TextBox 3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Tiatira</a:t>
            </a:r>
          </a:p>
        </p:txBody>
      </p:sp>
      <p:sp>
        <p:nvSpPr>
          <p:cNvPr id="37" name="TextBox 36"/>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Pergamus</a:t>
            </a:r>
          </a:p>
        </p:txBody>
      </p:sp>
      <p:sp>
        <p:nvSpPr>
          <p:cNvPr id="38" name="TextBox 37"/>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Smirna</a:t>
            </a:r>
          </a:p>
        </p:txBody>
      </p:sp>
      <p:sp>
        <p:nvSpPr>
          <p:cNvPr id="34715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1" descr="rev 1 amidst-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b="1" smtClean="0">
                <a:solidFill>
                  <a:srgbClr val="EAEAEA"/>
                </a:solidFill>
                <a:latin typeface="Arial" charset="0"/>
                <a:cs typeface="Arial" charset="0"/>
              </a:rPr>
              <a:t>349</a:t>
            </a:r>
            <a:endParaRPr lang="en-US" smtClean="0">
              <a:solidFill>
                <a:srgbClr val="EAEAEA"/>
              </a:solidFill>
              <a:latin typeface="Arial" charset="0"/>
              <a:cs typeface="Arial" charset="0"/>
            </a:endParaRPr>
          </a:p>
        </p:txBody>
      </p:sp>
      <p:sp>
        <p:nvSpPr>
          <p:cNvPr id="8" name="Title 1"/>
          <p:cNvSpPr txBox="1">
            <a:spLocks/>
          </p:cNvSpPr>
          <p:nvPr/>
        </p:nvSpPr>
        <p:spPr bwMode="auto">
          <a:xfrm>
            <a:off x="27310" y="107913"/>
            <a:ext cx="8357107" cy="128484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kern="0" dirty="0" err="1" smtClean="0">
                <a:solidFill>
                  <a:srgbClr val="FFFFFF"/>
                </a:solidFill>
                <a:effectLst>
                  <a:glow rad="228600">
                    <a:srgbClr val="2D002D">
                      <a:alpha val="75000"/>
                    </a:srgbClr>
                  </a:glow>
                </a:effectLst>
                <a:latin typeface="Arial"/>
              </a:rPr>
              <a:t>Inilah</a:t>
            </a:r>
            <a:r>
              <a:rPr lang="en-US" sz="2800" b="1" kern="0" dirty="0" smtClean="0">
                <a:solidFill>
                  <a:srgbClr val="FFFFFF"/>
                </a:solidFill>
                <a:effectLst>
                  <a:glow rad="228600">
                    <a:srgbClr val="2D002D">
                      <a:alpha val="75000"/>
                    </a:srgbClr>
                  </a:glow>
                </a:effectLst>
                <a:latin typeface="Arial"/>
              </a:rPr>
              <a:t> </a:t>
            </a:r>
            <a:r>
              <a:rPr lang="en-US" sz="2800" b="1" kern="0" dirty="0" err="1">
                <a:solidFill>
                  <a:srgbClr val="FFFFFF"/>
                </a:solidFill>
                <a:effectLst>
                  <a:glow rad="228600">
                    <a:srgbClr val="2D002D">
                      <a:alpha val="75000"/>
                    </a:srgbClr>
                  </a:glow>
                </a:effectLst>
                <a:latin typeface="Arial"/>
              </a:rPr>
              <a:t>firman</a:t>
            </a:r>
            <a:r>
              <a:rPr lang="en-US" sz="2800" b="1" kern="0" dirty="0">
                <a:solidFill>
                  <a:srgbClr val="FFFFFF"/>
                </a:solidFill>
                <a:effectLst>
                  <a:glow rad="228600">
                    <a:srgbClr val="2D002D">
                      <a:alpha val="75000"/>
                    </a:srgbClr>
                  </a:glow>
                </a:effectLst>
                <a:latin typeface="Arial"/>
              </a:rPr>
              <a:t> </a:t>
            </a:r>
            <a:r>
              <a:rPr lang="en-US" sz="2800" b="1" kern="0" dirty="0" err="1">
                <a:solidFill>
                  <a:srgbClr val="FFFFFF"/>
                </a:solidFill>
                <a:effectLst>
                  <a:glow rad="228600">
                    <a:srgbClr val="2D002D">
                      <a:alpha val="75000"/>
                    </a:srgbClr>
                  </a:glow>
                </a:effectLst>
                <a:latin typeface="Arial"/>
              </a:rPr>
              <a:t>dari</a:t>
            </a:r>
            <a:r>
              <a:rPr lang="en-US" sz="2800" b="1" kern="0" dirty="0">
                <a:solidFill>
                  <a:srgbClr val="FFFFFF"/>
                </a:solidFill>
                <a:effectLst>
                  <a:glow rad="228600">
                    <a:srgbClr val="2D002D">
                      <a:alpha val="75000"/>
                    </a:srgbClr>
                  </a:glow>
                </a:effectLst>
                <a:latin typeface="Arial"/>
              </a:rPr>
              <a:t> </a:t>
            </a:r>
            <a:r>
              <a:rPr lang="en-US" sz="2800" b="1" kern="0" dirty="0" err="1">
                <a:solidFill>
                  <a:srgbClr val="FFFFFF"/>
                </a:solidFill>
                <a:effectLst>
                  <a:glow rad="228600">
                    <a:srgbClr val="2D002D">
                      <a:alpha val="75000"/>
                    </a:srgbClr>
                  </a:glow>
                </a:effectLst>
                <a:latin typeface="Arial"/>
              </a:rPr>
              <a:t>Dia</a:t>
            </a:r>
            <a:r>
              <a:rPr lang="en-US" sz="2800" b="1" kern="0" dirty="0">
                <a:solidFill>
                  <a:srgbClr val="FFFFFF"/>
                </a:solidFill>
                <a:effectLst>
                  <a:glow rad="228600">
                    <a:srgbClr val="2D002D">
                      <a:alpha val="75000"/>
                    </a:srgbClr>
                  </a:glow>
                </a:effectLst>
                <a:latin typeface="Arial"/>
              </a:rPr>
              <a:t>, yang </a:t>
            </a:r>
            <a:r>
              <a:rPr lang="en-US" sz="2800" b="1" kern="0" dirty="0" err="1">
                <a:solidFill>
                  <a:srgbClr val="FFFFFF"/>
                </a:solidFill>
                <a:effectLst>
                  <a:glow rad="228600">
                    <a:srgbClr val="2D002D">
                      <a:alpha val="75000"/>
                    </a:srgbClr>
                  </a:glow>
                </a:effectLst>
                <a:latin typeface="Arial"/>
              </a:rPr>
              <a:t>memegang</a:t>
            </a:r>
            <a:r>
              <a:rPr lang="en-US" sz="2800" b="1" kern="0" dirty="0">
                <a:solidFill>
                  <a:srgbClr val="FFFFFF"/>
                </a:solidFill>
                <a:effectLst>
                  <a:glow rad="228600">
                    <a:srgbClr val="2D002D">
                      <a:alpha val="75000"/>
                    </a:srgbClr>
                  </a:glow>
                </a:effectLst>
                <a:latin typeface="Arial"/>
              </a:rPr>
              <a:t> </a:t>
            </a:r>
            <a:r>
              <a:rPr lang="en-US" sz="2800" b="1" kern="0" dirty="0" err="1">
                <a:solidFill>
                  <a:srgbClr val="FFFFFF"/>
                </a:solidFill>
                <a:effectLst>
                  <a:glow rad="228600">
                    <a:srgbClr val="2D002D">
                      <a:alpha val="75000"/>
                    </a:srgbClr>
                  </a:glow>
                </a:effectLst>
                <a:latin typeface="Arial"/>
              </a:rPr>
              <a:t>ketujuh</a:t>
            </a:r>
            <a:r>
              <a:rPr lang="en-US" sz="2800" b="1" kern="0" dirty="0">
                <a:solidFill>
                  <a:srgbClr val="FFFFFF"/>
                </a:solidFill>
                <a:effectLst>
                  <a:glow rad="228600">
                    <a:srgbClr val="2D002D">
                      <a:alpha val="75000"/>
                    </a:srgbClr>
                  </a:glow>
                </a:effectLst>
                <a:latin typeface="Arial"/>
              </a:rPr>
              <a:t> </a:t>
            </a:r>
            <a:r>
              <a:rPr lang="en-US" sz="2800" b="1" kern="0" dirty="0" err="1">
                <a:solidFill>
                  <a:srgbClr val="FFFFFF"/>
                </a:solidFill>
                <a:effectLst>
                  <a:glow rad="228600">
                    <a:srgbClr val="2D002D">
                      <a:alpha val="75000"/>
                    </a:srgbClr>
                  </a:glow>
                </a:effectLst>
                <a:latin typeface="Arial"/>
              </a:rPr>
              <a:t>bintang</a:t>
            </a:r>
            <a:r>
              <a:rPr lang="en-US" sz="2800" b="1" kern="0" dirty="0">
                <a:solidFill>
                  <a:srgbClr val="FFFFFF"/>
                </a:solidFill>
                <a:effectLst>
                  <a:glow rad="228600">
                    <a:srgbClr val="2D002D">
                      <a:alpha val="75000"/>
                    </a:srgbClr>
                  </a:glow>
                </a:effectLst>
                <a:latin typeface="Arial"/>
              </a:rPr>
              <a:t> </a:t>
            </a:r>
            <a:r>
              <a:rPr lang="en-US" sz="2800" b="1" kern="0" dirty="0" err="1">
                <a:solidFill>
                  <a:srgbClr val="FFFFFF"/>
                </a:solidFill>
                <a:effectLst>
                  <a:glow rad="228600">
                    <a:srgbClr val="2D002D">
                      <a:alpha val="75000"/>
                    </a:srgbClr>
                  </a:glow>
                </a:effectLst>
                <a:latin typeface="Arial"/>
              </a:rPr>
              <a:t>itu</a:t>
            </a:r>
            <a:r>
              <a:rPr lang="en-US" sz="2800" b="1" kern="0" dirty="0">
                <a:solidFill>
                  <a:srgbClr val="FFFFFF"/>
                </a:solidFill>
                <a:effectLst>
                  <a:glow rad="228600">
                    <a:srgbClr val="2D002D">
                      <a:alpha val="75000"/>
                    </a:srgbClr>
                  </a:glow>
                </a:effectLst>
                <a:latin typeface="Arial"/>
              </a:rPr>
              <a:t> di </a:t>
            </a:r>
            <a:r>
              <a:rPr lang="en-US" sz="2800" b="1" kern="0" dirty="0" err="1">
                <a:solidFill>
                  <a:srgbClr val="FFFFFF"/>
                </a:solidFill>
                <a:effectLst>
                  <a:glow rad="228600">
                    <a:srgbClr val="2D002D">
                      <a:alpha val="75000"/>
                    </a:srgbClr>
                  </a:glow>
                </a:effectLst>
                <a:latin typeface="Arial"/>
              </a:rPr>
              <a:t>tangan</a:t>
            </a:r>
            <a:r>
              <a:rPr lang="en-US" sz="2800" b="1" kern="0" dirty="0">
                <a:solidFill>
                  <a:srgbClr val="FFFFFF"/>
                </a:solidFill>
                <a:effectLst>
                  <a:glow rad="228600">
                    <a:srgbClr val="2D002D">
                      <a:alpha val="75000"/>
                    </a:srgbClr>
                  </a:glow>
                </a:effectLst>
                <a:latin typeface="Arial"/>
              </a:rPr>
              <a:t> </a:t>
            </a:r>
            <a:r>
              <a:rPr lang="en-US" sz="2800" b="1" kern="0" dirty="0" err="1">
                <a:solidFill>
                  <a:srgbClr val="FFFFFF"/>
                </a:solidFill>
                <a:effectLst>
                  <a:glow rad="228600">
                    <a:srgbClr val="2D002D">
                      <a:alpha val="75000"/>
                    </a:srgbClr>
                  </a:glow>
                </a:effectLst>
                <a:latin typeface="Arial"/>
              </a:rPr>
              <a:t>kanan</a:t>
            </a:r>
            <a:r>
              <a:rPr lang="en-US" sz="2800" b="1" kern="0" dirty="0">
                <a:solidFill>
                  <a:srgbClr val="FFFFFF"/>
                </a:solidFill>
                <a:effectLst>
                  <a:glow rad="228600">
                    <a:srgbClr val="2D002D">
                      <a:alpha val="75000"/>
                    </a:srgbClr>
                  </a:glow>
                </a:effectLst>
                <a:latin typeface="Arial"/>
              </a:rPr>
              <a:t>-Nya </a:t>
            </a:r>
            <a:r>
              <a:rPr lang="en-US" sz="2800" b="1" kern="0" dirty="0" err="1">
                <a:solidFill>
                  <a:srgbClr val="FFFFFF"/>
                </a:solidFill>
                <a:effectLst>
                  <a:glow rad="228600">
                    <a:srgbClr val="2D002D">
                      <a:alpha val="75000"/>
                    </a:srgbClr>
                  </a:glow>
                </a:effectLst>
                <a:latin typeface="Arial"/>
              </a:rPr>
              <a:t>dan</a:t>
            </a:r>
            <a:r>
              <a:rPr lang="en-US" sz="2800" b="1" kern="0" dirty="0">
                <a:solidFill>
                  <a:srgbClr val="FFFFFF"/>
                </a:solidFill>
                <a:effectLst>
                  <a:glow rad="228600">
                    <a:srgbClr val="2D002D">
                      <a:alpha val="75000"/>
                    </a:srgbClr>
                  </a:glow>
                </a:effectLst>
                <a:latin typeface="Arial"/>
              </a:rPr>
              <a:t> </a:t>
            </a:r>
            <a:r>
              <a:rPr lang="en-US" sz="2800" b="1" kern="0" dirty="0" err="1">
                <a:solidFill>
                  <a:srgbClr val="FFFFFF"/>
                </a:solidFill>
                <a:effectLst>
                  <a:glow rad="228600">
                    <a:srgbClr val="2D002D">
                      <a:alpha val="75000"/>
                    </a:srgbClr>
                  </a:glow>
                </a:effectLst>
                <a:latin typeface="Arial"/>
              </a:rPr>
              <a:t>berjalan</a:t>
            </a:r>
            <a:r>
              <a:rPr lang="en-US" sz="2800" b="1" kern="0" dirty="0">
                <a:solidFill>
                  <a:srgbClr val="FFFFFF"/>
                </a:solidFill>
                <a:effectLst>
                  <a:glow rad="228600">
                    <a:srgbClr val="2D002D">
                      <a:alpha val="75000"/>
                    </a:srgbClr>
                  </a:glow>
                </a:effectLst>
                <a:latin typeface="Arial"/>
              </a:rPr>
              <a:t> di </a:t>
            </a:r>
            <a:r>
              <a:rPr lang="en-US" sz="2800" b="1" kern="0" dirty="0" err="1">
                <a:solidFill>
                  <a:srgbClr val="FFFFFF"/>
                </a:solidFill>
                <a:effectLst>
                  <a:glow rad="228600">
                    <a:srgbClr val="2D002D">
                      <a:alpha val="75000"/>
                    </a:srgbClr>
                  </a:glow>
                </a:effectLst>
                <a:latin typeface="Arial"/>
              </a:rPr>
              <a:t>antara</a:t>
            </a:r>
            <a:r>
              <a:rPr lang="en-US" sz="2800" b="1" kern="0" dirty="0">
                <a:solidFill>
                  <a:srgbClr val="FFFFFF"/>
                </a:solidFill>
                <a:effectLst>
                  <a:glow rad="228600">
                    <a:srgbClr val="2D002D">
                      <a:alpha val="75000"/>
                    </a:srgbClr>
                  </a:glow>
                </a:effectLst>
                <a:latin typeface="Arial"/>
              </a:rPr>
              <a:t> </a:t>
            </a:r>
            <a:r>
              <a:rPr lang="en-US" sz="2800" b="1" kern="0" dirty="0" err="1">
                <a:solidFill>
                  <a:srgbClr val="FFFFFF"/>
                </a:solidFill>
                <a:effectLst>
                  <a:glow rad="228600">
                    <a:srgbClr val="2D002D">
                      <a:alpha val="75000"/>
                    </a:srgbClr>
                  </a:glow>
                </a:effectLst>
                <a:latin typeface="Arial"/>
              </a:rPr>
              <a:t>ketujuh</a:t>
            </a:r>
            <a:r>
              <a:rPr lang="en-US" sz="2800" b="1" kern="0" dirty="0">
                <a:solidFill>
                  <a:srgbClr val="FFFFFF"/>
                </a:solidFill>
                <a:effectLst>
                  <a:glow rad="228600">
                    <a:srgbClr val="2D002D">
                      <a:alpha val="75000"/>
                    </a:srgbClr>
                  </a:glow>
                </a:effectLst>
                <a:latin typeface="Arial"/>
              </a:rPr>
              <a:t> kaki </a:t>
            </a:r>
            <a:r>
              <a:rPr lang="en-US" sz="2800" b="1" kern="0" dirty="0" err="1">
                <a:solidFill>
                  <a:srgbClr val="FFFFFF"/>
                </a:solidFill>
                <a:effectLst>
                  <a:glow rad="228600">
                    <a:srgbClr val="2D002D">
                      <a:alpha val="75000"/>
                    </a:srgbClr>
                  </a:glow>
                </a:effectLst>
                <a:latin typeface="Arial"/>
              </a:rPr>
              <a:t>dian</a:t>
            </a:r>
            <a:r>
              <a:rPr lang="en-US" sz="2800" b="1" kern="0" dirty="0">
                <a:solidFill>
                  <a:srgbClr val="FFFFFF"/>
                </a:solidFill>
                <a:effectLst>
                  <a:glow rad="228600">
                    <a:srgbClr val="2D002D">
                      <a:alpha val="75000"/>
                    </a:srgbClr>
                  </a:glow>
                </a:effectLst>
                <a:latin typeface="Arial"/>
              </a:rPr>
              <a:t> </a:t>
            </a:r>
            <a:r>
              <a:rPr lang="en-US" sz="2800" b="1" kern="0" dirty="0" err="1">
                <a:solidFill>
                  <a:srgbClr val="FFFFFF"/>
                </a:solidFill>
                <a:effectLst>
                  <a:glow rad="228600">
                    <a:srgbClr val="2D002D">
                      <a:alpha val="75000"/>
                    </a:srgbClr>
                  </a:glow>
                </a:effectLst>
                <a:latin typeface="Arial"/>
              </a:rPr>
              <a:t>emas</a:t>
            </a:r>
            <a:r>
              <a:rPr lang="en-US" sz="2800" b="1" kern="0" dirty="0">
                <a:solidFill>
                  <a:srgbClr val="FFFFFF"/>
                </a:solidFill>
                <a:effectLst>
                  <a:glow rad="228600">
                    <a:srgbClr val="2D002D">
                      <a:alpha val="75000"/>
                    </a:srgbClr>
                  </a:glow>
                </a:effectLst>
                <a:latin typeface="Arial"/>
              </a:rPr>
              <a:t> </a:t>
            </a:r>
            <a:r>
              <a:rPr lang="en-US" sz="2800" b="1" kern="0" dirty="0" err="1" smtClean="0">
                <a:solidFill>
                  <a:srgbClr val="FFFFFF"/>
                </a:solidFill>
                <a:effectLst>
                  <a:glow rad="228600">
                    <a:srgbClr val="2D002D">
                      <a:alpha val="75000"/>
                    </a:srgbClr>
                  </a:glow>
                </a:effectLst>
                <a:latin typeface="Arial"/>
              </a:rPr>
              <a:t>itu</a:t>
            </a:r>
            <a:r>
              <a:rPr lang="en-US" sz="2800" b="1" kern="0" dirty="0" smtClean="0">
                <a:solidFill>
                  <a:srgbClr val="FFFFFF"/>
                </a:solidFill>
                <a:effectLst>
                  <a:glow rad="228600">
                    <a:srgbClr val="2D002D">
                      <a:alpha val="75000"/>
                    </a:srgbClr>
                  </a:glow>
                </a:effectLst>
                <a:latin typeface="Arial"/>
              </a:rPr>
              <a:t> </a:t>
            </a:r>
            <a:r>
              <a:rPr lang="en-US" altLang="zh-TW" sz="2800" b="1" kern="0" dirty="0" smtClean="0">
                <a:solidFill>
                  <a:srgbClr val="FFFFFF"/>
                </a:solidFill>
                <a:effectLst>
                  <a:glow rad="228600">
                    <a:srgbClr val="2D002D">
                      <a:alpha val="75000"/>
                    </a:srgbClr>
                  </a:glow>
                </a:effectLst>
                <a:latin typeface="Arial"/>
              </a:rPr>
              <a:t>(</a:t>
            </a:r>
            <a:r>
              <a:rPr lang="en-US" altLang="zh-TW" sz="2800" b="1" kern="0" dirty="0">
                <a:solidFill>
                  <a:srgbClr val="FFFFFF"/>
                </a:solidFill>
                <a:effectLst>
                  <a:glow rad="228600">
                    <a:srgbClr val="2D002D">
                      <a:alpha val="75000"/>
                    </a:srgbClr>
                  </a:glow>
                </a:effectLst>
                <a:latin typeface="Arial"/>
              </a:rPr>
              <a:t>2:</a:t>
            </a:r>
            <a:r>
              <a:rPr lang="en-US" altLang="zh-TW" sz="2800" b="1" kern="0" dirty="0" smtClean="0">
                <a:solidFill>
                  <a:srgbClr val="FFFFFF"/>
                </a:solidFill>
                <a:effectLst>
                  <a:glow rad="228600">
                    <a:srgbClr val="2D002D">
                      <a:alpha val="75000"/>
                    </a:srgbClr>
                  </a:glow>
                </a:effectLst>
                <a:latin typeface="Arial"/>
              </a:rPr>
              <a:t>1b)</a:t>
            </a:r>
            <a:endParaRPr lang="en-US" sz="2800" b="1" kern="0" dirty="0">
              <a:solidFill>
                <a:srgbClr val="FFFFFF"/>
              </a:solidFill>
              <a:effectLst>
                <a:glow rad="228600">
                  <a:srgbClr val="2D002D">
                    <a:alpha val="75000"/>
                  </a:srgbClr>
                </a:glow>
              </a:effectLst>
              <a:latin typeface="Aria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descr="Medium wood"/>
          <p:cNvSpPr>
            <a:spLocks noChangeArrowheads="1"/>
          </p:cNvSpPr>
          <p:nvPr/>
        </p:nvSpPr>
        <p:spPr bwMode="auto">
          <a:xfrm>
            <a:off x="0" y="0"/>
            <a:ext cx="91440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EAEAEA"/>
              </a:solidFill>
              <a:latin typeface="Times New Roman" pitchFamily="18" charset="0"/>
            </a:endParaRPr>
          </a:p>
        </p:txBody>
      </p:sp>
      <p:graphicFrame>
        <p:nvGraphicFramePr>
          <p:cNvPr id="349187" name="Object 57"/>
          <p:cNvGraphicFramePr>
            <a:graphicFrameLocks noChangeAspect="1"/>
          </p:cNvGraphicFramePr>
          <p:nvPr/>
        </p:nvGraphicFramePr>
        <p:xfrm>
          <a:off x="15875" y="1219200"/>
          <a:ext cx="9067800" cy="4618038"/>
        </p:xfrm>
        <a:graphic>
          <a:graphicData uri="http://schemas.openxmlformats.org/presentationml/2006/ole">
            <mc:AlternateContent xmlns:mc="http://schemas.openxmlformats.org/markup-compatibility/2006">
              <mc:Choice xmlns:v="urn:schemas-microsoft-com:vml" Requires="v">
                <p:oleObj spid="_x0000_s349269" name="Document" r:id="rId6" imgW="6273800" imgH="3136900" progId="Word.Document.8">
                  <p:embed/>
                </p:oleObj>
              </mc:Choice>
              <mc:Fallback>
                <p:oleObj name="Document" r:id="rId6" imgW="6273800" imgH="3136900" progId="Word.Document.8">
                  <p:embed/>
                  <p:pic>
                    <p:nvPicPr>
                      <p:cNvPr id="0" name="Object 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 y="1219200"/>
                        <a:ext cx="9067800" cy="461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9812" name="Text Box 4"/>
          <p:cNvSpPr txBox="1">
            <a:spLocks noChangeArrowheads="1"/>
          </p:cNvSpPr>
          <p:nvPr/>
        </p:nvSpPr>
        <p:spPr bwMode="auto">
          <a:xfrm>
            <a:off x="8382000" y="76200"/>
            <a:ext cx="6985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smtClean="0">
                <a:solidFill>
                  <a:srgbClr val="EAEAEA"/>
                </a:solidFill>
                <a:latin typeface="Arial"/>
                <a:cs typeface="Arial"/>
              </a:rPr>
              <a:t>175</a:t>
            </a:r>
            <a:endParaRPr lang="en-US" smtClean="0">
              <a:solidFill>
                <a:srgbClr val="EAEAEA"/>
              </a:solidFill>
              <a:latin typeface="Arial"/>
              <a:cs typeface="Arial"/>
            </a:endParaRPr>
          </a:p>
        </p:txBody>
      </p:sp>
      <p:sp>
        <p:nvSpPr>
          <p:cNvPr id="119813" name="Rectangle 5"/>
          <p:cNvSpPr>
            <a:spLocks noGrp="1" noChangeArrowheads="1"/>
          </p:cNvSpPr>
          <p:nvPr>
            <p:ph type="title" idx="4294967295"/>
          </p:nvPr>
        </p:nvSpPr>
        <p:spPr>
          <a:xfrm>
            <a:off x="34925" y="404813"/>
            <a:ext cx="9105900" cy="609600"/>
          </a:xfrm>
          <a:effectLst>
            <a:outerShdw blurRad="63500" dist="38099" dir="2700000" algn="ctr" rotWithShape="0">
              <a:schemeClr val="bg2">
                <a:alpha val="74997"/>
              </a:schemeClr>
            </a:outerShdw>
          </a:effectLst>
        </p:spPr>
        <p:txBody>
          <a:bodyPr/>
          <a:lstStyle/>
          <a:p>
            <a:pPr algn="ctr" eaLnBrk="1" hangingPunct="1">
              <a:defRPr/>
            </a:pPr>
            <a:r>
              <a:rPr lang="en-US" b="1" i="1" dirty="0" err="1" smtClean="0">
                <a:latin typeface="Arial"/>
                <a:ea typeface="ＭＳ Ｐゴシック" charset="0"/>
                <a:cs typeface="Arial"/>
              </a:rPr>
              <a:t>Tabel</a:t>
            </a:r>
            <a:r>
              <a:rPr lang="en-US" b="1" i="1" dirty="0" smtClean="0">
                <a:latin typeface="Arial"/>
                <a:ea typeface="ＭＳ Ｐゴシック" charset="0"/>
                <a:cs typeface="Arial"/>
              </a:rPr>
              <a:t> </a:t>
            </a:r>
            <a:r>
              <a:rPr lang="en-US" b="1" i="1" dirty="0" err="1" smtClean="0">
                <a:latin typeface="Arial"/>
                <a:ea typeface="ＭＳ Ｐゴシック" charset="0"/>
                <a:cs typeface="Arial"/>
              </a:rPr>
              <a:t>Kitab</a:t>
            </a:r>
            <a:r>
              <a:rPr lang="en-US" b="1" i="1" dirty="0" smtClean="0">
                <a:latin typeface="Arial"/>
                <a:ea typeface="ＭＳ Ｐゴシック" charset="0"/>
                <a:cs typeface="Arial"/>
              </a:rPr>
              <a:t> </a:t>
            </a:r>
            <a:r>
              <a:rPr lang="en-US" b="1" i="1" dirty="0" err="1" smtClean="0">
                <a:latin typeface="Arial"/>
                <a:ea typeface="ＭＳ Ｐゴシック" charset="0"/>
                <a:cs typeface="Arial"/>
              </a:rPr>
              <a:t>Efesus</a:t>
            </a:r>
            <a:endParaRPr lang="en-US" i="1" dirty="0">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7088" y="1597025"/>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prstClr val="white"/>
                </a:solidFill>
                <a:latin typeface="Comic Sans MS" charset="0"/>
                <a:ea typeface="ＭＳ Ｐゴシック" charset="0"/>
                <a:cs typeface="ＭＳ Ｐゴシック" charset="0"/>
              </a:rPr>
              <a:t>Yet I hold this against you: </a:t>
            </a:r>
          </a:p>
          <a:p>
            <a:pPr algn="ctr">
              <a:defRPr/>
            </a:pPr>
            <a:r>
              <a:rPr lang="en-US" sz="4000" b="1" i="1" dirty="0">
                <a:solidFill>
                  <a:prstClr val="white"/>
                </a:solidFill>
                <a:latin typeface="Comic Sans MS" charset="0"/>
                <a:ea typeface="ＭＳ Ｐゴシック" charset="0"/>
                <a:cs typeface="ＭＳ Ｐゴシック" charset="0"/>
              </a:rPr>
              <a:t>You have forsaken </a:t>
            </a:r>
            <a:br>
              <a:rPr lang="en-US" sz="4000" b="1" i="1" dirty="0">
                <a:solidFill>
                  <a:prstClr val="white"/>
                </a:solidFill>
                <a:latin typeface="Comic Sans MS" charset="0"/>
                <a:ea typeface="ＭＳ Ｐゴシック" charset="0"/>
                <a:cs typeface="ＭＳ Ｐゴシック" charset="0"/>
              </a:rPr>
            </a:br>
            <a:r>
              <a:rPr lang="en-US" sz="4000" b="1" i="1" dirty="0">
                <a:solidFill>
                  <a:prstClr val="white"/>
                </a:solidFill>
                <a:latin typeface="Comic Sans MS" charset="0"/>
                <a:ea typeface="ＭＳ Ｐゴシック" charset="0"/>
                <a:cs typeface="ＭＳ Ｐゴシック" charset="0"/>
              </a:rPr>
              <a:t>your first love. </a:t>
            </a:r>
          </a:p>
        </p:txBody>
      </p:sp>
      <p:sp>
        <p:nvSpPr>
          <p:cNvPr id="350211" name="Title 4"/>
          <p:cNvSpPr>
            <a:spLocks noGrp="1"/>
          </p:cNvSpPr>
          <p:nvPr>
            <p:ph type="title" idx="4294967295"/>
          </p:nvPr>
        </p:nvSpPr>
        <p:spPr>
          <a:xfrm>
            <a:off x="4114800" y="5715000"/>
            <a:ext cx="5029200" cy="838200"/>
          </a:xfrm>
        </p:spPr>
        <p:txBody>
          <a:bodyPr/>
          <a:lstStyle/>
          <a:p>
            <a:pPr eaLnBrk="1" hangingPunct="1"/>
            <a:r>
              <a:rPr lang="en-US" sz="3600" b="1" smtClean="0">
                <a:latin typeface="Arial" pitchFamily="34" charset="0"/>
                <a:ea typeface="MS PGothic" pitchFamily="34" charset="-128"/>
                <a:cs typeface="Arial" pitchFamily="34" charset="0"/>
              </a:rPr>
              <a:t>Revelation 2:4 (NIV)</a:t>
            </a:r>
          </a:p>
        </p:txBody>
      </p:sp>
      <p:sp>
        <p:nvSpPr>
          <p:cNvPr id="5" name="Text Box 3"/>
          <p:cNvSpPr txBox="1">
            <a:spLocks noChangeArrowheads="1"/>
          </p:cNvSpPr>
          <p:nvPr/>
        </p:nvSpPr>
        <p:spPr bwMode="auto">
          <a:xfrm>
            <a:off x="44450" y="0"/>
            <a:ext cx="909955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i="1" dirty="0" err="1" smtClean="0">
                <a:solidFill>
                  <a:prstClr val="white"/>
                </a:solidFill>
                <a:latin typeface="Comic Sans MS" charset="0"/>
                <a:ea typeface="ＭＳ Ｐゴシック" charset="0"/>
                <a:cs typeface="ＭＳ Ｐゴシック" charset="0"/>
              </a:rPr>
              <a:t>Ingatkah</a:t>
            </a:r>
            <a:r>
              <a:rPr lang="en-US" sz="3600" b="1" i="1" dirty="0" smtClean="0">
                <a:solidFill>
                  <a:prstClr val="white"/>
                </a:solidFill>
                <a:latin typeface="Comic Sans MS" charset="0"/>
                <a:ea typeface="ＭＳ Ｐゴシック" charset="0"/>
                <a:cs typeface="ＭＳ Ｐゴシック" charset="0"/>
              </a:rPr>
              <a:t> </a:t>
            </a:r>
            <a:r>
              <a:rPr lang="en-US" sz="3600" b="1" i="1" dirty="0" err="1" smtClean="0">
                <a:solidFill>
                  <a:prstClr val="white"/>
                </a:solidFill>
                <a:latin typeface="Comic Sans MS" charset="0"/>
                <a:ea typeface="ＭＳ Ｐゴシック" charset="0"/>
                <a:cs typeface="ＭＳ Ｐゴシック" charset="0"/>
              </a:rPr>
              <a:t>bagaimana</a:t>
            </a:r>
            <a:r>
              <a:rPr lang="en-US" sz="3600" b="1" i="1" dirty="0" smtClean="0">
                <a:solidFill>
                  <a:prstClr val="white"/>
                </a:solidFill>
                <a:latin typeface="Comic Sans MS" charset="0"/>
                <a:ea typeface="ＭＳ Ｐゴシック" charset="0"/>
                <a:cs typeface="ＭＳ Ｐゴシック" charset="0"/>
              </a:rPr>
              <a:t> </a:t>
            </a:r>
            <a:r>
              <a:rPr lang="en-US" sz="3600" b="1" i="1" dirty="0" err="1" smtClean="0">
                <a:solidFill>
                  <a:prstClr val="white"/>
                </a:solidFill>
                <a:latin typeface="Comic Sans MS" charset="0"/>
                <a:ea typeface="ＭＳ Ｐゴシック" charset="0"/>
                <a:cs typeface="ＭＳ Ｐゴシック" charset="0"/>
              </a:rPr>
              <a:t>engkau</a:t>
            </a:r>
            <a:r>
              <a:rPr lang="en-US" sz="3600" b="1" i="1" dirty="0" smtClean="0">
                <a:solidFill>
                  <a:prstClr val="white"/>
                </a:solidFill>
                <a:latin typeface="Comic Sans MS" charset="0"/>
                <a:ea typeface="ＭＳ Ｐゴシック" charset="0"/>
                <a:cs typeface="ＭＳ Ｐゴシック" charset="0"/>
              </a:rPr>
              <a:t> </a:t>
            </a:r>
            <a:r>
              <a:rPr lang="en-US" sz="3600" b="1" i="1" dirty="0" err="1" smtClean="0">
                <a:solidFill>
                  <a:prstClr val="white"/>
                </a:solidFill>
                <a:latin typeface="Comic Sans MS" charset="0"/>
                <a:ea typeface="ＭＳ Ｐゴシック" charset="0"/>
                <a:cs typeface="ＭＳ Ｐゴシック" charset="0"/>
              </a:rPr>
              <a:t>mencintai</a:t>
            </a:r>
            <a:r>
              <a:rPr lang="en-US" sz="3600" b="1" i="1" dirty="0" smtClean="0">
                <a:solidFill>
                  <a:prstClr val="white"/>
                </a:solidFill>
                <a:latin typeface="Comic Sans MS" charset="0"/>
                <a:ea typeface="ＭＳ Ｐゴシック" charset="0"/>
                <a:cs typeface="ＭＳ Ｐゴシック" charset="0"/>
              </a:rPr>
              <a:t> </a:t>
            </a:r>
            <a:r>
              <a:rPr lang="en-US" sz="3600" b="1" i="1" dirty="0" err="1">
                <a:solidFill>
                  <a:prstClr val="white"/>
                </a:solidFill>
                <a:latin typeface="Comic Sans MS" charset="0"/>
                <a:ea typeface="ＭＳ Ｐゴシック" charset="0"/>
                <a:cs typeface="ＭＳ Ｐゴシック" charset="0"/>
              </a:rPr>
              <a:t>p</a:t>
            </a:r>
            <a:r>
              <a:rPr lang="en-US" sz="3600" b="1" i="1" dirty="0" err="1" smtClean="0">
                <a:solidFill>
                  <a:prstClr val="white"/>
                </a:solidFill>
                <a:latin typeface="Comic Sans MS" charset="0"/>
                <a:ea typeface="ＭＳ Ｐゴシック" charset="0"/>
                <a:cs typeface="ＭＳ Ｐゴシック" charset="0"/>
              </a:rPr>
              <a:t>ada</a:t>
            </a:r>
            <a:r>
              <a:rPr lang="en-US" sz="3600" b="1" i="1" dirty="0" smtClean="0">
                <a:solidFill>
                  <a:prstClr val="white"/>
                </a:solidFill>
                <a:latin typeface="Comic Sans MS" charset="0"/>
                <a:ea typeface="ＭＳ Ｐゴシック" charset="0"/>
                <a:cs typeface="ＭＳ Ｐゴシック" charset="0"/>
              </a:rPr>
              <a:t> </a:t>
            </a:r>
            <a:r>
              <a:rPr lang="en-US" sz="3600" b="1" i="1" dirty="0" err="1" smtClean="0">
                <a:solidFill>
                  <a:prstClr val="white"/>
                </a:solidFill>
                <a:latin typeface="Comic Sans MS" charset="0"/>
                <a:ea typeface="ＭＳ Ｐゴシック" charset="0"/>
                <a:cs typeface="ＭＳ Ｐゴシック" charset="0"/>
              </a:rPr>
              <a:t>mulanya</a:t>
            </a:r>
            <a:r>
              <a:rPr lang="en-US" sz="3600" b="1" i="1" dirty="0" smtClean="0">
                <a:solidFill>
                  <a:prstClr val="white"/>
                </a:solidFill>
                <a:latin typeface="Comic Sans MS" charset="0"/>
                <a:ea typeface="ＭＳ Ｐゴシック" charset="0"/>
                <a:cs typeface="ＭＳ Ｐゴシック" charset="0"/>
              </a:rPr>
              <a:t>?</a:t>
            </a:r>
            <a:endParaRPr lang="en-US" sz="3600" b="1" i="1" dirty="0">
              <a:solidFill>
                <a:prstClr val="white"/>
              </a:solidFill>
              <a:latin typeface="Comic Sans MS" charset="0"/>
              <a:ea typeface="ＭＳ Ｐゴシック" charset="0"/>
              <a:cs typeface="ＭＳ Ｐゴシック" charset="0"/>
            </a:endParaRPr>
          </a:p>
        </p:txBody>
      </p:sp>
      <p:pic>
        <p:nvPicPr>
          <p:cNvPr id="350213" name="Picture 1" descr="rev 2v4 handsholding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1066800"/>
            <a:ext cx="9167813"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27088" y="1597025"/>
            <a:ext cx="71628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a:spcBef>
                <a:spcPct val="50000"/>
              </a:spcBef>
              <a:defRPr/>
            </a:pPr>
            <a:r>
              <a:rPr lang="en-US" sz="4000" b="1" i="1" dirty="0" err="1">
                <a:solidFill>
                  <a:schemeClr val="bg1"/>
                </a:solidFill>
                <a:latin typeface="Comic Sans MS" charset="0"/>
                <a:ea typeface="+mn-ea"/>
              </a:rPr>
              <a:t>Namun</a:t>
            </a:r>
            <a:r>
              <a:rPr lang="en-US" sz="4000" b="1" i="1" dirty="0">
                <a:solidFill>
                  <a:schemeClr val="bg1"/>
                </a:solidFill>
                <a:latin typeface="Comic Sans MS" charset="0"/>
                <a:ea typeface="+mn-ea"/>
              </a:rPr>
              <a:t> </a:t>
            </a:r>
            <a:r>
              <a:rPr lang="en-US" sz="4000" b="1" i="1" dirty="0" err="1">
                <a:solidFill>
                  <a:schemeClr val="bg1"/>
                </a:solidFill>
                <a:latin typeface="Comic Sans MS" charset="0"/>
                <a:ea typeface="+mn-ea"/>
              </a:rPr>
              <a:t>demikian</a:t>
            </a:r>
            <a:r>
              <a:rPr lang="en-US" sz="4000" b="1" i="1" dirty="0">
                <a:solidFill>
                  <a:schemeClr val="bg1"/>
                </a:solidFill>
                <a:latin typeface="Comic Sans MS" charset="0"/>
                <a:ea typeface="+mn-ea"/>
              </a:rPr>
              <a:t> </a:t>
            </a:r>
            <a:r>
              <a:rPr lang="en-US" sz="4000" b="1" i="1" dirty="0" err="1">
                <a:solidFill>
                  <a:schemeClr val="bg1"/>
                </a:solidFill>
                <a:latin typeface="Comic Sans MS" charset="0"/>
                <a:ea typeface="+mn-ea"/>
              </a:rPr>
              <a:t>Aku</a:t>
            </a:r>
            <a:r>
              <a:rPr lang="en-US" sz="4000" b="1" i="1" dirty="0">
                <a:solidFill>
                  <a:schemeClr val="bg1"/>
                </a:solidFill>
                <a:latin typeface="Comic Sans MS" charset="0"/>
                <a:ea typeface="+mn-ea"/>
              </a:rPr>
              <a:t> </a:t>
            </a:r>
            <a:r>
              <a:rPr lang="en-US" sz="4000" b="1" i="1" dirty="0" err="1">
                <a:solidFill>
                  <a:schemeClr val="bg1"/>
                </a:solidFill>
                <a:latin typeface="Comic Sans MS" charset="0"/>
                <a:ea typeface="+mn-ea"/>
              </a:rPr>
              <a:t>mencela</a:t>
            </a:r>
            <a:r>
              <a:rPr lang="en-US" sz="4000" b="1" i="1" dirty="0">
                <a:solidFill>
                  <a:schemeClr val="bg1"/>
                </a:solidFill>
                <a:latin typeface="Comic Sans MS" charset="0"/>
                <a:ea typeface="+mn-ea"/>
              </a:rPr>
              <a:t> </a:t>
            </a:r>
            <a:r>
              <a:rPr lang="en-US" sz="4000" b="1" i="1" dirty="0" err="1">
                <a:solidFill>
                  <a:schemeClr val="bg1"/>
                </a:solidFill>
                <a:latin typeface="Comic Sans MS" charset="0"/>
                <a:ea typeface="+mn-ea"/>
              </a:rPr>
              <a:t>engkau</a:t>
            </a:r>
            <a:r>
              <a:rPr lang="en-US" sz="4000" b="1" i="1" dirty="0">
                <a:solidFill>
                  <a:schemeClr val="bg1"/>
                </a:solidFill>
                <a:latin typeface="Comic Sans MS" charset="0"/>
                <a:ea typeface="+mn-ea"/>
              </a:rPr>
              <a:t>, </a:t>
            </a:r>
            <a:r>
              <a:rPr lang="en-US" sz="4000" b="1" i="1" dirty="0" err="1">
                <a:solidFill>
                  <a:schemeClr val="bg1"/>
                </a:solidFill>
                <a:latin typeface="Comic Sans MS" charset="0"/>
                <a:ea typeface="+mn-ea"/>
              </a:rPr>
              <a:t>karena</a:t>
            </a:r>
            <a:r>
              <a:rPr lang="en-US" sz="4000" b="1" i="1" dirty="0">
                <a:solidFill>
                  <a:schemeClr val="bg1"/>
                </a:solidFill>
                <a:latin typeface="Comic Sans MS" charset="0"/>
                <a:ea typeface="+mn-ea"/>
              </a:rPr>
              <a:t> </a:t>
            </a:r>
            <a:r>
              <a:rPr lang="en-US" sz="4000" b="1" i="1" dirty="0" err="1">
                <a:solidFill>
                  <a:schemeClr val="bg1"/>
                </a:solidFill>
                <a:latin typeface="Comic Sans MS" charset="0"/>
                <a:ea typeface="+mn-ea"/>
              </a:rPr>
              <a:t>engkau</a:t>
            </a:r>
            <a:r>
              <a:rPr lang="en-US" sz="4000" b="1" i="1" dirty="0">
                <a:solidFill>
                  <a:schemeClr val="bg1"/>
                </a:solidFill>
                <a:latin typeface="Comic Sans MS" charset="0"/>
                <a:ea typeface="+mn-ea"/>
              </a:rPr>
              <a:t> </a:t>
            </a:r>
            <a:r>
              <a:rPr lang="en-US" sz="4000" b="1" i="1" dirty="0" err="1">
                <a:solidFill>
                  <a:schemeClr val="bg1"/>
                </a:solidFill>
                <a:latin typeface="Comic Sans MS" charset="0"/>
                <a:ea typeface="+mn-ea"/>
              </a:rPr>
              <a:t>telah</a:t>
            </a:r>
            <a:r>
              <a:rPr lang="en-US" sz="4000" b="1" i="1" dirty="0">
                <a:solidFill>
                  <a:schemeClr val="bg1"/>
                </a:solidFill>
                <a:latin typeface="Comic Sans MS" charset="0"/>
                <a:ea typeface="+mn-ea"/>
              </a:rPr>
              <a:t> </a:t>
            </a:r>
            <a:r>
              <a:rPr lang="en-US" sz="4000" b="1" i="1" dirty="0" err="1">
                <a:solidFill>
                  <a:schemeClr val="bg1"/>
                </a:solidFill>
                <a:latin typeface="Comic Sans MS" charset="0"/>
                <a:ea typeface="+mn-ea"/>
              </a:rPr>
              <a:t>meninggalkan</a:t>
            </a:r>
            <a:r>
              <a:rPr lang="en-US" sz="4000" b="1" i="1" dirty="0">
                <a:solidFill>
                  <a:schemeClr val="bg1"/>
                </a:solidFill>
                <a:latin typeface="Comic Sans MS" charset="0"/>
                <a:ea typeface="+mn-ea"/>
              </a:rPr>
              <a:t> </a:t>
            </a:r>
            <a:r>
              <a:rPr lang="en-US" sz="4000" b="1" i="1" dirty="0" err="1">
                <a:solidFill>
                  <a:schemeClr val="bg1"/>
                </a:solidFill>
                <a:latin typeface="Comic Sans MS" charset="0"/>
                <a:ea typeface="+mn-ea"/>
              </a:rPr>
              <a:t>kasihmu</a:t>
            </a:r>
            <a:r>
              <a:rPr lang="en-US" sz="4000" b="1" i="1" dirty="0">
                <a:solidFill>
                  <a:schemeClr val="bg1"/>
                </a:solidFill>
                <a:latin typeface="Comic Sans MS" charset="0"/>
                <a:ea typeface="+mn-ea"/>
              </a:rPr>
              <a:t> yang </a:t>
            </a:r>
            <a:r>
              <a:rPr lang="en-US" sz="4000" b="1" i="1" dirty="0" err="1">
                <a:solidFill>
                  <a:schemeClr val="bg1"/>
                </a:solidFill>
                <a:latin typeface="Comic Sans MS" charset="0"/>
                <a:ea typeface="+mn-ea"/>
              </a:rPr>
              <a:t>semula</a:t>
            </a:r>
            <a:r>
              <a:rPr lang="en-US" sz="4000" b="1" i="1" dirty="0">
                <a:solidFill>
                  <a:schemeClr val="bg1"/>
                </a:solidFill>
                <a:latin typeface="Comic Sans MS" charset="0"/>
                <a:ea typeface="+mn-ea"/>
              </a:rPr>
              <a:t>.</a:t>
            </a:r>
          </a:p>
        </p:txBody>
      </p:sp>
      <p:sp>
        <p:nvSpPr>
          <p:cNvPr id="351236" name="Title 4"/>
          <p:cNvSpPr>
            <a:spLocks noGrp="1"/>
          </p:cNvSpPr>
          <p:nvPr>
            <p:ph type="title" idx="4294967295"/>
          </p:nvPr>
        </p:nvSpPr>
        <p:spPr>
          <a:xfrm>
            <a:off x="3886200" y="5715000"/>
            <a:ext cx="5029200" cy="838200"/>
          </a:xfrm>
        </p:spPr>
        <p:txBody>
          <a:bodyPr/>
          <a:lstStyle/>
          <a:p>
            <a:r>
              <a:rPr lang="en-US" sz="3600" b="1" dirty="0" err="1" smtClean="0">
                <a:solidFill>
                  <a:srgbClr val="FFFFFF"/>
                </a:solidFill>
                <a:latin typeface="Arial" pitchFamily="34" charset="0"/>
                <a:cs typeface="Arial" pitchFamily="34" charset="0"/>
              </a:rPr>
              <a:t>Wahyu</a:t>
            </a:r>
            <a:r>
              <a:rPr lang="en-US" sz="3600" b="1" dirty="0" smtClean="0">
                <a:solidFill>
                  <a:srgbClr val="FFFFFF"/>
                </a:solidFill>
                <a:latin typeface="Arial" pitchFamily="34" charset="0"/>
                <a:cs typeface="Arial" pitchFamily="34" charset="0"/>
              </a:rPr>
              <a:t> 2:4</a:t>
            </a:r>
          </a:p>
        </p:txBody>
      </p:sp>
      <p:sp>
        <p:nvSpPr>
          <p:cNvPr id="5" name="Text Box 3"/>
          <p:cNvSpPr txBox="1">
            <a:spLocks noChangeArrowheads="1"/>
          </p:cNvSpPr>
          <p:nvPr/>
        </p:nvSpPr>
        <p:spPr bwMode="auto">
          <a:xfrm>
            <a:off x="44450" y="0"/>
            <a:ext cx="9099550" cy="7080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a:spcBef>
                <a:spcPct val="50000"/>
              </a:spcBef>
              <a:defRPr/>
            </a:pPr>
            <a:r>
              <a:rPr lang="en-US" sz="4000" b="1" i="1" dirty="0" err="1" smtClean="0">
                <a:solidFill>
                  <a:schemeClr val="bg1"/>
                </a:solidFill>
                <a:latin typeface="Comic Sans MS" charset="0"/>
                <a:ea typeface="+mn-ea"/>
              </a:rPr>
              <a:t>Efesus</a:t>
            </a:r>
            <a:r>
              <a:rPr lang="en-US" sz="4000" b="1" i="1" dirty="0">
                <a:solidFill>
                  <a:schemeClr val="bg1"/>
                </a:solidFill>
                <a:latin typeface="Comic Sans MS" charset="0"/>
                <a:ea typeface="+mn-ea"/>
              </a:rPr>
              <a:t>: </a:t>
            </a:r>
            <a:r>
              <a:rPr lang="en-US" sz="4000" b="1" i="1" dirty="0" err="1" smtClean="0">
                <a:solidFill>
                  <a:schemeClr val="bg1"/>
                </a:solidFill>
                <a:latin typeface="Comic Sans MS" charset="0"/>
                <a:ea typeface="+mn-ea"/>
              </a:rPr>
              <a:t>Sibuk</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Namun</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Murtad</a:t>
            </a:r>
            <a:endParaRPr lang="en-US" sz="4000" b="1" i="1" dirty="0">
              <a:solidFill>
                <a:schemeClr val="bg1"/>
              </a:solidFill>
              <a:latin typeface="Comic Sans MS" charset="0"/>
              <a:ea typeface="+mn-e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itle 1"/>
          <p:cNvSpPr>
            <a:spLocks noGrp="1"/>
          </p:cNvSpPr>
          <p:nvPr>
            <p:ph type="title" idx="4294967295"/>
          </p:nvPr>
        </p:nvSpPr>
        <p:spPr>
          <a:xfrm>
            <a:off x="685800" y="-863600"/>
            <a:ext cx="7772400" cy="1143000"/>
          </a:xfrm>
        </p:spPr>
        <p:txBody>
          <a:bodyPr/>
          <a:lstStyle/>
          <a:p>
            <a:r>
              <a:rPr lang="en-US" smtClean="0">
                <a:latin typeface="Arial" pitchFamily="34" charset="0"/>
                <a:cs typeface="Arial" pitchFamily="34" charset="0"/>
              </a:rPr>
              <a:t>Black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1" descr="praying behnd bars persecutedchristian-495x33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3" name="Text Box 1028"/>
          <p:cNvSpPr txBox="1">
            <a:spLocks noChangeArrowheads="1"/>
          </p:cNvSpPr>
          <p:nvPr/>
        </p:nvSpPr>
        <p:spPr bwMode="auto">
          <a:xfrm>
            <a:off x="0" y="6491288"/>
            <a:ext cx="9144000" cy="366712"/>
          </a:xfrm>
          <a:prstGeom prst="rect">
            <a:avLst/>
          </a:prstGeom>
          <a:solidFill>
            <a:srgbClr val="01020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912813" eaLnBrk="0" hangingPunct="0">
              <a:defRPr sz="2400">
                <a:solidFill>
                  <a:schemeClr val="tx1"/>
                </a:solidFill>
                <a:latin typeface="Comic Sans MS" pitchFamily="66" charset="0"/>
                <a:ea typeface="MS PGothic" pitchFamily="34" charset="-128"/>
              </a:defRPr>
            </a:lvl1pPr>
            <a:lvl2pPr marL="742950" indent="-285750" defTabSz="912813" eaLnBrk="0" hangingPunct="0">
              <a:defRPr sz="2400">
                <a:solidFill>
                  <a:schemeClr val="tx1"/>
                </a:solidFill>
                <a:latin typeface="Comic Sans MS" pitchFamily="66" charset="0"/>
                <a:ea typeface="MS PGothic" pitchFamily="34" charset="-128"/>
              </a:defRPr>
            </a:lvl2pPr>
            <a:lvl3pPr marL="1143000" indent="-228600" defTabSz="912813" eaLnBrk="0" hangingPunct="0">
              <a:defRPr sz="2400">
                <a:solidFill>
                  <a:schemeClr val="tx1"/>
                </a:solidFill>
                <a:latin typeface="Comic Sans MS" pitchFamily="66" charset="0"/>
                <a:ea typeface="MS PGothic" pitchFamily="34" charset="-128"/>
              </a:defRPr>
            </a:lvl3pPr>
            <a:lvl4pPr marL="1600200" indent="-228600" defTabSz="912813" eaLnBrk="0" hangingPunct="0">
              <a:defRPr sz="2400">
                <a:solidFill>
                  <a:schemeClr val="tx1"/>
                </a:solidFill>
                <a:latin typeface="Comic Sans MS" pitchFamily="66" charset="0"/>
                <a:ea typeface="MS PGothic" pitchFamily="34" charset="-128"/>
              </a:defRPr>
            </a:lvl4pPr>
            <a:lvl5pPr marL="2057400" indent="-228600" defTabSz="912813" eaLnBrk="0" hangingPunct="0">
              <a:defRPr sz="2400">
                <a:solidFill>
                  <a:schemeClr val="tx1"/>
                </a:solidFill>
                <a:latin typeface="Comic Sans MS" pitchFamily="66"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sz="1600" b="1">
                <a:solidFill>
                  <a:srgbClr val="E5E5FF"/>
                </a:solidFill>
                <a:latin typeface="Arial" pitchFamily="34" charset="0"/>
                <a:cs typeface="Arial" pitchFamily="34" charset="0"/>
              </a:rPr>
              <a:t>Rick Griffith • Crossroads International Church • biblestudydownloads.com</a:t>
            </a:r>
          </a:p>
        </p:txBody>
      </p:sp>
      <p:sp>
        <p:nvSpPr>
          <p:cNvPr id="353284" name="Rectangle 2"/>
          <p:cNvSpPr>
            <a:spLocks noGrp="1" noChangeArrowheads="1"/>
          </p:cNvSpPr>
          <p:nvPr>
            <p:ph type="ctrTitle"/>
          </p:nvPr>
        </p:nvSpPr>
        <p:spPr>
          <a:xfrm>
            <a:off x="0" y="5610225"/>
            <a:ext cx="9144000" cy="979488"/>
          </a:xfrm>
          <a:solidFill>
            <a:schemeClr val="tx1"/>
          </a:solidFill>
        </p:spPr>
        <p:txBody>
          <a:bodyPr/>
          <a:lstStyle/>
          <a:p>
            <a:r>
              <a:rPr lang="en-US" b="1" dirty="0" err="1" smtClean="0">
                <a:latin typeface="Arial" pitchFamily="34" charset="0"/>
                <a:cs typeface="Arial" pitchFamily="34" charset="0"/>
              </a:rPr>
              <a:t>Menderita</a:t>
            </a:r>
            <a:r>
              <a:rPr lang="en-US" b="1" dirty="0" smtClean="0">
                <a:latin typeface="Arial" pitchFamily="34" charset="0"/>
                <a:cs typeface="Arial" pitchFamily="34" charset="0"/>
              </a:rPr>
              <a:t> </a:t>
            </a:r>
            <a:r>
              <a:rPr lang="en-US" b="1" dirty="0" err="1" smtClean="0">
                <a:latin typeface="Arial" pitchFamily="34" charset="0"/>
                <a:cs typeface="Arial" pitchFamily="34" charset="0"/>
              </a:rPr>
              <a:t>Namun</a:t>
            </a:r>
            <a:r>
              <a:rPr lang="en-US" b="1" dirty="0" smtClean="0">
                <a:latin typeface="Arial" pitchFamily="34" charset="0"/>
                <a:cs typeface="Arial" pitchFamily="34" charset="0"/>
              </a:rPr>
              <a:t> </a:t>
            </a:r>
            <a:r>
              <a:rPr lang="en-US" b="1" dirty="0" err="1" smtClean="0">
                <a:latin typeface="Arial" pitchFamily="34" charset="0"/>
                <a:cs typeface="Arial" pitchFamily="34" charset="0"/>
              </a:rPr>
              <a:t>Tabah</a:t>
            </a:r>
            <a:endParaRPr lang="en-US" b="1" dirty="0" smtClean="0">
              <a:latin typeface="Arial" pitchFamily="34" charset="0"/>
              <a:cs typeface="Arial" pitchFamily="34" charset="0"/>
            </a:endParaRPr>
          </a:p>
        </p:txBody>
      </p:sp>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err="1" smtClean="0">
                <a:solidFill>
                  <a:srgbClr val="FFFFFF"/>
                </a:solidFill>
                <a:effectLst>
                  <a:glow rad="241300">
                    <a:srgbClr val="000000"/>
                  </a:glow>
                </a:effectLst>
                <a:latin typeface="Arial" charset="0"/>
                <a:ea typeface="ＭＳ Ｐゴシック" charset="0"/>
              </a:rPr>
              <a:t>Gereja</a:t>
            </a:r>
            <a:r>
              <a:rPr lang="en-US" sz="5400" b="1" dirty="0" smtClean="0">
                <a:solidFill>
                  <a:srgbClr val="FFFFFF"/>
                </a:solidFill>
                <a:effectLst>
                  <a:glow rad="241300">
                    <a:srgbClr val="000000"/>
                  </a:glow>
                </a:effectLst>
                <a:latin typeface="Arial" charset="0"/>
                <a:ea typeface="ＭＳ Ｐゴシック" charset="0"/>
              </a:rPr>
              <a:t> di </a:t>
            </a:r>
            <a:r>
              <a:rPr lang="en-US" sz="5400" b="1" dirty="0" err="1" smtClean="0">
                <a:solidFill>
                  <a:srgbClr val="FFFFFF"/>
                </a:solidFill>
                <a:effectLst>
                  <a:glow rad="241300">
                    <a:srgbClr val="000000"/>
                  </a:glow>
                </a:effectLst>
                <a:latin typeface="Arial" charset="0"/>
                <a:ea typeface="ＭＳ Ｐゴシック" charset="0"/>
              </a:rPr>
              <a:t>Smirna</a:t>
            </a:r>
            <a:r>
              <a:rPr lang="en-US" sz="5400" b="1" dirty="0">
                <a:solidFill>
                  <a:srgbClr val="FFFFFF"/>
                </a:solidFill>
                <a:effectLst>
                  <a:glow rad="241300">
                    <a:srgbClr val="000000"/>
                  </a:glow>
                </a:effectLst>
                <a:latin typeface="Arial" charset="0"/>
                <a:ea typeface="ＭＳ Ｐゴシック" charset="0"/>
              </a:rPr>
              <a:t/>
            </a:r>
            <a:br>
              <a:rPr lang="en-US" sz="5400" b="1" dirty="0">
                <a:solidFill>
                  <a:srgbClr val="FFFFFF"/>
                </a:solidFill>
                <a:effectLst>
                  <a:glow rad="241300">
                    <a:srgbClr val="000000"/>
                  </a:glow>
                </a:effectLst>
                <a:latin typeface="Arial" charset="0"/>
                <a:ea typeface="ＭＳ Ｐゴシック" charset="0"/>
              </a:rPr>
            </a:br>
            <a:r>
              <a:rPr lang="en-US" sz="4000" b="1" dirty="0" smtClean="0">
                <a:solidFill>
                  <a:srgbClr val="FFFFFF"/>
                </a:solidFill>
                <a:effectLst>
                  <a:glow rad="241300">
                    <a:srgbClr val="000000"/>
                  </a:glow>
                </a:effectLst>
                <a:latin typeface="Arial" charset="0"/>
                <a:ea typeface="ＭＳ Ｐゴシック" charset="0"/>
              </a:rPr>
              <a:t>(</a:t>
            </a:r>
            <a:r>
              <a:rPr lang="en-US" sz="4000" b="1" dirty="0" err="1" smtClean="0">
                <a:solidFill>
                  <a:srgbClr val="FFFFFF"/>
                </a:solidFill>
                <a:effectLst>
                  <a:glow rad="241300">
                    <a:srgbClr val="000000"/>
                  </a:glow>
                </a:effectLst>
                <a:latin typeface="Arial" charset="0"/>
                <a:ea typeface="ＭＳ Ｐゴシック" charset="0"/>
              </a:rPr>
              <a:t>Wahyu</a:t>
            </a:r>
            <a:r>
              <a:rPr lang="en-US" sz="4000" b="1" dirty="0" smtClean="0">
                <a:solidFill>
                  <a:srgbClr val="FFFFFF"/>
                </a:solidFill>
                <a:effectLst>
                  <a:glow rad="241300">
                    <a:srgbClr val="000000"/>
                  </a:glow>
                </a:effectLst>
                <a:latin typeface="Arial" charset="0"/>
                <a:ea typeface="ＭＳ Ｐゴシック" charset="0"/>
              </a:rPr>
              <a:t> 2:8-11</a:t>
            </a:r>
            <a:r>
              <a:rPr lang="en-US" sz="4000" b="1" dirty="0">
                <a:solidFill>
                  <a:srgbClr val="FFFFFF"/>
                </a:solidFill>
                <a:effectLst>
                  <a:glow rad="241300">
                    <a:srgbClr val="000000"/>
                  </a:glow>
                </a:effectLst>
                <a:latin typeface="Arial" charset="0"/>
                <a:ea typeface="ＭＳ Ｐゴシック" charset="0"/>
              </a:rPr>
              <a:t>)</a:t>
            </a:r>
            <a:endParaRPr lang="en-US" sz="5400" b="1" dirty="0">
              <a:solidFill>
                <a:srgbClr val="FFFFFF"/>
              </a:solidFill>
              <a:effectLst>
                <a:glow rad="241300">
                  <a:srgbClr val="000000"/>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6858000"/>
            <a:ext cx="9144000" cy="980728"/>
          </a:xfrm>
          <a:extLst/>
        </p:spPr>
        <p:txBody>
          <a:bodyPr lIns="91407" tIns="45704" rIns="91407" bIns="45704"/>
          <a:lstStyle/>
          <a:p>
            <a:pPr>
              <a:defRPr/>
            </a:pPr>
            <a:r>
              <a:rPr lang="en-US" sz="5400" b="1" dirty="0" smtClean="0">
                <a:effectLst>
                  <a:glow rad="241300">
                    <a:schemeClr val="tx1"/>
                  </a:glow>
                </a:effectLst>
                <a:latin typeface="Arial" charset="0"/>
                <a:ea typeface="ＭＳ Ｐゴシック" charset="0"/>
              </a:rPr>
              <a:t>IDOP</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0"/>
            <a:ext cx="9144000" cy="3014663"/>
          </a:xfrm>
          <a:prstGeom prst="rect">
            <a:avLst/>
          </a:prstGeom>
          <a:solidFill>
            <a:srgbClr val="800000"/>
          </a:solid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err="1" smtClean="0">
                <a:solidFill>
                  <a:srgbClr val="FFFFFF"/>
                </a:solidFill>
                <a:effectLst>
                  <a:glow rad="241300">
                    <a:srgbClr val="000000"/>
                  </a:glow>
                </a:effectLst>
                <a:latin typeface="Arial" charset="0"/>
                <a:ea typeface="ＭＳ Ｐゴシック" charset="0"/>
              </a:rPr>
              <a:t>Hari</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Berdoa</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Internasional</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untuk</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Gereja</a:t>
            </a:r>
            <a:r>
              <a:rPr lang="en-US" sz="5400" b="1" dirty="0" smtClean="0">
                <a:solidFill>
                  <a:srgbClr val="FFFFFF"/>
                </a:solidFill>
                <a:effectLst>
                  <a:glow rad="241300">
                    <a:srgbClr val="000000"/>
                  </a:glow>
                </a:effectLst>
                <a:latin typeface="Arial" charset="0"/>
                <a:ea typeface="ＭＳ Ｐゴシック" charset="0"/>
              </a:rPr>
              <a:t> yang </a:t>
            </a:r>
            <a:r>
              <a:rPr lang="en-US" sz="5400" b="1" dirty="0" err="1" smtClean="0">
                <a:solidFill>
                  <a:srgbClr val="FFFFFF"/>
                </a:solidFill>
                <a:effectLst>
                  <a:glow rad="241300">
                    <a:srgbClr val="000000"/>
                  </a:glow>
                </a:effectLst>
                <a:latin typeface="Arial" charset="0"/>
                <a:ea typeface="ＭＳ Ｐゴシック" charset="0"/>
              </a:rPr>
              <a:t>Dianiaya</a:t>
            </a:r>
            <a:r>
              <a:rPr lang="en-US" sz="5400" b="1" dirty="0" smtClean="0">
                <a:solidFill>
                  <a:srgbClr val="FFFFFF"/>
                </a:solidFill>
                <a:effectLst>
                  <a:glow rad="241300">
                    <a:srgbClr val="000000"/>
                  </a:glow>
                </a:effectLst>
                <a:latin typeface="Arial" charset="0"/>
                <a:ea typeface="ＭＳ Ｐゴシック" charset="0"/>
              </a:rPr>
              <a:t> 11-10-2013</a:t>
            </a:r>
            <a:endParaRPr lang="en-US" sz="5400" b="1" dirty="0">
              <a:solidFill>
                <a:srgbClr val="FFFFFF"/>
              </a:solidFill>
              <a:effectLst>
                <a:glow rad="241300">
                  <a:srgbClr val="000000"/>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steeple All-Saints-Church-Peshawar-4x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5610225"/>
            <a:ext cx="9144000" cy="979488"/>
          </a:xfrm>
          <a:extLst/>
        </p:spPr>
        <p:txBody>
          <a:bodyPr lIns="91407" tIns="45704" rIns="91407" bIns="45704"/>
          <a:lstStyle/>
          <a:p>
            <a:pPr>
              <a:defRPr/>
            </a:pPr>
            <a:r>
              <a:rPr lang="en-US" sz="5400" b="1" dirty="0" smtClean="0">
                <a:effectLst>
                  <a:glow rad="241300">
                    <a:schemeClr val="tx1"/>
                  </a:glow>
                </a:effectLst>
                <a:latin typeface="Arial" charset="0"/>
                <a:ea typeface="ＭＳ Ｐゴシック" charset="0"/>
              </a:rPr>
              <a:t>All-Saints Church</a:t>
            </a:r>
            <a:endParaRPr lang="en-US" sz="54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a:solidFill>
                  <a:srgbClr val="FFFFFF"/>
                </a:solidFill>
                <a:effectLst>
                  <a:glow rad="241300">
                    <a:srgbClr val="000000"/>
                  </a:glow>
                </a:effectLst>
                <a:latin typeface="Arial" charset="0"/>
                <a:ea typeface="ＭＳ Ｐゴシック" charset="0"/>
              </a:rPr>
              <a:t>22 Sep 2013</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10225"/>
            <a:ext cx="9144000" cy="97948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a:solidFill>
                  <a:srgbClr val="FFFFFF"/>
                </a:solidFill>
                <a:effectLst>
                  <a:glow rad="241300">
                    <a:srgbClr val="000000"/>
                  </a:glow>
                </a:effectLst>
                <a:latin typeface="Arial" charset="0"/>
                <a:ea typeface="ＭＳ Ｐゴシック" charset="0"/>
              </a:rPr>
              <a:t>22 Sep 2013</a:t>
            </a:r>
          </a:p>
        </p:txBody>
      </p:sp>
      <p:pic>
        <p:nvPicPr>
          <p:cNvPr id="356356" name="Picture 1" descr="map of peshawar-pakista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Trailes</a:t>
            </a:r>
          </a:p>
        </p:txBody>
      </p:sp>
      <p:sp>
        <p:nvSpPr>
          <p:cNvPr id="24" name="TextBox 23"/>
          <p:cNvSpPr txBox="1"/>
          <p:nvPr/>
        </p:nvSpPr>
        <p:spPr>
          <a:xfrm>
            <a:off x="3708400" y="4983163"/>
            <a:ext cx="129540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Nysa</a:t>
            </a:r>
          </a:p>
        </p:txBody>
      </p:sp>
      <p:sp>
        <p:nvSpPr>
          <p:cNvPr id="320517" name="Title 1"/>
          <p:cNvSpPr>
            <a:spLocks noGrp="1"/>
          </p:cNvSpPr>
          <p:nvPr>
            <p:ph type="title"/>
          </p:nvPr>
        </p:nvSpPr>
        <p:spPr>
          <a:xfrm>
            <a:off x="-31750" y="-26988"/>
            <a:ext cx="9212263" cy="719138"/>
          </a:xfrm>
        </p:spPr>
        <p:txBody>
          <a:bodyPr/>
          <a:lstStyle/>
          <a:p>
            <a:r>
              <a:rPr lang="en-US" smtClean="0">
                <a:latin typeface="Arial" pitchFamily="34" charset="0"/>
                <a:cs typeface="Arial" pitchFamily="34" charset="0"/>
              </a:rPr>
              <a:t>Ke 7 Gereja (Wahyu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8" name="TextBox 7"/>
          <p:cNvSpPr txBox="1"/>
          <p:nvPr/>
        </p:nvSpPr>
        <p:spPr>
          <a:xfrm>
            <a:off x="1042988" y="50133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Efesus</a:t>
            </a: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0" name="TextBox 9"/>
          <p:cNvSpPr txBox="1"/>
          <p:nvPr/>
        </p:nvSpPr>
        <p:spPr>
          <a:xfrm>
            <a:off x="4716463" y="4941888"/>
            <a:ext cx="1885950"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Laodikia</a:t>
            </a: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2" name="TextBox 11"/>
          <p:cNvSpPr txBox="1"/>
          <p:nvPr/>
        </p:nvSpPr>
        <p:spPr>
          <a:xfrm>
            <a:off x="3492500" y="4292600"/>
            <a:ext cx="23907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Filadelfia</a:t>
            </a: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4" name="TextBox 13"/>
          <p:cNvSpPr txBox="1"/>
          <p:nvPr/>
        </p:nvSpPr>
        <p:spPr>
          <a:xfrm>
            <a:off x="2987675" y="36449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Sardis</a:t>
            </a: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6" name="TextBox 15"/>
          <p:cNvSpPr txBox="1"/>
          <p:nvPr/>
        </p:nvSpPr>
        <p:spPr>
          <a:xfrm>
            <a:off x="2268538" y="2565400"/>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Tiatira</a:t>
            </a: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8" name="TextBox 17"/>
          <p:cNvSpPr txBox="1"/>
          <p:nvPr/>
        </p:nvSpPr>
        <p:spPr>
          <a:xfrm>
            <a:off x="900113" y="191611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Pergamus</a:t>
            </a: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0" name="TextBox 19"/>
          <p:cNvSpPr txBox="1"/>
          <p:nvPr/>
        </p:nvSpPr>
        <p:spPr>
          <a:xfrm>
            <a:off x="827088" y="39338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Smirna</a:t>
            </a:r>
          </a:p>
        </p:txBody>
      </p:sp>
      <p:sp>
        <p:nvSpPr>
          <p:cNvPr id="320532"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20533"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8" name="TextBox 27"/>
          <p:cNvSpPr txBox="1"/>
          <p:nvPr/>
        </p:nvSpPr>
        <p:spPr>
          <a:xfrm>
            <a:off x="-482600" y="371633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Erythrae</a:t>
            </a:r>
          </a:p>
        </p:txBody>
      </p:sp>
      <p:sp>
        <p:nvSpPr>
          <p:cNvPr id="320535"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0" name="TextBox 29"/>
          <p:cNvSpPr txBox="1"/>
          <p:nvPr/>
        </p:nvSpPr>
        <p:spPr>
          <a:xfrm>
            <a:off x="4845050" y="5630863"/>
            <a:ext cx="21748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Aphrodisias</a:t>
            </a:r>
          </a:p>
        </p:txBody>
      </p:sp>
      <p:sp>
        <p:nvSpPr>
          <p:cNvPr id="320537"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2" name="TextBox 31"/>
          <p:cNvSpPr txBox="1"/>
          <p:nvPr/>
        </p:nvSpPr>
        <p:spPr>
          <a:xfrm>
            <a:off x="2252663" y="3255963"/>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smtClean="0">
                <a:solidFill>
                  <a:srgbClr val="FFFF00"/>
                </a:solidFill>
                <a:effectLst>
                  <a:outerShdw blurRad="38100" dist="38100" dir="2700000" algn="tl">
                    <a:srgbClr val="FFFFFF"/>
                  </a:outerShdw>
                </a:effectLst>
                <a:latin typeface="Arial" pitchFamily="34" charset="0"/>
                <a:cs typeface="Arial" pitchFamily="34" charset="0"/>
              </a:rPr>
              <a:t>Cyme</a:t>
            </a:r>
          </a:p>
        </p:txBody>
      </p:sp>
      <p:sp>
        <p:nvSpPr>
          <p:cNvPr id="320539"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4" name="TextBox 33"/>
          <p:cNvSpPr txBox="1"/>
          <p:nvPr/>
        </p:nvSpPr>
        <p:spPr>
          <a:xfrm>
            <a:off x="7221538" y="5056188"/>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Hierapolis</a:t>
            </a:r>
          </a:p>
        </p:txBody>
      </p:sp>
      <p:sp>
        <p:nvSpPr>
          <p:cNvPr id="36" name="TextBox 35"/>
          <p:cNvSpPr txBox="1"/>
          <p:nvPr/>
        </p:nvSpPr>
        <p:spPr>
          <a:xfrm>
            <a:off x="6659563" y="41497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Eumenia</a:t>
            </a:r>
          </a:p>
        </p:txBody>
      </p:sp>
      <p:sp>
        <p:nvSpPr>
          <p:cNvPr id="320542"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8" name="TextBox 37"/>
          <p:cNvSpPr txBox="1"/>
          <p:nvPr/>
        </p:nvSpPr>
        <p:spPr>
          <a:xfrm>
            <a:off x="7005638" y="170021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Aezani</a:t>
            </a:r>
          </a:p>
        </p:txBody>
      </p:sp>
      <p:sp>
        <p:nvSpPr>
          <p:cNvPr id="320544"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0" name="TextBox 39"/>
          <p:cNvSpPr txBox="1"/>
          <p:nvPr/>
        </p:nvSpPr>
        <p:spPr>
          <a:xfrm>
            <a:off x="7250113" y="56308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Colossae</a:t>
            </a:r>
          </a:p>
        </p:txBody>
      </p:sp>
      <p:sp>
        <p:nvSpPr>
          <p:cNvPr id="320546"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2" name="TextBox 41"/>
          <p:cNvSpPr txBox="1"/>
          <p:nvPr/>
        </p:nvSpPr>
        <p:spPr>
          <a:xfrm>
            <a:off x="4125913" y="613568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Alabanda</a:t>
            </a:r>
          </a:p>
        </p:txBody>
      </p:sp>
      <p:sp>
        <p:nvSpPr>
          <p:cNvPr id="320548"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4" name="TextBox 43"/>
          <p:cNvSpPr txBox="1"/>
          <p:nvPr/>
        </p:nvSpPr>
        <p:spPr>
          <a:xfrm>
            <a:off x="2843213" y="57324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Heraclea</a:t>
            </a:r>
          </a:p>
        </p:txBody>
      </p:sp>
      <p:sp>
        <p:nvSpPr>
          <p:cNvPr id="320550"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6" name="TextBox 45"/>
          <p:cNvSpPr txBox="1"/>
          <p:nvPr/>
        </p:nvSpPr>
        <p:spPr>
          <a:xfrm>
            <a:off x="2973388" y="639286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Miletus</a:t>
            </a:r>
          </a:p>
        </p:txBody>
      </p:sp>
      <p:sp>
        <p:nvSpPr>
          <p:cNvPr id="320552"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8" name="TextBox 47"/>
          <p:cNvSpPr txBox="1"/>
          <p:nvPr/>
        </p:nvSpPr>
        <p:spPr>
          <a:xfrm>
            <a:off x="323850" y="44799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Lebedus</a:t>
            </a:r>
          </a:p>
        </p:txBody>
      </p:sp>
      <p:sp>
        <p:nvSpPr>
          <p:cNvPr id="320554"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0" name="TextBox 49"/>
          <p:cNvSpPr txBox="1"/>
          <p:nvPr/>
        </p:nvSpPr>
        <p:spPr>
          <a:xfrm>
            <a:off x="2627313" y="4581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Colophon</a:t>
            </a:r>
          </a:p>
        </p:txBody>
      </p:sp>
      <p:sp>
        <p:nvSpPr>
          <p:cNvPr id="320556"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2" name="TextBox 51"/>
          <p:cNvSpPr txBox="1"/>
          <p:nvPr/>
        </p:nvSpPr>
        <p:spPr>
          <a:xfrm>
            <a:off x="2325688" y="1341438"/>
            <a:ext cx="2246312"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Adramyttium</a:t>
            </a:r>
          </a:p>
        </p:txBody>
      </p:sp>
      <p:sp>
        <p:nvSpPr>
          <p:cNvPr id="320558"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4" name="TextBox 53"/>
          <p:cNvSpPr txBox="1"/>
          <p:nvPr/>
        </p:nvSpPr>
        <p:spPr>
          <a:xfrm>
            <a:off x="0" y="6396038"/>
            <a:ext cx="14033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Patmos</a:t>
            </a:r>
          </a:p>
        </p:txBody>
      </p:sp>
      <p:sp>
        <p:nvSpPr>
          <p:cNvPr id="320560"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7" name="Freeform 56"/>
          <p:cNvSpPr>
            <a:spLocks/>
          </p:cNvSpPr>
          <p:nvPr/>
        </p:nvSpPr>
        <p:spPr bwMode="auto">
          <a:xfrm>
            <a:off x="2640013" y="4148138"/>
            <a:ext cx="284162" cy="1062037"/>
          </a:xfrm>
          <a:custGeom>
            <a:avLst/>
            <a:gdLst>
              <a:gd name="T0" fmla="*/ 260828 w 284787"/>
              <a:gd name="T1" fmla="*/ 1056435 h 1062181"/>
              <a:gd name="T2" fmla="*/ 232630 w 284787"/>
              <a:gd name="T3" fmla="*/ 1018157 h 1062181"/>
              <a:gd name="T4" fmla="*/ 211483 w 284787"/>
              <a:gd name="T5" fmla="*/ 995197 h 1062181"/>
              <a:gd name="T6" fmla="*/ 190337 w 284787"/>
              <a:gd name="T7" fmla="*/ 949264 h 1062181"/>
              <a:gd name="T8" fmla="*/ 169185 w 284787"/>
              <a:gd name="T9" fmla="*/ 926293 h 1062181"/>
              <a:gd name="T10" fmla="*/ 140989 w 284787"/>
              <a:gd name="T11" fmla="*/ 880357 h 1062181"/>
              <a:gd name="T12" fmla="*/ 126890 w 284787"/>
              <a:gd name="T13" fmla="*/ 857386 h 1062181"/>
              <a:gd name="T14" fmla="*/ 105740 w 284787"/>
              <a:gd name="T15" fmla="*/ 842083 h 1062181"/>
              <a:gd name="T16" fmla="*/ 84593 w 284787"/>
              <a:gd name="T17" fmla="*/ 834432 h 1062181"/>
              <a:gd name="T18" fmla="*/ 49347 w 284787"/>
              <a:gd name="T19" fmla="*/ 788508 h 1062181"/>
              <a:gd name="T20" fmla="*/ 35246 w 284787"/>
              <a:gd name="T21" fmla="*/ 734909 h 1062181"/>
              <a:gd name="T22" fmla="*/ 0 w 284787"/>
              <a:gd name="T23" fmla="*/ 666008 h 1062181"/>
              <a:gd name="T24" fmla="*/ 7047 w 284787"/>
              <a:gd name="T25" fmla="*/ 482275 h 1062181"/>
              <a:gd name="T26" fmla="*/ 14100 w 284787"/>
              <a:gd name="T27" fmla="*/ 459325 h 1062181"/>
              <a:gd name="T28" fmla="*/ 28196 w 284787"/>
              <a:gd name="T29" fmla="*/ 390425 h 1062181"/>
              <a:gd name="T30" fmla="*/ 35246 w 284787"/>
              <a:gd name="T31" fmla="*/ 267949 h 1062181"/>
              <a:gd name="T32" fmla="*/ 42297 w 284787"/>
              <a:gd name="T33" fmla="*/ 229669 h 1062181"/>
              <a:gd name="T34" fmla="*/ 35246 w 284787"/>
              <a:gd name="T35" fmla="*/ 61255 h 1062181"/>
              <a:gd name="T36" fmla="*/ 42297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4787"/>
              <a:gd name="T58" fmla="*/ 0 h 1062181"/>
              <a:gd name="T59" fmla="*/ 284787 w 284787"/>
              <a:gd name="T60" fmla="*/ 1062181 h 10621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6485 w 585480"/>
              <a:gd name="T1" fmla="*/ 1720281 h 1724121"/>
              <a:gd name="T2" fmla="*/ 495739 w 585480"/>
              <a:gd name="T3" fmla="*/ 1681876 h 1724121"/>
              <a:gd name="T4" fmla="*/ 440714 w 585480"/>
              <a:gd name="T5" fmla="*/ 1605092 h 1724121"/>
              <a:gd name="T6" fmla="*/ 393551 w 585480"/>
              <a:gd name="T7" fmla="*/ 1566702 h 1724121"/>
              <a:gd name="T8" fmla="*/ 354249 w 585480"/>
              <a:gd name="T9" fmla="*/ 1551333 h 1724121"/>
              <a:gd name="T10" fmla="*/ 330666 w 585480"/>
              <a:gd name="T11" fmla="*/ 1520600 h 1724121"/>
              <a:gd name="T12" fmla="*/ 299224 w 585480"/>
              <a:gd name="T13" fmla="*/ 1505246 h 1724121"/>
              <a:gd name="T14" fmla="*/ 212759 w 585480"/>
              <a:gd name="T15" fmla="*/ 1489892 h 1724121"/>
              <a:gd name="T16" fmla="*/ 142011 w 585480"/>
              <a:gd name="T17" fmla="*/ 1420779 h 1724121"/>
              <a:gd name="T18" fmla="*/ 118429 w 585480"/>
              <a:gd name="T19" fmla="*/ 1397729 h 1724121"/>
              <a:gd name="T20" fmla="*/ 94848 w 585480"/>
              <a:gd name="T21" fmla="*/ 1351667 h 1724121"/>
              <a:gd name="T22" fmla="*/ 71263 w 585480"/>
              <a:gd name="T23" fmla="*/ 1336295 h 1724121"/>
              <a:gd name="T24" fmla="*/ 63406 w 585480"/>
              <a:gd name="T25" fmla="*/ 1313262 h 1724121"/>
              <a:gd name="T26" fmla="*/ 24107 w 585480"/>
              <a:gd name="T27" fmla="*/ 1274857 h 1724121"/>
              <a:gd name="T28" fmla="*/ 8367 w 585480"/>
              <a:gd name="T29" fmla="*/ 1228776 h 1724121"/>
              <a:gd name="T30" fmla="*/ 39835 w 585480"/>
              <a:gd name="T31" fmla="*/ 1052135 h 1724121"/>
              <a:gd name="T32" fmla="*/ 63406 w 585480"/>
              <a:gd name="T33" fmla="*/ 1044468 h 1724121"/>
              <a:gd name="T34" fmla="*/ 118429 w 585480"/>
              <a:gd name="T35" fmla="*/ 1006063 h 1724121"/>
              <a:gd name="T36" fmla="*/ 165595 w 585480"/>
              <a:gd name="T37" fmla="*/ 975355 h 1724121"/>
              <a:gd name="T38" fmla="*/ 197037 w 585480"/>
              <a:gd name="T39" fmla="*/ 929253 h 1724121"/>
              <a:gd name="T40" fmla="*/ 236340 w 585480"/>
              <a:gd name="T41" fmla="*/ 875495 h 1724121"/>
              <a:gd name="T42" fmla="*/ 259921 w 585480"/>
              <a:gd name="T43" fmla="*/ 852458 h 1724121"/>
              <a:gd name="T44" fmla="*/ 299224 w 585480"/>
              <a:gd name="T45" fmla="*/ 798701 h 1724121"/>
              <a:gd name="T46" fmla="*/ 354249 w 585480"/>
              <a:gd name="T47" fmla="*/ 760320 h 1724121"/>
              <a:gd name="T48" fmla="*/ 377830 w 585480"/>
              <a:gd name="T49" fmla="*/ 614398 h 1724121"/>
              <a:gd name="T50" fmla="*/ 393551 w 585480"/>
              <a:gd name="T51" fmla="*/ 575993 h 1724121"/>
              <a:gd name="T52" fmla="*/ 401413 w 585480"/>
              <a:gd name="T53" fmla="*/ 545285 h 1724121"/>
              <a:gd name="T54" fmla="*/ 393551 w 585480"/>
              <a:gd name="T55" fmla="*/ 483829 h 1724121"/>
              <a:gd name="T56" fmla="*/ 385691 w 585480"/>
              <a:gd name="T57" fmla="*/ 453121 h 1724121"/>
              <a:gd name="T58" fmla="*/ 362109 w 585480"/>
              <a:gd name="T59" fmla="*/ 437767 h 1724121"/>
              <a:gd name="T60" fmla="*/ 338528 w 585480"/>
              <a:gd name="T61" fmla="*/ 414716 h 1724121"/>
              <a:gd name="T62" fmla="*/ 291363 w 585480"/>
              <a:gd name="T63" fmla="*/ 399362 h 1724121"/>
              <a:gd name="T64" fmla="*/ 267781 w 585480"/>
              <a:gd name="T65" fmla="*/ 391666 h 1724121"/>
              <a:gd name="T66" fmla="*/ 259921 w 585480"/>
              <a:gd name="T67" fmla="*/ 368615 h 1724121"/>
              <a:gd name="T68" fmla="*/ 228479 w 585480"/>
              <a:gd name="T69" fmla="*/ 337907 h 1724121"/>
              <a:gd name="T70" fmla="*/ 267781 w 585480"/>
              <a:gd name="T71" fmla="*/ 276491 h 1724121"/>
              <a:gd name="T72" fmla="*/ 299224 w 585480"/>
              <a:gd name="T73" fmla="*/ 268794 h 1724121"/>
              <a:gd name="T74" fmla="*/ 322806 w 585480"/>
              <a:gd name="T75" fmla="*/ 245743 h 1724121"/>
              <a:gd name="T76" fmla="*/ 346389 w 585480"/>
              <a:gd name="T77" fmla="*/ 238086 h 1724121"/>
              <a:gd name="T78" fmla="*/ 369969 w 585480"/>
              <a:gd name="T79" fmla="*/ 222732 h 1724121"/>
              <a:gd name="T80" fmla="*/ 393551 w 585480"/>
              <a:gd name="T81" fmla="*/ 215035 h 1724121"/>
              <a:gd name="T82" fmla="*/ 440714 w 585480"/>
              <a:gd name="T83" fmla="*/ 191984 h 1724121"/>
              <a:gd name="T84" fmla="*/ 464297 w 585480"/>
              <a:gd name="T85" fmla="*/ 168973 h 1724121"/>
              <a:gd name="T86" fmla="*/ 487878 w 585480"/>
              <a:gd name="T87" fmla="*/ 153579 h 1724121"/>
              <a:gd name="T88" fmla="*/ 495739 w 585480"/>
              <a:gd name="T89" fmla="*/ 130569 h 1724121"/>
              <a:gd name="T90" fmla="*/ 535042 w 585480"/>
              <a:gd name="T91" fmla="*/ 92164 h 1724121"/>
              <a:gd name="T92" fmla="*/ 542903 w 585480"/>
              <a:gd name="T93" fmla="*/ 69113 h 1724121"/>
              <a:gd name="T94" fmla="*/ 582206 w 585480"/>
              <a:gd name="T95" fmla="*/ 7697 h 1724121"/>
              <a:gd name="T96" fmla="*/ 59792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480"/>
              <a:gd name="T148" fmla="*/ 0 h 1724121"/>
              <a:gd name="T149" fmla="*/ 585480 w 585480"/>
              <a:gd name="T150" fmla="*/ 1724121 h 17241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3322 h 545152"/>
              <a:gd name="T2" fmla="*/ 494734 w 1208425"/>
              <a:gd name="T3" fmla="*/ 23322 h 545152"/>
              <a:gd name="T4" fmla="*/ 601294 w 1208425"/>
              <a:gd name="T5" fmla="*/ 15074 h 545152"/>
              <a:gd name="T6" fmla="*/ 844855 w 1208425"/>
              <a:gd name="T7" fmla="*/ 23322 h 545152"/>
              <a:gd name="T8" fmla="*/ 852465 w 1208425"/>
              <a:gd name="T9" fmla="*/ 48075 h 545152"/>
              <a:gd name="T10" fmla="*/ 860078 w 1208425"/>
              <a:gd name="T11" fmla="*/ 81082 h 545152"/>
              <a:gd name="T12" fmla="*/ 875302 w 1208425"/>
              <a:gd name="T13" fmla="*/ 130587 h 545152"/>
              <a:gd name="T14" fmla="*/ 882913 w 1208425"/>
              <a:gd name="T15" fmla="*/ 246099 h 545152"/>
              <a:gd name="T16" fmla="*/ 913357 w 1208425"/>
              <a:gd name="T17" fmla="*/ 287353 h 545152"/>
              <a:gd name="T18" fmla="*/ 928580 w 1208425"/>
              <a:gd name="T19" fmla="*/ 312105 h 545152"/>
              <a:gd name="T20" fmla="*/ 951416 w 1208425"/>
              <a:gd name="T21" fmla="*/ 336863 h 545152"/>
              <a:gd name="T22" fmla="*/ 989470 w 1208425"/>
              <a:gd name="T23" fmla="*/ 378113 h 545152"/>
              <a:gd name="T24" fmla="*/ 1057976 w 1208425"/>
              <a:gd name="T25" fmla="*/ 444121 h 545152"/>
              <a:gd name="T26" fmla="*/ 1080808 w 1208425"/>
              <a:gd name="T27" fmla="*/ 452371 h 545152"/>
              <a:gd name="T28" fmla="*/ 1149309 w 1208425"/>
              <a:gd name="T29" fmla="*/ 493625 h 545152"/>
              <a:gd name="T30" fmla="*/ 1179756 w 1208425"/>
              <a:gd name="T31" fmla="*/ 534882 h 545152"/>
              <a:gd name="T32" fmla="*/ 1187368 w 1208425"/>
              <a:gd name="T33" fmla="*/ 567884 h 545152"/>
              <a:gd name="T34" fmla="*/ 1194978 w 1208425"/>
              <a:gd name="T35" fmla="*/ 584387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8425"/>
              <a:gd name="T55" fmla="*/ 0 h 545152"/>
              <a:gd name="T56" fmla="*/ 1208425 w 1208425"/>
              <a:gd name="T57" fmla="*/ 545152 h 545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691748 w 400243"/>
              <a:gd name="T3" fmla="*/ 9429716 h 908243"/>
              <a:gd name="T4" fmla="*/ 1729356 w 400243"/>
              <a:gd name="T5" fmla="*/ 16502050 h 908243"/>
              <a:gd name="T6" fmla="*/ 2075245 w 400243"/>
              <a:gd name="T7" fmla="*/ 18859378 h 908243"/>
              <a:gd name="T8" fmla="*/ 2421101 w 400243"/>
              <a:gd name="T9" fmla="*/ 20627408 h 908243"/>
              <a:gd name="T10" fmla="*/ 3112819 w 400243"/>
              <a:gd name="T11" fmla="*/ 25342327 h 908243"/>
              <a:gd name="T12" fmla="*/ 3458735 w 400243"/>
              <a:gd name="T13" fmla="*/ 28878486 h 908243"/>
              <a:gd name="T14" fmla="*/ 3977518 w 400243"/>
              <a:gd name="T15" fmla="*/ 30646531 h 908243"/>
              <a:gd name="T16" fmla="*/ 4150437 w 400243"/>
              <a:gd name="T17" fmla="*/ 32414543 h 908243"/>
              <a:gd name="T18" fmla="*/ 5015121 w 400243"/>
              <a:gd name="T19" fmla="*/ 36539981 h 908243"/>
              <a:gd name="T20" fmla="*/ 5361001 w 400243"/>
              <a:gd name="T21" fmla="*/ 40665564 h 908243"/>
              <a:gd name="T22" fmla="*/ 5706843 w 400243"/>
              <a:gd name="T23" fmla="*/ 42433626 h 908243"/>
              <a:gd name="T24" fmla="*/ 6744475 w 400243"/>
              <a:gd name="T25" fmla="*/ 47737713 h 908243"/>
              <a:gd name="T26" fmla="*/ 6917411 w 400243"/>
              <a:gd name="T27" fmla="*/ 50684618 h 908243"/>
              <a:gd name="T28" fmla="*/ 7090372 w 400243"/>
              <a:gd name="T29" fmla="*/ 52452683 h 908243"/>
              <a:gd name="T30" fmla="*/ 7263280 w 400243"/>
              <a:gd name="T31" fmla="*/ 55988707 h 908243"/>
              <a:gd name="T32" fmla="*/ 7609148 w 400243"/>
              <a:gd name="T33" fmla="*/ 62471703 h 908243"/>
              <a:gd name="T34" fmla="*/ 8127970 w 400243"/>
              <a:gd name="T35" fmla="*/ 64829088 h 908243"/>
              <a:gd name="T36" fmla="*/ 8300891 w 400243"/>
              <a:gd name="T37" fmla="*/ 66597116 h 908243"/>
              <a:gd name="T38" fmla="*/ 8992644 w 400243"/>
              <a:gd name="T39" fmla="*/ 69544055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243"/>
              <a:gd name="T61" fmla="*/ 0 h 908243"/>
              <a:gd name="T62" fmla="*/ 400243 w 400243"/>
              <a:gd name="T63" fmla="*/ 908243 h 908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6539312 w 1116061"/>
              <a:gd name="T3" fmla="*/ 580 h 469515"/>
              <a:gd name="T4" fmla="*/ 8718994 w 1116061"/>
              <a:gd name="T5" fmla="*/ 1158 h 469515"/>
              <a:gd name="T6" fmla="*/ 14713386 w 1116061"/>
              <a:gd name="T7" fmla="*/ 1735 h 469515"/>
              <a:gd name="T8" fmla="*/ 16893075 w 1116061"/>
              <a:gd name="T9" fmla="*/ 2024 h 469515"/>
              <a:gd name="T10" fmla="*/ 20162717 w 1116061"/>
              <a:gd name="T11" fmla="*/ 2603 h 469515"/>
              <a:gd name="T12" fmla="*/ 24522247 w 1116061"/>
              <a:gd name="T13" fmla="*/ 2892 h 469515"/>
              <a:gd name="T14" fmla="*/ 26157015 w 1116061"/>
              <a:gd name="T15" fmla="*/ 3182 h 469515"/>
              <a:gd name="T16" fmla="*/ 30516529 w 1116061"/>
              <a:gd name="T17" fmla="*/ 3760 h 469515"/>
              <a:gd name="T18" fmla="*/ 32151363 w 1116061"/>
              <a:gd name="T19" fmla="*/ 4049 h 469515"/>
              <a:gd name="T20" fmla="*/ 35965839 w 1116061"/>
              <a:gd name="T21" fmla="*/ 4627 h 469515"/>
              <a:gd name="T22" fmla="*/ 38145688 w 1116061"/>
              <a:gd name="T23" fmla="*/ 5206 h 469515"/>
              <a:gd name="T24" fmla="*/ 41960255 w 1116061"/>
              <a:gd name="T25" fmla="*/ 6074 h 469515"/>
              <a:gd name="T26" fmla="*/ 43595075 w 1116061"/>
              <a:gd name="T27" fmla="*/ 6652 h 469515"/>
              <a:gd name="T28" fmla="*/ 46319749 w 1116061"/>
              <a:gd name="T29" fmla="*/ 6941 h 469515"/>
              <a:gd name="T30" fmla="*/ 51224075 w 1116061"/>
              <a:gd name="T31" fmla="*/ 8100 h 469515"/>
              <a:gd name="T32" fmla="*/ 54493680 w 1116061"/>
              <a:gd name="T33" fmla="*/ 8678 h 469515"/>
              <a:gd name="T34" fmla="*/ 56128632 w 1116061"/>
              <a:gd name="T35" fmla="*/ 8967 h 469515"/>
              <a:gd name="T36" fmla="*/ 57763418 w 1116061"/>
              <a:gd name="T37" fmla="*/ 9256 h 469515"/>
              <a:gd name="T38" fmla="*/ 61033091 w 1116061"/>
              <a:gd name="T39" fmla="*/ 10411 h 469515"/>
              <a:gd name="T40" fmla="*/ 62667975 w 1116061"/>
              <a:gd name="T41" fmla="*/ 10991 h 469515"/>
              <a:gd name="T42" fmla="*/ 68117261 w 1116061"/>
              <a:gd name="T43" fmla="*/ 13884 h 469515"/>
              <a:gd name="T44" fmla="*/ 69752031 w 1116061"/>
              <a:gd name="T45" fmla="*/ 14751 h 469515"/>
              <a:gd name="T46" fmla="*/ 70841954 w 1116061"/>
              <a:gd name="T47" fmla="*/ 15619 h 469515"/>
              <a:gd name="T48" fmla="*/ 74111595 w 1116061"/>
              <a:gd name="T49" fmla="*/ 16776 h 469515"/>
              <a:gd name="T50" fmla="*/ 77926226 w 1116061"/>
              <a:gd name="T51" fmla="*/ 17353 h 469515"/>
              <a:gd name="T52" fmla="*/ 79016018 w 1116061"/>
              <a:gd name="T53" fmla="*/ 17644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6061"/>
              <a:gd name="T82" fmla="*/ 0 h 469515"/>
              <a:gd name="T83" fmla="*/ 1116061 w 1116061"/>
              <a:gd name="T84" fmla="*/ 469515 h 4695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98703 w 1154546"/>
              <a:gd name="T3" fmla="*/ 39445 h 777394"/>
              <a:gd name="T4" fmla="*/ 197411 w 1154546"/>
              <a:gd name="T5" fmla="*/ 63118 h 777394"/>
              <a:gd name="T6" fmla="*/ 296109 w 1154546"/>
              <a:gd name="T7" fmla="*/ 110457 h 777394"/>
              <a:gd name="T8" fmla="*/ 444175 w 1154546"/>
              <a:gd name="T9" fmla="*/ 157794 h 777394"/>
              <a:gd name="T10" fmla="*/ 542872 w 1154546"/>
              <a:gd name="T11" fmla="*/ 181466 h 777394"/>
              <a:gd name="T12" fmla="*/ 789638 w 1154546"/>
              <a:gd name="T13" fmla="*/ 244583 h 777394"/>
              <a:gd name="T14" fmla="*/ 1036405 w 1154546"/>
              <a:gd name="T15" fmla="*/ 307702 h 777394"/>
              <a:gd name="T16" fmla="*/ 1628627 w 1154546"/>
              <a:gd name="T17" fmla="*/ 339262 h 777394"/>
              <a:gd name="T18" fmla="*/ 1924748 w 1154546"/>
              <a:gd name="T19" fmla="*/ 370818 h 777394"/>
              <a:gd name="T20" fmla="*/ 2122164 w 1154546"/>
              <a:gd name="T21" fmla="*/ 378709 h 777394"/>
              <a:gd name="T22" fmla="*/ 2665032 w 1154546"/>
              <a:gd name="T23" fmla="*/ 426046 h 777394"/>
              <a:gd name="T24" fmla="*/ 2763750 w 1154546"/>
              <a:gd name="T25" fmla="*/ 449716 h 777394"/>
              <a:gd name="T26" fmla="*/ 2813087 w 1154546"/>
              <a:gd name="T27" fmla="*/ 473387 h 777394"/>
              <a:gd name="T28" fmla="*/ 3109215 w 1154546"/>
              <a:gd name="T29" fmla="*/ 497055 h 777394"/>
              <a:gd name="T30" fmla="*/ 3257265 w 1154546"/>
              <a:gd name="T31" fmla="*/ 489165 h 777394"/>
              <a:gd name="T32" fmla="*/ 4293671 w 1154546"/>
              <a:gd name="T33" fmla="*/ 504945 h 777394"/>
              <a:gd name="T34" fmla="*/ 4589772 w 1154546"/>
              <a:gd name="T35" fmla="*/ 520725 h 777394"/>
              <a:gd name="T36" fmla="*/ 4885884 w 1154546"/>
              <a:gd name="T37" fmla="*/ 536505 h 777394"/>
              <a:gd name="T38" fmla="*/ 5231363 w 1154546"/>
              <a:gd name="T39" fmla="*/ 552285 h 777394"/>
              <a:gd name="T40" fmla="*/ 6662582 w 1154546"/>
              <a:gd name="T41" fmla="*/ 568066 h 777394"/>
              <a:gd name="T42" fmla="*/ 7008040 w 1154546"/>
              <a:gd name="T43" fmla="*/ 575955 h 777394"/>
              <a:gd name="T44" fmla="*/ 7156096 w 1154546"/>
              <a:gd name="T45" fmla="*/ 583845 h 777394"/>
              <a:gd name="T46" fmla="*/ 7254808 w 1154546"/>
              <a:gd name="T47" fmla="*/ 607513 h 777394"/>
              <a:gd name="T48" fmla="*/ 7402860 w 1154546"/>
              <a:gd name="T49" fmla="*/ 631181 h 777394"/>
              <a:gd name="T50" fmla="*/ 7353509 w 1154546"/>
              <a:gd name="T51" fmla="*/ 733749 h 777394"/>
              <a:gd name="T52" fmla="*/ 6909338 w 1154546"/>
              <a:gd name="T53" fmla="*/ 773199 h 777394"/>
              <a:gd name="T54" fmla="*/ 6761294 w 1154546"/>
              <a:gd name="T55" fmla="*/ 788978 h 777394"/>
              <a:gd name="T56" fmla="*/ 5872944 w 1154546"/>
              <a:gd name="T57" fmla="*/ 796867 h 777394"/>
              <a:gd name="T58" fmla="*/ 4688465 w 1154546"/>
              <a:gd name="T59" fmla="*/ 781088 h 777394"/>
              <a:gd name="T60" fmla="*/ 4540427 w 1154546"/>
              <a:gd name="T61" fmla="*/ 773199 h 777394"/>
              <a:gd name="T62" fmla="*/ 4194970 w 1154546"/>
              <a:gd name="T63" fmla="*/ 74952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4546"/>
              <a:gd name="T97" fmla="*/ 0 h 777394"/>
              <a:gd name="T98" fmla="*/ 1154546 w 1154546"/>
              <a:gd name="T99" fmla="*/ 777394 h 7773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320568"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2056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chemeClr val="bg1"/>
                </a:solidFill>
                <a:latin typeface="Arial" pitchFamily="34" charset="0"/>
                <a:cs typeface="Arial" pitchFamily="34" charset="0"/>
              </a:rPr>
              <a:t>335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10225"/>
            <a:ext cx="9144000" cy="97948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a:solidFill>
                  <a:srgbClr val="FFFFFF"/>
                </a:solidFill>
                <a:effectLst>
                  <a:glow rad="241300">
                    <a:srgbClr val="000000"/>
                  </a:glow>
                </a:effectLst>
                <a:latin typeface="Arial" charset="0"/>
                <a:ea typeface="ＭＳ Ｐゴシック" charset="0"/>
              </a:rPr>
              <a:t>22 Sep 2013</a:t>
            </a:r>
          </a:p>
        </p:txBody>
      </p:sp>
      <p:pic>
        <p:nvPicPr>
          <p:cNvPr id="357380" name="Picture 1" descr="All Saints Interi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10225"/>
            <a:ext cx="9144000" cy="97948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a:solidFill>
                  <a:srgbClr val="FFFFFF"/>
                </a:solidFill>
                <a:effectLst>
                  <a:glow rad="241300">
                    <a:srgbClr val="000000"/>
                  </a:glow>
                </a:effectLst>
                <a:latin typeface="Arial" charset="0"/>
                <a:ea typeface="ＭＳ Ｐゴシック" charset="0"/>
              </a:rPr>
              <a:t>22 Sep 2013</a:t>
            </a:r>
          </a:p>
        </p:txBody>
      </p:sp>
      <p:pic>
        <p:nvPicPr>
          <p:cNvPr id="358404" name="Picture 1" descr="all-saints-church-peshaw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54642"/>
            <a:ext cx="9144000" cy="98072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a:solidFill>
                  <a:srgbClr val="FFFFFF"/>
                </a:solidFill>
                <a:effectLst>
                  <a:glow rad="241300">
                    <a:srgbClr val="000000"/>
                  </a:glow>
                </a:effectLst>
                <a:latin typeface="Arial" charset="0"/>
                <a:ea typeface="ＭＳ Ｐゴシック" charset="0"/>
              </a:rPr>
              <a:t>22 Sep 2013</a:t>
            </a:r>
          </a:p>
        </p:txBody>
      </p:sp>
      <p:pic>
        <p:nvPicPr>
          <p:cNvPr id="359428" name="Picture 1" descr="dead twin-suicide-bombing-outside-of-all-saints-church-peshawar-pakistan-09222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10225"/>
            <a:ext cx="9144000" cy="97948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a:solidFill>
                  <a:srgbClr val="FFFFFF"/>
                </a:solidFill>
                <a:effectLst>
                  <a:glow rad="241300">
                    <a:srgbClr val="000000"/>
                  </a:glow>
                </a:effectLst>
                <a:latin typeface="Arial" charset="0"/>
                <a:ea typeface="ＭＳ Ｐゴシック" charset="0"/>
              </a:rPr>
              <a:t>22 Sep 2013</a:t>
            </a:r>
          </a:p>
        </p:txBody>
      </p:sp>
      <p:pic>
        <p:nvPicPr>
          <p:cNvPr id="360452" name="Picture 1" descr="woman after bl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025"/>
            <a:ext cx="91440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10225"/>
            <a:ext cx="9144000" cy="97948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a:solidFill>
                  <a:srgbClr val="FFFFFF"/>
                </a:solidFill>
                <a:effectLst>
                  <a:glow rad="241300">
                    <a:srgbClr val="000000"/>
                  </a:glow>
                </a:effectLst>
                <a:latin typeface="Arial" charset="0"/>
                <a:ea typeface="ＭＳ Ｐゴシック" charset="0"/>
              </a:rPr>
              <a:t>22 Sep 2013</a:t>
            </a:r>
          </a:p>
        </p:txBody>
      </p:sp>
      <p:pic>
        <p:nvPicPr>
          <p:cNvPr id="361476" name="Picture 1" descr="family grief.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10225"/>
            <a:ext cx="9144000" cy="97948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a:solidFill>
                  <a:srgbClr val="FFFFFF"/>
                </a:solidFill>
                <a:effectLst>
                  <a:glow rad="241300">
                    <a:srgbClr val="000000"/>
                  </a:glow>
                </a:effectLst>
                <a:latin typeface="Arial" charset="0"/>
                <a:ea typeface="ＭＳ Ｐゴシック" charset="0"/>
              </a:rPr>
              <a:t>22 Sep 2013</a:t>
            </a:r>
          </a:p>
        </p:txBody>
      </p:sp>
      <p:pic>
        <p:nvPicPr>
          <p:cNvPr id="362500" name="Picture 1" descr="man on stretcher CHURCH-BOMB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1" descr="18971-peshawarblastkids-1380019921-720-640x48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5610225"/>
            <a:ext cx="9144000" cy="97948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Eshaan &amp; </a:t>
            </a:r>
            <a:r>
              <a:rPr lang="en-US" sz="5400" b="1" dirty="0" err="1">
                <a:effectLst>
                  <a:glow rad="241300">
                    <a:schemeClr val="tx1"/>
                  </a:glow>
                </a:effectLst>
                <a:latin typeface="Arial" charset="0"/>
                <a:ea typeface="ＭＳ Ｐゴシック" charset="0"/>
              </a:rPr>
              <a:t>Neha</a:t>
            </a:r>
            <a:endParaRPr lang="en-US" sz="5400" b="1" dirty="0">
              <a:effectLst>
                <a:glow rad="2413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descr="coffin lineu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58788"/>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5899782"/>
            <a:ext cx="9144000" cy="98072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69850"/>
            <a:ext cx="9144000" cy="5057775"/>
          </a:xfrm>
          <a:prstGeom prst="rect">
            <a:avLst/>
          </a:prstGeom>
          <a:noFill/>
          <a:ln>
            <a:noFill/>
          </a:ln>
          <a:extLst/>
        </p:spPr>
        <p:txBody>
          <a:bodyPr lIns="91407" tIns="45704" rIns="91407" bIns="45704"/>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smtClean="0">
                <a:solidFill>
                  <a:srgbClr val="FFFFFF"/>
                </a:solidFill>
                <a:effectLst>
                  <a:glow rad="241300">
                    <a:srgbClr val="000000"/>
                  </a:glow>
                </a:effectLst>
                <a:latin typeface="Arial" charset="0"/>
                <a:ea typeface="ＭＳ Ｐゴシック" charset="0"/>
              </a:rPr>
              <a:t>90 </a:t>
            </a:r>
            <a:r>
              <a:rPr lang="en-US" sz="5400" b="1" dirty="0" err="1" smtClean="0">
                <a:solidFill>
                  <a:srgbClr val="FFFFFF"/>
                </a:solidFill>
                <a:effectLst>
                  <a:glow rad="241300">
                    <a:srgbClr val="000000"/>
                  </a:glow>
                </a:effectLst>
                <a:latin typeface="Arial" charset="0"/>
                <a:ea typeface="ＭＳ Ｐゴシック" charset="0"/>
              </a:rPr>
              <a:t>terbunuh</a:t>
            </a:r>
            <a:endParaRPr lang="en-US" sz="5400" b="1" dirty="0" smtClean="0">
              <a:solidFill>
                <a:srgbClr val="FFFFFF"/>
              </a:solidFill>
              <a:effectLst>
                <a:glow rad="241300">
                  <a:srgbClr val="000000"/>
                </a:glow>
              </a:effectLst>
              <a:latin typeface="Arial" charset="0"/>
              <a:ea typeface="ＭＳ Ｐゴシック" charset="0"/>
            </a:endParaRPr>
          </a:p>
          <a:p>
            <a:pPr defTabSz="457035">
              <a:defRPr/>
            </a:pPr>
            <a:r>
              <a:rPr lang="en-US" sz="5400" b="1" dirty="0" smtClean="0">
                <a:solidFill>
                  <a:srgbClr val="FFFFFF"/>
                </a:solidFill>
                <a:effectLst>
                  <a:glow rad="241300">
                    <a:srgbClr val="000000"/>
                  </a:glow>
                </a:effectLst>
                <a:latin typeface="Arial" charset="0"/>
                <a:ea typeface="ＭＳ Ｐゴシック" charset="0"/>
              </a:rPr>
              <a:t>150 </a:t>
            </a:r>
            <a:r>
              <a:rPr lang="en-US" sz="5400" b="1" dirty="0" err="1" smtClean="0">
                <a:solidFill>
                  <a:srgbClr val="FFFFFF"/>
                </a:solidFill>
                <a:effectLst>
                  <a:glow rad="241300">
                    <a:srgbClr val="000000"/>
                  </a:glow>
                </a:effectLst>
                <a:latin typeface="Arial" charset="0"/>
                <a:ea typeface="ＭＳ Ｐゴシック" charset="0"/>
              </a:rPr>
              <a:t>terluka</a:t>
            </a:r>
            <a:endParaRPr lang="en-US" sz="5400" b="1" dirty="0">
              <a:solidFill>
                <a:srgbClr val="FFFFFF"/>
              </a:solidFill>
              <a:effectLst>
                <a:glow rad="241300">
                  <a:srgbClr val="000000"/>
                </a:glow>
              </a:effectLst>
              <a:latin typeface="Arial" charset="0"/>
              <a:ea typeface="ＭＳ Ｐゴシック" charset="0"/>
            </a:endParaRPr>
          </a:p>
          <a:p>
            <a:pPr defTabSz="457035">
              <a:defRPr/>
            </a:pPr>
            <a:r>
              <a:rPr lang="en-US" sz="5400" b="1" dirty="0">
                <a:solidFill>
                  <a:srgbClr val="FFFFFF"/>
                </a:solidFill>
                <a:effectLst>
                  <a:glow rad="241300">
                    <a:srgbClr val="000000"/>
                  </a:glow>
                </a:effectLst>
                <a:latin typeface="Arial" charset="0"/>
                <a:ea typeface="ＭＳ Ｐゴシック" charset="0"/>
              </a:rPr>
              <a:t>13 </a:t>
            </a:r>
            <a:r>
              <a:rPr lang="en-US" sz="5400" b="1" dirty="0" err="1" smtClean="0">
                <a:solidFill>
                  <a:srgbClr val="FFFFFF"/>
                </a:solidFill>
                <a:effectLst>
                  <a:glow rad="241300">
                    <a:srgbClr val="000000"/>
                  </a:glow>
                </a:effectLst>
                <a:latin typeface="Arial" charset="0"/>
                <a:ea typeface="ＭＳ Ｐゴシック" charset="0"/>
              </a:rPr>
              <a:t>janda</a:t>
            </a:r>
            <a:endParaRPr lang="en-US" sz="5400" b="1" dirty="0">
              <a:solidFill>
                <a:srgbClr val="FFFFFF"/>
              </a:solidFill>
              <a:effectLst>
                <a:glow rad="241300">
                  <a:srgbClr val="000000"/>
                </a:glow>
              </a:effectLst>
              <a:latin typeface="Arial" charset="0"/>
              <a:ea typeface="ＭＳ Ｐゴシック" charset="0"/>
            </a:endParaRPr>
          </a:p>
          <a:p>
            <a:pPr defTabSz="457035">
              <a:defRPr/>
            </a:pPr>
            <a:r>
              <a:rPr lang="en-US" sz="5400" b="1" dirty="0">
                <a:solidFill>
                  <a:srgbClr val="FFFFFF"/>
                </a:solidFill>
                <a:effectLst>
                  <a:glow rad="241300">
                    <a:srgbClr val="000000"/>
                  </a:glow>
                </a:effectLst>
                <a:latin typeface="Arial" charset="0"/>
                <a:ea typeface="ＭＳ Ｐゴシック" charset="0"/>
              </a:rPr>
              <a:t>36 </a:t>
            </a:r>
            <a:r>
              <a:rPr lang="en-US" sz="5400" b="1" dirty="0" err="1" smtClean="0">
                <a:solidFill>
                  <a:srgbClr val="FFFFFF"/>
                </a:solidFill>
                <a:effectLst>
                  <a:glow rad="241300">
                    <a:srgbClr val="000000"/>
                  </a:glow>
                </a:effectLst>
                <a:latin typeface="Arial" charset="0"/>
                <a:ea typeface="ＭＳ Ｐゴシック" charset="0"/>
              </a:rPr>
              <a:t>yatim</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piatu</a:t>
            </a:r>
            <a:endParaRPr lang="en-US" sz="5400" b="1" dirty="0">
              <a:solidFill>
                <a:srgbClr val="FFFFFF"/>
              </a:solidFill>
              <a:effectLst>
                <a:glow rad="241300">
                  <a:srgbClr val="000000"/>
                </a:glow>
              </a:effectLst>
              <a:latin typeface="Arial" charset="0"/>
              <a:ea typeface="ＭＳ Ｐゴシック" charset="0"/>
            </a:endParaRPr>
          </a:p>
          <a:p>
            <a:pPr defTabSz="457035">
              <a:defRPr/>
            </a:pPr>
            <a:r>
              <a:rPr lang="en-US" sz="5400" b="1" dirty="0">
                <a:solidFill>
                  <a:srgbClr val="FFFFFF"/>
                </a:solidFill>
                <a:effectLst>
                  <a:glow rad="241300">
                    <a:srgbClr val="000000"/>
                  </a:glow>
                </a:effectLst>
                <a:latin typeface="Arial" charset="0"/>
                <a:ea typeface="ＭＳ Ｐゴシック" charset="0"/>
              </a:rPr>
              <a:t>53 </a:t>
            </a:r>
            <a:r>
              <a:rPr lang="en-US" sz="5400" b="1" dirty="0" err="1" smtClean="0">
                <a:solidFill>
                  <a:srgbClr val="FFFFFF"/>
                </a:solidFill>
                <a:effectLst>
                  <a:glow rad="241300">
                    <a:srgbClr val="000000"/>
                  </a:glow>
                </a:effectLst>
                <a:latin typeface="Arial" charset="0"/>
                <a:ea typeface="ＭＳ Ｐゴシック" charset="0"/>
              </a:rPr>
              <a:t>keluarga</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kehilangan</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tulang</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punggung</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keluarga</a:t>
            </a:r>
            <a:endParaRPr lang="en-US" sz="5400" b="1" dirty="0">
              <a:solidFill>
                <a:srgbClr val="FFFFFF"/>
              </a:solidFill>
              <a:effectLst>
                <a:glow rad="241300">
                  <a:srgbClr val="000000"/>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10225"/>
            <a:ext cx="9144000" cy="97948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a:solidFill>
                  <a:srgbClr val="FFFFFF"/>
                </a:solidFill>
                <a:effectLst>
                  <a:glow rad="241300">
                    <a:srgbClr val="000000"/>
                  </a:glow>
                </a:effectLst>
                <a:latin typeface="Arial" charset="0"/>
                <a:ea typeface="ＭＳ Ｐゴシック" charset="0"/>
              </a:rPr>
              <a:t>22 Sep 2013</a:t>
            </a:r>
          </a:p>
        </p:txBody>
      </p:sp>
      <p:pic>
        <p:nvPicPr>
          <p:cNvPr id="365572" name="Picture 1" descr="coffin grief.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749300"/>
            <a:ext cx="9170988"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0" y="241300"/>
            <a:ext cx="85090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5610225"/>
            <a:ext cx="9144000" cy="97948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991" y="69278"/>
            <a:ext cx="5015820" cy="1865964"/>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smtClean="0">
                <a:solidFill>
                  <a:srgbClr val="FFFFFF"/>
                </a:solidFill>
                <a:effectLst>
                  <a:glow rad="241300">
                    <a:srgbClr val="000000"/>
                  </a:glow>
                </a:effectLst>
                <a:latin typeface="Arial" charset="0"/>
                <a:ea typeface="ＭＳ Ｐゴシック" charset="0"/>
              </a:rPr>
              <a:t>Para </a:t>
            </a:r>
            <a:r>
              <a:rPr lang="en-US" sz="5400" b="1" dirty="0" err="1" smtClean="0">
                <a:solidFill>
                  <a:srgbClr val="FFFFFF"/>
                </a:solidFill>
                <a:effectLst>
                  <a:glow rad="241300">
                    <a:srgbClr val="000000"/>
                  </a:glow>
                </a:effectLst>
                <a:latin typeface="Arial" charset="0"/>
                <a:ea typeface="ＭＳ Ｐゴシック" charset="0"/>
              </a:rPr>
              <a:t>dokter</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tidak</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hadir</a:t>
            </a:r>
            <a:endParaRPr lang="en-US" sz="5400" b="1" dirty="0">
              <a:solidFill>
                <a:srgbClr val="FFFFFF"/>
              </a:solidFill>
              <a:effectLst>
                <a:glow rad="241300">
                  <a:srgbClr val="000000"/>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Title 1"/>
          <p:cNvSpPr>
            <a:spLocks noGrp="1"/>
          </p:cNvSpPr>
          <p:nvPr>
            <p:ph type="title"/>
          </p:nvPr>
        </p:nvSpPr>
        <p:spPr>
          <a:xfrm>
            <a:off x="-31750" y="-26988"/>
            <a:ext cx="9212263" cy="719138"/>
          </a:xfrm>
        </p:spPr>
        <p:txBody>
          <a:bodyPr/>
          <a:lstStyle/>
          <a:p>
            <a:r>
              <a:rPr lang="en-US" smtClean="0">
                <a:latin typeface="Arial" pitchFamily="34" charset="0"/>
                <a:cs typeface="Arial" pitchFamily="34" charset="0"/>
              </a:rPr>
              <a:t>Ke 7 Gereja (Wahyu 2–3)</a:t>
            </a:r>
          </a:p>
        </p:txBody>
      </p:sp>
      <p:sp>
        <p:nvSpPr>
          <p:cNvPr id="321540"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8" name="TextBox 7"/>
          <p:cNvSpPr txBox="1"/>
          <p:nvPr/>
        </p:nvSpPr>
        <p:spPr>
          <a:xfrm>
            <a:off x="1042988" y="50133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Ephesus</a:t>
            </a:r>
          </a:p>
        </p:txBody>
      </p:sp>
      <p:sp>
        <p:nvSpPr>
          <p:cNvPr id="321542"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0" name="TextBox 9"/>
          <p:cNvSpPr txBox="1"/>
          <p:nvPr/>
        </p:nvSpPr>
        <p:spPr>
          <a:xfrm>
            <a:off x="4716463" y="4941888"/>
            <a:ext cx="1885950"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Laodicea</a:t>
            </a:r>
          </a:p>
        </p:txBody>
      </p:sp>
      <p:sp>
        <p:nvSpPr>
          <p:cNvPr id="321544"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2" name="TextBox 11"/>
          <p:cNvSpPr txBox="1"/>
          <p:nvPr/>
        </p:nvSpPr>
        <p:spPr>
          <a:xfrm>
            <a:off x="3492500" y="4292600"/>
            <a:ext cx="23907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Philadelphia</a:t>
            </a:r>
          </a:p>
        </p:txBody>
      </p:sp>
      <p:sp>
        <p:nvSpPr>
          <p:cNvPr id="321546"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4" name="TextBox 13"/>
          <p:cNvSpPr txBox="1"/>
          <p:nvPr/>
        </p:nvSpPr>
        <p:spPr>
          <a:xfrm>
            <a:off x="2987675" y="36449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Sardis</a:t>
            </a:r>
          </a:p>
        </p:txBody>
      </p:sp>
      <p:sp>
        <p:nvSpPr>
          <p:cNvPr id="321548"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6" name="TextBox 15"/>
          <p:cNvSpPr txBox="1"/>
          <p:nvPr/>
        </p:nvSpPr>
        <p:spPr>
          <a:xfrm>
            <a:off x="2268538" y="2565400"/>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Thyatira</a:t>
            </a:r>
          </a:p>
        </p:txBody>
      </p:sp>
      <p:sp>
        <p:nvSpPr>
          <p:cNvPr id="321550"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8" name="TextBox 17"/>
          <p:cNvSpPr txBox="1"/>
          <p:nvPr/>
        </p:nvSpPr>
        <p:spPr>
          <a:xfrm>
            <a:off x="900113" y="191611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Pergamum</a:t>
            </a:r>
          </a:p>
        </p:txBody>
      </p:sp>
      <p:sp>
        <p:nvSpPr>
          <p:cNvPr id="321552"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0" name="TextBox 19"/>
          <p:cNvSpPr txBox="1"/>
          <p:nvPr/>
        </p:nvSpPr>
        <p:spPr>
          <a:xfrm>
            <a:off x="827088" y="39338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Smyrna</a:t>
            </a:r>
          </a:p>
        </p:txBody>
      </p:sp>
      <p:sp>
        <p:nvSpPr>
          <p:cNvPr id="321554" name="Freeform 56"/>
          <p:cNvSpPr>
            <a:spLocks/>
          </p:cNvSpPr>
          <p:nvPr/>
        </p:nvSpPr>
        <p:spPr bwMode="auto">
          <a:xfrm>
            <a:off x="2640013" y="4148138"/>
            <a:ext cx="284162" cy="1062037"/>
          </a:xfrm>
          <a:custGeom>
            <a:avLst/>
            <a:gdLst>
              <a:gd name="T0" fmla="*/ 260828 w 284787"/>
              <a:gd name="T1" fmla="*/ 1056435 h 1062181"/>
              <a:gd name="T2" fmla="*/ 232630 w 284787"/>
              <a:gd name="T3" fmla="*/ 1018157 h 1062181"/>
              <a:gd name="T4" fmla="*/ 211483 w 284787"/>
              <a:gd name="T5" fmla="*/ 995197 h 1062181"/>
              <a:gd name="T6" fmla="*/ 190337 w 284787"/>
              <a:gd name="T7" fmla="*/ 949264 h 1062181"/>
              <a:gd name="T8" fmla="*/ 169185 w 284787"/>
              <a:gd name="T9" fmla="*/ 926293 h 1062181"/>
              <a:gd name="T10" fmla="*/ 140989 w 284787"/>
              <a:gd name="T11" fmla="*/ 880357 h 1062181"/>
              <a:gd name="T12" fmla="*/ 126890 w 284787"/>
              <a:gd name="T13" fmla="*/ 857386 h 1062181"/>
              <a:gd name="T14" fmla="*/ 105740 w 284787"/>
              <a:gd name="T15" fmla="*/ 842083 h 1062181"/>
              <a:gd name="T16" fmla="*/ 84593 w 284787"/>
              <a:gd name="T17" fmla="*/ 834432 h 1062181"/>
              <a:gd name="T18" fmla="*/ 49347 w 284787"/>
              <a:gd name="T19" fmla="*/ 788508 h 1062181"/>
              <a:gd name="T20" fmla="*/ 35246 w 284787"/>
              <a:gd name="T21" fmla="*/ 734909 h 1062181"/>
              <a:gd name="T22" fmla="*/ 0 w 284787"/>
              <a:gd name="T23" fmla="*/ 666008 h 1062181"/>
              <a:gd name="T24" fmla="*/ 7047 w 284787"/>
              <a:gd name="T25" fmla="*/ 482275 h 1062181"/>
              <a:gd name="T26" fmla="*/ 14100 w 284787"/>
              <a:gd name="T27" fmla="*/ 459325 h 1062181"/>
              <a:gd name="T28" fmla="*/ 28196 w 284787"/>
              <a:gd name="T29" fmla="*/ 390425 h 1062181"/>
              <a:gd name="T30" fmla="*/ 35246 w 284787"/>
              <a:gd name="T31" fmla="*/ 267949 h 1062181"/>
              <a:gd name="T32" fmla="*/ 42297 w 284787"/>
              <a:gd name="T33" fmla="*/ 229669 h 1062181"/>
              <a:gd name="T34" fmla="*/ 35246 w 284787"/>
              <a:gd name="T35" fmla="*/ 61255 h 1062181"/>
              <a:gd name="T36" fmla="*/ 42297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4787"/>
              <a:gd name="T58" fmla="*/ 0 h 1062181"/>
              <a:gd name="T59" fmla="*/ 284787 w 284787"/>
              <a:gd name="T60" fmla="*/ 1062181 h 10621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21555" name="Freeform 58"/>
          <p:cNvSpPr>
            <a:spLocks/>
          </p:cNvSpPr>
          <p:nvPr/>
        </p:nvSpPr>
        <p:spPr bwMode="auto">
          <a:xfrm>
            <a:off x="2162175" y="2270125"/>
            <a:ext cx="585788" cy="1724025"/>
          </a:xfrm>
          <a:custGeom>
            <a:avLst/>
            <a:gdLst>
              <a:gd name="T0" fmla="*/ 566485 w 585480"/>
              <a:gd name="T1" fmla="*/ 1720281 h 1724121"/>
              <a:gd name="T2" fmla="*/ 495739 w 585480"/>
              <a:gd name="T3" fmla="*/ 1681876 h 1724121"/>
              <a:gd name="T4" fmla="*/ 440714 w 585480"/>
              <a:gd name="T5" fmla="*/ 1605092 h 1724121"/>
              <a:gd name="T6" fmla="*/ 393551 w 585480"/>
              <a:gd name="T7" fmla="*/ 1566702 h 1724121"/>
              <a:gd name="T8" fmla="*/ 354249 w 585480"/>
              <a:gd name="T9" fmla="*/ 1551333 h 1724121"/>
              <a:gd name="T10" fmla="*/ 330666 w 585480"/>
              <a:gd name="T11" fmla="*/ 1520600 h 1724121"/>
              <a:gd name="T12" fmla="*/ 299224 w 585480"/>
              <a:gd name="T13" fmla="*/ 1505246 h 1724121"/>
              <a:gd name="T14" fmla="*/ 212759 w 585480"/>
              <a:gd name="T15" fmla="*/ 1489892 h 1724121"/>
              <a:gd name="T16" fmla="*/ 142011 w 585480"/>
              <a:gd name="T17" fmla="*/ 1420779 h 1724121"/>
              <a:gd name="T18" fmla="*/ 118429 w 585480"/>
              <a:gd name="T19" fmla="*/ 1397729 h 1724121"/>
              <a:gd name="T20" fmla="*/ 94848 w 585480"/>
              <a:gd name="T21" fmla="*/ 1351667 h 1724121"/>
              <a:gd name="T22" fmla="*/ 71263 w 585480"/>
              <a:gd name="T23" fmla="*/ 1336295 h 1724121"/>
              <a:gd name="T24" fmla="*/ 63406 w 585480"/>
              <a:gd name="T25" fmla="*/ 1313262 h 1724121"/>
              <a:gd name="T26" fmla="*/ 24107 w 585480"/>
              <a:gd name="T27" fmla="*/ 1274857 h 1724121"/>
              <a:gd name="T28" fmla="*/ 8367 w 585480"/>
              <a:gd name="T29" fmla="*/ 1228776 h 1724121"/>
              <a:gd name="T30" fmla="*/ 39835 w 585480"/>
              <a:gd name="T31" fmla="*/ 1052135 h 1724121"/>
              <a:gd name="T32" fmla="*/ 63406 w 585480"/>
              <a:gd name="T33" fmla="*/ 1044468 h 1724121"/>
              <a:gd name="T34" fmla="*/ 118429 w 585480"/>
              <a:gd name="T35" fmla="*/ 1006063 h 1724121"/>
              <a:gd name="T36" fmla="*/ 165595 w 585480"/>
              <a:gd name="T37" fmla="*/ 975355 h 1724121"/>
              <a:gd name="T38" fmla="*/ 197037 w 585480"/>
              <a:gd name="T39" fmla="*/ 929253 h 1724121"/>
              <a:gd name="T40" fmla="*/ 236340 w 585480"/>
              <a:gd name="T41" fmla="*/ 875495 h 1724121"/>
              <a:gd name="T42" fmla="*/ 259921 w 585480"/>
              <a:gd name="T43" fmla="*/ 852458 h 1724121"/>
              <a:gd name="T44" fmla="*/ 299224 w 585480"/>
              <a:gd name="T45" fmla="*/ 798701 h 1724121"/>
              <a:gd name="T46" fmla="*/ 354249 w 585480"/>
              <a:gd name="T47" fmla="*/ 760320 h 1724121"/>
              <a:gd name="T48" fmla="*/ 377830 w 585480"/>
              <a:gd name="T49" fmla="*/ 614398 h 1724121"/>
              <a:gd name="T50" fmla="*/ 393551 w 585480"/>
              <a:gd name="T51" fmla="*/ 575993 h 1724121"/>
              <a:gd name="T52" fmla="*/ 401413 w 585480"/>
              <a:gd name="T53" fmla="*/ 545285 h 1724121"/>
              <a:gd name="T54" fmla="*/ 393551 w 585480"/>
              <a:gd name="T55" fmla="*/ 483829 h 1724121"/>
              <a:gd name="T56" fmla="*/ 385691 w 585480"/>
              <a:gd name="T57" fmla="*/ 453121 h 1724121"/>
              <a:gd name="T58" fmla="*/ 362109 w 585480"/>
              <a:gd name="T59" fmla="*/ 437767 h 1724121"/>
              <a:gd name="T60" fmla="*/ 338528 w 585480"/>
              <a:gd name="T61" fmla="*/ 414716 h 1724121"/>
              <a:gd name="T62" fmla="*/ 291363 w 585480"/>
              <a:gd name="T63" fmla="*/ 399362 h 1724121"/>
              <a:gd name="T64" fmla="*/ 267781 w 585480"/>
              <a:gd name="T65" fmla="*/ 391666 h 1724121"/>
              <a:gd name="T66" fmla="*/ 259921 w 585480"/>
              <a:gd name="T67" fmla="*/ 368615 h 1724121"/>
              <a:gd name="T68" fmla="*/ 228479 w 585480"/>
              <a:gd name="T69" fmla="*/ 337907 h 1724121"/>
              <a:gd name="T70" fmla="*/ 267781 w 585480"/>
              <a:gd name="T71" fmla="*/ 276491 h 1724121"/>
              <a:gd name="T72" fmla="*/ 299224 w 585480"/>
              <a:gd name="T73" fmla="*/ 268794 h 1724121"/>
              <a:gd name="T74" fmla="*/ 322806 w 585480"/>
              <a:gd name="T75" fmla="*/ 245743 h 1724121"/>
              <a:gd name="T76" fmla="*/ 346389 w 585480"/>
              <a:gd name="T77" fmla="*/ 238086 h 1724121"/>
              <a:gd name="T78" fmla="*/ 369969 w 585480"/>
              <a:gd name="T79" fmla="*/ 222732 h 1724121"/>
              <a:gd name="T80" fmla="*/ 393551 w 585480"/>
              <a:gd name="T81" fmla="*/ 215035 h 1724121"/>
              <a:gd name="T82" fmla="*/ 440714 w 585480"/>
              <a:gd name="T83" fmla="*/ 191984 h 1724121"/>
              <a:gd name="T84" fmla="*/ 464297 w 585480"/>
              <a:gd name="T85" fmla="*/ 168973 h 1724121"/>
              <a:gd name="T86" fmla="*/ 487878 w 585480"/>
              <a:gd name="T87" fmla="*/ 153579 h 1724121"/>
              <a:gd name="T88" fmla="*/ 495739 w 585480"/>
              <a:gd name="T89" fmla="*/ 130569 h 1724121"/>
              <a:gd name="T90" fmla="*/ 535042 w 585480"/>
              <a:gd name="T91" fmla="*/ 92164 h 1724121"/>
              <a:gd name="T92" fmla="*/ 542903 w 585480"/>
              <a:gd name="T93" fmla="*/ 69113 h 1724121"/>
              <a:gd name="T94" fmla="*/ 582206 w 585480"/>
              <a:gd name="T95" fmla="*/ 7697 h 1724121"/>
              <a:gd name="T96" fmla="*/ 59792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480"/>
              <a:gd name="T148" fmla="*/ 0 h 1724121"/>
              <a:gd name="T149" fmla="*/ 585480 w 585480"/>
              <a:gd name="T150" fmla="*/ 1724121 h 17241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21556" name="Freeform 59"/>
          <p:cNvSpPr>
            <a:spLocks/>
          </p:cNvSpPr>
          <p:nvPr/>
        </p:nvSpPr>
        <p:spPr bwMode="auto">
          <a:xfrm>
            <a:off x="2947988" y="2235200"/>
            <a:ext cx="1208087" cy="546100"/>
          </a:xfrm>
          <a:custGeom>
            <a:avLst/>
            <a:gdLst>
              <a:gd name="T0" fmla="*/ 0 w 1208425"/>
              <a:gd name="T1" fmla="*/ 23322 h 545152"/>
              <a:gd name="T2" fmla="*/ 494734 w 1208425"/>
              <a:gd name="T3" fmla="*/ 23322 h 545152"/>
              <a:gd name="T4" fmla="*/ 601294 w 1208425"/>
              <a:gd name="T5" fmla="*/ 15074 h 545152"/>
              <a:gd name="T6" fmla="*/ 844855 w 1208425"/>
              <a:gd name="T7" fmla="*/ 23322 h 545152"/>
              <a:gd name="T8" fmla="*/ 852465 w 1208425"/>
              <a:gd name="T9" fmla="*/ 48075 h 545152"/>
              <a:gd name="T10" fmla="*/ 860078 w 1208425"/>
              <a:gd name="T11" fmla="*/ 81082 h 545152"/>
              <a:gd name="T12" fmla="*/ 875302 w 1208425"/>
              <a:gd name="T13" fmla="*/ 130587 h 545152"/>
              <a:gd name="T14" fmla="*/ 882913 w 1208425"/>
              <a:gd name="T15" fmla="*/ 246099 h 545152"/>
              <a:gd name="T16" fmla="*/ 913357 w 1208425"/>
              <a:gd name="T17" fmla="*/ 287353 h 545152"/>
              <a:gd name="T18" fmla="*/ 928580 w 1208425"/>
              <a:gd name="T19" fmla="*/ 312105 h 545152"/>
              <a:gd name="T20" fmla="*/ 951416 w 1208425"/>
              <a:gd name="T21" fmla="*/ 336863 h 545152"/>
              <a:gd name="T22" fmla="*/ 989470 w 1208425"/>
              <a:gd name="T23" fmla="*/ 378113 h 545152"/>
              <a:gd name="T24" fmla="*/ 1057976 w 1208425"/>
              <a:gd name="T25" fmla="*/ 444121 h 545152"/>
              <a:gd name="T26" fmla="*/ 1080808 w 1208425"/>
              <a:gd name="T27" fmla="*/ 452371 h 545152"/>
              <a:gd name="T28" fmla="*/ 1149309 w 1208425"/>
              <a:gd name="T29" fmla="*/ 493625 h 545152"/>
              <a:gd name="T30" fmla="*/ 1179756 w 1208425"/>
              <a:gd name="T31" fmla="*/ 534882 h 545152"/>
              <a:gd name="T32" fmla="*/ 1187368 w 1208425"/>
              <a:gd name="T33" fmla="*/ 567884 h 545152"/>
              <a:gd name="T34" fmla="*/ 1194978 w 1208425"/>
              <a:gd name="T35" fmla="*/ 584387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8425"/>
              <a:gd name="T55" fmla="*/ 0 h 545152"/>
              <a:gd name="T56" fmla="*/ 1208425 w 1208425"/>
              <a:gd name="T57" fmla="*/ 545152 h 545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21557" name="Freeform 60"/>
          <p:cNvSpPr>
            <a:spLocks/>
          </p:cNvSpPr>
          <p:nvPr/>
        </p:nvSpPr>
        <p:spPr bwMode="auto">
          <a:xfrm>
            <a:off x="4284663" y="2924175"/>
            <a:ext cx="431800" cy="1009650"/>
          </a:xfrm>
          <a:custGeom>
            <a:avLst/>
            <a:gdLst>
              <a:gd name="T0" fmla="*/ 0 w 400243"/>
              <a:gd name="T1" fmla="*/ 0 h 908243"/>
              <a:gd name="T2" fmla="*/ 691748 w 400243"/>
              <a:gd name="T3" fmla="*/ 9429716 h 908243"/>
              <a:gd name="T4" fmla="*/ 1729356 w 400243"/>
              <a:gd name="T5" fmla="*/ 16502050 h 908243"/>
              <a:gd name="T6" fmla="*/ 2075245 w 400243"/>
              <a:gd name="T7" fmla="*/ 18859378 h 908243"/>
              <a:gd name="T8" fmla="*/ 2421101 w 400243"/>
              <a:gd name="T9" fmla="*/ 20627408 h 908243"/>
              <a:gd name="T10" fmla="*/ 3112819 w 400243"/>
              <a:gd name="T11" fmla="*/ 25342327 h 908243"/>
              <a:gd name="T12" fmla="*/ 3458735 w 400243"/>
              <a:gd name="T13" fmla="*/ 28878486 h 908243"/>
              <a:gd name="T14" fmla="*/ 3977518 w 400243"/>
              <a:gd name="T15" fmla="*/ 30646531 h 908243"/>
              <a:gd name="T16" fmla="*/ 4150437 w 400243"/>
              <a:gd name="T17" fmla="*/ 32414543 h 908243"/>
              <a:gd name="T18" fmla="*/ 5015121 w 400243"/>
              <a:gd name="T19" fmla="*/ 36539981 h 908243"/>
              <a:gd name="T20" fmla="*/ 5361001 w 400243"/>
              <a:gd name="T21" fmla="*/ 40665564 h 908243"/>
              <a:gd name="T22" fmla="*/ 5706843 w 400243"/>
              <a:gd name="T23" fmla="*/ 42433626 h 908243"/>
              <a:gd name="T24" fmla="*/ 6744475 w 400243"/>
              <a:gd name="T25" fmla="*/ 47737713 h 908243"/>
              <a:gd name="T26" fmla="*/ 6917411 w 400243"/>
              <a:gd name="T27" fmla="*/ 50684618 h 908243"/>
              <a:gd name="T28" fmla="*/ 7090372 w 400243"/>
              <a:gd name="T29" fmla="*/ 52452683 h 908243"/>
              <a:gd name="T30" fmla="*/ 7263280 w 400243"/>
              <a:gd name="T31" fmla="*/ 55988707 h 908243"/>
              <a:gd name="T32" fmla="*/ 7609148 w 400243"/>
              <a:gd name="T33" fmla="*/ 62471703 h 908243"/>
              <a:gd name="T34" fmla="*/ 8127970 w 400243"/>
              <a:gd name="T35" fmla="*/ 64829088 h 908243"/>
              <a:gd name="T36" fmla="*/ 8300891 w 400243"/>
              <a:gd name="T37" fmla="*/ 66597116 h 908243"/>
              <a:gd name="T38" fmla="*/ 8992644 w 400243"/>
              <a:gd name="T39" fmla="*/ 69544055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243"/>
              <a:gd name="T61" fmla="*/ 0 h 908243"/>
              <a:gd name="T62" fmla="*/ 400243 w 400243"/>
              <a:gd name="T63" fmla="*/ 908243 h 908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21558" name="Freeform 61"/>
          <p:cNvSpPr>
            <a:spLocks/>
          </p:cNvSpPr>
          <p:nvPr/>
        </p:nvSpPr>
        <p:spPr bwMode="auto">
          <a:xfrm rot="196550">
            <a:off x="4643438" y="3968750"/>
            <a:ext cx="1238250" cy="433388"/>
          </a:xfrm>
          <a:custGeom>
            <a:avLst/>
            <a:gdLst>
              <a:gd name="T0" fmla="*/ 0 w 1116061"/>
              <a:gd name="T1" fmla="*/ 0 h 469515"/>
              <a:gd name="T2" fmla="*/ 6539312 w 1116061"/>
              <a:gd name="T3" fmla="*/ 580 h 469515"/>
              <a:gd name="T4" fmla="*/ 8718994 w 1116061"/>
              <a:gd name="T5" fmla="*/ 1158 h 469515"/>
              <a:gd name="T6" fmla="*/ 14713386 w 1116061"/>
              <a:gd name="T7" fmla="*/ 1735 h 469515"/>
              <a:gd name="T8" fmla="*/ 16893075 w 1116061"/>
              <a:gd name="T9" fmla="*/ 2024 h 469515"/>
              <a:gd name="T10" fmla="*/ 20162717 w 1116061"/>
              <a:gd name="T11" fmla="*/ 2603 h 469515"/>
              <a:gd name="T12" fmla="*/ 24522247 w 1116061"/>
              <a:gd name="T13" fmla="*/ 2892 h 469515"/>
              <a:gd name="T14" fmla="*/ 26157015 w 1116061"/>
              <a:gd name="T15" fmla="*/ 3182 h 469515"/>
              <a:gd name="T16" fmla="*/ 30516529 w 1116061"/>
              <a:gd name="T17" fmla="*/ 3760 h 469515"/>
              <a:gd name="T18" fmla="*/ 32151363 w 1116061"/>
              <a:gd name="T19" fmla="*/ 4049 h 469515"/>
              <a:gd name="T20" fmla="*/ 35965839 w 1116061"/>
              <a:gd name="T21" fmla="*/ 4627 h 469515"/>
              <a:gd name="T22" fmla="*/ 38145688 w 1116061"/>
              <a:gd name="T23" fmla="*/ 5206 h 469515"/>
              <a:gd name="T24" fmla="*/ 41960255 w 1116061"/>
              <a:gd name="T25" fmla="*/ 6074 h 469515"/>
              <a:gd name="T26" fmla="*/ 43595075 w 1116061"/>
              <a:gd name="T27" fmla="*/ 6652 h 469515"/>
              <a:gd name="T28" fmla="*/ 46319749 w 1116061"/>
              <a:gd name="T29" fmla="*/ 6941 h 469515"/>
              <a:gd name="T30" fmla="*/ 51224075 w 1116061"/>
              <a:gd name="T31" fmla="*/ 8100 h 469515"/>
              <a:gd name="T32" fmla="*/ 54493680 w 1116061"/>
              <a:gd name="T33" fmla="*/ 8678 h 469515"/>
              <a:gd name="T34" fmla="*/ 56128632 w 1116061"/>
              <a:gd name="T35" fmla="*/ 8967 h 469515"/>
              <a:gd name="T36" fmla="*/ 57763418 w 1116061"/>
              <a:gd name="T37" fmla="*/ 9256 h 469515"/>
              <a:gd name="T38" fmla="*/ 61033091 w 1116061"/>
              <a:gd name="T39" fmla="*/ 10411 h 469515"/>
              <a:gd name="T40" fmla="*/ 62667975 w 1116061"/>
              <a:gd name="T41" fmla="*/ 10991 h 469515"/>
              <a:gd name="T42" fmla="*/ 68117261 w 1116061"/>
              <a:gd name="T43" fmla="*/ 13884 h 469515"/>
              <a:gd name="T44" fmla="*/ 69752031 w 1116061"/>
              <a:gd name="T45" fmla="*/ 14751 h 469515"/>
              <a:gd name="T46" fmla="*/ 70841954 w 1116061"/>
              <a:gd name="T47" fmla="*/ 15619 h 469515"/>
              <a:gd name="T48" fmla="*/ 74111595 w 1116061"/>
              <a:gd name="T49" fmla="*/ 16776 h 469515"/>
              <a:gd name="T50" fmla="*/ 77926226 w 1116061"/>
              <a:gd name="T51" fmla="*/ 17353 h 469515"/>
              <a:gd name="T52" fmla="*/ 79016018 w 1116061"/>
              <a:gd name="T53" fmla="*/ 17644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6061"/>
              <a:gd name="T82" fmla="*/ 0 h 469515"/>
              <a:gd name="T83" fmla="*/ 1116061 w 1116061"/>
              <a:gd name="T84" fmla="*/ 469515 h 4695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21559" name="Freeform 62"/>
          <p:cNvSpPr>
            <a:spLocks/>
          </p:cNvSpPr>
          <p:nvPr/>
        </p:nvSpPr>
        <p:spPr bwMode="auto">
          <a:xfrm>
            <a:off x="6011863" y="4595813"/>
            <a:ext cx="1208087" cy="777875"/>
          </a:xfrm>
          <a:custGeom>
            <a:avLst/>
            <a:gdLst>
              <a:gd name="T0" fmla="*/ 0 w 1154546"/>
              <a:gd name="T1" fmla="*/ 0 h 777394"/>
              <a:gd name="T2" fmla="*/ 98703 w 1154546"/>
              <a:gd name="T3" fmla="*/ 39445 h 777394"/>
              <a:gd name="T4" fmla="*/ 197411 w 1154546"/>
              <a:gd name="T5" fmla="*/ 63118 h 777394"/>
              <a:gd name="T6" fmla="*/ 296109 w 1154546"/>
              <a:gd name="T7" fmla="*/ 110457 h 777394"/>
              <a:gd name="T8" fmla="*/ 444175 w 1154546"/>
              <a:gd name="T9" fmla="*/ 157794 h 777394"/>
              <a:gd name="T10" fmla="*/ 542872 w 1154546"/>
              <a:gd name="T11" fmla="*/ 181466 h 777394"/>
              <a:gd name="T12" fmla="*/ 789638 w 1154546"/>
              <a:gd name="T13" fmla="*/ 244583 h 777394"/>
              <a:gd name="T14" fmla="*/ 1036405 w 1154546"/>
              <a:gd name="T15" fmla="*/ 307702 h 777394"/>
              <a:gd name="T16" fmla="*/ 1628627 w 1154546"/>
              <a:gd name="T17" fmla="*/ 339262 h 777394"/>
              <a:gd name="T18" fmla="*/ 1924748 w 1154546"/>
              <a:gd name="T19" fmla="*/ 370818 h 777394"/>
              <a:gd name="T20" fmla="*/ 2122164 w 1154546"/>
              <a:gd name="T21" fmla="*/ 378709 h 777394"/>
              <a:gd name="T22" fmla="*/ 2665032 w 1154546"/>
              <a:gd name="T23" fmla="*/ 426046 h 777394"/>
              <a:gd name="T24" fmla="*/ 2763750 w 1154546"/>
              <a:gd name="T25" fmla="*/ 449716 h 777394"/>
              <a:gd name="T26" fmla="*/ 2813087 w 1154546"/>
              <a:gd name="T27" fmla="*/ 473387 h 777394"/>
              <a:gd name="T28" fmla="*/ 3109215 w 1154546"/>
              <a:gd name="T29" fmla="*/ 497055 h 777394"/>
              <a:gd name="T30" fmla="*/ 3257265 w 1154546"/>
              <a:gd name="T31" fmla="*/ 489165 h 777394"/>
              <a:gd name="T32" fmla="*/ 4293671 w 1154546"/>
              <a:gd name="T33" fmla="*/ 504945 h 777394"/>
              <a:gd name="T34" fmla="*/ 4589772 w 1154546"/>
              <a:gd name="T35" fmla="*/ 520725 h 777394"/>
              <a:gd name="T36" fmla="*/ 4885884 w 1154546"/>
              <a:gd name="T37" fmla="*/ 536505 h 777394"/>
              <a:gd name="T38" fmla="*/ 5231363 w 1154546"/>
              <a:gd name="T39" fmla="*/ 552285 h 777394"/>
              <a:gd name="T40" fmla="*/ 6662582 w 1154546"/>
              <a:gd name="T41" fmla="*/ 568066 h 777394"/>
              <a:gd name="T42" fmla="*/ 7008040 w 1154546"/>
              <a:gd name="T43" fmla="*/ 575955 h 777394"/>
              <a:gd name="T44" fmla="*/ 7156096 w 1154546"/>
              <a:gd name="T45" fmla="*/ 583845 h 777394"/>
              <a:gd name="T46" fmla="*/ 7254808 w 1154546"/>
              <a:gd name="T47" fmla="*/ 607513 h 777394"/>
              <a:gd name="T48" fmla="*/ 7402860 w 1154546"/>
              <a:gd name="T49" fmla="*/ 631181 h 777394"/>
              <a:gd name="T50" fmla="*/ 7353509 w 1154546"/>
              <a:gd name="T51" fmla="*/ 733749 h 777394"/>
              <a:gd name="T52" fmla="*/ 6909338 w 1154546"/>
              <a:gd name="T53" fmla="*/ 773199 h 777394"/>
              <a:gd name="T54" fmla="*/ 6761294 w 1154546"/>
              <a:gd name="T55" fmla="*/ 788978 h 777394"/>
              <a:gd name="T56" fmla="*/ 5872944 w 1154546"/>
              <a:gd name="T57" fmla="*/ 796867 h 777394"/>
              <a:gd name="T58" fmla="*/ 4688465 w 1154546"/>
              <a:gd name="T59" fmla="*/ 781088 h 777394"/>
              <a:gd name="T60" fmla="*/ 4540427 w 1154546"/>
              <a:gd name="T61" fmla="*/ 773199 h 777394"/>
              <a:gd name="T62" fmla="*/ 4194970 w 1154546"/>
              <a:gd name="T63" fmla="*/ 74952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4546"/>
              <a:gd name="T97" fmla="*/ 0 h 777394"/>
              <a:gd name="T98" fmla="*/ 1154546 w 1154546"/>
              <a:gd name="T99" fmla="*/ 777394 h 7773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cxnSp>
        <p:nvCxnSpPr>
          <p:cNvPr id="321560"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 name="Group 20"/>
          <p:cNvGrpSpPr>
            <a:grpSpLocks/>
          </p:cNvGrpSpPr>
          <p:nvPr/>
        </p:nvGrpSpPr>
        <p:grpSpPr bwMode="auto">
          <a:xfrm rot="1553588">
            <a:off x="2411413" y="4724400"/>
            <a:ext cx="1162050" cy="1162050"/>
            <a:chOff x="6228184" y="2420888"/>
            <a:chExt cx="1161687" cy="1161687"/>
          </a:xfrm>
        </p:grpSpPr>
        <p:cxnSp>
          <p:nvCxnSpPr>
            <p:cNvPr id="321593"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94"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95"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96"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3" name="Group 67"/>
          <p:cNvGrpSpPr>
            <a:grpSpLocks/>
          </p:cNvGrpSpPr>
          <p:nvPr/>
        </p:nvGrpSpPr>
        <p:grpSpPr bwMode="auto">
          <a:xfrm rot="1553588">
            <a:off x="2124075" y="3500438"/>
            <a:ext cx="1162050" cy="1162050"/>
            <a:chOff x="6228184" y="2420888"/>
            <a:chExt cx="1161687" cy="1161687"/>
          </a:xfrm>
        </p:grpSpPr>
        <p:cxnSp>
          <p:nvCxnSpPr>
            <p:cNvPr id="321589"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90"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91"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92"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4" name="Group 72"/>
          <p:cNvGrpSpPr>
            <a:grpSpLocks/>
          </p:cNvGrpSpPr>
          <p:nvPr/>
        </p:nvGrpSpPr>
        <p:grpSpPr bwMode="auto">
          <a:xfrm rot="1553588">
            <a:off x="2268538" y="1700213"/>
            <a:ext cx="1160462" cy="1162050"/>
            <a:chOff x="6228184" y="2420888"/>
            <a:chExt cx="1161687" cy="1161687"/>
          </a:xfrm>
        </p:grpSpPr>
        <p:cxnSp>
          <p:nvCxnSpPr>
            <p:cNvPr id="321585"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86"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87"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88"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5" name="Group 77"/>
          <p:cNvGrpSpPr>
            <a:grpSpLocks/>
          </p:cNvGrpSpPr>
          <p:nvPr/>
        </p:nvGrpSpPr>
        <p:grpSpPr bwMode="auto">
          <a:xfrm rot="1553588">
            <a:off x="3635375" y="2276475"/>
            <a:ext cx="1162050" cy="1162050"/>
            <a:chOff x="6228184" y="2420888"/>
            <a:chExt cx="1161687" cy="1161687"/>
          </a:xfrm>
        </p:grpSpPr>
        <p:cxnSp>
          <p:nvCxnSpPr>
            <p:cNvPr id="321581"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82"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83"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84"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6" name="Group 82"/>
          <p:cNvGrpSpPr>
            <a:grpSpLocks/>
          </p:cNvGrpSpPr>
          <p:nvPr/>
        </p:nvGrpSpPr>
        <p:grpSpPr bwMode="auto">
          <a:xfrm rot="1553588">
            <a:off x="4140200" y="3357563"/>
            <a:ext cx="1162050" cy="1160462"/>
            <a:chOff x="6228184" y="2420888"/>
            <a:chExt cx="1161687" cy="1161687"/>
          </a:xfrm>
        </p:grpSpPr>
        <p:cxnSp>
          <p:nvCxnSpPr>
            <p:cNvPr id="321577"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78"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79"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80"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7" name="Group 87"/>
          <p:cNvGrpSpPr>
            <a:grpSpLocks/>
          </p:cNvGrpSpPr>
          <p:nvPr/>
        </p:nvGrpSpPr>
        <p:grpSpPr bwMode="auto">
          <a:xfrm rot="1553588">
            <a:off x="5364163" y="3933825"/>
            <a:ext cx="1162050" cy="1160463"/>
            <a:chOff x="6228184" y="2420888"/>
            <a:chExt cx="1161687" cy="1161687"/>
          </a:xfrm>
        </p:grpSpPr>
        <p:cxnSp>
          <p:nvCxnSpPr>
            <p:cNvPr id="321573"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74"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75"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76"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9" name="Group 92"/>
          <p:cNvGrpSpPr>
            <a:grpSpLocks/>
          </p:cNvGrpSpPr>
          <p:nvPr/>
        </p:nvGrpSpPr>
        <p:grpSpPr bwMode="auto">
          <a:xfrm rot="1553588">
            <a:off x="6084888" y="4724400"/>
            <a:ext cx="1160462" cy="1162050"/>
            <a:chOff x="6228184" y="2420888"/>
            <a:chExt cx="1161687" cy="1161687"/>
          </a:xfrm>
        </p:grpSpPr>
        <p:cxnSp>
          <p:nvCxnSpPr>
            <p:cNvPr id="321569"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70"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71"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21572"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sp>
        <p:nvSpPr>
          <p:cNvPr id="321568"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335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a:solidFill>
                  <a:srgbClr val="FFFFFF"/>
                </a:solidFill>
                <a:effectLst>
                  <a:glow rad="241300">
                    <a:srgbClr val="000000"/>
                  </a:glow>
                </a:effectLst>
                <a:latin typeface="Arial" charset="0"/>
                <a:ea typeface="ＭＳ Ｐゴシック" charset="0"/>
              </a:rPr>
              <a:t>22 Sep 2013</a:t>
            </a:r>
          </a:p>
        </p:txBody>
      </p:sp>
      <p:pic>
        <p:nvPicPr>
          <p:cNvPr id="367619" name="Picture 1" descr="girl in hospita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5610225"/>
            <a:ext cx="9144000" cy="979488"/>
          </a:xfrm>
          <a:extLst/>
        </p:spPr>
        <p:txBody>
          <a:bodyPr lIns="91407" tIns="45704" rIns="91407" bIns="45704"/>
          <a:lstStyle/>
          <a:p>
            <a:pPr>
              <a:defRPr/>
            </a:pPr>
            <a:r>
              <a:rPr lang="en-US" sz="5400" b="1" dirty="0">
                <a:effectLst>
                  <a:glow rad="241300">
                    <a:schemeClr val="tx1"/>
                  </a:glow>
                </a:effectLst>
                <a:latin typeface="Arial" charset="0"/>
                <a:ea typeface="ＭＳ Ｐゴシック" charset="0"/>
              </a:rPr>
              <a:t>All-Saints Church</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1" descr="prayer hands overlap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75" y="0"/>
            <a:ext cx="6869113"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6172200" y="0"/>
            <a:ext cx="2971800" cy="6869113"/>
          </a:xfrm>
          <a:solidFill>
            <a:schemeClr val="tx1"/>
          </a:solidFill>
        </p:spPr>
        <p:txBody>
          <a:bodyPr/>
          <a:lstStyle/>
          <a:p>
            <a:r>
              <a:rPr lang="en-US" sz="4000" b="1" dirty="0" err="1" smtClean="0">
                <a:latin typeface="Arial" pitchFamily="34" charset="0"/>
                <a:cs typeface="Arial" pitchFamily="34" charset="0"/>
              </a:rPr>
              <a:t>Dalam</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bidang</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apa</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engkau</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terbentur</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karena</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imanmu</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kepada</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Kristus</a:t>
            </a:r>
            <a:r>
              <a:rPr lang="en-US" sz="4000" b="1" dirty="0" smtClean="0">
                <a:latin typeface="Arial" pitchFamily="34" charset="0"/>
                <a:cs typeface="Arial" pitchFamily="34" charset="0"/>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Man Bent Over in Pray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Rectangle 2"/>
          <p:cNvSpPr>
            <a:spLocks noGrp="1" noChangeArrowheads="1"/>
          </p:cNvSpPr>
          <p:nvPr>
            <p:ph type="ctrTitle"/>
          </p:nvPr>
        </p:nvSpPr>
        <p:spPr>
          <a:xfrm>
            <a:off x="5838825" y="0"/>
            <a:ext cx="3305175" cy="6869113"/>
          </a:xfrm>
          <a:solidFill>
            <a:schemeClr val="tx1"/>
          </a:solidFill>
        </p:spPr>
        <p:txBody>
          <a:bodyPr/>
          <a:lstStyle/>
          <a:p>
            <a:r>
              <a:rPr lang="en-US" sz="3600" b="1" dirty="0" err="1" smtClean="0">
                <a:latin typeface="Arial" pitchFamily="34" charset="0"/>
                <a:cs typeface="Arial" pitchFamily="34" charset="0"/>
              </a:rPr>
              <a:t>Bagaimana</a:t>
            </a:r>
            <a:r>
              <a:rPr lang="en-US" sz="3600" b="1" dirty="0" smtClean="0">
                <a:latin typeface="Arial" pitchFamily="34" charset="0"/>
                <a:cs typeface="Arial" pitchFamily="34" charset="0"/>
              </a:rPr>
              <a:t> </a:t>
            </a:r>
            <a:r>
              <a:rPr lang="en-US" sz="3600" b="1" dirty="0" err="1" smtClean="0">
                <a:latin typeface="Arial" pitchFamily="34" charset="0"/>
                <a:cs typeface="Arial" pitchFamily="34" charset="0"/>
              </a:rPr>
              <a:t>Yesus</a:t>
            </a:r>
            <a:r>
              <a:rPr lang="en-US" sz="3600" b="1" dirty="0" smtClean="0">
                <a:latin typeface="Arial" pitchFamily="34" charset="0"/>
                <a:cs typeface="Arial" pitchFamily="34" charset="0"/>
              </a:rPr>
              <a:t> </a:t>
            </a:r>
            <a:r>
              <a:rPr lang="en-US" sz="3600" b="1" dirty="0" err="1" smtClean="0">
                <a:latin typeface="Arial" pitchFamily="34" charset="0"/>
                <a:cs typeface="Arial" pitchFamily="34" charset="0"/>
              </a:rPr>
              <a:t>ingin</a:t>
            </a:r>
            <a:r>
              <a:rPr lang="en-US" sz="3600" b="1" dirty="0" smtClean="0">
                <a:latin typeface="Arial" pitchFamily="34" charset="0"/>
                <a:cs typeface="Arial" pitchFamily="34" charset="0"/>
              </a:rPr>
              <a:t> </a:t>
            </a:r>
            <a:r>
              <a:rPr lang="en-US" sz="3600" b="1" dirty="0" err="1" smtClean="0">
                <a:latin typeface="Arial" pitchFamily="34" charset="0"/>
                <a:cs typeface="Arial" pitchFamily="34" charset="0"/>
              </a:rPr>
              <a:t>engkau</a:t>
            </a:r>
            <a:r>
              <a:rPr lang="en-US" sz="3600" b="1" dirty="0" smtClean="0">
                <a:latin typeface="Arial" pitchFamily="34" charset="0"/>
                <a:cs typeface="Arial" pitchFamily="34" charset="0"/>
              </a:rPr>
              <a:t> </a:t>
            </a:r>
            <a:r>
              <a:rPr lang="en-US" sz="3600" b="1" dirty="0" err="1" smtClean="0">
                <a:latin typeface="Arial" pitchFamily="34" charset="0"/>
                <a:cs typeface="Arial" pitchFamily="34" charset="0"/>
              </a:rPr>
              <a:t>merespon</a:t>
            </a:r>
            <a:r>
              <a:rPr lang="en-US" sz="3600" b="1" dirty="0" smtClean="0">
                <a:latin typeface="Arial" pitchFamily="34" charset="0"/>
                <a:cs typeface="Arial" pitchFamily="34" charset="0"/>
              </a:rPr>
              <a:t> </a:t>
            </a:r>
            <a:r>
              <a:rPr lang="en-US" sz="3600" b="1" dirty="0" err="1" smtClean="0">
                <a:latin typeface="Arial" pitchFamily="34" charset="0"/>
                <a:cs typeface="Arial" pitchFamily="34" charset="0"/>
              </a:rPr>
              <a:t>kesengsaraan</a:t>
            </a:r>
            <a:r>
              <a:rPr lang="en-US" sz="3600" b="1" dirty="0" smtClean="0">
                <a:latin typeface="Arial" pitchFamily="34" charset="0"/>
                <a:cs typeface="Arial" pitchFamily="34" charset="0"/>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pic>
        <p:nvPicPr>
          <p:cNvPr id="370691" name="Picture 2" descr="rev 2 jesus-john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2059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2" name="Rectangle 2"/>
          <p:cNvSpPr>
            <a:spLocks noGrp="1" noChangeArrowheads="1"/>
          </p:cNvSpPr>
          <p:nvPr>
            <p:ph type="ctrTitle"/>
          </p:nvPr>
        </p:nvSpPr>
        <p:spPr>
          <a:xfrm>
            <a:off x="0" y="5486400"/>
            <a:ext cx="9144000" cy="981075"/>
          </a:xfrm>
          <a:solidFill>
            <a:srgbClr val="000000"/>
          </a:solidFill>
        </p:spPr>
        <p:txBody>
          <a:bodyPr/>
          <a:lstStyle/>
          <a:p>
            <a:r>
              <a:rPr lang="en-US" b="1" smtClean="0">
                <a:latin typeface="Arial" pitchFamily="34" charset="0"/>
                <a:cs typeface="Arial" pitchFamily="34" charset="0"/>
              </a:rPr>
              <a:t>Pelayanan Literatur Kristus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Title 1"/>
          <p:cNvSpPr>
            <a:spLocks noGrp="1"/>
          </p:cNvSpPr>
          <p:nvPr>
            <p:ph type="title"/>
          </p:nvPr>
        </p:nvSpPr>
        <p:spPr>
          <a:xfrm>
            <a:off x="107950" y="188913"/>
            <a:ext cx="8928100" cy="2303462"/>
          </a:xfrm>
        </p:spPr>
        <p:txBody>
          <a:bodyPr/>
          <a:lstStyle/>
          <a:p>
            <a:r>
              <a:rPr lang="en-US" b="1" dirty="0" err="1">
                <a:latin typeface="Alan Den" charset="0"/>
                <a:cs typeface="Arial" pitchFamily="34" charset="0"/>
              </a:rPr>
              <a:t>J</a:t>
            </a:r>
            <a:r>
              <a:rPr lang="en-US" b="1" dirty="0" err="1" smtClean="0">
                <a:latin typeface="Alan Den" charset="0"/>
                <a:cs typeface="Arial" pitchFamily="34" charset="0"/>
              </a:rPr>
              <a:t>ika</a:t>
            </a:r>
            <a:r>
              <a:rPr lang="en-US" b="1" dirty="0" smtClean="0">
                <a:latin typeface="Alan Den" charset="0"/>
                <a:cs typeface="Arial" pitchFamily="34" charset="0"/>
              </a:rPr>
              <a:t> </a:t>
            </a:r>
            <a:r>
              <a:rPr lang="en-US" b="1" dirty="0" err="1" smtClean="0">
                <a:latin typeface="Alan Den" charset="0"/>
                <a:cs typeface="Arial" pitchFamily="34" charset="0"/>
              </a:rPr>
              <a:t>Yesus</a:t>
            </a:r>
            <a:r>
              <a:rPr lang="en-US" b="1" dirty="0" smtClean="0">
                <a:latin typeface="Alan Den" charset="0"/>
                <a:cs typeface="Arial" pitchFamily="34" charset="0"/>
              </a:rPr>
              <a:t> </a:t>
            </a:r>
            <a:r>
              <a:rPr lang="en-US" b="1" dirty="0" err="1" smtClean="0">
                <a:latin typeface="Alan Den" charset="0"/>
                <a:cs typeface="Arial" pitchFamily="34" charset="0"/>
              </a:rPr>
              <a:t>menulis</a:t>
            </a:r>
            <a:r>
              <a:rPr lang="en-US" b="1" dirty="0" smtClean="0">
                <a:latin typeface="Alan Den" charset="0"/>
                <a:cs typeface="Arial" pitchFamily="34" charset="0"/>
              </a:rPr>
              <a:t> </a:t>
            </a:r>
            <a:r>
              <a:rPr lang="en-US" b="1" dirty="0" err="1" smtClean="0">
                <a:latin typeface="Alan Den" charset="0"/>
                <a:cs typeface="Arial" pitchFamily="34" charset="0"/>
              </a:rPr>
              <a:t>surat</a:t>
            </a:r>
            <a:r>
              <a:rPr lang="en-US" b="1" dirty="0" smtClean="0">
                <a:latin typeface="Alan Den" charset="0"/>
                <a:cs typeface="Arial" pitchFamily="34" charset="0"/>
              </a:rPr>
              <a:t> </a:t>
            </a:r>
            <a:r>
              <a:rPr lang="en-US" b="1" dirty="0" err="1" smtClean="0">
                <a:latin typeface="Alan Den" charset="0"/>
                <a:cs typeface="Arial" pitchFamily="34" charset="0"/>
              </a:rPr>
              <a:t>untuk</a:t>
            </a:r>
            <a:r>
              <a:rPr lang="en-US" b="1" dirty="0" smtClean="0">
                <a:latin typeface="Alan Den" charset="0"/>
                <a:cs typeface="Arial" pitchFamily="34" charset="0"/>
              </a:rPr>
              <a:t> </a:t>
            </a:r>
            <a:r>
              <a:rPr lang="en-US" b="1" dirty="0" err="1" smtClean="0">
                <a:latin typeface="Alan Den" charset="0"/>
                <a:cs typeface="Arial" pitchFamily="34" charset="0"/>
              </a:rPr>
              <a:t>ke</a:t>
            </a:r>
            <a:r>
              <a:rPr lang="en-US" b="1" dirty="0" smtClean="0">
                <a:latin typeface="Alan Den" charset="0"/>
                <a:cs typeface="Arial" pitchFamily="34" charset="0"/>
              </a:rPr>
              <a:t> </a:t>
            </a:r>
            <a:r>
              <a:rPr lang="en-US" b="1" dirty="0" err="1" smtClean="0">
                <a:latin typeface="Alan Den" charset="0"/>
                <a:cs typeface="Arial" pitchFamily="34" charset="0"/>
              </a:rPr>
              <a:t>gereja</a:t>
            </a:r>
            <a:r>
              <a:rPr lang="en-US" b="1" dirty="0" err="1" smtClean="0">
                <a:solidFill>
                  <a:srgbClr val="FFFF00"/>
                </a:solidFill>
                <a:latin typeface="Alan Den" charset="0"/>
                <a:cs typeface="Arial" pitchFamily="34" charset="0"/>
              </a:rPr>
              <a:t>mu</a:t>
            </a:r>
            <a:r>
              <a:rPr lang="en-US" b="1" dirty="0" smtClean="0">
                <a:latin typeface="Alan Den" charset="0"/>
                <a:cs typeface="Arial" pitchFamily="34" charset="0"/>
              </a:rPr>
              <a:t>, </a:t>
            </a:r>
            <a:br>
              <a:rPr lang="en-US" b="1" dirty="0" smtClean="0">
                <a:latin typeface="Alan Den" charset="0"/>
                <a:cs typeface="Arial" pitchFamily="34" charset="0"/>
              </a:rPr>
            </a:br>
            <a:r>
              <a:rPr lang="en-US" sz="5400" b="1" dirty="0" err="1" smtClean="0">
                <a:solidFill>
                  <a:srgbClr val="FFFF00"/>
                </a:solidFill>
                <a:latin typeface="Alan Den" charset="0"/>
                <a:cs typeface="Arial" pitchFamily="34" charset="0"/>
              </a:rPr>
              <a:t>a</a:t>
            </a:r>
            <a:r>
              <a:rPr lang="en-US" sz="5400" b="1" dirty="0" err="1" smtClean="0">
                <a:latin typeface="Alan Den" charset="0"/>
                <a:cs typeface="Arial" pitchFamily="34" charset="0"/>
              </a:rPr>
              <a:t>pa</a:t>
            </a:r>
            <a:r>
              <a:rPr lang="en-US" sz="5400" b="1" dirty="0" smtClean="0">
                <a:latin typeface="Alan Den" charset="0"/>
                <a:cs typeface="Arial" pitchFamily="34" charset="0"/>
              </a:rPr>
              <a:t> </a:t>
            </a:r>
            <a:r>
              <a:rPr lang="en-US" sz="5400" b="1" dirty="0" smtClean="0">
                <a:solidFill>
                  <a:srgbClr val="FFFF00"/>
                </a:solidFill>
                <a:latin typeface="Alan Den" charset="0"/>
                <a:cs typeface="Arial" pitchFamily="34" charset="0"/>
              </a:rPr>
              <a:t>y</a:t>
            </a:r>
            <a:r>
              <a:rPr lang="en-US" sz="5400" b="1" dirty="0" smtClean="0">
                <a:latin typeface="Alan Den" charset="0"/>
                <a:cs typeface="Arial" pitchFamily="34" charset="0"/>
              </a:rPr>
              <a:t>ang </a:t>
            </a:r>
            <a:r>
              <a:rPr lang="en-US" sz="5400" b="1" dirty="0" err="1" smtClean="0">
                <a:solidFill>
                  <a:srgbClr val="FFFF00"/>
                </a:solidFill>
                <a:latin typeface="Alan Den" charset="0"/>
                <a:cs typeface="Arial" pitchFamily="34" charset="0"/>
              </a:rPr>
              <a:t>Y</a:t>
            </a:r>
            <a:r>
              <a:rPr lang="en-US" sz="5400" b="1" dirty="0" err="1" smtClean="0">
                <a:latin typeface="Alan Den" charset="0"/>
                <a:cs typeface="Arial" pitchFamily="34" charset="0"/>
              </a:rPr>
              <a:t>esus</a:t>
            </a:r>
            <a:r>
              <a:rPr lang="en-US" sz="5400" b="1" dirty="0" smtClean="0">
                <a:latin typeface="Alan Den" charset="0"/>
                <a:cs typeface="Arial" pitchFamily="34" charset="0"/>
              </a:rPr>
              <a:t> </a:t>
            </a:r>
            <a:r>
              <a:rPr lang="en-US" sz="5400" b="1" dirty="0" err="1" smtClean="0">
                <a:solidFill>
                  <a:srgbClr val="FFFF00"/>
                </a:solidFill>
                <a:latin typeface="Alan Den" charset="0"/>
                <a:cs typeface="Arial" pitchFamily="34" charset="0"/>
              </a:rPr>
              <a:t>k</a:t>
            </a:r>
            <a:r>
              <a:rPr lang="en-US" sz="5400" b="1" dirty="0" err="1" smtClean="0">
                <a:latin typeface="Alan Den" charset="0"/>
                <a:cs typeface="Arial" pitchFamily="34" charset="0"/>
              </a:rPr>
              <a:t>atakan</a:t>
            </a:r>
            <a:r>
              <a:rPr lang="en-US" sz="5400" b="1" dirty="0" smtClean="0">
                <a:latin typeface="Alan Den" charset="0"/>
                <a:cs typeface="Arial" pitchFamily="34" charset="0"/>
              </a:rPr>
              <a:t>?</a:t>
            </a:r>
            <a:endParaRPr lang="en-US" b="1" dirty="0" smtClean="0">
              <a:latin typeface="Alan Den" charset="0"/>
              <a:cs typeface="Arial" pitchFamily="34" charset="0"/>
            </a:endParaRPr>
          </a:p>
        </p:txBody>
      </p:sp>
      <p:pic>
        <p:nvPicPr>
          <p:cNvPr id="371715"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00" y="2511425"/>
            <a:ext cx="558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6" name="TextBox 4"/>
          <p:cNvSpPr txBox="1">
            <a:spLocks noChangeArrowheads="1"/>
          </p:cNvSpPr>
          <p:nvPr/>
        </p:nvSpPr>
        <p:spPr bwMode="auto">
          <a:xfrm>
            <a:off x="4419600" y="3190875"/>
            <a:ext cx="83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sz="5400">
                <a:solidFill>
                  <a:srgbClr val="FFFFFF"/>
                </a:solidFill>
                <a:latin typeface="Times New Roman" pitchFamily="18" charset="0"/>
                <a:cs typeface="Times New Roman" pitchFamily="18" charset="0"/>
              </a:rPr>
              <a:t>W</a:t>
            </a:r>
          </a:p>
        </p:txBody>
      </p:sp>
      <p:sp>
        <p:nvSpPr>
          <p:cNvPr id="371717" name="TextBox 5"/>
          <p:cNvSpPr txBox="1">
            <a:spLocks noChangeArrowheads="1"/>
          </p:cNvSpPr>
          <p:nvPr/>
        </p:nvSpPr>
        <p:spPr bwMode="auto">
          <a:xfrm>
            <a:off x="2003425" y="4473575"/>
            <a:ext cx="5400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9600" b="1" dirty="0" err="1">
                <a:solidFill>
                  <a:srgbClr val="000000"/>
                </a:solidFill>
                <a:latin typeface="Times New Roman" pitchFamily="18" charset="0"/>
                <a:cs typeface="Times New Roman" pitchFamily="18" charset="0"/>
              </a:rPr>
              <a:t>Wahyu</a:t>
            </a:r>
            <a:endParaRPr lang="en-US" sz="9600" b="1" dirty="0">
              <a:solidFill>
                <a:srgbClr val="0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Trailes</a:t>
            </a:r>
          </a:p>
        </p:txBody>
      </p:sp>
      <p:sp>
        <p:nvSpPr>
          <p:cNvPr id="24" name="TextBox 23"/>
          <p:cNvSpPr txBox="1"/>
          <p:nvPr/>
        </p:nvSpPr>
        <p:spPr>
          <a:xfrm>
            <a:off x="3708400" y="4983163"/>
            <a:ext cx="129540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Nysa</a:t>
            </a:r>
          </a:p>
        </p:txBody>
      </p:sp>
      <p:sp>
        <p:nvSpPr>
          <p:cNvPr id="372741" name="Title 1"/>
          <p:cNvSpPr>
            <a:spLocks noGrp="1"/>
          </p:cNvSpPr>
          <p:nvPr>
            <p:ph type="title"/>
          </p:nvPr>
        </p:nvSpPr>
        <p:spPr>
          <a:xfrm>
            <a:off x="-31750" y="-26988"/>
            <a:ext cx="9212263" cy="719138"/>
          </a:xfrm>
        </p:spPr>
        <p:txBody>
          <a:bodyPr/>
          <a:lstStyle/>
          <a:p>
            <a:r>
              <a:rPr lang="en-US" dirty="0" smtClean="0">
                <a:latin typeface="Arial" pitchFamily="34" charset="0"/>
                <a:cs typeface="Arial" pitchFamily="34" charset="0"/>
              </a:rPr>
              <a:t>Asia Kecil </a:t>
            </a:r>
            <a:r>
              <a:rPr lang="en-US" dirty="0" err="1" smtClean="0">
                <a:latin typeface="Arial" pitchFamily="34" charset="0"/>
                <a:cs typeface="Arial" pitchFamily="34" charset="0"/>
              </a:rPr>
              <a:t>Tahun</a:t>
            </a:r>
            <a:r>
              <a:rPr lang="en-US" dirty="0" smtClean="0">
                <a:latin typeface="Arial" pitchFamily="34" charset="0"/>
                <a:cs typeface="Arial" pitchFamily="34" charset="0"/>
              </a:rPr>
              <a:t> 95 </a:t>
            </a:r>
            <a:r>
              <a:rPr lang="en-US" dirty="0" err="1" smtClean="0">
                <a:latin typeface="Arial" pitchFamily="34" charset="0"/>
                <a:cs typeface="Arial" pitchFamily="34" charset="0"/>
              </a:rPr>
              <a:t>Masehi</a:t>
            </a:r>
            <a:endParaRPr lang="en-US" dirty="0" smtClean="0">
              <a:latin typeface="Arial" pitchFamily="34" charset="0"/>
              <a:cs typeface="Arial" pitchFamily="34" charset="0"/>
            </a:endParaRPr>
          </a:p>
        </p:txBody>
      </p:sp>
      <p:sp>
        <p:nvSpPr>
          <p:cNvPr id="372742"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72743"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8" name="TextBox 27"/>
          <p:cNvSpPr txBox="1"/>
          <p:nvPr/>
        </p:nvSpPr>
        <p:spPr>
          <a:xfrm>
            <a:off x="-482600" y="371633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Erythrae</a:t>
            </a:r>
          </a:p>
        </p:txBody>
      </p:sp>
      <p:sp>
        <p:nvSpPr>
          <p:cNvPr id="372745"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0" name="TextBox 29"/>
          <p:cNvSpPr txBox="1"/>
          <p:nvPr/>
        </p:nvSpPr>
        <p:spPr>
          <a:xfrm>
            <a:off x="4845050" y="5630863"/>
            <a:ext cx="21748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Aphrodisias</a:t>
            </a:r>
          </a:p>
        </p:txBody>
      </p:sp>
      <p:sp>
        <p:nvSpPr>
          <p:cNvPr id="372747"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2" name="TextBox 31"/>
          <p:cNvSpPr txBox="1"/>
          <p:nvPr/>
        </p:nvSpPr>
        <p:spPr>
          <a:xfrm>
            <a:off x="2252663" y="3255963"/>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Cyme</a:t>
            </a:r>
          </a:p>
        </p:txBody>
      </p:sp>
      <p:sp>
        <p:nvSpPr>
          <p:cNvPr id="372749"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4" name="TextBox 33"/>
          <p:cNvSpPr txBox="1"/>
          <p:nvPr/>
        </p:nvSpPr>
        <p:spPr>
          <a:xfrm>
            <a:off x="7221538" y="5056188"/>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Hierapolis</a:t>
            </a:r>
          </a:p>
        </p:txBody>
      </p:sp>
      <p:sp>
        <p:nvSpPr>
          <p:cNvPr id="36" name="TextBox 35"/>
          <p:cNvSpPr txBox="1"/>
          <p:nvPr/>
        </p:nvSpPr>
        <p:spPr>
          <a:xfrm>
            <a:off x="6659563" y="41497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Eumenia</a:t>
            </a:r>
          </a:p>
        </p:txBody>
      </p:sp>
      <p:sp>
        <p:nvSpPr>
          <p:cNvPr id="372752"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8" name="TextBox 37"/>
          <p:cNvSpPr txBox="1"/>
          <p:nvPr/>
        </p:nvSpPr>
        <p:spPr>
          <a:xfrm>
            <a:off x="7005638" y="170021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Aezani</a:t>
            </a:r>
          </a:p>
        </p:txBody>
      </p:sp>
      <p:sp>
        <p:nvSpPr>
          <p:cNvPr id="372754"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0" name="TextBox 39"/>
          <p:cNvSpPr txBox="1"/>
          <p:nvPr/>
        </p:nvSpPr>
        <p:spPr>
          <a:xfrm>
            <a:off x="7250113" y="56308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Colossae</a:t>
            </a:r>
          </a:p>
        </p:txBody>
      </p:sp>
      <p:sp>
        <p:nvSpPr>
          <p:cNvPr id="372756"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2" name="TextBox 41"/>
          <p:cNvSpPr txBox="1"/>
          <p:nvPr/>
        </p:nvSpPr>
        <p:spPr>
          <a:xfrm>
            <a:off x="4125913" y="613568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Alabanda</a:t>
            </a:r>
          </a:p>
        </p:txBody>
      </p:sp>
      <p:sp>
        <p:nvSpPr>
          <p:cNvPr id="372758"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4" name="TextBox 43"/>
          <p:cNvSpPr txBox="1"/>
          <p:nvPr/>
        </p:nvSpPr>
        <p:spPr>
          <a:xfrm>
            <a:off x="2843213" y="57324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Heraclea</a:t>
            </a:r>
          </a:p>
        </p:txBody>
      </p:sp>
      <p:sp>
        <p:nvSpPr>
          <p:cNvPr id="372760"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6" name="TextBox 45"/>
          <p:cNvSpPr txBox="1"/>
          <p:nvPr/>
        </p:nvSpPr>
        <p:spPr>
          <a:xfrm>
            <a:off x="2973388" y="639286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Miletus</a:t>
            </a:r>
          </a:p>
        </p:txBody>
      </p:sp>
      <p:sp>
        <p:nvSpPr>
          <p:cNvPr id="372762"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8" name="TextBox 47"/>
          <p:cNvSpPr txBox="1"/>
          <p:nvPr/>
        </p:nvSpPr>
        <p:spPr>
          <a:xfrm>
            <a:off x="323850" y="44799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Lebedus</a:t>
            </a:r>
          </a:p>
        </p:txBody>
      </p:sp>
      <p:sp>
        <p:nvSpPr>
          <p:cNvPr id="372764"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0" name="TextBox 49"/>
          <p:cNvSpPr txBox="1"/>
          <p:nvPr/>
        </p:nvSpPr>
        <p:spPr>
          <a:xfrm>
            <a:off x="2627313" y="4581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Colophon</a:t>
            </a:r>
          </a:p>
        </p:txBody>
      </p:sp>
      <p:sp>
        <p:nvSpPr>
          <p:cNvPr id="372766"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2" name="TextBox 51"/>
          <p:cNvSpPr txBox="1"/>
          <p:nvPr/>
        </p:nvSpPr>
        <p:spPr>
          <a:xfrm>
            <a:off x="2325688" y="1341438"/>
            <a:ext cx="2246312"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Adramyttium</a:t>
            </a:r>
          </a:p>
        </p:txBody>
      </p:sp>
      <p:sp>
        <p:nvSpPr>
          <p:cNvPr id="372768"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4" name="TextBox 53"/>
          <p:cNvSpPr txBox="1"/>
          <p:nvPr/>
        </p:nvSpPr>
        <p:spPr>
          <a:xfrm>
            <a:off x="0" y="6396038"/>
            <a:ext cx="14033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Patmos</a:t>
            </a:r>
          </a:p>
        </p:txBody>
      </p:sp>
      <p:sp>
        <p:nvSpPr>
          <p:cNvPr id="372770"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72771"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7277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335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Trailes</a:t>
            </a:r>
          </a:p>
        </p:txBody>
      </p:sp>
      <p:sp>
        <p:nvSpPr>
          <p:cNvPr id="24" name="TextBox 23"/>
          <p:cNvSpPr txBox="1"/>
          <p:nvPr/>
        </p:nvSpPr>
        <p:spPr>
          <a:xfrm>
            <a:off x="3708400" y="4983163"/>
            <a:ext cx="129540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Nysa</a:t>
            </a:r>
          </a:p>
        </p:txBody>
      </p:sp>
      <p:sp>
        <p:nvSpPr>
          <p:cNvPr id="373765" name="Title 1"/>
          <p:cNvSpPr>
            <a:spLocks noGrp="1"/>
          </p:cNvSpPr>
          <p:nvPr>
            <p:ph type="title"/>
          </p:nvPr>
        </p:nvSpPr>
        <p:spPr>
          <a:xfrm>
            <a:off x="-31750" y="-26988"/>
            <a:ext cx="9212263" cy="719138"/>
          </a:xfrm>
        </p:spPr>
        <p:txBody>
          <a:bodyPr/>
          <a:lstStyle/>
          <a:p>
            <a:r>
              <a:rPr lang="en-US" dirty="0" err="1" smtClean="0">
                <a:latin typeface="Arial" pitchFamily="34" charset="0"/>
                <a:cs typeface="Arial" pitchFamily="34" charset="0"/>
              </a:rPr>
              <a:t>Ketujuh</a:t>
            </a:r>
            <a:r>
              <a:rPr lang="en-US" dirty="0" smtClean="0">
                <a:latin typeface="Arial" pitchFamily="34" charset="0"/>
                <a:cs typeface="Arial" pitchFamily="34" charset="0"/>
              </a:rPr>
              <a:t> </a:t>
            </a:r>
            <a:r>
              <a:rPr lang="en-US" dirty="0" err="1" smtClean="0">
                <a:latin typeface="Arial" pitchFamily="34" charset="0"/>
                <a:cs typeface="Arial" pitchFamily="34" charset="0"/>
              </a:rPr>
              <a:t>Gereja</a:t>
            </a:r>
            <a:r>
              <a:rPr lang="en-US" dirty="0" smtClean="0">
                <a:latin typeface="Arial" pitchFamily="34" charset="0"/>
                <a:cs typeface="Arial" pitchFamily="34" charset="0"/>
              </a:rPr>
              <a:t> (</a:t>
            </a:r>
            <a:r>
              <a:rPr lang="en-US" dirty="0" err="1" smtClean="0">
                <a:latin typeface="Arial" pitchFamily="34" charset="0"/>
                <a:cs typeface="Arial" pitchFamily="34" charset="0"/>
              </a:rPr>
              <a:t>Wahyu</a:t>
            </a:r>
            <a:r>
              <a:rPr lang="en-US" dirty="0" smtClean="0">
                <a:latin typeface="Arial" pitchFamily="34" charset="0"/>
                <a:cs typeface="Arial" pitchFamily="34"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8" name="TextBox 7"/>
          <p:cNvSpPr txBox="1"/>
          <p:nvPr/>
        </p:nvSpPr>
        <p:spPr>
          <a:xfrm>
            <a:off x="1042988" y="50133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Efesus</a:t>
            </a: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0" name="TextBox 9"/>
          <p:cNvSpPr txBox="1"/>
          <p:nvPr/>
        </p:nvSpPr>
        <p:spPr>
          <a:xfrm>
            <a:off x="4716463" y="4941888"/>
            <a:ext cx="1885950"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Laodikia</a:t>
            </a: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2" name="TextBox 11"/>
          <p:cNvSpPr txBox="1"/>
          <p:nvPr/>
        </p:nvSpPr>
        <p:spPr>
          <a:xfrm>
            <a:off x="3492500" y="4292600"/>
            <a:ext cx="23907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Filadelfia</a:t>
            </a: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4" name="TextBox 13"/>
          <p:cNvSpPr txBox="1"/>
          <p:nvPr/>
        </p:nvSpPr>
        <p:spPr>
          <a:xfrm>
            <a:off x="2987675" y="36449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Sardis</a:t>
            </a: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6" name="TextBox 15"/>
          <p:cNvSpPr txBox="1"/>
          <p:nvPr/>
        </p:nvSpPr>
        <p:spPr>
          <a:xfrm>
            <a:off x="2268538" y="2565400"/>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Tiatira</a:t>
            </a: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8" name="TextBox 17"/>
          <p:cNvSpPr txBox="1"/>
          <p:nvPr/>
        </p:nvSpPr>
        <p:spPr>
          <a:xfrm>
            <a:off x="900113" y="191611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Pergamus</a:t>
            </a: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0" name="TextBox 19"/>
          <p:cNvSpPr txBox="1"/>
          <p:nvPr/>
        </p:nvSpPr>
        <p:spPr>
          <a:xfrm>
            <a:off x="827088" y="39338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Smirna</a:t>
            </a:r>
          </a:p>
        </p:txBody>
      </p:sp>
      <p:sp>
        <p:nvSpPr>
          <p:cNvPr id="373780"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73781"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8" name="TextBox 27"/>
          <p:cNvSpPr txBox="1"/>
          <p:nvPr/>
        </p:nvSpPr>
        <p:spPr>
          <a:xfrm>
            <a:off x="-482600" y="371633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Erythrae</a:t>
            </a:r>
          </a:p>
        </p:txBody>
      </p:sp>
      <p:sp>
        <p:nvSpPr>
          <p:cNvPr id="373783"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0" name="TextBox 29"/>
          <p:cNvSpPr txBox="1"/>
          <p:nvPr/>
        </p:nvSpPr>
        <p:spPr>
          <a:xfrm>
            <a:off x="4845050" y="5630863"/>
            <a:ext cx="21748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Aphrodisias</a:t>
            </a:r>
          </a:p>
        </p:txBody>
      </p:sp>
      <p:sp>
        <p:nvSpPr>
          <p:cNvPr id="373785"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2" name="TextBox 31"/>
          <p:cNvSpPr txBox="1"/>
          <p:nvPr/>
        </p:nvSpPr>
        <p:spPr>
          <a:xfrm>
            <a:off x="2252663" y="3255963"/>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Cyme</a:t>
            </a:r>
          </a:p>
        </p:txBody>
      </p:sp>
      <p:sp>
        <p:nvSpPr>
          <p:cNvPr id="373787"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4" name="TextBox 33"/>
          <p:cNvSpPr txBox="1"/>
          <p:nvPr/>
        </p:nvSpPr>
        <p:spPr>
          <a:xfrm>
            <a:off x="7221538" y="5056188"/>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Hierapolis</a:t>
            </a:r>
          </a:p>
        </p:txBody>
      </p:sp>
      <p:sp>
        <p:nvSpPr>
          <p:cNvPr id="36" name="TextBox 35"/>
          <p:cNvSpPr txBox="1"/>
          <p:nvPr/>
        </p:nvSpPr>
        <p:spPr>
          <a:xfrm>
            <a:off x="6659563" y="41497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Eumenia</a:t>
            </a:r>
          </a:p>
        </p:txBody>
      </p:sp>
      <p:sp>
        <p:nvSpPr>
          <p:cNvPr id="373790"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8" name="TextBox 37"/>
          <p:cNvSpPr txBox="1"/>
          <p:nvPr/>
        </p:nvSpPr>
        <p:spPr>
          <a:xfrm>
            <a:off x="7005638" y="170021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Aezani</a:t>
            </a:r>
          </a:p>
        </p:txBody>
      </p:sp>
      <p:sp>
        <p:nvSpPr>
          <p:cNvPr id="373792"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0" name="TextBox 39"/>
          <p:cNvSpPr txBox="1"/>
          <p:nvPr/>
        </p:nvSpPr>
        <p:spPr>
          <a:xfrm>
            <a:off x="7250113" y="56308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Colossae</a:t>
            </a:r>
          </a:p>
        </p:txBody>
      </p:sp>
      <p:sp>
        <p:nvSpPr>
          <p:cNvPr id="373794"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2" name="TextBox 41"/>
          <p:cNvSpPr txBox="1"/>
          <p:nvPr/>
        </p:nvSpPr>
        <p:spPr>
          <a:xfrm>
            <a:off x="4125913" y="613568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Alabanda</a:t>
            </a:r>
          </a:p>
        </p:txBody>
      </p:sp>
      <p:sp>
        <p:nvSpPr>
          <p:cNvPr id="373796"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4" name="TextBox 43"/>
          <p:cNvSpPr txBox="1"/>
          <p:nvPr/>
        </p:nvSpPr>
        <p:spPr>
          <a:xfrm>
            <a:off x="2843213" y="57324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Heraclea</a:t>
            </a:r>
          </a:p>
        </p:txBody>
      </p:sp>
      <p:sp>
        <p:nvSpPr>
          <p:cNvPr id="373798"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6" name="TextBox 45"/>
          <p:cNvSpPr txBox="1"/>
          <p:nvPr/>
        </p:nvSpPr>
        <p:spPr>
          <a:xfrm>
            <a:off x="2973388" y="639286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Miletus</a:t>
            </a:r>
          </a:p>
        </p:txBody>
      </p:sp>
      <p:sp>
        <p:nvSpPr>
          <p:cNvPr id="373800"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48" name="TextBox 47"/>
          <p:cNvSpPr txBox="1"/>
          <p:nvPr/>
        </p:nvSpPr>
        <p:spPr>
          <a:xfrm>
            <a:off x="323850" y="44799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Lebedus</a:t>
            </a:r>
          </a:p>
        </p:txBody>
      </p:sp>
      <p:sp>
        <p:nvSpPr>
          <p:cNvPr id="373802"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0" name="TextBox 49"/>
          <p:cNvSpPr txBox="1"/>
          <p:nvPr/>
        </p:nvSpPr>
        <p:spPr>
          <a:xfrm>
            <a:off x="2627313" y="4581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Colophon</a:t>
            </a:r>
          </a:p>
        </p:txBody>
      </p:sp>
      <p:sp>
        <p:nvSpPr>
          <p:cNvPr id="373804"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2" name="TextBox 51"/>
          <p:cNvSpPr txBox="1"/>
          <p:nvPr/>
        </p:nvSpPr>
        <p:spPr>
          <a:xfrm>
            <a:off x="2325688" y="1341438"/>
            <a:ext cx="2246312"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Adramyttium</a:t>
            </a:r>
          </a:p>
        </p:txBody>
      </p:sp>
      <p:sp>
        <p:nvSpPr>
          <p:cNvPr id="373806"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4" name="TextBox 53"/>
          <p:cNvSpPr txBox="1"/>
          <p:nvPr/>
        </p:nvSpPr>
        <p:spPr>
          <a:xfrm>
            <a:off x="0" y="6396038"/>
            <a:ext cx="14033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chemeClr val="bg1"/>
                </a:solidFill>
                <a:effectLst>
                  <a:outerShdw blurRad="38100" dist="38100" dir="2700000" algn="tl">
                    <a:srgbClr val="808080"/>
                  </a:outerShdw>
                </a:effectLst>
                <a:latin typeface="Arial" pitchFamily="34" charset="0"/>
                <a:cs typeface="Arial" pitchFamily="34" charset="0"/>
              </a:rPr>
              <a:t>Patmos</a:t>
            </a:r>
          </a:p>
        </p:txBody>
      </p:sp>
      <p:sp>
        <p:nvSpPr>
          <p:cNvPr id="373808"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57" name="Freeform 56"/>
          <p:cNvSpPr>
            <a:spLocks/>
          </p:cNvSpPr>
          <p:nvPr/>
        </p:nvSpPr>
        <p:spPr bwMode="auto">
          <a:xfrm>
            <a:off x="2640013" y="4148138"/>
            <a:ext cx="284162" cy="1062037"/>
          </a:xfrm>
          <a:custGeom>
            <a:avLst/>
            <a:gdLst>
              <a:gd name="T0" fmla="*/ 260828 w 284787"/>
              <a:gd name="T1" fmla="*/ 1056435 h 1062181"/>
              <a:gd name="T2" fmla="*/ 232630 w 284787"/>
              <a:gd name="T3" fmla="*/ 1018157 h 1062181"/>
              <a:gd name="T4" fmla="*/ 211483 w 284787"/>
              <a:gd name="T5" fmla="*/ 995197 h 1062181"/>
              <a:gd name="T6" fmla="*/ 190337 w 284787"/>
              <a:gd name="T7" fmla="*/ 949264 h 1062181"/>
              <a:gd name="T8" fmla="*/ 169185 w 284787"/>
              <a:gd name="T9" fmla="*/ 926293 h 1062181"/>
              <a:gd name="T10" fmla="*/ 140989 w 284787"/>
              <a:gd name="T11" fmla="*/ 880357 h 1062181"/>
              <a:gd name="T12" fmla="*/ 126890 w 284787"/>
              <a:gd name="T13" fmla="*/ 857386 h 1062181"/>
              <a:gd name="T14" fmla="*/ 105740 w 284787"/>
              <a:gd name="T15" fmla="*/ 842083 h 1062181"/>
              <a:gd name="T16" fmla="*/ 84593 w 284787"/>
              <a:gd name="T17" fmla="*/ 834432 h 1062181"/>
              <a:gd name="T18" fmla="*/ 49347 w 284787"/>
              <a:gd name="T19" fmla="*/ 788508 h 1062181"/>
              <a:gd name="T20" fmla="*/ 35246 w 284787"/>
              <a:gd name="T21" fmla="*/ 734909 h 1062181"/>
              <a:gd name="T22" fmla="*/ 0 w 284787"/>
              <a:gd name="T23" fmla="*/ 666008 h 1062181"/>
              <a:gd name="T24" fmla="*/ 7047 w 284787"/>
              <a:gd name="T25" fmla="*/ 482275 h 1062181"/>
              <a:gd name="T26" fmla="*/ 14100 w 284787"/>
              <a:gd name="T27" fmla="*/ 459325 h 1062181"/>
              <a:gd name="T28" fmla="*/ 28196 w 284787"/>
              <a:gd name="T29" fmla="*/ 390425 h 1062181"/>
              <a:gd name="T30" fmla="*/ 35246 w 284787"/>
              <a:gd name="T31" fmla="*/ 267949 h 1062181"/>
              <a:gd name="T32" fmla="*/ 42297 w 284787"/>
              <a:gd name="T33" fmla="*/ 229669 h 1062181"/>
              <a:gd name="T34" fmla="*/ 35246 w 284787"/>
              <a:gd name="T35" fmla="*/ 61255 h 1062181"/>
              <a:gd name="T36" fmla="*/ 42297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4787"/>
              <a:gd name="T58" fmla="*/ 0 h 1062181"/>
              <a:gd name="T59" fmla="*/ 284787 w 284787"/>
              <a:gd name="T60" fmla="*/ 1062181 h 10621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59" name="Freeform 58"/>
          <p:cNvSpPr>
            <a:spLocks/>
          </p:cNvSpPr>
          <p:nvPr/>
        </p:nvSpPr>
        <p:spPr bwMode="auto">
          <a:xfrm>
            <a:off x="2162175" y="2270125"/>
            <a:ext cx="585788" cy="1724025"/>
          </a:xfrm>
          <a:custGeom>
            <a:avLst/>
            <a:gdLst>
              <a:gd name="T0" fmla="*/ 566485 w 585480"/>
              <a:gd name="T1" fmla="*/ 1720281 h 1724121"/>
              <a:gd name="T2" fmla="*/ 495739 w 585480"/>
              <a:gd name="T3" fmla="*/ 1681876 h 1724121"/>
              <a:gd name="T4" fmla="*/ 440714 w 585480"/>
              <a:gd name="T5" fmla="*/ 1605092 h 1724121"/>
              <a:gd name="T6" fmla="*/ 393551 w 585480"/>
              <a:gd name="T7" fmla="*/ 1566702 h 1724121"/>
              <a:gd name="T8" fmla="*/ 354249 w 585480"/>
              <a:gd name="T9" fmla="*/ 1551333 h 1724121"/>
              <a:gd name="T10" fmla="*/ 330666 w 585480"/>
              <a:gd name="T11" fmla="*/ 1520600 h 1724121"/>
              <a:gd name="T12" fmla="*/ 299224 w 585480"/>
              <a:gd name="T13" fmla="*/ 1505246 h 1724121"/>
              <a:gd name="T14" fmla="*/ 212759 w 585480"/>
              <a:gd name="T15" fmla="*/ 1489892 h 1724121"/>
              <a:gd name="T16" fmla="*/ 142011 w 585480"/>
              <a:gd name="T17" fmla="*/ 1420779 h 1724121"/>
              <a:gd name="T18" fmla="*/ 118429 w 585480"/>
              <a:gd name="T19" fmla="*/ 1397729 h 1724121"/>
              <a:gd name="T20" fmla="*/ 94848 w 585480"/>
              <a:gd name="T21" fmla="*/ 1351667 h 1724121"/>
              <a:gd name="T22" fmla="*/ 71263 w 585480"/>
              <a:gd name="T23" fmla="*/ 1336295 h 1724121"/>
              <a:gd name="T24" fmla="*/ 63406 w 585480"/>
              <a:gd name="T25" fmla="*/ 1313262 h 1724121"/>
              <a:gd name="T26" fmla="*/ 24107 w 585480"/>
              <a:gd name="T27" fmla="*/ 1274857 h 1724121"/>
              <a:gd name="T28" fmla="*/ 8367 w 585480"/>
              <a:gd name="T29" fmla="*/ 1228776 h 1724121"/>
              <a:gd name="T30" fmla="*/ 39835 w 585480"/>
              <a:gd name="T31" fmla="*/ 1052135 h 1724121"/>
              <a:gd name="T32" fmla="*/ 63406 w 585480"/>
              <a:gd name="T33" fmla="*/ 1044468 h 1724121"/>
              <a:gd name="T34" fmla="*/ 118429 w 585480"/>
              <a:gd name="T35" fmla="*/ 1006063 h 1724121"/>
              <a:gd name="T36" fmla="*/ 165595 w 585480"/>
              <a:gd name="T37" fmla="*/ 975355 h 1724121"/>
              <a:gd name="T38" fmla="*/ 197037 w 585480"/>
              <a:gd name="T39" fmla="*/ 929253 h 1724121"/>
              <a:gd name="T40" fmla="*/ 236340 w 585480"/>
              <a:gd name="T41" fmla="*/ 875495 h 1724121"/>
              <a:gd name="T42" fmla="*/ 259921 w 585480"/>
              <a:gd name="T43" fmla="*/ 852458 h 1724121"/>
              <a:gd name="T44" fmla="*/ 299224 w 585480"/>
              <a:gd name="T45" fmla="*/ 798701 h 1724121"/>
              <a:gd name="T46" fmla="*/ 354249 w 585480"/>
              <a:gd name="T47" fmla="*/ 760320 h 1724121"/>
              <a:gd name="T48" fmla="*/ 377830 w 585480"/>
              <a:gd name="T49" fmla="*/ 614398 h 1724121"/>
              <a:gd name="T50" fmla="*/ 393551 w 585480"/>
              <a:gd name="T51" fmla="*/ 575993 h 1724121"/>
              <a:gd name="T52" fmla="*/ 401413 w 585480"/>
              <a:gd name="T53" fmla="*/ 545285 h 1724121"/>
              <a:gd name="T54" fmla="*/ 393551 w 585480"/>
              <a:gd name="T55" fmla="*/ 483829 h 1724121"/>
              <a:gd name="T56" fmla="*/ 385691 w 585480"/>
              <a:gd name="T57" fmla="*/ 453121 h 1724121"/>
              <a:gd name="T58" fmla="*/ 362109 w 585480"/>
              <a:gd name="T59" fmla="*/ 437767 h 1724121"/>
              <a:gd name="T60" fmla="*/ 338528 w 585480"/>
              <a:gd name="T61" fmla="*/ 414716 h 1724121"/>
              <a:gd name="T62" fmla="*/ 291363 w 585480"/>
              <a:gd name="T63" fmla="*/ 399362 h 1724121"/>
              <a:gd name="T64" fmla="*/ 267781 w 585480"/>
              <a:gd name="T65" fmla="*/ 391666 h 1724121"/>
              <a:gd name="T66" fmla="*/ 259921 w 585480"/>
              <a:gd name="T67" fmla="*/ 368615 h 1724121"/>
              <a:gd name="T68" fmla="*/ 228479 w 585480"/>
              <a:gd name="T69" fmla="*/ 337907 h 1724121"/>
              <a:gd name="T70" fmla="*/ 267781 w 585480"/>
              <a:gd name="T71" fmla="*/ 276491 h 1724121"/>
              <a:gd name="T72" fmla="*/ 299224 w 585480"/>
              <a:gd name="T73" fmla="*/ 268794 h 1724121"/>
              <a:gd name="T74" fmla="*/ 322806 w 585480"/>
              <a:gd name="T75" fmla="*/ 245743 h 1724121"/>
              <a:gd name="T76" fmla="*/ 346389 w 585480"/>
              <a:gd name="T77" fmla="*/ 238086 h 1724121"/>
              <a:gd name="T78" fmla="*/ 369969 w 585480"/>
              <a:gd name="T79" fmla="*/ 222732 h 1724121"/>
              <a:gd name="T80" fmla="*/ 393551 w 585480"/>
              <a:gd name="T81" fmla="*/ 215035 h 1724121"/>
              <a:gd name="T82" fmla="*/ 440714 w 585480"/>
              <a:gd name="T83" fmla="*/ 191984 h 1724121"/>
              <a:gd name="T84" fmla="*/ 464297 w 585480"/>
              <a:gd name="T85" fmla="*/ 168973 h 1724121"/>
              <a:gd name="T86" fmla="*/ 487878 w 585480"/>
              <a:gd name="T87" fmla="*/ 153579 h 1724121"/>
              <a:gd name="T88" fmla="*/ 495739 w 585480"/>
              <a:gd name="T89" fmla="*/ 130569 h 1724121"/>
              <a:gd name="T90" fmla="*/ 535042 w 585480"/>
              <a:gd name="T91" fmla="*/ 92164 h 1724121"/>
              <a:gd name="T92" fmla="*/ 542903 w 585480"/>
              <a:gd name="T93" fmla="*/ 69113 h 1724121"/>
              <a:gd name="T94" fmla="*/ 582206 w 585480"/>
              <a:gd name="T95" fmla="*/ 7697 h 1724121"/>
              <a:gd name="T96" fmla="*/ 59792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480"/>
              <a:gd name="T148" fmla="*/ 0 h 1724121"/>
              <a:gd name="T149" fmla="*/ 585480 w 585480"/>
              <a:gd name="T150" fmla="*/ 1724121 h 17241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0" name="Freeform 59"/>
          <p:cNvSpPr>
            <a:spLocks/>
          </p:cNvSpPr>
          <p:nvPr/>
        </p:nvSpPr>
        <p:spPr bwMode="auto">
          <a:xfrm>
            <a:off x="2947988" y="2235200"/>
            <a:ext cx="1208087" cy="546100"/>
          </a:xfrm>
          <a:custGeom>
            <a:avLst/>
            <a:gdLst>
              <a:gd name="T0" fmla="*/ 0 w 1208425"/>
              <a:gd name="T1" fmla="*/ 23322 h 545152"/>
              <a:gd name="T2" fmla="*/ 494734 w 1208425"/>
              <a:gd name="T3" fmla="*/ 23322 h 545152"/>
              <a:gd name="T4" fmla="*/ 601294 w 1208425"/>
              <a:gd name="T5" fmla="*/ 15074 h 545152"/>
              <a:gd name="T6" fmla="*/ 844855 w 1208425"/>
              <a:gd name="T7" fmla="*/ 23322 h 545152"/>
              <a:gd name="T8" fmla="*/ 852465 w 1208425"/>
              <a:gd name="T9" fmla="*/ 48075 h 545152"/>
              <a:gd name="T10" fmla="*/ 860078 w 1208425"/>
              <a:gd name="T11" fmla="*/ 81082 h 545152"/>
              <a:gd name="T12" fmla="*/ 875302 w 1208425"/>
              <a:gd name="T13" fmla="*/ 130587 h 545152"/>
              <a:gd name="T14" fmla="*/ 882913 w 1208425"/>
              <a:gd name="T15" fmla="*/ 246099 h 545152"/>
              <a:gd name="T16" fmla="*/ 913357 w 1208425"/>
              <a:gd name="T17" fmla="*/ 287353 h 545152"/>
              <a:gd name="T18" fmla="*/ 928580 w 1208425"/>
              <a:gd name="T19" fmla="*/ 312105 h 545152"/>
              <a:gd name="T20" fmla="*/ 951416 w 1208425"/>
              <a:gd name="T21" fmla="*/ 336863 h 545152"/>
              <a:gd name="T22" fmla="*/ 989470 w 1208425"/>
              <a:gd name="T23" fmla="*/ 378113 h 545152"/>
              <a:gd name="T24" fmla="*/ 1057976 w 1208425"/>
              <a:gd name="T25" fmla="*/ 444121 h 545152"/>
              <a:gd name="T26" fmla="*/ 1080808 w 1208425"/>
              <a:gd name="T27" fmla="*/ 452371 h 545152"/>
              <a:gd name="T28" fmla="*/ 1149309 w 1208425"/>
              <a:gd name="T29" fmla="*/ 493625 h 545152"/>
              <a:gd name="T30" fmla="*/ 1179756 w 1208425"/>
              <a:gd name="T31" fmla="*/ 534882 h 545152"/>
              <a:gd name="T32" fmla="*/ 1187368 w 1208425"/>
              <a:gd name="T33" fmla="*/ 567884 h 545152"/>
              <a:gd name="T34" fmla="*/ 1194978 w 1208425"/>
              <a:gd name="T35" fmla="*/ 584387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8425"/>
              <a:gd name="T55" fmla="*/ 0 h 545152"/>
              <a:gd name="T56" fmla="*/ 1208425 w 1208425"/>
              <a:gd name="T57" fmla="*/ 545152 h 545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1" name="Freeform 60"/>
          <p:cNvSpPr>
            <a:spLocks/>
          </p:cNvSpPr>
          <p:nvPr/>
        </p:nvSpPr>
        <p:spPr bwMode="auto">
          <a:xfrm>
            <a:off x="4284663" y="2924175"/>
            <a:ext cx="431800" cy="1009650"/>
          </a:xfrm>
          <a:custGeom>
            <a:avLst/>
            <a:gdLst>
              <a:gd name="T0" fmla="*/ 0 w 400243"/>
              <a:gd name="T1" fmla="*/ 0 h 908243"/>
              <a:gd name="T2" fmla="*/ 691748 w 400243"/>
              <a:gd name="T3" fmla="*/ 9429716 h 908243"/>
              <a:gd name="T4" fmla="*/ 1729356 w 400243"/>
              <a:gd name="T5" fmla="*/ 16502050 h 908243"/>
              <a:gd name="T6" fmla="*/ 2075245 w 400243"/>
              <a:gd name="T7" fmla="*/ 18859378 h 908243"/>
              <a:gd name="T8" fmla="*/ 2421101 w 400243"/>
              <a:gd name="T9" fmla="*/ 20627408 h 908243"/>
              <a:gd name="T10" fmla="*/ 3112819 w 400243"/>
              <a:gd name="T11" fmla="*/ 25342327 h 908243"/>
              <a:gd name="T12" fmla="*/ 3458735 w 400243"/>
              <a:gd name="T13" fmla="*/ 28878486 h 908243"/>
              <a:gd name="T14" fmla="*/ 3977518 w 400243"/>
              <a:gd name="T15" fmla="*/ 30646531 h 908243"/>
              <a:gd name="T16" fmla="*/ 4150437 w 400243"/>
              <a:gd name="T17" fmla="*/ 32414543 h 908243"/>
              <a:gd name="T18" fmla="*/ 5015121 w 400243"/>
              <a:gd name="T19" fmla="*/ 36539981 h 908243"/>
              <a:gd name="T20" fmla="*/ 5361001 w 400243"/>
              <a:gd name="T21" fmla="*/ 40665564 h 908243"/>
              <a:gd name="T22" fmla="*/ 5706843 w 400243"/>
              <a:gd name="T23" fmla="*/ 42433626 h 908243"/>
              <a:gd name="T24" fmla="*/ 6744475 w 400243"/>
              <a:gd name="T25" fmla="*/ 47737713 h 908243"/>
              <a:gd name="T26" fmla="*/ 6917411 w 400243"/>
              <a:gd name="T27" fmla="*/ 50684618 h 908243"/>
              <a:gd name="T28" fmla="*/ 7090372 w 400243"/>
              <a:gd name="T29" fmla="*/ 52452683 h 908243"/>
              <a:gd name="T30" fmla="*/ 7263280 w 400243"/>
              <a:gd name="T31" fmla="*/ 55988707 h 908243"/>
              <a:gd name="T32" fmla="*/ 7609148 w 400243"/>
              <a:gd name="T33" fmla="*/ 62471703 h 908243"/>
              <a:gd name="T34" fmla="*/ 8127970 w 400243"/>
              <a:gd name="T35" fmla="*/ 64829088 h 908243"/>
              <a:gd name="T36" fmla="*/ 8300891 w 400243"/>
              <a:gd name="T37" fmla="*/ 66597116 h 908243"/>
              <a:gd name="T38" fmla="*/ 8992644 w 400243"/>
              <a:gd name="T39" fmla="*/ 69544055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243"/>
              <a:gd name="T61" fmla="*/ 0 h 908243"/>
              <a:gd name="T62" fmla="*/ 400243 w 400243"/>
              <a:gd name="T63" fmla="*/ 908243 h 908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2" name="Freeform 61"/>
          <p:cNvSpPr>
            <a:spLocks/>
          </p:cNvSpPr>
          <p:nvPr/>
        </p:nvSpPr>
        <p:spPr bwMode="auto">
          <a:xfrm rot="196550">
            <a:off x="4643438" y="3968750"/>
            <a:ext cx="1238250" cy="433388"/>
          </a:xfrm>
          <a:custGeom>
            <a:avLst/>
            <a:gdLst>
              <a:gd name="T0" fmla="*/ 0 w 1116061"/>
              <a:gd name="T1" fmla="*/ 0 h 469515"/>
              <a:gd name="T2" fmla="*/ 6539312 w 1116061"/>
              <a:gd name="T3" fmla="*/ 580 h 469515"/>
              <a:gd name="T4" fmla="*/ 8718994 w 1116061"/>
              <a:gd name="T5" fmla="*/ 1158 h 469515"/>
              <a:gd name="T6" fmla="*/ 14713386 w 1116061"/>
              <a:gd name="T7" fmla="*/ 1735 h 469515"/>
              <a:gd name="T8" fmla="*/ 16893075 w 1116061"/>
              <a:gd name="T9" fmla="*/ 2024 h 469515"/>
              <a:gd name="T10" fmla="*/ 20162717 w 1116061"/>
              <a:gd name="T11" fmla="*/ 2603 h 469515"/>
              <a:gd name="T12" fmla="*/ 24522247 w 1116061"/>
              <a:gd name="T13" fmla="*/ 2892 h 469515"/>
              <a:gd name="T14" fmla="*/ 26157015 w 1116061"/>
              <a:gd name="T15" fmla="*/ 3182 h 469515"/>
              <a:gd name="T16" fmla="*/ 30516529 w 1116061"/>
              <a:gd name="T17" fmla="*/ 3760 h 469515"/>
              <a:gd name="T18" fmla="*/ 32151363 w 1116061"/>
              <a:gd name="T19" fmla="*/ 4049 h 469515"/>
              <a:gd name="T20" fmla="*/ 35965839 w 1116061"/>
              <a:gd name="T21" fmla="*/ 4627 h 469515"/>
              <a:gd name="T22" fmla="*/ 38145688 w 1116061"/>
              <a:gd name="T23" fmla="*/ 5206 h 469515"/>
              <a:gd name="T24" fmla="*/ 41960255 w 1116061"/>
              <a:gd name="T25" fmla="*/ 6074 h 469515"/>
              <a:gd name="T26" fmla="*/ 43595075 w 1116061"/>
              <a:gd name="T27" fmla="*/ 6652 h 469515"/>
              <a:gd name="T28" fmla="*/ 46319749 w 1116061"/>
              <a:gd name="T29" fmla="*/ 6941 h 469515"/>
              <a:gd name="T30" fmla="*/ 51224075 w 1116061"/>
              <a:gd name="T31" fmla="*/ 8100 h 469515"/>
              <a:gd name="T32" fmla="*/ 54493680 w 1116061"/>
              <a:gd name="T33" fmla="*/ 8678 h 469515"/>
              <a:gd name="T34" fmla="*/ 56128632 w 1116061"/>
              <a:gd name="T35" fmla="*/ 8967 h 469515"/>
              <a:gd name="T36" fmla="*/ 57763418 w 1116061"/>
              <a:gd name="T37" fmla="*/ 9256 h 469515"/>
              <a:gd name="T38" fmla="*/ 61033091 w 1116061"/>
              <a:gd name="T39" fmla="*/ 10411 h 469515"/>
              <a:gd name="T40" fmla="*/ 62667975 w 1116061"/>
              <a:gd name="T41" fmla="*/ 10991 h 469515"/>
              <a:gd name="T42" fmla="*/ 68117261 w 1116061"/>
              <a:gd name="T43" fmla="*/ 13884 h 469515"/>
              <a:gd name="T44" fmla="*/ 69752031 w 1116061"/>
              <a:gd name="T45" fmla="*/ 14751 h 469515"/>
              <a:gd name="T46" fmla="*/ 70841954 w 1116061"/>
              <a:gd name="T47" fmla="*/ 15619 h 469515"/>
              <a:gd name="T48" fmla="*/ 74111595 w 1116061"/>
              <a:gd name="T49" fmla="*/ 16776 h 469515"/>
              <a:gd name="T50" fmla="*/ 77926226 w 1116061"/>
              <a:gd name="T51" fmla="*/ 17353 h 469515"/>
              <a:gd name="T52" fmla="*/ 79016018 w 1116061"/>
              <a:gd name="T53" fmla="*/ 17644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6061"/>
              <a:gd name="T82" fmla="*/ 0 h 469515"/>
              <a:gd name="T83" fmla="*/ 1116061 w 1116061"/>
              <a:gd name="T84" fmla="*/ 469515 h 4695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63" name="Freeform 62"/>
          <p:cNvSpPr>
            <a:spLocks/>
          </p:cNvSpPr>
          <p:nvPr/>
        </p:nvSpPr>
        <p:spPr bwMode="auto">
          <a:xfrm>
            <a:off x="6011863" y="4595813"/>
            <a:ext cx="1208087" cy="777875"/>
          </a:xfrm>
          <a:custGeom>
            <a:avLst/>
            <a:gdLst>
              <a:gd name="T0" fmla="*/ 0 w 1154546"/>
              <a:gd name="T1" fmla="*/ 0 h 777394"/>
              <a:gd name="T2" fmla="*/ 98703 w 1154546"/>
              <a:gd name="T3" fmla="*/ 39445 h 777394"/>
              <a:gd name="T4" fmla="*/ 197411 w 1154546"/>
              <a:gd name="T5" fmla="*/ 63118 h 777394"/>
              <a:gd name="T6" fmla="*/ 296109 w 1154546"/>
              <a:gd name="T7" fmla="*/ 110457 h 777394"/>
              <a:gd name="T8" fmla="*/ 444175 w 1154546"/>
              <a:gd name="T9" fmla="*/ 157794 h 777394"/>
              <a:gd name="T10" fmla="*/ 542872 w 1154546"/>
              <a:gd name="T11" fmla="*/ 181466 h 777394"/>
              <a:gd name="T12" fmla="*/ 789638 w 1154546"/>
              <a:gd name="T13" fmla="*/ 244583 h 777394"/>
              <a:gd name="T14" fmla="*/ 1036405 w 1154546"/>
              <a:gd name="T15" fmla="*/ 307702 h 777394"/>
              <a:gd name="T16" fmla="*/ 1628627 w 1154546"/>
              <a:gd name="T17" fmla="*/ 339262 h 777394"/>
              <a:gd name="T18" fmla="*/ 1924748 w 1154546"/>
              <a:gd name="T19" fmla="*/ 370818 h 777394"/>
              <a:gd name="T20" fmla="*/ 2122164 w 1154546"/>
              <a:gd name="T21" fmla="*/ 378709 h 777394"/>
              <a:gd name="T22" fmla="*/ 2665032 w 1154546"/>
              <a:gd name="T23" fmla="*/ 426046 h 777394"/>
              <a:gd name="T24" fmla="*/ 2763750 w 1154546"/>
              <a:gd name="T25" fmla="*/ 449716 h 777394"/>
              <a:gd name="T26" fmla="*/ 2813087 w 1154546"/>
              <a:gd name="T27" fmla="*/ 473387 h 777394"/>
              <a:gd name="T28" fmla="*/ 3109215 w 1154546"/>
              <a:gd name="T29" fmla="*/ 497055 h 777394"/>
              <a:gd name="T30" fmla="*/ 3257265 w 1154546"/>
              <a:gd name="T31" fmla="*/ 489165 h 777394"/>
              <a:gd name="T32" fmla="*/ 4293671 w 1154546"/>
              <a:gd name="T33" fmla="*/ 504945 h 777394"/>
              <a:gd name="T34" fmla="*/ 4589772 w 1154546"/>
              <a:gd name="T35" fmla="*/ 520725 h 777394"/>
              <a:gd name="T36" fmla="*/ 4885884 w 1154546"/>
              <a:gd name="T37" fmla="*/ 536505 h 777394"/>
              <a:gd name="T38" fmla="*/ 5231363 w 1154546"/>
              <a:gd name="T39" fmla="*/ 552285 h 777394"/>
              <a:gd name="T40" fmla="*/ 6662582 w 1154546"/>
              <a:gd name="T41" fmla="*/ 568066 h 777394"/>
              <a:gd name="T42" fmla="*/ 7008040 w 1154546"/>
              <a:gd name="T43" fmla="*/ 575955 h 777394"/>
              <a:gd name="T44" fmla="*/ 7156096 w 1154546"/>
              <a:gd name="T45" fmla="*/ 583845 h 777394"/>
              <a:gd name="T46" fmla="*/ 7254808 w 1154546"/>
              <a:gd name="T47" fmla="*/ 607513 h 777394"/>
              <a:gd name="T48" fmla="*/ 7402860 w 1154546"/>
              <a:gd name="T49" fmla="*/ 631181 h 777394"/>
              <a:gd name="T50" fmla="*/ 7353509 w 1154546"/>
              <a:gd name="T51" fmla="*/ 733749 h 777394"/>
              <a:gd name="T52" fmla="*/ 6909338 w 1154546"/>
              <a:gd name="T53" fmla="*/ 773199 h 777394"/>
              <a:gd name="T54" fmla="*/ 6761294 w 1154546"/>
              <a:gd name="T55" fmla="*/ 788978 h 777394"/>
              <a:gd name="T56" fmla="*/ 5872944 w 1154546"/>
              <a:gd name="T57" fmla="*/ 796867 h 777394"/>
              <a:gd name="T58" fmla="*/ 4688465 w 1154546"/>
              <a:gd name="T59" fmla="*/ 781088 h 777394"/>
              <a:gd name="T60" fmla="*/ 4540427 w 1154546"/>
              <a:gd name="T61" fmla="*/ 773199 h 777394"/>
              <a:gd name="T62" fmla="*/ 4194970 w 1154546"/>
              <a:gd name="T63" fmla="*/ 74952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4546"/>
              <a:gd name="T97" fmla="*/ 0 h 777394"/>
              <a:gd name="T98" fmla="*/ 1154546 w 1154546"/>
              <a:gd name="T99" fmla="*/ 777394 h 7773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373816"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37381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335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7" name="Title 1"/>
          <p:cNvSpPr>
            <a:spLocks noGrp="1"/>
          </p:cNvSpPr>
          <p:nvPr>
            <p:ph type="title"/>
          </p:nvPr>
        </p:nvSpPr>
        <p:spPr>
          <a:xfrm>
            <a:off x="-31750" y="-26988"/>
            <a:ext cx="9212263" cy="719138"/>
          </a:xfrm>
        </p:spPr>
        <p:txBody>
          <a:bodyPr/>
          <a:lstStyle/>
          <a:p>
            <a:r>
              <a:rPr lang="en-US" dirty="0" err="1" smtClean="0">
                <a:latin typeface="Arial" pitchFamily="34" charset="0"/>
                <a:cs typeface="Arial" pitchFamily="34" charset="0"/>
              </a:rPr>
              <a:t>Ketujuh</a:t>
            </a:r>
            <a:r>
              <a:rPr lang="en-US" dirty="0" smtClean="0">
                <a:latin typeface="Arial" pitchFamily="34" charset="0"/>
                <a:cs typeface="Arial" pitchFamily="34" charset="0"/>
              </a:rPr>
              <a:t> </a:t>
            </a:r>
            <a:r>
              <a:rPr lang="en-US" dirty="0" err="1" smtClean="0">
                <a:latin typeface="Arial" pitchFamily="34" charset="0"/>
                <a:cs typeface="Arial" pitchFamily="34" charset="0"/>
              </a:rPr>
              <a:t>Gereja</a:t>
            </a:r>
            <a:r>
              <a:rPr lang="en-US" dirty="0" smtClean="0">
                <a:latin typeface="Arial" pitchFamily="34" charset="0"/>
                <a:cs typeface="Arial" pitchFamily="34" charset="0"/>
              </a:rPr>
              <a:t> (</a:t>
            </a:r>
            <a:r>
              <a:rPr lang="en-US" dirty="0" err="1" smtClean="0">
                <a:latin typeface="Arial" pitchFamily="34" charset="0"/>
                <a:cs typeface="Arial" pitchFamily="34" charset="0"/>
              </a:rPr>
              <a:t>Wahyu</a:t>
            </a:r>
            <a:r>
              <a:rPr lang="en-US" dirty="0" smtClean="0">
                <a:latin typeface="Arial" pitchFamily="34" charset="0"/>
                <a:cs typeface="Arial" pitchFamily="34" charset="0"/>
              </a:rPr>
              <a:t> 2-3)</a:t>
            </a:r>
          </a:p>
        </p:txBody>
      </p:sp>
      <p:sp>
        <p:nvSpPr>
          <p:cNvPr id="374788"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8" name="TextBox 7"/>
          <p:cNvSpPr txBox="1"/>
          <p:nvPr/>
        </p:nvSpPr>
        <p:spPr>
          <a:xfrm>
            <a:off x="1042988" y="50133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chemeClr val="bg1"/>
                </a:solidFill>
                <a:effectLst>
                  <a:outerShdw blurRad="38100" dist="38100" dir="2700000" algn="tl">
                    <a:srgbClr val="808080"/>
                  </a:outerShdw>
                </a:effectLst>
                <a:latin typeface="Arial" pitchFamily="34" charset="0"/>
                <a:cs typeface="Arial" pitchFamily="34" charset="0"/>
              </a:rPr>
              <a:t>Efesus</a:t>
            </a:r>
            <a:endParaRPr lang="en-US" b="1" dirty="0" smtClean="0">
              <a:solidFill>
                <a:schemeClr val="bg1"/>
              </a:solidFill>
              <a:effectLst>
                <a:outerShdw blurRad="38100" dist="38100" dir="2700000" algn="tl">
                  <a:srgbClr val="808080"/>
                </a:outerShdw>
              </a:effectLst>
              <a:latin typeface="Arial" pitchFamily="34" charset="0"/>
              <a:cs typeface="Arial" pitchFamily="34" charset="0"/>
            </a:endParaRPr>
          </a:p>
        </p:txBody>
      </p:sp>
      <p:sp>
        <p:nvSpPr>
          <p:cNvPr id="374790"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0" name="TextBox 9"/>
          <p:cNvSpPr txBox="1"/>
          <p:nvPr/>
        </p:nvSpPr>
        <p:spPr>
          <a:xfrm>
            <a:off x="4716463" y="4941888"/>
            <a:ext cx="1885950"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chemeClr val="bg1"/>
                </a:solidFill>
                <a:effectLst>
                  <a:outerShdw blurRad="38100" dist="38100" dir="2700000" algn="tl">
                    <a:srgbClr val="808080"/>
                  </a:outerShdw>
                </a:effectLst>
                <a:latin typeface="Arial" pitchFamily="34" charset="0"/>
                <a:cs typeface="Arial" pitchFamily="34" charset="0"/>
              </a:rPr>
              <a:t>Laodikia</a:t>
            </a:r>
            <a:endParaRPr lang="en-US" b="1" dirty="0" smtClean="0">
              <a:solidFill>
                <a:schemeClr val="bg1"/>
              </a:solidFill>
              <a:effectLst>
                <a:outerShdw blurRad="38100" dist="38100" dir="2700000" algn="tl">
                  <a:srgbClr val="808080"/>
                </a:outerShdw>
              </a:effectLst>
              <a:latin typeface="Arial" pitchFamily="34" charset="0"/>
              <a:cs typeface="Arial" pitchFamily="34" charset="0"/>
            </a:endParaRPr>
          </a:p>
        </p:txBody>
      </p:sp>
      <p:sp>
        <p:nvSpPr>
          <p:cNvPr id="374792"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2" name="TextBox 11"/>
          <p:cNvSpPr txBox="1"/>
          <p:nvPr/>
        </p:nvSpPr>
        <p:spPr>
          <a:xfrm>
            <a:off x="3492500" y="4292600"/>
            <a:ext cx="23907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chemeClr val="bg1"/>
                </a:solidFill>
                <a:effectLst>
                  <a:outerShdw blurRad="38100" dist="38100" dir="2700000" algn="tl">
                    <a:srgbClr val="808080"/>
                  </a:outerShdw>
                </a:effectLst>
                <a:latin typeface="Arial" pitchFamily="34" charset="0"/>
                <a:cs typeface="Arial" pitchFamily="34" charset="0"/>
              </a:rPr>
              <a:t>Filadelfia</a:t>
            </a:r>
            <a:endParaRPr lang="en-US" b="1" dirty="0" smtClean="0">
              <a:solidFill>
                <a:schemeClr val="bg1"/>
              </a:solidFill>
              <a:effectLst>
                <a:outerShdw blurRad="38100" dist="38100" dir="2700000" algn="tl">
                  <a:srgbClr val="808080"/>
                </a:outerShdw>
              </a:effectLst>
              <a:latin typeface="Arial" pitchFamily="34" charset="0"/>
              <a:cs typeface="Arial" pitchFamily="34" charset="0"/>
            </a:endParaRPr>
          </a:p>
        </p:txBody>
      </p:sp>
      <p:sp>
        <p:nvSpPr>
          <p:cNvPr id="374794"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4" name="TextBox 13"/>
          <p:cNvSpPr txBox="1"/>
          <p:nvPr/>
        </p:nvSpPr>
        <p:spPr>
          <a:xfrm>
            <a:off x="2987675" y="36449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smtClean="0">
                <a:solidFill>
                  <a:schemeClr val="bg1"/>
                </a:solidFill>
                <a:effectLst>
                  <a:outerShdw blurRad="38100" dist="38100" dir="2700000" algn="tl">
                    <a:srgbClr val="808080"/>
                  </a:outerShdw>
                </a:effectLst>
                <a:latin typeface="Arial" pitchFamily="34" charset="0"/>
                <a:cs typeface="Arial" pitchFamily="34" charset="0"/>
              </a:rPr>
              <a:t>Sardis</a:t>
            </a:r>
          </a:p>
        </p:txBody>
      </p:sp>
      <p:sp>
        <p:nvSpPr>
          <p:cNvPr id="374796"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6" name="TextBox 15"/>
          <p:cNvSpPr txBox="1"/>
          <p:nvPr/>
        </p:nvSpPr>
        <p:spPr>
          <a:xfrm>
            <a:off x="2268538" y="2565400"/>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chemeClr val="bg1"/>
                </a:solidFill>
                <a:effectLst>
                  <a:outerShdw blurRad="38100" dist="38100" dir="2700000" algn="tl">
                    <a:srgbClr val="808080"/>
                  </a:outerShdw>
                </a:effectLst>
                <a:latin typeface="Arial" pitchFamily="34" charset="0"/>
                <a:cs typeface="Arial" pitchFamily="34" charset="0"/>
              </a:rPr>
              <a:t>Tiatira</a:t>
            </a:r>
            <a:endParaRPr lang="en-US" b="1" dirty="0" smtClean="0">
              <a:solidFill>
                <a:schemeClr val="bg1"/>
              </a:solidFill>
              <a:effectLst>
                <a:outerShdw blurRad="38100" dist="38100" dir="2700000" algn="tl">
                  <a:srgbClr val="808080"/>
                </a:outerShdw>
              </a:effectLst>
              <a:latin typeface="Arial" pitchFamily="34" charset="0"/>
              <a:cs typeface="Arial" pitchFamily="34" charset="0"/>
            </a:endParaRPr>
          </a:p>
        </p:txBody>
      </p:sp>
      <p:sp>
        <p:nvSpPr>
          <p:cNvPr id="374798"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18" name="TextBox 17"/>
          <p:cNvSpPr txBox="1"/>
          <p:nvPr/>
        </p:nvSpPr>
        <p:spPr>
          <a:xfrm>
            <a:off x="900113" y="191611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chemeClr val="bg1"/>
                </a:solidFill>
                <a:effectLst>
                  <a:outerShdw blurRad="38100" dist="38100" dir="2700000" algn="tl">
                    <a:srgbClr val="808080"/>
                  </a:outerShdw>
                </a:effectLst>
                <a:latin typeface="Arial" pitchFamily="34" charset="0"/>
                <a:cs typeface="Arial" pitchFamily="34" charset="0"/>
              </a:rPr>
              <a:t>Pergamus</a:t>
            </a:r>
            <a:endParaRPr lang="en-US" b="1" dirty="0" smtClean="0">
              <a:solidFill>
                <a:schemeClr val="bg1"/>
              </a:solidFill>
              <a:effectLst>
                <a:outerShdw blurRad="38100" dist="38100" dir="2700000" algn="tl">
                  <a:srgbClr val="808080"/>
                </a:outerShdw>
              </a:effectLst>
              <a:latin typeface="Arial" pitchFamily="34" charset="0"/>
              <a:cs typeface="Arial" pitchFamily="34" charset="0"/>
            </a:endParaRPr>
          </a:p>
        </p:txBody>
      </p:sp>
      <p:sp>
        <p:nvSpPr>
          <p:cNvPr id="374800"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eaLnBrk="0" hangingPunct="0"/>
            <a:endParaRPr lang="en-US"/>
          </a:p>
        </p:txBody>
      </p:sp>
      <p:sp>
        <p:nvSpPr>
          <p:cNvPr id="20" name="TextBox 19"/>
          <p:cNvSpPr txBox="1"/>
          <p:nvPr/>
        </p:nvSpPr>
        <p:spPr>
          <a:xfrm>
            <a:off x="827088" y="39338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chemeClr val="bg1"/>
                </a:solidFill>
                <a:effectLst>
                  <a:outerShdw blurRad="38100" dist="38100" dir="2700000" algn="tl">
                    <a:srgbClr val="808080"/>
                  </a:outerShdw>
                </a:effectLst>
                <a:latin typeface="Arial" pitchFamily="34" charset="0"/>
                <a:cs typeface="Arial" pitchFamily="34" charset="0"/>
              </a:rPr>
              <a:t>Smirna</a:t>
            </a:r>
            <a:endParaRPr lang="en-US" b="1" dirty="0" smtClean="0">
              <a:solidFill>
                <a:schemeClr val="bg1"/>
              </a:solidFill>
              <a:effectLst>
                <a:outerShdw blurRad="38100" dist="38100" dir="2700000" algn="tl">
                  <a:srgbClr val="808080"/>
                </a:outerShdw>
              </a:effectLst>
              <a:latin typeface="Arial" pitchFamily="34" charset="0"/>
              <a:cs typeface="Arial" pitchFamily="34" charset="0"/>
            </a:endParaRPr>
          </a:p>
        </p:txBody>
      </p:sp>
      <p:sp>
        <p:nvSpPr>
          <p:cNvPr id="374802" name="Freeform 56"/>
          <p:cNvSpPr>
            <a:spLocks/>
          </p:cNvSpPr>
          <p:nvPr/>
        </p:nvSpPr>
        <p:spPr bwMode="auto">
          <a:xfrm>
            <a:off x="2640013" y="4148138"/>
            <a:ext cx="284162" cy="1062037"/>
          </a:xfrm>
          <a:custGeom>
            <a:avLst/>
            <a:gdLst>
              <a:gd name="T0" fmla="*/ 260828 w 284787"/>
              <a:gd name="T1" fmla="*/ 1056435 h 1062181"/>
              <a:gd name="T2" fmla="*/ 232630 w 284787"/>
              <a:gd name="T3" fmla="*/ 1018157 h 1062181"/>
              <a:gd name="T4" fmla="*/ 211483 w 284787"/>
              <a:gd name="T5" fmla="*/ 995197 h 1062181"/>
              <a:gd name="T6" fmla="*/ 190337 w 284787"/>
              <a:gd name="T7" fmla="*/ 949264 h 1062181"/>
              <a:gd name="T8" fmla="*/ 169185 w 284787"/>
              <a:gd name="T9" fmla="*/ 926293 h 1062181"/>
              <a:gd name="T10" fmla="*/ 140989 w 284787"/>
              <a:gd name="T11" fmla="*/ 880357 h 1062181"/>
              <a:gd name="T12" fmla="*/ 126890 w 284787"/>
              <a:gd name="T13" fmla="*/ 857386 h 1062181"/>
              <a:gd name="T14" fmla="*/ 105740 w 284787"/>
              <a:gd name="T15" fmla="*/ 842083 h 1062181"/>
              <a:gd name="T16" fmla="*/ 84593 w 284787"/>
              <a:gd name="T17" fmla="*/ 834432 h 1062181"/>
              <a:gd name="T18" fmla="*/ 49347 w 284787"/>
              <a:gd name="T19" fmla="*/ 788508 h 1062181"/>
              <a:gd name="T20" fmla="*/ 35246 w 284787"/>
              <a:gd name="T21" fmla="*/ 734909 h 1062181"/>
              <a:gd name="T22" fmla="*/ 0 w 284787"/>
              <a:gd name="T23" fmla="*/ 666008 h 1062181"/>
              <a:gd name="T24" fmla="*/ 7047 w 284787"/>
              <a:gd name="T25" fmla="*/ 482275 h 1062181"/>
              <a:gd name="T26" fmla="*/ 14100 w 284787"/>
              <a:gd name="T27" fmla="*/ 459325 h 1062181"/>
              <a:gd name="T28" fmla="*/ 28196 w 284787"/>
              <a:gd name="T29" fmla="*/ 390425 h 1062181"/>
              <a:gd name="T30" fmla="*/ 35246 w 284787"/>
              <a:gd name="T31" fmla="*/ 267949 h 1062181"/>
              <a:gd name="T32" fmla="*/ 42297 w 284787"/>
              <a:gd name="T33" fmla="*/ 229669 h 1062181"/>
              <a:gd name="T34" fmla="*/ 35246 w 284787"/>
              <a:gd name="T35" fmla="*/ 61255 h 1062181"/>
              <a:gd name="T36" fmla="*/ 42297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4787"/>
              <a:gd name="T58" fmla="*/ 0 h 1062181"/>
              <a:gd name="T59" fmla="*/ 284787 w 284787"/>
              <a:gd name="T60" fmla="*/ 1062181 h 10621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74803" name="Freeform 58"/>
          <p:cNvSpPr>
            <a:spLocks/>
          </p:cNvSpPr>
          <p:nvPr/>
        </p:nvSpPr>
        <p:spPr bwMode="auto">
          <a:xfrm>
            <a:off x="2162175" y="2270125"/>
            <a:ext cx="585788" cy="1724025"/>
          </a:xfrm>
          <a:custGeom>
            <a:avLst/>
            <a:gdLst>
              <a:gd name="T0" fmla="*/ 566485 w 585480"/>
              <a:gd name="T1" fmla="*/ 1720281 h 1724121"/>
              <a:gd name="T2" fmla="*/ 495739 w 585480"/>
              <a:gd name="T3" fmla="*/ 1681876 h 1724121"/>
              <a:gd name="T4" fmla="*/ 440714 w 585480"/>
              <a:gd name="T5" fmla="*/ 1605092 h 1724121"/>
              <a:gd name="T6" fmla="*/ 393551 w 585480"/>
              <a:gd name="T7" fmla="*/ 1566702 h 1724121"/>
              <a:gd name="T8" fmla="*/ 354249 w 585480"/>
              <a:gd name="T9" fmla="*/ 1551333 h 1724121"/>
              <a:gd name="T10" fmla="*/ 330666 w 585480"/>
              <a:gd name="T11" fmla="*/ 1520600 h 1724121"/>
              <a:gd name="T12" fmla="*/ 299224 w 585480"/>
              <a:gd name="T13" fmla="*/ 1505246 h 1724121"/>
              <a:gd name="T14" fmla="*/ 212759 w 585480"/>
              <a:gd name="T15" fmla="*/ 1489892 h 1724121"/>
              <a:gd name="T16" fmla="*/ 142011 w 585480"/>
              <a:gd name="T17" fmla="*/ 1420779 h 1724121"/>
              <a:gd name="T18" fmla="*/ 118429 w 585480"/>
              <a:gd name="T19" fmla="*/ 1397729 h 1724121"/>
              <a:gd name="T20" fmla="*/ 94848 w 585480"/>
              <a:gd name="T21" fmla="*/ 1351667 h 1724121"/>
              <a:gd name="T22" fmla="*/ 71263 w 585480"/>
              <a:gd name="T23" fmla="*/ 1336295 h 1724121"/>
              <a:gd name="T24" fmla="*/ 63406 w 585480"/>
              <a:gd name="T25" fmla="*/ 1313262 h 1724121"/>
              <a:gd name="T26" fmla="*/ 24107 w 585480"/>
              <a:gd name="T27" fmla="*/ 1274857 h 1724121"/>
              <a:gd name="T28" fmla="*/ 8367 w 585480"/>
              <a:gd name="T29" fmla="*/ 1228776 h 1724121"/>
              <a:gd name="T30" fmla="*/ 39835 w 585480"/>
              <a:gd name="T31" fmla="*/ 1052135 h 1724121"/>
              <a:gd name="T32" fmla="*/ 63406 w 585480"/>
              <a:gd name="T33" fmla="*/ 1044468 h 1724121"/>
              <a:gd name="T34" fmla="*/ 118429 w 585480"/>
              <a:gd name="T35" fmla="*/ 1006063 h 1724121"/>
              <a:gd name="T36" fmla="*/ 165595 w 585480"/>
              <a:gd name="T37" fmla="*/ 975355 h 1724121"/>
              <a:gd name="T38" fmla="*/ 197037 w 585480"/>
              <a:gd name="T39" fmla="*/ 929253 h 1724121"/>
              <a:gd name="T40" fmla="*/ 236340 w 585480"/>
              <a:gd name="T41" fmla="*/ 875495 h 1724121"/>
              <a:gd name="T42" fmla="*/ 259921 w 585480"/>
              <a:gd name="T43" fmla="*/ 852458 h 1724121"/>
              <a:gd name="T44" fmla="*/ 299224 w 585480"/>
              <a:gd name="T45" fmla="*/ 798701 h 1724121"/>
              <a:gd name="T46" fmla="*/ 354249 w 585480"/>
              <a:gd name="T47" fmla="*/ 760320 h 1724121"/>
              <a:gd name="T48" fmla="*/ 377830 w 585480"/>
              <a:gd name="T49" fmla="*/ 614398 h 1724121"/>
              <a:gd name="T50" fmla="*/ 393551 w 585480"/>
              <a:gd name="T51" fmla="*/ 575993 h 1724121"/>
              <a:gd name="T52" fmla="*/ 401413 w 585480"/>
              <a:gd name="T53" fmla="*/ 545285 h 1724121"/>
              <a:gd name="T54" fmla="*/ 393551 w 585480"/>
              <a:gd name="T55" fmla="*/ 483829 h 1724121"/>
              <a:gd name="T56" fmla="*/ 385691 w 585480"/>
              <a:gd name="T57" fmla="*/ 453121 h 1724121"/>
              <a:gd name="T58" fmla="*/ 362109 w 585480"/>
              <a:gd name="T59" fmla="*/ 437767 h 1724121"/>
              <a:gd name="T60" fmla="*/ 338528 w 585480"/>
              <a:gd name="T61" fmla="*/ 414716 h 1724121"/>
              <a:gd name="T62" fmla="*/ 291363 w 585480"/>
              <a:gd name="T63" fmla="*/ 399362 h 1724121"/>
              <a:gd name="T64" fmla="*/ 267781 w 585480"/>
              <a:gd name="T65" fmla="*/ 391666 h 1724121"/>
              <a:gd name="T66" fmla="*/ 259921 w 585480"/>
              <a:gd name="T67" fmla="*/ 368615 h 1724121"/>
              <a:gd name="T68" fmla="*/ 228479 w 585480"/>
              <a:gd name="T69" fmla="*/ 337907 h 1724121"/>
              <a:gd name="T70" fmla="*/ 267781 w 585480"/>
              <a:gd name="T71" fmla="*/ 276491 h 1724121"/>
              <a:gd name="T72" fmla="*/ 299224 w 585480"/>
              <a:gd name="T73" fmla="*/ 268794 h 1724121"/>
              <a:gd name="T74" fmla="*/ 322806 w 585480"/>
              <a:gd name="T75" fmla="*/ 245743 h 1724121"/>
              <a:gd name="T76" fmla="*/ 346389 w 585480"/>
              <a:gd name="T77" fmla="*/ 238086 h 1724121"/>
              <a:gd name="T78" fmla="*/ 369969 w 585480"/>
              <a:gd name="T79" fmla="*/ 222732 h 1724121"/>
              <a:gd name="T80" fmla="*/ 393551 w 585480"/>
              <a:gd name="T81" fmla="*/ 215035 h 1724121"/>
              <a:gd name="T82" fmla="*/ 440714 w 585480"/>
              <a:gd name="T83" fmla="*/ 191984 h 1724121"/>
              <a:gd name="T84" fmla="*/ 464297 w 585480"/>
              <a:gd name="T85" fmla="*/ 168973 h 1724121"/>
              <a:gd name="T86" fmla="*/ 487878 w 585480"/>
              <a:gd name="T87" fmla="*/ 153579 h 1724121"/>
              <a:gd name="T88" fmla="*/ 495739 w 585480"/>
              <a:gd name="T89" fmla="*/ 130569 h 1724121"/>
              <a:gd name="T90" fmla="*/ 535042 w 585480"/>
              <a:gd name="T91" fmla="*/ 92164 h 1724121"/>
              <a:gd name="T92" fmla="*/ 542903 w 585480"/>
              <a:gd name="T93" fmla="*/ 69113 h 1724121"/>
              <a:gd name="T94" fmla="*/ 582206 w 585480"/>
              <a:gd name="T95" fmla="*/ 7697 h 1724121"/>
              <a:gd name="T96" fmla="*/ 59792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480"/>
              <a:gd name="T148" fmla="*/ 0 h 1724121"/>
              <a:gd name="T149" fmla="*/ 585480 w 585480"/>
              <a:gd name="T150" fmla="*/ 1724121 h 17241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74804" name="Freeform 59"/>
          <p:cNvSpPr>
            <a:spLocks/>
          </p:cNvSpPr>
          <p:nvPr/>
        </p:nvSpPr>
        <p:spPr bwMode="auto">
          <a:xfrm>
            <a:off x="2947988" y="2235200"/>
            <a:ext cx="1208087" cy="546100"/>
          </a:xfrm>
          <a:custGeom>
            <a:avLst/>
            <a:gdLst>
              <a:gd name="T0" fmla="*/ 0 w 1208425"/>
              <a:gd name="T1" fmla="*/ 23322 h 545152"/>
              <a:gd name="T2" fmla="*/ 494734 w 1208425"/>
              <a:gd name="T3" fmla="*/ 23322 h 545152"/>
              <a:gd name="T4" fmla="*/ 601294 w 1208425"/>
              <a:gd name="T5" fmla="*/ 15074 h 545152"/>
              <a:gd name="T6" fmla="*/ 844855 w 1208425"/>
              <a:gd name="T7" fmla="*/ 23322 h 545152"/>
              <a:gd name="T8" fmla="*/ 852465 w 1208425"/>
              <a:gd name="T9" fmla="*/ 48075 h 545152"/>
              <a:gd name="T10" fmla="*/ 860078 w 1208425"/>
              <a:gd name="T11" fmla="*/ 81082 h 545152"/>
              <a:gd name="T12" fmla="*/ 875302 w 1208425"/>
              <a:gd name="T13" fmla="*/ 130587 h 545152"/>
              <a:gd name="T14" fmla="*/ 882913 w 1208425"/>
              <a:gd name="T15" fmla="*/ 246099 h 545152"/>
              <a:gd name="T16" fmla="*/ 913357 w 1208425"/>
              <a:gd name="T17" fmla="*/ 287353 h 545152"/>
              <a:gd name="T18" fmla="*/ 928580 w 1208425"/>
              <a:gd name="T19" fmla="*/ 312105 h 545152"/>
              <a:gd name="T20" fmla="*/ 951416 w 1208425"/>
              <a:gd name="T21" fmla="*/ 336863 h 545152"/>
              <a:gd name="T22" fmla="*/ 989470 w 1208425"/>
              <a:gd name="T23" fmla="*/ 378113 h 545152"/>
              <a:gd name="T24" fmla="*/ 1057976 w 1208425"/>
              <a:gd name="T25" fmla="*/ 444121 h 545152"/>
              <a:gd name="T26" fmla="*/ 1080808 w 1208425"/>
              <a:gd name="T27" fmla="*/ 452371 h 545152"/>
              <a:gd name="T28" fmla="*/ 1149309 w 1208425"/>
              <a:gd name="T29" fmla="*/ 493625 h 545152"/>
              <a:gd name="T30" fmla="*/ 1179756 w 1208425"/>
              <a:gd name="T31" fmla="*/ 534882 h 545152"/>
              <a:gd name="T32" fmla="*/ 1187368 w 1208425"/>
              <a:gd name="T33" fmla="*/ 567884 h 545152"/>
              <a:gd name="T34" fmla="*/ 1194978 w 1208425"/>
              <a:gd name="T35" fmla="*/ 584387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8425"/>
              <a:gd name="T55" fmla="*/ 0 h 545152"/>
              <a:gd name="T56" fmla="*/ 1208425 w 1208425"/>
              <a:gd name="T57" fmla="*/ 545152 h 545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74805" name="Freeform 60"/>
          <p:cNvSpPr>
            <a:spLocks/>
          </p:cNvSpPr>
          <p:nvPr/>
        </p:nvSpPr>
        <p:spPr bwMode="auto">
          <a:xfrm>
            <a:off x="4284663" y="2924175"/>
            <a:ext cx="431800" cy="1009650"/>
          </a:xfrm>
          <a:custGeom>
            <a:avLst/>
            <a:gdLst>
              <a:gd name="T0" fmla="*/ 0 w 400243"/>
              <a:gd name="T1" fmla="*/ 0 h 908243"/>
              <a:gd name="T2" fmla="*/ 691748 w 400243"/>
              <a:gd name="T3" fmla="*/ 9429716 h 908243"/>
              <a:gd name="T4" fmla="*/ 1729356 w 400243"/>
              <a:gd name="T5" fmla="*/ 16502050 h 908243"/>
              <a:gd name="T6" fmla="*/ 2075245 w 400243"/>
              <a:gd name="T7" fmla="*/ 18859378 h 908243"/>
              <a:gd name="T8" fmla="*/ 2421101 w 400243"/>
              <a:gd name="T9" fmla="*/ 20627408 h 908243"/>
              <a:gd name="T10" fmla="*/ 3112819 w 400243"/>
              <a:gd name="T11" fmla="*/ 25342327 h 908243"/>
              <a:gd name="T12" fmla="*/ 3458735 w 400243"/>
              <a:gd name="T13" fmla="*/ 28878486 h 908243"/>
              <a:gd name="T14" fmla="*/ 3977518 w 400243"/>
              <a:gd name="T15" fmla="*/ 30646531 h 908243"/>
              <a:gd name="T16" fmla="*/ 4150437 w 400243"/>
              <a:gd name="T17" fmla="*/ 32414543 h 908243"/>
              <a:gd name="T18" fmla="*/ 5015121 w 400243"/>
              <a:gd name="T19" fmla="*/ 36539981 h 908243"/>
              <a:gd name="T20" fmla="*/ 5361001 w 400243"/>
              <a:gd name="T21" fmla="*/ 40665564 h 908243"/>
              <a:gd name="T22" fmla="*/ 5706843 w 400243"/>
              <a:gd name="T23" fmla="*/ 42433626 h 908243"/>
              <a:gd name="T24" fmla="*/ 6744475 w 400243"/>
              <a:gd name="T25" fmla="*/ 47737713 h 908243"/>
              <a:gd name="T26" fmla="*/ 6917411 w 400243"/>
              <a:gd name="T27" fmla="*/ 50684618 h 908243"/>
              <a:gd name="T28" fmla="*/ 7090372 w 400243"/>
              <a:gd name="T29" fmla="*/ 52452683 h 908243"/>
              <a:gd name="T30" fmla="*/ 7263280 w 400243"/>
              <a:gd name="T31" fmla="*/ 55988707 h 908243"/>
              <a:gd name="T32" fmla="*/ 7609148 w 400243"/>
              <a:gd name="T33" fmla="*/ 62471703 h 908243"/>
              <a:gd name="T34" fmla="*/ 8127970 w 400243"/>
              <a:gd name="T35" fmla="*/ 64829088 h 908243"/>
              <a:gd name="T36" fmla="*/ 8300891 w 400243"/>
              <a:gd name="T37" fmla="*/ 66597116 h 908243"/>
              <a:gd name="T38" fmla="*/ 8992644 w 400243"/>
              <a:gd name="T39" fmla="*/ 69544055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243"/>
              <a:gd name="T61" fmla="*/ 0 h 908243"/>
              <a:gd name="T62" fmla="*/ 400243 w 400243"/>
              <a:gd name="T63" fmla="*/ 908243 h 908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74806" name="Freeform 61"/>
          <p:cNvSpPr>
            <a:spLocks/>
          </p:cNvSpPr>
          <p:nvPr/>
        </p:nvSpPr>
        <p:spPr bwMode="auto">
          <a:xfrm rot="196550">
            <a:off x="4643438" y="3968750"/>
            <a:ext cx="1238250" cy="433388"/>
          </a:xfrm>
          <a:custGeom>
            <a:avLst/>
            <a:gdLst>
              <a:gd name="T0" fmla="*/ 0 w 1116061"/>
              <a:gd name="T1" fmla="*/ 0 h 469515"/>
              <a:gd name="T2" fmla="*/ 6539312 w 1116061"/>
              <a:gd name="T3" fmla="*/ 580 h 469515"/>
              <a:gd name="T4" fmla="*/ 8718994 w 1116061"/>
              <a:gd name="T5" fmla="*/ 1158 h 469515"/>
              <a:gd name="T6" fmla="*/ 14713386 w 1116061"/>
              <a:gd name="T7" fmla="*/ 1735 h 469515"/>
              <a:gd name="T8" fmla="*/ 16893075 w 1116061"/>
              <a:gd name="T9" fmla="*/ 2024 h 469515"/>
              <a:gd name="T10" fmla="*/ 20162717 w 1116061"/>
              <a:gd name="T11" fmla="*/ 2603 h 469515"/>
              <a:gd name="T12" fmla="*/ 24522247 w 1116061"/>
              <a:gd name="T13" fmla="*/ 2892 h 469515"/>
              <a:gd name="T14" fmla="*/ 26157015 w 1116061"/>
              <a:gd name="T15" fmla="*/ 3182 h 469515"/>
              <a:gd name="T16" fmla="*/ 30516529 w 1116061"/>
              <a:gd name="T17" fmla="*/ 3760 h 469515"/>
              <a:gd name="T18" fmla="*/ 32151363 w 1116061"/>
              <a:gd name="T19" fmla="*/ 4049 h 469515"/>
              <a:gd name="T20" fmla="*/ 35965839 w 1116061"/>
              <a:gd name="T21" fmla="*/ 4627 h 469515"/>
              <a:gd name="T22" fmla="*/ 38145688 w 1116061"/>
              <a:gd name="T23" fmla="*/ 5206 h 469515"/>
              <a:gd name="T24" fmla="*/ 41960255 w 1116061"/>
              <a:gd name="T25" fmla="*/ 6074 h 469515"/>
              <a:gd name="T26" fmla="*/ 43595075 w 1116061"/>
              <a:gd name="T27" fmla="*/ 6652 h 469515"/>
              <a:gd name="T28" fmla="*/ 46319749 w 1116061"/>
              <a:gd name="T29" fmla="*/ 6941 h 469515"/>
              <a:gd name="T30" fmla="*/ 51224075 w 1116061"/>
              <a:gd name="T31" fmla="*/ 8100 h 469515"/>
              <a:gd name="T32" fmla="*/ 54493680 w 1116061"/>
              <a:gd name="T33" fmla="*/ 8678 h 469515"/>
              <a:gd name="T34" fmla="*/ 56128632 w 1116061"/>
              <a:gd name="T35" fmla="*/ 8967 h 469515"/>
              <a:gd name="T36" fmla="*/ 57763418 w 1116061"/>
              <a:gd name="T37" fmla="*/ 9256 h 469515"/>
              <a:gd name="T38" fmla="*/ 61033091 w 1116061"/>
              <a:gd name="T39" fmla="*/ 10411 h 469515"/>
              <a:gd name="T40" fmla="*/ 62667975 w 1116061"/>
              <a:gd name="T41" fmla="*/ 10991 h 469515"/>
              <a:gd name="T42" fmla="*/ 68117261 w 1116061"/>
              <a:gd name="T43" fmla="*/ 13884 h 469515"/>
              <a:gd name="T44" fmla="*/ 69752031 w 1116061"/>
              <a:gd name="T45" fmla="*/ 14751 h 469515"/>
              <a:gd name="T46" fmla="*/ 70841954 w 1116061"/>
              <a:gd name="T47" fmla="*/ 15619 h 469515"/>
              <a:gd name="T48" fmla="*/ 74111595 w 1116061"/>
              <a:gd name="T49" fmla="*/ 16776 h 469515"/>
              <a:gd name="T50" fmla="*/ 77926226 w 1116061"/>
              <a:gd name="T51" fmla="*/ 17353 h 469515"/>
              <a:gd name="T52" fmla="*/ 79016018 w 1116061"/>
              <a:gd name="T53" fmla="*/ 17644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6061"/>
              <a:gd name="T82" fmla="*/ 0 h 469515"/>
              <a:gd name="T83" fmla="*/ 1116061 w 1116061"/>
              <a:gd name="T84" fmla="*/ 469515 h 4695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74807" name="Freeform 62"/>
          <p:cNvSpPr>
            <a:spLocks/>
          </p:cNvSpPr>
          <p:nvPr/>
        </p:nvSpPr>
        <p:spPr bwMode="auto">
          <a:xfrm>
            <a:off x="6011863" y="4595813"/>
            <a:ext cx="1208087" cy="777875"/>
          </a:xfrm>
          <a:custGeom>
            <a:avLst/>
            <a:gdLst>
              <a:gd name="T0" fmla="*/ 0 w 1154546"/>
              <a:gd name="T1" fmla="*/ 0 h 777394"/>
              <a:gd name="T2" fmla="*/ 98703 w 1154546"/>
              <a:gd name="T3" fmla="*/ 39445 h 777394"/>
              <a:gd name="T4" fmla="*/ 197411 w 1154546"/>
              <a:gd name="T5" fmla="*/ 63118 h 777394"/>
              <a:gd name="T6" fmla="*/ 296109 w 1154546"/>
              <a:gd name="T7" fmla="*/ 110457 h 777394"/>
              <a:gd name="T8" fmla="*/ 444175 w 1154546"/>
              <a:gd name="T9" fmla="*/ 157794 h 777394"/>
              <a:gd name="T10" fmla="*/ 542872 w 1154546"/>
              <a:gd name="T11" fmla="*/ 181466 h 777394"/>
              <a:gd name="T12" fmla="*/ 789638 w 1154546"/>
              <a:gd name="T13" fmla="*/ 244583 h 777394"/>
              <a:gd name="T14" fmla="*/ 1036405 w 1154546"/>
              <a:gd name="T15" fmla="*/ 307702 h 777394"/>
              <a:gd name="T16" fmla="*/ 1628627 w 1154546"/>
              <a:gd name="T17" fmla="*/ 339262 h 777394"/>
              <a:gd name="T18" fmla="*/ 1924748 w 1154546"/>
              <a:gd name="T19" fmla="*/ 370818 h 777394"/>
              <a:gd name="T20" fmla="*/ 2122164 w 1154546"/>
              <a:gd name="T21" fmla="*/ 378709 h 777394"/>
              <a:gd name="T22" fmla="*/ 2665032 w 1154546"/>
              <a:gd name="T23" fmla="*/ 426046 h 777394"/>
              <a:gd name="T24" fmla="*/ 2763750 w 1154546"/>
              <a:gd name="T25" fmla="*/ 449716 h 777394"/>
              <a:gd name="T26" fmla="*/ 2813087 w 1154546"/>
              <a:gd name="T27" fmla="*/ 473387 h 777394"/>
              <a:gd name="T28" fmla="*/ 3109215 w 1154546"/>
              <a:gd name="T29" fmla="*/ 497055 h 777394"/>
              <a:gd name="T30" fmla="*/ 3257265 w 1154546"/>
              <a:gd name="T31" fmla="*/ 489165 h 777394"/>
              <a:gd name="T32" fmla="*/ 4293671 w 1154546"/>
              <a:gd name="T33" fmla="*/ 504945 h 777394"/>
              <a:gd name="T34" fmla="*/ 4589772 w 1154546"/>
              <a:gd name="T35" fmla="*/ 520725 h 777394"/>
              <a:gd name="T36" fmla="*/ 4885884 w 1154546"/>
              <a:gd name="T37" fmla="*/ 536505 h 777394"/>
              <a:gd name="T38" fmla="*/ 5231363 w 1154546"/>
              <a:gd name="T39" fmla="*/ 552285 h 777394"/>
              <a:gd name="T40" fmla="*/ 6662582 w 1154546"/>
              <a:gd name="T41" fmla="*/ 568066 h 777394"/>
              <a:gd name="T42" fmla="*/ 7008040 w 1154546"/>
              <a:gd name="T43" fmla="*/ 575955 h 777394"/>
              <a:gd name="T44" fmla="*/ 7156096 w 1154546"/>
              <a:gd name="T45" fmla="*/ 583845 h 777394"/>
              <a:gd name="T46" fmla="*/ 7254808 w 1154546"/>
              <a:gd name="T47" fmla="*/ 607513 h 777394"/>
              <a:gd name="T48" fmla="*/ 7402860 w 1154546"/>
              <a:gd name="T49" fmla="*/ 631181 h 777394"/>
              <a:gd name="T50" fmla="*/ 7353509 w 1154546"/>
              <a:gd name="T51" fmla="*/ 733749 h 777394"/>
              <a:gd name="T52" fmla="*/ 6909338 w 1154546"/>
              <a:gd name="T53" fmla="*/ 773199 h 777394"/>
              <a:gd name="T54" fmla="*/ 6761294 w 1154546"/>
              <a:gd name="T55" fmla="*/ 788978 h 777394"/>
              <a:gd name="T56" fmla="*/ 5872944 w 1154546"/>
              <a:gd name="T57" fmla="*/ 796867 h 777394"/>
              <a:gd name="T58" fmla="*/ 4688465 w 1154546"/>
              <a:gd name="T59" fmla="*/ 781088 h 777394"/>
              <a:gd name="T60" fmla="*/ 4540427 w 1154546"/>
              <a:gd name="T61" fmla="*/ 773199 h 777394"/>
              <a:gd name="T62" fmla="*/ 4194970 w 1154546"/>
              <a:gd name="T63" fmla="*/ 74952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4546"/>
              <a:gd name="T97" fmla="*/ 0 h 777394"/>
              <a:gd name="T98" fmla="*/ 1154546 w 1154546"/>
              <a:gd name="T99" fmla="*/ 777394 h 7773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cxnSp>
        <p:nvCxnSpPr>
          <p:cNvPr id="374808"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 name="Group 20"/>
          <p:cNvGrpSpPr>
            <a:grpSpLocks/>
          </p:cNvGrpSpPr>
          <p:nvPr/>
        </p:nvGrpSpPr>
        <p:grpSpPr bwMode="auto">
          <a:xfrm rot="1553588">
            <a:off x="2411413" y="4724400"/>
            <a:ext cx="1162050" cy="1162050"/>
            <a:chOff x="6228184" y="2420888"/>
            <a:chExt cx="1161687" cy="1161687"/>
          </a:xfrm>
        </p:grpSpPr>
        <p:cxnSp>
          <p:nvCxnSpPr>
            <p:cNvPr id="374841"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42"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43"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44"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3" name="Group 67"/>
          <p:cNvGrpSpPr>
            <a:grpSpLocks/>
          </p:cNvGrpSpPr>
          <p:nvPr/>
        </p:nvGrpSpPr>
        <p:grpSpPr bwMode="auto">
          <a:xfrm rot="1553588">
            <a:off x="2124075" y="3500438"/>
            <a:ext cx="1162050" cy="1162050"/>
            <a:chOff x="6228184" y="2420888"/>
            <a:chExt cx="1161687" cy="1161687"/>
          </a:xfrm>
        </p:grpSpPr>
        <p:cxnSp>
          <p:nvCxnSpPr>
            <p:cNvPr id="374837"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38"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39"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40"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4" name="Group 72"/>
          <p:cNvGrpSpPr>
            <a:grpSpLocks/>
          </p:cNvGrpSpPr>
          <p:nvPr/>
        </p:nvGrpSpPr>
        <p:grpSpPr bwMode="auto">
          <a:xfrm rot="1553588">
            <a:off x="2268538" y="1700213"/>
            <a:ext cx="1160462" cy="1162050"/>
            <a:chOff x="6228184" y="2420888"/>
            <a:chExt cx="1161687" cy="1161687"/>
          </a:xfrm>
        </p:grpSpPr>
        <p:cxnSp>
          <p:nvCxnSpPr>
            <p:cNvPr id="374833"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34"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35"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36"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5" name="Group 77"/>
          <p:cNvGrpSpPr>
            <a:grpSpLocks/>
          </p:cNvGrpSpPr>
          <p:nvPr/>
        </p:nvGrpSpPr>
        <p:grpSpPr bwMode="auto">
          <a:xfrm rot="1553588">
            <a:off x="3635375" y="2276475"/>
            <a:ext cx="1162050" cy="1162050"/>
            <a:chOff x="6228184" y="2420888"/>
            <a:chExt cx="1161687" cy="1161687"/>
          </a:xfrm>
        </p:grpSpPr>
        <p:cxnSp>
          <p:nvCxnSpPr>
            <p:cNvPr id="374829"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30"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31"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32"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6" name="Group 82"/>
          <p:cNvGrpSpPr>
            <a:grpSpLocks/>
          </p:cNvGrpSpPr>
          <p:nvPr/>
        </p:nvGrpSpPr>
        <p:grpSpPr bwMode="auto">
          <a:xfrm rot="1553588">
            <a:off x="4140200" y="3357563"/>
            <a:ext cx="1162050" cy="1160462"/>
            <a:chOff x="6228184" y="2420888"/>
            <a:chExt cx="1161687" cy="1161687"/>
          </a:xfrm>
        </p:grpSpPr>
        <p:cxnSp>
          <p:nvCxnSpPr>
            <p:cNvPr id="374825"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26"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27"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28"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7" name="Group 87"/>
          <p:cNvGrpSpPr>
            <a:grpSpLocks/>
          </p:cNvGrpSpPr>
          <p:nvPr/>
        </p:nvGrpSpPr>
        <p:grpSpPr bwMode="auto">
          <a:xfrm rot="1553588">
            <a:off x="5364163" y="3933825"/>
            <a:ext cx="1162050" cy="1160463"/>
            <a:chOff x="6228184" y="2420888"/>
            <a:chExt cx="1161687" cy="1161687"/>
          </a:xfrm>
        </p:grpSpPr>
        <p:cxnSp>
          <p:nvCxnSpPr>
            <p:cNvPr id="374821"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22"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23"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24"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grpSp>
        <p:nvGrpSpPr>
          <p:cNvPr id="9" name="Group 92"/>
          <p:cNvGrpSpPr>
            <a:grpSpLocks/>
          </p:cNvGrpSpPr>
          <p:nvPr/>
        </p:nvGrpSpPr>
        <p:grpSpPr bwMode="auto">
          <a:xfrm rot="1553588">
            <a:off x="6084888" y="4724400"/>
            <a:ext cx="1160462" cy="1162050"/>
            <a:chOff x="6228184" y="2420888"/>
            <a:chExt cx="1161687" cy="1161687"/>
          </a:xfrm>
        </p:grpSpPr>
        <p:cxnSp>
          <p:nvCxnSpPr>
            <p:cNvPr id="374817"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18"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19"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374820"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a14="http://schemas.microsoft.com/office/drawing/2010/main">
                  <a:noFill/>
                </a14:hiddenFill>
              </a:ext>
            </a:extLst>
          </p:spPr>
        </p:cxnSp>
      </p:grpSp>
      <p:sp>
        <p:nvSpPr>
          <p:cNvPr id="37481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335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1200"/>
          </a:xfrm>
          <a:extLst/>
        </p:spPr>
        <p:txBody>
          <a:bodyPr/>
          <a:lstStyle/>
          <a:p>
            <a:pPr>
              <a:defRPr/>
            </a:pPr>
            <a:r>
              <a:rPr lang="en-US" sz="4000" b="1" dirty="0" err="1" smtClean="0">
                <a:effectLst>
                  <a:glow rad="152400">
                    <a:schemeClr val="tx1"/>
                  </a:glow>
                </a:effectLst>
                <a:ea typeface="ＭＳ Ｐゴシック" pitchFamily="-108" charset="-128"/>
              </a:rPr>
              <a:t>Apakah</a:t>
            </a:r>
            <a:r>
              <a:rPr lang="en-US" sz="4000" b="1" dirty="0" smtClean="0">
                <a:effectLst>
                  <a:glow rad="152400">
                    <a:schemeClr val="tx1"/>
                  </a:glow>
                </a:effectLst>
                <a:ea typeface="ＭＳ Ｐゴシック" pitchFamily="-108" charset="-128"/>
              </a:rPr>
              <a:t> </a:t>
            </a:r>
            <a:r>
              <a:rPr lang="en-US" sz="4000" b="1" dirty="0" err="1" smtClean="0">
                <a:effectLst>
                  <a:glow rad="152400">
                    <a:schemeClr val="tx1"/>
                  </a:glow>
                </a:effectLst>
                <a:ea typeface="ＭＳ Ｐゴシック" pitchFamily="-108" charset="-128"/>
              </a:rPr>
              <a:t>sebenarnya</a:t>
            </a:r>
            <a:r>
              <a:rPr lang="en-US" sz="4000" b="1" dirty="0" smtClean="0">
                <a:effectLst>
                  <a:glow rad="152400">
                    <a:schemeClr val="tx1"/>
                  </a:glow>
                </a:effectLst>
                <a:ea typeface="ＭＳ Ｐゴシック" pitchFamily="-108" charset="-128"/>
              </a:rPr>
              <a:t> </a:t>
            </a:r>
            <a:r>
              <a:rPr lang="en-US" sz="4000" b="1" dirty="0" err="1" smtClean="0">
                <a:effectLst>
                  <a:glow rad="152400">
                    <a:schemeClr val="tx1"/>
                  </a:glow>
                </a:effectLst>
                <a:ea typeface="ＭＳ Ｐゴシック" pitchFamily="-108" charset="-128"/>
              </a:rPr>
              <a:t>maksud</a:t>
            </a:r>
            <a:r>
              <a:rPr lang="en-US" sz="4000" b="1" dirty="0" smtClean="0">
                <a:effectLst>
                  <a:glow rad="152400">
                    <a:schemeClr val="tx1"/>
                  </a:glow>
                </a:effectLst>
                <a:ea typeface="ＭＳ Ｐゴシック" pitchFamily="-108" charset="-128"/>
              </a:rPr>
              <a:t> </a:t>
            </a:r>
            <a:r>
              <a:rPr lang="en-US" sz="4000" b="1" dirty="0" err="1" smtClean="0">
                <a:effectLst>
                  <a:glow rad="152400">
                    <a:schemeClr val="tx1"/>
                  </a:glow>
                </a:effectLst>
                <a:ea typeface="ＭＳ Ｐゴシック" pitchFamily="-108" charset="-128"/>
              </a:rPr>
              <a:t>ketujuh</a:t>
            </a:r>
            <a:r>
              <a:rPr lang="en-US" sz="4000" b="1" dirty="0" smtClean="0">
                <a:effectLst>
                  <a:glow rad="152400">
                    <a:schemeClr val="tx1"/>
                  </a:glow>
                </a:effectLst>
                <a:ea typeface="ＭＳ Ｐゴシック" pitchFamily="-108" charset="-128"/>
              </a:rPr>
              <a:t> </a:t>
            </a:r>
            <a:r>
              <a:rPr lang="en-US" sz="4000" b="1" dirty="0" err="1" smtClean="0">
                <a:effectLst>
                  <a:glow rad="152400">
                    <a:schemeClr val="tx1"/>
                  </a:glow>
                </a:effectLst>
                <a:ea typeface="ＭＳ Ｐゴシック" pitchFamily="-108" charset="-128"/>
              </a:rPr>
              <a:t>bintang</a:t>
            </a:r>
            <a:r>
              <a:rPr lang="en-US" sz="4000" b="1" dirty="0" smtClean="0">
                <a:effectLst>
                  <a:glow rad="152400">
                    <a:schemeClr val="tx1"/>
                  </a:glow>
                </a:effectLst>
                <a:ea typeface="ＭＳ Ｐゴシック" pitchFamily="-108" charset="-128"/>
              </a:rPr>
              <a:t> </a:t>
            </a:r>
            <a:r>
              <a:rPr lang="en-US" sz="4000" b="1" dirty="0" err="1" smtClean="0">
                <a:effectLst>
                  <a:glow rad="152400">
                    <a:schemeClr val="tx1"/>
                  </a:glow>
                </a:effectLst>
                <a:ea typeface="ＭＳ Ｐゴシック" pitchFamily="-108" charset="-128"/>
              </a:rPr>
              <a:t>dan</a:t>
            </a:r>
            <a:r>
              <a:rPr lang="en-US" sz="4000" b="1" dirty="0" smtClean="0">
                <a:effectLst>
                  <a:glow rad="152400">
                    <a:schemeClr val="tx1"/>
                  </a:glow>
                </a:effectLst>
                <a:ea typeface="ＭＳ Ｐゴシック" pitchFamily="-108" charset="-128"/>
              </a:rPr>
              <a:t> </a:t>
            </a:r>
            <a:r>
              <a:rPr lang="en-US" sz="4000" b="1" dirty="0" err="1" smtClean="0">
                <a:effectLst>
                  <a:glow rad="152400">
                    <a:schemeClr val="tx1"/>
                  </a:glow>
                </a:effectLst>
                <a:ea typeface="ＭＳ Ｐゴシック" pitchFamily="-108" charset="-128"/>
              </a:rPr>
              <a:t>ketujuh</a:t>
            </a:r>
            <a:r>
              <a:rPr lang="en-US" sz="4000" b="1" dirty="0" smtClean="0">
                <a:effectLst>
                  <a:glow rad="152400">
                    <a:schemeClr val="tx1"/>
                  </a:glow>
                </a:effectLst>
                <a:ea typeface="ＭＳ Ｐゴシック" pitchFamily="-108" charset="-128"/>
              </a:rPr>
              <a:t> kaki </a:t>
            </a:r>
            <a:r>
              <a:rPr lang="en-US" sz="4000" b="1" dirty="0" err="1" smtClean="0">
                <a:effectLst>
                  <a:glow rad="152400">
                    <a:schemeClr val="tx1"/>
                  </a:glow>
                </a:effectLst>
                <a:ea typeface="ＭＳ Ｐゴシック" pitchFamily="-108" charset="-128"/>
              </a:rPr>
              <a:t>dian</a:t>
            </a:r>
            <a:r>
              <a:rPr lang="en-US" sz="4000" b="1" dirty="0" smtClean="0">
                <a:effectLst>
                  <a:glow rad="152400">
                    <a:schemeClr val="tx1"/>
                  </a:glow>
                </a:effectLst>
                <a:ea typeface="ＭＳ Ｐゴシック" pitchFamily="-108" charset="-128"/>
              </a:rPr>
              <a:t> </a:t>
            </a:r>
            <a:r>
              <a:rPr lang="en-US" sz="4000" b="1" dirty="0" err="1" smtClean="0">
                <a:effectLst>
                  <a:glow rad="152400">
                    <a:schemeClr val="tx1"/>
                  </a:glow>
                </a:effectLst>
                <a:ea typeface="ＭＳ Ｐゴシック" pitchFamily="-108" charset="-128"/>
              </a:rPr>
              <a:t>tersebut</a:t>
            </a:r>
            <a:r>
              <a:rPr lang="en-US" sz="4000" b="1" dirty="0" smtClean="0">
                <a:effectLst>
                  <a:glow rad="152400">
                    <a:schemeClr val="tx1"/>
                  </a:glow>
                </a:effectLst>
                <a:ea typeface="ＭＳ Ｐゴシック" pitchFamily="-108" charset="-128"/>
              </a:rPr>
              <a:t>? (</a:t>
            </a:r>
            <a:r>
              <a:rPr lang="en-US" sz="4000" b="1" dirty="0" err="1" smtClean="0">
                <a:effectLst>
                  <a:glow rad="152400">
                    <a:schemeClr val="tx1"/>
                  </a:glow>
                </a:effectLst>
                <a:ea typeface="ＭＳ Ｐゴシック" pitchFamily="-108" charset="-128"/>
              </a:rPr>
              <a:t>Wahyu</a:t>
            </a:r>
            <a:r>
              <a:rPr lang="en-US" sz="4000" b="1" dirty="0" smtClean="0">
                <a:effectLst>
                  <a:glow rad="152400">
                    <a:schemeClr val="tx1"/>
                  </a:glow>
                </a:effectLst>
                <a:ea typeface="ＭＳ Ｐゴシック" pitchFamily="-108" charset="-128"/>
              </a:rPr>
              <a:t> 1:20)</a:t>
            </a:r>
            <a:endParaRPr lang="en-US" sz="4000" b="1" dirty="0">
              <a:effectLst>
                <a:glow rad="152400">
                  <a:schemeClr val="tx1"/>
                </a:glow>
              </a:effectLst>
              <a:ea typeface="ＭＳ Ｐゴシック" pitchFamily="-108" charset="-128"/>
            </a:endParaRPr>
          </a:p>
        </p:txBody>
      </p:sp>
      <p:pic>
        <p:nvPicPr>
          <p:cNvPr id="37581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30788" y="2070100"/>
            <a:ext cx="40894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 y="1987550"/>
            <a:ext cx="5030788"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defRPr/>
            </a:pPr>
            <a:r>
              <a:rPr lang="en-US" sz="3200" b="1" dirty="0" smtClean="0">
                <a:solidFill>
                  <a:prstClr val="white"/>
                </a:solidFill>
                <a:effectLst>
                  <a:glow rad="152400">
                    <a:prstClr val="black"/>
                  </a:glow>
                </a:effectLst>
                <a:latin typeface="Arial"/>
                <a:cs typeface="Arial"/>
              </a:rPr>
              <a:t>“Dan </a:t>
            </a:r>
            <a:r>
              <a:rPr lang="en-US" sz="3200" b="1" dirty="0" err="1" smtClean="0">
                <a:solidFill>
                  <a:prstClr val="white"/>
                </a:solidFill>
                <a:effectLst>
                  <a:glow rad="152400">
                    <a:prstClr val="black"/>
                  </a:glow>
                </a:effectLst>
                <a:latin typeface="Arial"/>
                <a:cs typeface="Arial"/>
              </a:rPr>
              <a:t>rahasia</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ketujuh</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bintang</a:t>
            </a:r>
            <a:r>
              <a:rPr lang="en-US" sz="3200" b="1" dirty="0" smtClean="0">
                <a:solidFill>
                  <a:prstClr val="white"/>
                </a:solidFill>
                <a:effectLst>
                  <a:glow rad="152400">
                    <a:prstClr val="black"/>
                  </a:glow>
                </a:effectLst>
                <a:latin typeface="Arial"/>
                <a:cs typeface="Arial"/>
              </a:rPr>
              <a:t> yang </a:t>
            </a:r>
            <a:r>
              <a:rPr lang="en-US" sz="3200" b="1" dirty="0" err="1" smtClean="0">
                <a:solidFill>
                  <a:prstClr val="white"/>
                </a:solidFill>
                <a:effectLst>
                  <a:glow rad="152400">
                    <a:prstClr val="black"/>
                  </a:glow>
                </a:effectLst>
                <a:latin typeface="Arial"/>
                <a:cs typeface="Arial"/>
              </a:rPr>
              <a:t>telah</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kaulihat</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pada</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tangan</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kanan</a:t>
            </a:r>
            <a:r>
              <a:rPr lang="en-US" sz="3200" b="1" dirty="0" smtClean="0">
                <a:solidFill>
                  <a:prstClr val="white"/>
                </a:solidFill>
                <a:effectLst>
                  <a:glow rad="152400">
                    <a:prstClr val="black"/>
                  </a:glow>
                </a:effectLst>
                <a:latin typeface="Arial"/>
                <a:cs typeface="Arial"/>
              </a:rPr>
              <a:t>-Ku </a:t>
            </a:r>
            <a:r>
              <a:rPr lang="en-US" sz="3200" b="1" dirty="0" err="1" smtClean="0">
                <a:solidFill>
                  <a:prstClr val="white"/>
                </a:solidFill>
                <a:effectLst>
                  <a:glow rad="152400">
                    <a:prstClr val="black"/>
                  </a:glow>
                </a:effectLst>
                <a:latin typeface="Arial"/>
                <a:cs typeface="Arial"/>
              </a:rPr>
              <a:t>dan</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ketujuh</a:t>
            </a:r>
            <a:r>
              <a:rPr lang="en-US" sz="3200" b="1" dirty="0" smtClean="0">
                <a:solidFill>
                  <a:prstClr val="white"/>
                </a:solidFill>
                <a:effectLst>
                  <a:glow rad="152400">
                    <a:prstClr val="black"/>
                  </a:glow>
                </a:effectLst>
                <a:latin typeface="Arial"/>
                <a:cs typeface="Arial"/>
              </a:rPr>
              <a:t> kaki </a:t>
            </a:r>
            <a:r>
              <a:rPr lang="en-US" sz="3200" b="1" dirty="0" err="1" smtClean="0">
                <a:solidFill>
                  <a:prstClr val="white"/>
                </a:solidFill>
                <a:effectLst>
                  <a:glow rad="152400">
                    <a:prstClr val="black"/>
                  </a:glow>
                </a:effectLst>
                <a:latin typeface="Arial"/>
                <a:cs typeface="Arial"/>
              </a:rPr>
              <a:t>dian</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emans</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itu</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ketujuh</a:t>
            </a:r>
            <a:r>
              <a:rPr lang="en-US" sz="3200" b="1" dirty="0" smtClean="0">
                <a:solidFill>
                  <a:prstClr val="white"/>
                </a:solidFill>
                <a:effectLst>
                  <a:glow rad="152400">
                    <a:prstClr val="black"/>
                  </a:glow>
                </a:effectLst>
                <a:latin typeface="Arial"/>
                <a:cs typeface="Arial"/>
              </a:rPr>
              <a:t> </a:t>
            </a:r>
            <a:r>
              <a:rPr lang="en-US" sz="3200" b="1" dirty="0" err="1" smtClean="0">
                <a:solidFill>
                  <a:srgbClr val="FFFF00"/>
                </a:solidFill>
                <a:effectLst>
                  <a:glow rad="152400">
                    <a:prstClr val="black"/>
                  </a:glow>
                </a:effectLst>
                <a:latin typeface="Arial"/>
                <a:cs typeface="Arial"/>
              </a:rPr>
              <a:t>bintang</a:t>
            </a:r>
            <a:r>
              <a:rPr lang="en-US" sz="3200" b="1" dirty="0" smtClean="0">
                <a:solidFill>
                  <a:srgbClr val="FFFF00"/>
                </a:solidFill>
                <a:effectLst>
                  <a:glow rad="152400">
                    <a:prstClr val="black"/>
                  </a:glow>
                </a:effectLst>
                <a:latin typeface="Arial"/>
                <a:cs typeface="Arial"/>
              </a:rPr>
              <a:t> </a:t>
            </a:r>
            <a:r>
              <a:rPr lang="en-US" sz="3200" b="1" dirty="0" err="1" smtClean="0">
                <a:solidFill>
                  <a:srgbClr val="FFFF00"/>
                </a:solidFill>
                <a:effectLst>
                  <a:glow rad="152400">
                    <a:prstClr val="black"/>
                  </a:glow>
                </a:effectLst>
                <a:latin typeface="Arial"/>
                <a:cs typeface="Arial"/>
              </a:rPr>
              <a:t>itu</a:t>
            </a:r>
            <a:r>
              <a:rPr lang="en-US" sz="3200" b="1" dirty="0" smtClean="0">
                <a:solidFill>
                  <a:srgbClr val="FFFF00"/>
                </a:solidFill>
                <a:effectLst>
                  <a:glow rad="152400">
                    <a:prstClr val="black"/>
                  </a:glow>
                </a:effectLst>
                <a:latin typeface="Arial"/>
                <a:cs typeface="Arial"/>
              </a:rPr>
              <a:t> </a:t>
            </a:r>
            <a:r>
              <a:rPr lang="en-US" sz="3200" b="1" dirty="0" err="1" smtClean="0">
                <a:solidFill>
                  <a:srgbClr val="FFFF00"/>
                </a:solidFill>
                <a:effectLst>
                  <a:glow rad="152400">
                    <a:prstClr val="black"/>
                  </a:glow>
                </a:effectLst>
                <a:latin typeface="Arial"/>
                <a:cs typeface="Arial"/>
              </a:rPr>
              <a:t>ialah</a:t>
            </a:r>
            <a:r>
              <a:rPr lang="en-US" sz="3200" b="1" dirty="0" smtClean="0">
                <a:solidFill>
                  <a:srgbClr val="FFFF00"/>
                </a:solidFill>
                <a:effectLst>
                  <a:glow rad="152400">
                    <a:prstClr val="black"/>
                  </a:glow>
                </a:effectLst>
                <a:latin typeface="Arial"/>
                <a:cs typeface="Arial"/>
              </a:rPr>
              <a:t> </a:t>
            </a:r>
            <a:r>
              <a:rPr lang="en-US" sz="3200" b="1" dirty="0" err="1" smtClean="0">
                <a:solidFill>
                  <a:srgbClr val="FFFF00"/>
                </a:solidFill>
                <a:effectLst>
                  <a:glow rad="152400">
                    <a:prstClr val="black"/>
                  </a:glow>
                </a:effectLst>
                <a:latin typeface="Arial"/>
                <a:cs typeface="Arial"/>
              </a:rPr>
              <a:t>malaikat</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ketujuh</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jemaat</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dan</a:t>
            </a:r>
            <a:r>
              <a:rPr lang="en-US" sz="3200" b="1" dirty="0" smtClean="0">
                <a:solidFill>
                  <a:prstClr val="white"/>
                </a:solidFill>
                <a:effectLst>
                  <a:glow rad="152400">
                    <a:prstClr val="black"/>
                  </a:glow>
                </a:effectLst>
                <a:latin typeface="Arial"/>
                <a:cs typeface="Arial"/>
              </a:rPr>
              <a:t> </a:t>
            </a:r>
            <a:r>
              <a:rPr lang="en-US" sz="3200" b="1" dirty="0" err="1" smtClean="0">
                <a:solidFill>
                  <a:prstClr val="white"/>
                </a:solidFill>
                <a:effectLst>
                  <a:glow rad="152400">
                    <a:prstClr val="black"/>
                  </a:glow>
                </a:effectLst>
                <a:latin typeface="Arial"/>
                <a:cs typeface="Arial"/>
              </a:rPr>
              <a:t>ketujuh</a:t>
            </a:r>
            <a:r>
              <a:rPr lang="en-US" sz="3200" b="1" dirty="0">
                <a:solidFill>
                  <a:prstClr val="white"/>
                </a:solidFill>
                <a:effectLst>
                  <a:glow rad="152400">
                    <a:prstClr val="black"/>
                  </a:glow>
                </a:effectLst>
                <a:latin typeface="Arial"/>
                <a:cs typeface="Arial"/>
              </a:rPr>
              <a:t> </a:t>
            </a:r>
            <a:r>
              <a:rPr lang="en-US" sz="3200" b="1" dirty="0" smtClean="0">
                <a:solidFill>
                  <a:srgbClr val="FFFF00"/>
                </a:solidFill>
                <a:effectLst>
                  <a:glow rad="152400">
                    <a:prstClr val="black"/>
                  </a:glow>
                </a:effectLst>
                <a:latin typeface="Arial"/>
                <a:cs typeface="Arial"/>
              </a:rPr>
              <a:t>kaki </a:t>
            </a:r>
          </a:p>
          <a:p>
            <a:pPr defTabSz="457200">
              <a:lnSpc>
                <a:spcPct val="90000"/>
              </a:lnSpc>
              <a:defRPr/>
            </a:pPr>
            <a:r>
              <a:rPr lang="en-US" sz="3200" b="1" dirty="0" err="1" smtClean="0">
                <a:solidFill>
                  <a:srgbClr val="FFFF00"/>
                </a:solidFill>
                <a:effectLst>
                  <a:glow rad="152400">
                    <a:prstClr val="black"/>
                  </a:glow>
                </a:effectLst>
                <a:latin typeface="Arial"/>
                <a:cs typeface="Arial"/>
              </a:rPr>
              <a:t>dian</a:t>
            </a:r>
            <a:r>
              <a:rPr lang="en-US" sz="3200" b="1" dirty="0" smtClean="0">
                <a:solidFill>
                  <a:srgbClr val="FFFF00"/>
                </a:solidFill>
                <a:effectLst>
                  <a:glow rad="152400">
                    <a:prstClr val="black"/>
                  </a:glow>
                </a:effectLst>
                <a:latin typeface="Arial"/>
                <a:cs typeface="Arial"/>
              </a:rPr>
              <a:t> </a:t>
            </a:r>
            <a:r>
              <a:rPr lang="en-US" sz="3200" b="1" dirty="0" err="1" smtClean="0">
                <a:solidFill>
                  <a:srgbClr val="FFFF00"/>
                </a:solidFill>
                <a:effectLst>
                  <a:glow rad="152400">
                    <a:prstClr val="black"/>
                  </a:glow>
                </a:effectLst>
                <a:latin typeface="Arial"/>
                <a:cs typeface="Arial"/>
              </a:rPr>
              <a:t>itu</a:t>
            </a:r>
            <a:r>
              <a:rPr lang="en-US" sz="3200" b="1" dirty="0" smtClean="0">
                <a:solidFill>
                  <a:srgbClr val="FFFF00"/>
                </a:solidFill>
                <a:effectLst>
                  <a:glow rad="152400">
                    <a:prstClr val="black"/>
                  </a:glow>
                </a:effectLst>
                <a:latin typeface="Arial"/>
                <a:cs typeface="Arial"/>
              </a:rPr>
              <a:t> </a:t>
            </a:r>
            <a:r>
              <a:rPr lang="en-US" sz="3200" b="1" dirty="0" err="1" smtClean="0">
                <a:solidFill>
                  <a:srgbClr val="FFFF00"/>
                </a:solidFill>
                <a:effectLst>
                  <a:glow rad="152400">
                    <a:prstClr val="black"/>
                  </a:glow>
                </a:effectLst>
                <a:latin typeface="Arial"/>
                <a:cs typeface="Arial"/>
              </a:rPr>
              <a:t>ialah</a:t>
            </a:r>
            <a:r>
              <a:rPr lang="en-US" sz="3200" b="1" dirty="0" smtClean="0">
                <a:solidFill>
                  <a:srgbClr val="FFFF00"/>
                </a:solidFill>
                <a:effectLst>
                  <a:glow rad="152400">
                    <a:prstClr val="black"/>
                  </a:glow>
                </a:effectLst>
                <a:latin typeface="Arial"/>
                <a:cs typeface="Arial"/>
              </a:rPr>
              <a:t> </a:t>
            </a:r>
            <a:r>
              <a:rPr lang="en-US" sz="3200" b="1" dirty="0" err="1" smtClean="0">
                <a:solidFill>
                  <a:srgbClr val="FFFF00"/>
                </a:solidFill>
                <a:effectLst>
                  <a:glow rad="152400">
                    <a:prstClr val="black"/>
                  </a:glow>
                </a:effectLst>
                <a:latin typeface="Arial"/>
                <a:cs typeface="Arial"/>
              </a:rPr>
              <a:t>ketujuh</a:t>
            </a:r>
            <a:r>
              <a:rPr lang="en-US" sz="3200" b="1" dirty="0" smtClean="0">
                <a:solidFill>
                  <a:srgbClr val="FFFF00"/>
                </a:solidFill>
                <a:effectLst>
                  <a:glow rad="152400">
                    <a:prstClr val="black"/>
                  </a:glow>
                </a:effectLst>
                <a:latin typeface="Arial"/>
                <a:cs typeface="Arial"/>
              </a:rPr>
              <a:t> </a:t>
            </a:r>
            <a:r>
              <a:rPr lang="en-US" sz="3200" b="1" dirty="0" err="1" smtClean="0">
                <a:solidFill>
                  <a:srgbClr val="FFFF00"/>
                </a:solidFill>
                <a:effectLst>
                  <a:glow rad="152400">
                    <a:prstClr val="black"/>
                  </a:glow>
                </a:effectLst>
                <a:latin typeface="Arial"/>
                <a:cs typeface="Arial"/>
              </a:rPr>
              <a:t>jemaat</a:t>
            </a:r>
            <a:r>
              <a:rPr lang="en-US" sz="3200" b="1" dirty="0" smtClean="0">
                <a:solidFill>
                  <a:srgbClr val="FFFF00"/>
                </a:solidFill>
                <a:effectLst>
                  <a:glow rad="152400">
                    <a:prstClr val="black"/>
                  </a:glow>
                </a:effectLst>
                <a:latin typeface="Arial"/>
                <a:cs typeface="Arial"/>
              </a:rPr>
              <a:t>.</a:t>
            </a:r>
            <a:r>
              <a:rPr lang="en-US" sz="3200" b="1" dirty="0" smtClean="0">
                <a:solidFill>
                  <a:schemeClr val="bg1"/>
                </a:solidFill>
                <a:effectLst>
                  <a:glow rad="152400">
                    <a:prstClr val="black"/>
                  </a:glow>
                </a:effectLst>
                <a:latin typeface="Arial"/>
                <a:cs typeface="Arial"/>
              </a:rPr>
              <a:t>”</a:t>
            </a:r>
            <a:endParaRPr lang="en-US" sz="3200" b="1" dirty="0">
              <a:solidFill>
                <a:prstClr val="white"/>
              </a:solidFill>
              <a:effectLst>
                <a:glow rad="152400">
                  <a:prstClr val="black"/>
                </a:glow>
              </a:effectLst>
              <a:latin typeface="Arial"/>
              <a:cs typeface="Aria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76835" name="Rectangle 2"/>
          <p:cNvSpPr>
            <a:spLocks noGrp="1" noChangeArrowheads="1"/>
          </p:cNvSpPr>
          <p:nvPr>
            <p:ph type="ctrTitle"/>
          </p:nvPr>
        </p:nvSpPr>
        <p:spPr>
          <a:xfrm>
            <a:off x="-4763" y="908050"/>
            <a:ext cx="3352801" cy="4835525"/>
          </a:xfrm>
        </p:spPr>
        <p:txBody>
          <a:bodyPr/>
          <a:lstStyle/>
          <a:p>
            <a:r>
              <a:rPr lang="en-US" b="1" smtClean="0">
                <a:latin typeface="Arial" pitchFamily="34" charset="0"/>
                <a:cs typeface="Arial" pitchFamily="34" charset="0"/>
              </a:rPr>
              <a:t>Kristus memiliki otoritas atas semua gereja</a:t>
            </a:r>
          </a:p>
        </p:txBody>
      </p:sp>
      <p:pic>
        <p:nvPicPr>
          <p:cNvPr id="376836"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17875" y="22225"/>
            <a:ext cx="5826125" cy="72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3" name="Title 1"/>
          <p:cNvSpPr>
            <a:spLocks noGrp="1"/>
          </p:cNvSpPr>
          <p:nvPr>
            <p:ph type="title"/>
          </p:nvPr>
        </p:nvSpPr>
        <p:spPr>
          <a:xfrm>
            <a:off x="-31750" y="-26988"/>
            <a:ext cx="9212263" cy="719138"/>
          </a:xfrm>
        </p:spPr>
        <p:txBody>
          <a:bodyPr/>
          <a:lstStyle/>
          <a:p>
            <a:r>
              <a:rPr lang="en-US" dirty="0" err="1" smtClean="0">
                <a:latin typeface="Arial" pitchFamily="34" charset="0"/>
                <a:cs typeface="Arial" pitchFamily="34" charset="0"/>
              </a:rPr>
              <a:t>Kondisi</a:t>
            </a:r>
            <a:r>
              <a:rPr lang="en-US" dirty="0" smtClean="0">
                <a:latin typeface="Arial" pitchFamily="34" charset="0"/>
                <a:cs typeface="Arial" pitchFamily="34" charset="0"/>
              </a:rPr>
              <a:t> </a:t>
            </a:r>
            <a:r>
              <a:rPr lang="en-US" dirty="0" err="1" smtClean="0">
                <a:latin typeface="Arial" pitchFamily="34" charset="0"/>
                <a:cs typeface="Arial" pitchFamily="34" charset="0"/>
              </a:rPr>
              <a:t>ke</a:t>
            </a:r>
            <a:r>
              <a:rPr lang="en-US" dirty="0" smtClean="0">
                <a:latin typeface="Arial" pitchFamily="34" charset="0"/>
                <a:cs typeface="Arial" pitchFamily="34" charset="0"/>
              </a:rPr>
              <a:t> 7 </a:t>
            </a:r>
            <a:r>
              <a:rPr lang="en-US" dirty="0" err="1" smtClean="0">
                <a:latin typeface="Arial" pitchFamily="34" charset="0"/>
                <a:cs typeface="Arial" pitchFamily="34" charset="0"/>
              </a:rPr>
              <a:t>Gereja</a:t>
            </a:r>
            <a:r>
              <a:rPr lang="en-US" dirty="0" smtClean="0">
                <a:latin typeface="Arial" pitchFamily="34" charset="0"/>
                <a:cs typeface="Arial" pitchFamily="34" charset="0"/>
              </a:rPr>
              <a:t>?</a:t>
            </a:r>
          </a:p>
        </p:txBody>
      </p:sp>
      <p:sp>
        <p:nvSpPr>
          <p:cNvPr id="8" name="TextBox 7"/>
          <p:cNvSpPr txBox="1"/>
          <p:nvPr/>
        </p:nvSpPr>
        <p:spPr>
          <a:xfrm rot="19361246">
            <a:off x="-233363" y="5741988"/>
            <a:ext cx="1885951"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Efesus</a:t>
            </a:r>
          </a:p>
        </p:txBody>
      </p:sp>
      <p:sp>
        <p:nvSpPr>
          <p:cNvPr id="10" name="TextBox 9"/>
          <p:cNvSpPr txBox="1"/>
          <p:nvPr/>
        </p:nvSpPr>
        <p:spPr>
          <a:xfrm rot="19361246">
            <a:off x="7327900" y="574198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Laodikia</a:t>
            </a:r>
          </a:p>
        </p:txBody>
      </p:sp>
      <p:sp>
        <p:nvSpPr>
          <p:cNvPr id="12" name="TextBox 11"/>
          <p:cNvSpPr txBox="1"/>
          <p:nvPr/>
        </p:nvSpPr>
        <p:spPr>
          <a:xfrm rot="19361246">
            <a:off x="5746750" y="5589588"/>
            <a:ext cx="23907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Filadelfia</a:t>
            </a:r>
          </a:p>
        </p:txBody>
      </p:sp>
      <p:sp>
        <p:nvSpPr>
          <p:cNvPr id="14" name="TextBox 13"/>
          <p:cNvSpPr txBox="1"/>
          <p:nvPr/>
        </p:nvSpPr>
        <p:spPr>
          <a:xfrm rot="19361246">
            <a:off x="4724400" y="5808663"/>
            <a:ext cx="16700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Sardis</a:t>
            </a:r>
          </a:p>
        </p:txBody>
      </p:sp>
      <p:sp>
        <p:nvSpPr>
          <p:cNvPr id="16" name="TextBox 15"/>
          <p:cNvSpPr txBox="1"/>
          <p:nvPr/>
        </p:nvSpPr>
        <p:spPr>
          <a:xfrm rot="19361246">
            <a:off x="3484563" y="5741988"/>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Tiatira</a:t>
            </a:r>
          </a:p>
        </p:txBody>
      </p:sp>
      <p:sp>
        <p:nvSpPr>
          <p:cNvPr id="18" name="TextBox 17"/>
          <p:cNvSpPr txBox="1"/>
          <p:nvPr/>
        </p:nvSpPr>
        <p:spPr>
          <a:xfrm rot="19361246">
            <a:off x="2244725" y="5741988"/>
            <a:ext cx="1887538"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Pergamus</a:t>
            </a:r>
          </a:p>
        </p:txBody>
      </p:sp>
      <p:sp>
        <p:nvSpPr>
          <p:cNvPr id="20" name="TextBox 19"/>
          <p:cNvSpPr txBox="1"/>
          <p:nvPr/>
        </p:nvSpPr>
        <p:spPr>
          <a:xfrm rot="19361246">
            <a:off x="1006475" y="574198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Smirna</a:t>
            </a:r>
          </a:p>
        </p:txBody>
      </p:sp>
      <p:sp>
        <p:nvSpPr>
          <p:cNvPr id="32257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chemeClr val="bg1"/>
                </a:solidFill>
                <a:latin typeface="Arial" pitchFamily="34" charset="0"/>
                <a:cs typeface="Arial" pitchFamily="34" charset="0"/>
              </a:rPr>
              <a:t>324</a:t>
            </a: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blurRad="63500" dist="76201" dir="2700000" algn="tl" rotWithShape="0">
              <a:srgbClr val="000000">
                <a:alpha val="78998"/>
              </a:srgbClr>
            </a:outerShdw>
          </a:effectLst>
          <a:extLst>
            <a:ext uri="{909E8E84-426E-40dd-AFC4-6F175D3DCCD1}">
              <a14:hiddenFill xmlns:a14="http://schemas.microsoft.com/office/drawing/2010/main">
                <a:noFill/>
              </a14:hiddenFill>
            </a:ext>
          </a:extLst>
        </p:spPr>
      </p:cxnSp>
      <p:sp>
        <p:nvSpPr>
          <p:cNvPr id="15" name="TextBox 14"/>
          <p:cNvSpPr txBox="1"/>
          <p:nvPr/>
        </p:nvSpPr>
        <p:spPr>
          <a:xfrm rot="19361246">
            <a:off x="-103188" y="1701800"/>
            <a:ext cx="2220913" cy="584200"/>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sz="1600" b="1" smtClean="0">
                <a:solidFill>
                  <a:schemeClr val="bg1"/>
                </a:solidFill>
                <a:effectLst>
                  <a:outerShdw blurRad="38100" dist="38100" dir="2700000" algn="tl">
                    <a:srgbClr val="EEECE1"/>
                  </a:outerShdw>
                </a:effectLst>
                <a:latin typeface="Arial" pitchFamily="34" charset="0"/>
                <a:cs typeface="Arial" pitchFamily="34" charset="0"/>
              </a:rPr>
              <a:t>Berkobar kobar namun rohani luntur</a:t>
            </a:r>
          </a:p>
        </p:txBody>
      </p:sp>
      <p:sp>
        <p:nvSpPr>
          <p:cNvPr id="17" name="TextBox 16"/>
          <p:cNvSpPr txBox="1"/>
          <p:nvPr/>
        </p:nvSpPr>
        <p:spPr>
          <a:xfrm rot="19361246">
            <a:off x="7169150" y="1612900"/>
            <a:ext cx="2408238" cy="647700"/>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sz="1800" b="1" smtClean="0">
                <a:solidFill>
                  <a:schemeClr val="bg1"/>
                </a:solidFill>
                <a:effectLst>
                  <a:outerShdw blurRad="38100" dist="38100" dir="2700000" algn="tl">
                    <a:srgbClr val="EEECE1"/>
                  </a:outerShdw>
                </a:effectLst>
                <a:latin typeface="Arial" pitchFamily="34" charset="0"/>
                <a:cs typeface="Arial" pitchFamily="34" charset="0"/>
              </a:rPr>
              <a:t>Berlimpah namun suam kuku</a:t>
            </a:r>
          </a:p>
        </p:txBody>
      </p:sp>
      <p:sp>
        <p:nvSpPr>
          <p:cNvPr id="19" name="TextBox 18"/>
          <p:cNvSpPr txBox="1"/>
          <p:nvPr/>
        </p:nvSpPr>
        <p:spPr>
          <a:xfrm rot="19361246">
            <a:off x="5845175" y="1419225"/>
            <a:ext cx="3048000" cy="64611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sz="1800" b="1" smtClean="0">
                <a:solidFill>
                  <a:srgbClr val="FFFF00"/>
                </a:solidFill>
                <a:effectLst>
                  <a:outerShdw blurRad="38100" dist="38100" dir="2700000" algn="tl">
                    <a:srgbClr val="FFFFFF"/>
                  </a:outerShdw>
                </a:effectLst>
                <a:latin typeface="Arial" pitchFamily="34" charset="0"/>
                <a:cs typeface="Arial" pitchFamily="34" charset="0"/>
              </a:rPr>
              <a:t>Menderita namun menginjili</a:t>
            </a:r>
          </a:p>
        </p:txBody>
      </p:sp>
      <p:sp>
        <p:nvSpPr>
          <p:cNvPr id="21" name="TextBox 20"/>
          <p:cNvSpPr txBox="1"/>
          <p:nvPr/>
        </p:nvSpPr>
        <p:spPr>
          <a:xfrm rot="19361246">
            <a:off x="4768850" y="1477963"/>
            <a:ext cx="2852738" cy="647700"/>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sz="1800" b="1" smtClean="0">
                <a:solidFill>
                  <a:schemeClr val="bg1"/>
                </a:solidFill>
                <a:effectLst>
                  <a:outerShdw blurRad="38100" dist="38100" dir="2700000" algn="tl">
                    <a:srgbClr val="EEECE1"/>
                  </a:outerShdw>
                </a:effectLst>
                <a:latin typeface="Arial" pitchFamily="34" charset="0"/>
                <a:cs typeface="Arial" pitchFamily="34" charset="0"/>
              </a:rPr>
              <a:t>Menyucikan diri namun mati</a:t>
            </a:r>
          </a:p>
        </p:txBody>
      </p:sp>
      <p:sp>
        <p:nvSpPr>
          <p:cNvPr id="22" name="TextBox 21"/>
          <p:cNvSpPr txBox="1"/>
          <p:nvPr/>
        </p:nvSpPr>
        <p:spPr>
          <a:xfrm rot="19361246">
            <a:off x="3595688" y="1644650"/>
            <a:ext cx="2408237" cy="584200"/>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sz="1600" b="1" smtClean="0">
                <a:solidFill>
                  <a:srgbClr val="FFFF00"/>
                </a:solidFill>
                <a:effectLst>
                  <a:outerShdw blurRad="38100" dist="38100" dir="2700000" algn="tl">
                    <a:srgbClr val="FFFFFF"/>
                  </a:outerShdw>
                </a:effectLst>
                <a:latin typeface="Arial" pitchFamily="34" charset="0"/>
                <a:cs typeface="Arial" pitchFamily="34" charset="0"/>
              </a:rPr>
              <a:t>Aktif melayani namun tidak bermoral</a:t>
            </a:r>
          </a:p>
        </p:txBody>
      </p:sp>
      <p:sp>
        <p:nvSpPr>
          <p:cNvPr id="23" name="TextBox 22"/>
          <p:cNvSpPr txBox="1"/>
          <p:nvPr/>
        </p:nvSpPr>
        <p:spPr>
          <a:xfrm rot="19361246">
            <a:off x="2347913" y="1585913"/>
            <a:ext cx="2498725" cy="64611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sz="1800" b="1" smtClean="0">
                <a:solidFill>
                  <a:schemeClr val="bg1"/>
                </a:solidFill>
                <a:effectLst>
                  <a:outerShdw blurRad="38100" dist="38100" dir="2700000" algn="tl">
                    <a:srgbClr val="EEECE1"/>
                  </a:outerShdw>
                </a:effectLst>
                <a:latin typeface="Arial" pitchFamily="34" charset="0"/>
                <a:cs typeface="Arial" pitchFamily="34" charset="0"/>
              </a:rPr>
              <a:t>Tidak menyangkal namun kompromi</a:t>
            </a:r>
          </a:p>
        </p:txBody>
      </p:sp>
      <p:sp>
        <p:nvSpPr>
          <p:cNvPr id="24" name="TextBox 23"/>
          <p:cNvSpPr txBox="1"/>
          <p:nvPr/>
        </p:nvSpPr>
        <p:spPr>
          <a:xfrm rot="19361246">
            <a:off x="1111250" y="1595438"/>
            <a:ext cx="2466975" cy="64611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sz="1800" b="1" smtClean="0">
                <a:solidFill>
                  <a:srgbClr val="FFFF00"/>
                </a:solidFill>
                <a:effectLst>
                  <a:outerShdw blurRad="38100" dist="38100" dir="2700000" algn="tl">
                    <a:srgbClr val="FFFFFF"/>
                  </a:outerShdw>
                </a:effectLst>
                <a:latin typeface="Arial" pitchFamily="34" charset="0"/>
                <a:cs typeface="Arial" pitchFamily="34" charset="0"/>
              </a:rPr>
              <a:t>Menderita namun tekun</a:t>
            </a:r>
          </a:p>
        </p:txBody>
      </p:sp>
      <p:sp>
        <p:nvSpPr>
          <p:cNvPr id="25" name="TextBox 24"/>
          <p:cNvSpPr txBox="1"/>
          <p:nvPr/>
        </p:nvSpPr>
        <p:spPr>
          <a:xfrm rot="19288788">
            <a:off x="-104775" y="3948113"/>
            <a:ext cx="22891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Para Rasul</a:t>
            </a:r>
          </a:p>
        </p:txBody>
      </p:sp>
      <p:sp>
        <p:nvSpPr>
          <p:cNvPr id="26" name="TextBox 25"/>
          <p:cNvSpPr txBox="1"/>
          <p:nvPr/>
        </p:nvSpPr>
        <p:spPr>
          <a:xfrm rot="19288788">
            <a:off x="7346950" y="3746500"/>
            <a:ext cx="22891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Materialistis</a:t>
            </a:r>
          </a:p>
        </p:txBody>
      </p:sp>
      <p:sp>
        <p:nvSpPr>
          <p:cNvPr id="27" name="TextBox 26"/>
          <p:cNvSpPr txBox="1"/>
          <p:nvPr/>
        </p:nvSpPr>
        <p:spPr>
          <a:xfrm rot="19288788">
            <a:off x="5792788" y="3587750"/>
            <a:ext cx="3452812" cy="369888"/>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sz="1800" b="1" smtClean="0">
                <a:solidFill>
                  <a:srgbClr val="FFFF00"/>
                </a:solidFill>
                <a:effectLst>
                  <a:outerShdw blurRad="38100" dist="38100" dir="2700000" algn="tl">
                    <a:srgbClr val="FFFFFF"/>
                  </a:outerShdw>
                </a:effectLst>
                <a:latin typeface="Arial" pitchFamily="34" charset="0"/>
                <a:cs typeface="Arial" pitchFamily="34" charset="0"/>
              </a:rPr>
              <a:t>Era Penginjilan modern</a:t>
            </a:r>
          </a:p>
        </p:txBody>
      </p:sp>
      <p:sp>
        <p:nvSpPr>
          <p:cNvPr id="28" name="TextBox 27"/>
          <p:cNvSpPr txBox="1"/>
          <p:nvPr/>
        </p:nvSpPr>
        <p:spPr>
          <a:xfrm rot="19288788">
            <a:off x="4786313" y="3587750"/>
            <a:ext cx="25860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Reformasi</a:t>
            </a:r>
          </a:p>
        </p:txBody>
      </p:sp>
      <p:sp>
        <p:nvSpPr>
          <p:cNvPr id="29" name="TextBox 28"/>
          <p:cNvSpPr txBox="1"/>
          <p:nvPr/>
        </p:nvSpPr>
        <p:spPr>
          <a:xfrm rot="19288788">
            <a:off x="3602038" y="3792538"/>
            <a:ext cx="2290762" cy="369887"/>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sz="1800" b="1" smtClean="0">
                <a:solidFill>
                  <a:srgbClr val="FFFF00"/>
                </a:solidFill>
                <a:effectLst>
                  <a:outerShdw blurRad="38100" dist="38100" dir="2700000" algn="tl">
                    <a:srgbClr val="FFFFFF"/>
                  </a:outerShdw>
                </a:effectLst>
                <a:latin typeface="Arial" pitchFamily="34" charset="0"/>
                <a:cs typeface="Arial" pitchFamily="34" charset="0"/>
              </a:rPr>
              <a:t>Abad Pertengahan</a:t>
            </a:r>
          </a:p>
        </p:txBody>
      </p:sp>
      <p:sp>
        <p:nvSpPr>
          <p:cNvPr id="30" name="TextBox 29"/>
          <p:cNvSpPr txBox="1"/>
          <p:nvPr/>
        </p:nvSpPr>
        <p:spPr>
          <a:xfrm rot="19288788">
            <a:off x="2362200" y="3746500"/>
            <a:ext cx="2290763"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Konstantin</a:t>
            </a:r>
          </a:p>
        </p:txBody>
      </p:sp>
      <p:sp>
        <p:nvSpPr>
          <p:cNvPr id="31" name="TextBox 30"/>
          <p:cNvSpPr txBox="1"/>
          <p:nvPr/>
        </p:nvSpPr>
        <p:spPr>
          <a:xfrm rot="19288788">
            <a:off x="1092200" y="3843338"/>
            <a:ext cx="2573338"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Bapak Gereja</a:t>
            </a:r>
          </a:p>
        </p:txBody>
      </p:sp>
      <p:sp>
        <p:nvSpPr>
          <p:cNvPr id="32" name="TextBox 31"/>
          <p:cNvSpPr txBox="1"/>
          <p:nvPr/>
        </p:nvSpPr>
        <p:spPr>
          <a:xfrm>
            <a:off x="0" y="5027613"/>
            <a:ext cx="684213"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33</a:t>
            </a:r>
          </a:p>
        </p:txBody>
      </p:sp>
      <p:sp>
        <p:nvSpPr>
          <p:cNvPr id="33" name="TextBox 32"/>
          <p:cNvSpPr txBox="1"/>
          <p:nvPr/>
        </p:nvSpPr>
        <p:spPr>
          <a:xfrm>
            <a:off x="7308850" y="5027613"/>
            <a:ext cx="935038"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1900</a:t>
            </a:r>
          </a:p>
        </p:txBody>
      </p:sp>
      <p:sp>
        <p:nvSpPr>
          <p:cNvPr id="34" name="TextBox 33"/>
          <p:cNvSpPr txBox="1"/>
          <p:nvPr/>
        </p:nvSpPr>
        <p:spPr>
          <a:xfrm>
            <a:off x="5934075" y="5027613"/>
            <a:ext cx="1187450"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1795</a:t>
            </a:r>
          </a:p>
        </p:txBody>
      </p:sp>
      <p:sp>
        <p:nvSpPr>
          <p:cNvPr id="35" name="TextBox 34"/>
          <p:cNvSpPr txBox="1"/>
          <p:nvPr/>
        </p:nvSpPr>
        <p:spPr>
          <a:xfrm>
            <a:off x="4616450" y="5027613"/>
            <a:ext cx="1035050"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1453</a:t>
            </a:r>
          </a:p>
        </p:txBody>
      </p:sp>
      <p:sp>
        <p:nvSpPr>
          <p:cNvPr id="36" name="TextBox 35"/>
          <p:cNvSpPr txBox="1"/>
          <p:nvPr/>
        </p:nvSpPr>
        <p:spPr>
          <a:xfrm>
            <a:off x="3465513" y="5027613"/>
            <a:ext cx="938212"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476</a:t>
            </a:r>
          </a:p>
        </p:txBody>
      </p:sp>
      <p:sp>
        <p:nvSpPr>
          <p:cNvPr id="37" name="TextBox 36"/>
          <p:cNvSpPr txBox="1"/>
          <p:nvPr/>
        </p:nvSpPr>
        <p:spPr>
          <a:xfrm>
            <a:off x="2225675" y="5027613"/>
            <a:ext cx="938213"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chemeClr val="bg1"/>
                </a:solidFill>
                <a:effectLst>
                  <a:outerShdw blurRad="38100" dist="38100" dir="2700000" algn="tl">
                    <a:srgbClr val="EEECE1"/>
                  </a:outerShdw>
                </a:effectLst>
                <a:latin typeface="Arial" pitchFamily="34" charset="0"/>
                <a:cs typeface="Arial" pitchFamily="34" charset="0"/>
              </a:rPr>
              <a:t>313</a:t>
            </a:r>
          </a:p>
        </p:txBody>
      </p:sp>
      <p:sp>
        <p:nvSpPr>
          <p:cNvPr id="38" name="TextBox 37"/>
          <p:cNvSpPr txBox="1"/>
          <p:nvPr/>
        </p:nvSpPr>
        <p:spPr>
          <a:xfrm>
            <a:off x="987425" y="5027613"/>
            <a:ext cx="936625"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100</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77859" name="Rectangle 2"/>
          <p:cNvSpPr>
            <a:spLocks noGrp="1" noChangeArrowheads="1"/>
          </p:cNvSpPr>
          <p:nvPr>
            <p:ph type="ctrTitle"/>
          </p:nvPr>
        </p:nvSpPr>
        <p:spPr>
          <a:xfrm>
            <a:off x="-4763" y="908050"/>
            <a:ext cx="3352801" cy="4835525"/>
          </a:xfrm>
        </p:spPr>
        <p:txBody>
          <a:bodyPr/>
          <a:lstStyle/>
          <a:p>
            <a:r>
              <a:rPr lang="en-US" b="1" dirty="0" err="1" smtClean="0">
                <a:latin typeface="Arial" pitchFamily="34" charset="0"/>
                <a:cs typeface="Arial" pitchFamily="34" charset="0"/>
              </a:rPr>
              <a:t>Jadi</a:t>
            </a:r>
            <a:r>
              <a:rPr lang="en-US" b="1" dirty="0" smtClean="0">
                <a:latin typeface="Arial" pitchFamily="34" charset="0"/>
                <a:cs typeface="Arial" pitchFamily="34" charset="0"/>
              </a:rPr>
              <a:t> </a:t>
            </a:r>
            <a:r>
              <a:rPr lang="en-US" b="1" dirty="0" err="1" smtClean="0">
                <a:latin typeface="Arial" pitchFamily="34" charset="0"/>
                <a:cs typeface="Arial" pitchFamily="34" charset="0"/>
              </a:rPr>
              <a:t>Yesus</a:t>
            </a:r>
            <a:r>
              <a:rPr lang="en-US" b="1" dirty="0" smtClean="0">
                <a:latin typeface="Arial" pitchFamily="34" charset="0"/>
                <a:cs typeface="Arial" pitchFamily="34" charset="0"/>
              </a:rPr>
              <a:t> </a:t>
            </a:r>
            <a:r>
              <a:rPr lang="en-US" b="1" dirty="0" err="1" smtClean="0">
                <a:latin typeface="Arial" pitchFamily="34" charset="0"/>
                <a:cs typeface="Arial" pitchFamily="34" charset="0"/>
              </a:rPr>
              <a:t>menulis</a:t>
            </a:r>
            <a:r>
              <a:rPr lang="en-US" b="1" dirty="0" smtClean="0">
                <a:latin typeface="Arial" pitchFamily="34" charset="0"/>
                <a:cs typeface="Arial" pitchFamily="34" charset="0"/>
              </a:rPr>
              <a:t> </a:t>
            </a:r>
            <a:r>
              <a:rPr lang="en-US" b="1" dirty="0" err="1" smtClean="0">
                <a:latin typeface="Arial" pitchFamily="34" charset="0"/>
                <a:cs typeface="Arial" pitchFamily="34" charset="0"/>
              </a:rPr>
              <a:t>surat</a:t>
            </a:r>
            <a:r>
              <a:rPr lang="en-US" b="1" dirty="0" smtClean="0">
                <a:latin typeface="Arial" pitchFamily="34" charset="0"/>
                <a:cs typeface="Arial" pitchFamily="34" charset="0"/>
              </a:rPr>
              <a:t> </a:t>
            </a:r>
            <a:r>
              <a:rPr lang="en-US" b="1" dirty="0" err="1" smtClean="0">
                <a:latin typeface="Arial" pitchFamily="34" charset="0"/>
                <a:cs typeface="Arial" pitchFamily="34" charset="0"/>
              </a:rPr>
              <a:t>untuk</a:t>
            </a:r>
            <a:r>
              <a:rPr lang="en-US" b="1" dirty="0" smtClean="0">
                <a:latin typeface="Arial" pitchFamily="34" charset="0"/>
                <a:cs typeface="Arial" pitchFamily="34" charset="0"/>
              </a:rPr>
              <a:t> </a:t>
            </a:r>
            <a:r>
              <a:rPr lang="en-US" b="1" dirty="0" err="1" smtClean="0">
                <a:latin typeface="Arial" pitchFamily="34" charset="0"/>
                <a:cs typeface="Arial" pitchFamily="34" charset="0"/>
              </a:rPr>
              <a:t>ketujuh</a:t>
            </a:r>
            <a:r>
              <a:rPr lang="en-US" b="1" dirty="0" smtClean="0">
                <a:latin typeface="Arial" pitchFamily="34" charset="0"/>
                <a:cs typeface="Arial" pitchFamily="34" charset="0"/>
              </a:rPr>
              <a:t> </a:t>
            </a:r>
            <a:r>
              <a:rPr lang="en-US" b="1" dirty="0" err="1" smtClean="0">
                <a:latin typeface="Arial" pitchFamily="34" charset="0"/>
                <a:cs typeface="Arial" pitchFamily="34" charset="0"/>
              </a:rPr>
              <a:t>gereja</a:t>
            </a: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sz="4000" b="1" dirty="0" smtClean="0">
                <a:latin typeface="Arial" pitchFamily="34" charset="0"/>
                <a:cs typeface="Arial" pitchFamily="34" charset="0"/>
              </a:rPr>
              <a:t>(</a:t>
            </a:r>
            <a:r>
              <a:rPr lang="en-US" sz="4000" b="1" dirty="0" err="1" smtClean="0">
                <a:latin typeface="Arial" pitchFamily="34" charset="0"/>
                <a:cs typeface="Arial" pitchFamily="34" charset="0"/>
              </a:rPr>
              <a:t>Wahyu</a:t>
            </a:r>
            <a:r>
              <a:rPr lang="en-US" sz="4000" b="1" dirty="0" smtClean="0">
                <a:latin typeface="Arial" pitchFamily="34" charset="0"/>
                <a:cs typeface="Arial" pitchFamily="34" charset="0"/>
              </a:rPr>
              <a:t> 2–3)</a:t>
            </a:r>
            <a:endParaRPr lang="en-US" sz="3200" b="1" dirty="0" smtClean="0">
              <a:latin typeface="Arial" pitchFamily="34" charset="0"/>
              <a:cs typeface="Arial" pitchFamily="34" charset="0"/>
            </a:endParaRPr>
          </a:p>
        </p:txBody>
      </p:sp>
      <p:pic>
        <p:nvPicPr>
          <p:cNvPr id="377860" name="Picture 3" descr="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16313" y="138113"/>
            <a:ext cx="5002212"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516313" y="606425"/>
            <a:ext cx="500221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Efesus</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Smirna</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Pergamus</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Tiatira</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smtClean="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Filadelfia</a:t>
            </a:r>
            <a:endParaRPr lang="en-US" altLang="zh-SG" sz="4000" b="1" dirty="0" smtClean="0">
              <a:solidFill>
                <a:srgbClr val="000000"/>
              </a:solidFill>
              <a:effectLst>
                <a:outerShdw blurRad="38100" dist="38100" dir="2700000" algn="tl">
                  <a:srgbClr val="000000">
                    <a:alpha val="43137"/>
                  </a:srgbClr>
                </a:outerShdw>
              </a:effectLst>
              <a:latin typeface="Capitals"/>
              <a:cs typeface="Capitals"/>
            </a:endParaRPr>
          </a:p>
          <a:p>
            <a:pPr>
              <a:defRPr/>
            </a:pPr>
            <a:r>
              <a:rPr lang="en-US" altLang="zh-SG" sz="4000" b="1" dirty="0" err="1" smtClean="0">
                <a:solidFill>
                  <a:srgbClr val="000000"/>
                </a:solidFill>
                <a:effectLst>
                  <a:outerShdw blurRad="38100" dist="38100" dir="2700000" algn="tl">
                    <a:srgbClr val="000000">
                      <a:alpha val="43137"/>
                    </a:srgbClr>
                  </a:outerShdw>
                </a:effectLst>
                <a:latin typeface="Capitals"/>
                <a:cs typeface="Capitals"/>
              </a:rPr>
              <a:t>Laodikea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5"/>
          <p:cNvSpPr>
            <a:spLocks noGrp="1" noChangeArrowheads="1"/>
          </p:cNvSpPr>
          <p:nvPr>
            <p:ph type="title"/>
          </p:nvPr>
        </p:nvSpPr>
        <p:spPr>
          <a:xfrm rot="5400000">
            <a:off x="5076031" y="2782094"/>
            <a:ext cx="6985001" cy="1366837"/>
          </a:xfrm>
          <a:solidFill>
            <a:srgbClr val="000000"/>
          </a:solidFill>
        </p:spPr>
        <p:txBody>
          <a:bodyPr/>
          <a:lstStyle/>
          <a:p>
            <a:r>
              <a:rPr lang="en-US" sz="9600" dirty="0" err="1" smtClean="0">
                <a:latin typeface="Arial" pitchFamily="34" charset="0"/>
                <a:cs typeface="Arial" pitchFamily="34" charset="0"/>
              </a:rPr>
              <a:t>Wahyu</a:t>
            </a:r>
            <a:endParaRPr lang="en-US" sz="9600" dirty="0" smtClean="0">
              <a:latin typeface="Arial" pitchFamily="34" charset="0"/>
              <a:cs typeface="Arial" pitchFamily="34" charset="0"/>
            </a:endParaRPr>
          </a:p>
        </p:txBody>
      </p:sp>
      <p:sp>
        <p:nvSpPr>
          <p:cNvPr id="378883" name="Text Box 7"/>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b="1">
                <a:solidFill>
                  <a:srgbClr val="FFFFFF"/>
                </a:solidFill>
                <a:latin typeface="Arial" pitchFamily="34" charset="0"/>
                <a:cs typeface="Arial" pitchFamily="34" charset="0"/>
              </a:rPr>
              <a:t>318</a:t>
            </a:r>
          </a:p>
        </p:txBody>
      </p:sp>
      <p:graphicFrame>
        <p:nvGraphicFramePr>
          <p:cNvPr id="9" name="Table 8"/>
          <p:cNvGraphicFramePr>
            <a:graphicFrameLocks noGrp="1"/>
          </p:cNvGraphicFramePr>
          <p:nvPr/>
        </p:nvGraphicFramePr>
        <p:xfrm>
          <a:off x="0" y="0"/>
          <a:ext cx="7924800" cy="7191376"/>
        </p:xfrm>
        <a:graphic>
          <a:graphicData uri="http://schemas.openxmlformats.org/drawingml/2006/table">
            <a:tbl>
              <a:tblPr/>
              <a:tblGrid>
                <a:gridCol w="609600"/>
                <a:gridCol w="685800"/>
                <a:gridCol w="609600"/>
                <a:gridCol w="2209800"/>
                <a:gridCol w="685800"/>
                <a:gridCol w="639763"/>
                <a:gridCol w="793750"/>
                <a:gridCol w="881062"/>
                <a:gridCol w="809625"/>
              </a:tblGrid>
              <a:tr h="47468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Kedaulatan Kristus dalam Kemenangan Masa Depan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4457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Kedaulatan dalam umatNya</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Kedaulatan atas Gereja-gereja</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Kedaulatan dalam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Kejadian-kejadian Zaman Akhir</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8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Pasal 1</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Pasal 2–3</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Pasal 4–22</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6684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Apa yang telah kaulihat</a:t>
                      </a: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 (1:19a)</a:t>
                      </a:r>
                      <a:endPar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Apa yang terjadi sekarang</a:t>
                      </a: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endPar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(1:19b)</a:t>
                      </a:r>
                      <a:endPar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r>
                        <a:rPr kumimoji="0" lang="en-US" altLang="ja-JP"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Apa yang akan terjadi sesudah ini</a:t>
                      </a:r>
                      <a:r>
                        <a:rPr kumimoji="0" lang="ja-JP" alt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a:t>
                      </a:r>
                      <a:endParaRPr kumimoji="0" lang="en-US" altLang="ja-JP"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(1:19c)</a:t>
                      </a:r>
                      <a:endParaRPr kumimoji="0" lang="en-US" sz="1600" b="0"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468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Masa Lampau</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Masa Kini</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Masa Depan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9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Kristus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Disingkapkan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Gereja-gereja</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Disingkapkan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Kesempurnaan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Disingkapkan</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299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Allah di bumi</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Duta Allah di bumi</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Neraka di bumi sampai </a:t>
                      </a:r>
                      <a:b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b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Surga di bumi</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470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Hakim</a:t>
                      </a:r>
                      <a:endParaRPr kumimoji="0" lang="en-US" sz="18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rPr>
                        <a:t>Pengangkatan</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Penghakiman dan Upah</a:t>
                      </a:r>
                      <a:endParaRPr kumimoji="0" lang="en-US" sz="16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3716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SubjeK</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1:1-3</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Penyem-bahan kepada Allah Tritunggal</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1:4-8</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Kristus yang mulia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1:9-20</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Tujuh Gereja di Asia: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Efesus</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Smirna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Pergamus</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Tiatira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Sardis</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Filadelfia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Laodikia</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Kesusah-an</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4:1–19:10</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Keda-tangan Kedua Kali </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19:11-21</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Milenium (seribu tahun)</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20</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Kondisi Kekal</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21:1–22:5</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Penutup: Kesegeraan</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rPr>
                        <a:t>22:6-21</a:t>
                      </a:r>
                      <a:endParaRPr kumimoji="0" lang="en-US" sz="1200" b="1" i="0"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r>
              <a:tr h="36355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ea typeface="MS PGothic" pitchFamily="34" charset="-128"/>
                          <a:cs typeface="Arial" pitchFamily="34" charset="0"/>
                        </a:rPr>
                        <a:t>95 M</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itle 1"/>
          <p:cNvSpPr>
            <a:spLocks noGrp="1"/>
          </p:cNvSpPr>
          <p:nvPr>
            <p:ph type="title"/>
          </p:nvPr>
        </p:nvSpPr>
        <p:spPr>
          <a:xfrm>
            <a:off x="-31750" y="-26988"/>
            <a:ext cx="9212263" cy="719138"/>
          </a:xfrm>
        </p:spPr>
        <p:txBody>
          <a:bodyPr/>
          <a:lstStyle/>
          <a:p>
            <a:r>
              <a:rPr lang="en-US" dirty="0" err="1" smtClean="0">
                <a:latin typeface="Arial" pitchFamily="34" charset="0"/>
                <a:cs typeface="Arial" pitchFamily="34" charset="0"/>
              </a:rPr>
              <a:t>Ketujuh</a:t>
            </a:r>
            <a:r>
              <a:rPr lang="en-US" dirty="0" smtClean="0">
                <a:latin typeface="Arial" pitchFamily="34" charset="0"/>
                <a:cs typeface="Arial" pitchFamily="34" charset="0"/>
              </a:rPr>
              <a:t> </a:t>
            </a:r>
            <a:r>
              <a:rPr lang="en-US" dirty="0" err="1" smtClean="0">
                <a:latin typeface="Arial" pitchFamily="34" charset="0"/>
                <a:cs typeface="Arial" pitchFamily="34" charset="0"/>
              </a:rPr>
              <a:t>Gereja</a:t>
            </a:r>
            <a:r>
              <a:rPr lang="en-US" dirty="0" smtClean="0">
                <a:latin typeface="Arial" pitchFamily="34" charset="0"/>
                <a:cs typeface="Arial" pitchFamily="34" charset="0"/>
              </a:rPr>
              <a:t> (</a:t>
            </a:r>
            <a:r>
              <a:rPr lang="en-US" dirty="0" err="1" smtClean="0">
                <a:latin typeface="Arial" pitchFamily="34" charset="0"/>
                <a:cs typeface="Arial" pitchFamily="34" charset="0"/>
              </a:rPr>
              <a:t>Wahyu</a:t>
            </a:r>
            <a:r>
              <a:rPr lang="en-US" dirty="0" smtClean="0">
                <a:latin typeface="Arial" pitchFamily="34" charset="0"/>
                <a:cs typeface="Arial" pitchFamily="34" charset="0"/>
              </a:rPr>
              <a:t> 2–3)</a:t>
            </a:r>
          </a:p>
        </p:txBody>
      </p:sp>
      <p:pic>
        <p:nvPicPr>
          <p:cNvPr id="37990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2"/>
          <p:cNvGrpSpPr>
            <a:grpSpLocks noChangeAspect="1"/>
          </p:cNvGrpSpPr>
          <p:nvPr/>
        </p:nvGrpSpPr>
        <p:grpSpPr bwMode="auto">
          <a:xfrm>
            <a:off x="971550" y="333375"/>
            <a:ext cx="6696075" cy="6696075"/>
            <a:chOff x="1475656" y="836712"/>
            <a:chExt cx="5904656" cy="5688632"/>
          </a:xfrm>
        </p:grpSpPr>
        <p:sp>
          <p:nvSpPr>
            <p:cNvPr id="379937"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5" name="TextBox 34"/>
            <p:cNvSpPr txBox="1"/>
            <p:nvPr/>
          </p:nvSpPr>
          <p:spPr>
            <a:xfrm>
              <a:off x="3484471" y="836712"/>
              <a:ext cx="1887026" cy="392459"/>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Janji</a:t>
              </a:r>
            </a:p>
          </p:txBody>
        </p:sp>
      </p:gr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Efesus</a:t>
            </a:r>
          </a:p>
        </p:txBody>
      </p:sp>
      <p:sp>
        <p:nvSpPr>
          <p:cNvPr id="10" name="TextBox 9"/>
          <p:cNvSpPr txBox="1"/>
          <p:nvPr/>
        </p:nvSpPr>
        <p:spPr>
          <a:xfrm>
            <a:off x="3376613"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Laodikia</a:t>
            </a: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Filadelfia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Pergamus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Smirna</a:t>
            </a:r>
          </a:p>
        </p:txBody>
      </p:sp>
      <p:sp>
        <p:nvSpPr>
          <p:cNvPr id="37991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335</a:t>
            </a:r>
          </a:p>
        </p:txBody>
      </p:sp>
      <p:grpSp>
        <p:nvGrpSpPr>
          <p:cNvPr id="3" name="Group 12"/>
          <p:cNvGrpSpPr>
            <a:grpSpLocks noChangeAspect="1"/>
          </p:cNvGrpSpPr>
          <p:nvPr/>
        </p:nvGrpSpPr>
        <p:grpSpPr bwMode="auto">
          <a:xfrm>
            <a:off x="1476375" y="836613"/>
            <a:ext cx="5688013" cy="5688012"/>
            <a:chOff x="1475656" y="836712"/>
            <a:chExt cx="5904656" cy="5688632"/>
          </a:xfrm>
        </p:grpSpPr>
        <p:sp>
          <p:nvSpPr>
            <p:cNvPr id="3799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15" name="TextBox 14"/>
            <p:cNvSpPr txBox="1"/>
            <p:nvPr/>
          </p:nvSpPr>
          <p:spPr>
            <a:xfrm>
              <a:off x="3484525" y="920859"/>
              <a:ext cx="1886918" cy="46201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Peringatan</a:t>
              </a:r>
              <a:endParaRPr lang="en-US" b="1" dirty="0" smtClean="0">
                <a:solidFill>
                  <a:srgbClr val="000000"/>
                </a:solidFill>
                <a:effectLst>
                  <a:outerShdw blurRad="38100" dist="38100" dir="2700000" algn="tl">
                    <a:srgbClr val="FFFFFF"/>
                  </a:outerShdw>
                </a:effectLst>
                <a:latin typeface="Arial" pitchFamily="34" charset="0"/>
                <a:cs typeface="Arial" pitchFamily="34" charset="0"/>
              </a:endParaRPr>
            </a:p>
          </p:txBody>
        </p:sp>
      </p:grpSp>
      <p:grpSp>
        <p:nvGrpSpPr>
          <p:cNvPr id="4" name="Group 10"/>
          <p:cNvGrpSpPr>
            <a:grpSpLocks noChangeAspect="1"/>
          </p:cNvGrpSpPr>
          <p:nvPr/>
        </p:nvGrpSpPr>
        <p:grpSpPr bwMode="auto">
          <a:xfrm>
            <a:off x="201612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Nasehat</a:t>
              </a:r>
            </a:p>
          </p:txBody>
        </p:sp>
      </p:grpSp>
      <p:grpSp>
        <p:nvGrpSpPr>
          <p:cNvPr id="5" name="Group 8"/>
          <p:cNvGrpSpPr>
            <a:grpSpLocks noChangeAspect="1"/>
          </p:cNvGrpSpPr>
          <p:nvPr/>
        </p:nvGrpSpPr>
        <p:grpSpPr bwMode="auto">
          <a:xfrm>
            <a:off x="2465388" y="1844675"/>
            <a:ext cx="3708400" cy="3708400"/>
            <a:chOff x="2555776" y="1844824"/>
            <a:chExt cx="3744416" cy="3672408"/>
          </a:xfrm>
        </p:grpSpPr>
        <p:sp>
          <p:nvSpPr>
            <p:cNvPr id="379931"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3" name="TextBox 22"/>
            <p:cNvSpPr txBox="1"/>
            <p:nvPr/>
          </p:nvSpPr>
          <p:spPr>
            <a:xfrm>
              <a:off x="3422954" y="1879410"/>
              <a:ext cx="2010059" cy="460624"/>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Teguran</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grpSp>
      <p:grpSp>
        <p:nvGrpSpPr>
          <p:cNvPr id="6" name="Group 6"/>
          <p:cNvGrpSpPr>
            <a:grpSpLocks noChangeAspect="1"/>
          </p:cNvGrpSpPr>
          <p:nvPr/>
        </p:nvGrpSpPr>
        <p:grpSpPr bwMode="auto">
          <a:xfrm>
            <a:off x="2987675" y="2349500"/>
            <a:ext cx="2663825" cy="2663825"/>
            <a:chOff x="3059832" y="2348880"/>
            <a:chExt cx="2808312" cy="2664296"/>
          </a:xfrm>
        </p:grpSpPr>
        <p:sp>
          <p:nvSpPr>
            <p:cNvPr id="379929"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5" name="TextBox 24"/>
            <p:cNvSpPr txBox="1"/>
            <p:nvPr/>
          </p:nvSpPr>
          <p:spPr>
            <a:xfrm>
              <a:off x="3134307" y="2356708"/>
              <a:ext cx="2661035" cy="462044"/>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Pujian</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grpSp>
      <p:grpSp>
        <p:nvGrpSpPr>
          <p:cNvPr id="7" name="Group 5"/>
          <p:cNvGrpSpPr>
            <a:grpSpLocks noChangeAspect="1"/>
          </p:cNvGrpSpPr>
          <p:nvPr/>
        </p:nvGrpSpPr>
        <p:grpSpPr bwMode="auto">
          <a:xfrm>
            <a:off x="3419475" y="2781300"/>
            <a:ext cx="1800225" cy="1800225"/>
            <a:chOff x="3563888" y="2780929"/>
            <a:chExt cx="1872208" cy="1800200"/>
          </a:xfrm>
        </p:grpSpPr>
        <p:sp>
          <p:nvSpPr>
            <p:cNvPr id="379927"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7" name="TextBox 26"/>
            <p:cNvSpPr txBox="1"/>
            <p:nvPr/>
          </p:nvSpPr>
          <p:spPr>
            <a:xfrm>
              <a:off x="3701314" y="3450050"/>
              <a:ext cx="1655931" cy="461957"/>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Kristus</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grpSp>
      <p:sp>
        <p:nvSpPr>
          <p:cNvPr id="30" name="TextBox 29"/>
          <p:cNvSpPr txBox="1"/>
          <p:nvPr/>
        </p:nvSpPr>
        <p:spPr>
          <a:xfrm>
            <a:off x="2484438" y="3141663"/>
            <a:ext cx="7191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N/A</a:t>
            </a:r>
          </a:p>
        </p:txBody>
      </p:sp>
      <p:sp>
        <p:nvSpPr>
          <p:cNvPr id="31" name="TextBox 30"/>
          <p:cNvSpPr txBox="1"/>
          <p:nvPr/>
        </p:nvSpPr>
        <p:spPr>
          <a:xfrm>
            <a:off x="3959225" y="4508500"/>
            <a:ext cx="72072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N/A</a:t>
            </a:r>
          </a:p>
        </p:txBody>
      </p:sp>
      <p:sp>
        <p:nvSpPr>
          <p:cNvPr id="32" name="TextBox 31"/>
          <p:cNvSpPr txBox="1"/>
          <p:nvPr/>
        </p:nvSpPr>
        <p:spPr>
          <a:xfrm>
            <a:off x="5292725" y="4292600"/>
            <a:ext cx="720725"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N/A</a:t>
            </a:r>
          </a:p>
        </p:txBody>
      </p:sp>
      <p:sp>
        <p:nvSpPr>
          <p:cNvPr id="36" name="TextBox 35"/>
          <p:cNvSpPr txBox="1"/>
          <p:nvPr/>
        </p:nvSpPr>
        <p:spPr>
          <a:xfrm>
            <a:off x="3960813" y="6021388"/>
            <a:ext cx="7191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N/A</a:t>
            </a:r>
          </a:p>
        </p:txBody>
      </p:sp>
      <p:sp>
        <p:nvSpPr>
          <p:cNvPr id="37" name="TextBox 36"/>
          <p:cNvSpPr txBox="1"/>
          <p:nvPr/>
        </p:nvSpPr>
        <p:spPr>
          <a:xfrm>
            <a:off x="6154738" y="4724400"/>
            <a:ext cx="720725"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N/A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500" fill="hold"/>
                                        <p:tgtEl>
                                          <p:spTgt spid="3"/>
                                        </p:tgtEl>
                                        <p:attrNameLst>
                                          <p:attrName>ppt_w</p:attrName>
                                        </p:attrNameLst>
                                      </p:cBhvr>
                                      <p:tavLst>
                                        <p:tav tm="0">
                                          <p:val>
                                            <p:fltVal val="0"/>
                                          </p:val>
                                        </p:tav>
                                        <p:tav tm="100000">
                                          <p:val>
                                            <p:strVal val="#ppt_w"/>
                                          </p:val>
                                        </p:tav>
                                      </p:tavLst>
                                    </p:anim>
                                    <p:anim calcmode="lin" valueType="num">
                                      <p:cBhvr>
                                        <p:cTn id="54" dur="500" fill="hold"/>
                                        <p:tgtEl>
                                          <p:spTgt spid="3"/>
                                        </p:tgtEl>
                                        <p:attrNameLst>
                                          <p:attrName>ppt_h</p:attrName>
                                        </p:attrNameLst>
                                      </p:cBhvr>
                                      <p:tavLst>
                                        <p:tav tm="0">
                                          <p:val>
                                            <p:fltVal val="0"/>
                                          </p:val>
                                        </p:tav>
                                        <p:tav tm="100000">
                                          <p:val>
                                            <p:strVal val="#ppt_h"/>
                                          </p:val>
                                        </p:tav>
                                      </p:tavLst>
                                    </p:anim>
                                    <p:animEffect transition="in" filter="fade">
                                      <p:cBhvr>
                                        <p:cTn id="55" dur="500"/>
                                        <p:tgtEl>
                                          <p:spTgt spid="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fltVal val="0"/>
                                          </p:val>
                                        </p:tav>
                                        <p:tav tm="100000">
                                          <p:val>
                                            <p:strVal val="#ppt_w"/>
                                          </p:val>
                                        </p:tav>
                                      </p:tavLst>
                                    </p:anim>
                                    <p:anim calcmode="lin" valueType="num">
                                      <p:cBhvr>
                                        <p:cTn id="73" dur="500" fill="hold"/>
                                        <p:tgtEl>
                                          <p:spTgt spid="2"/>
                                        </p:tgtEl>
                                        <p:attrNameLst>
                                          <p:attrName>ppt_h</p:attrName>
                                        </p:attrNameLst>
                                      </p:cBhvr>
                                      <p:tavLst>
                                        <p:tav tm="0">
                                          <p:val>
                                            <p:fltVal val="0"/>
                                          </p:val>
                                        </p:tav>
                                        <p:tav tm="100000">
                                          <p:val>
                                            <p:strVal val="#ppt_h"/>
                                          </p:val>
                                        </p:tav>
                                      </p:tavLst>
                                    </p:anim>
                                    <p:animEffect transition="in" filter="fade">
                                      <p:cBhvr>
                                        <p:cTn id="7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252663" y="5343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Trailes</a:t>
            </a:r>
          </a:p>
        </p:txBody>
      </p:sp>
      <p:sp>
        <p:nvSpPr>
          <p:cNvPr id="9" name="TextBox 8"/>
          <p:cNvSpPr txBox="1"/>
          <p:nvPr/>
        </p:nvSpPr>
        <p:spPr>
          <a:xfrm>
            <a:off x="3708400" y="4983163"/>
            <a:ext cx="129540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Nysa</a:t>
            </a:r>
          </a:p>
        </p:txBody>
      </p:sp>
      <p:sp>
        <p:nvSpPr>
          <p:cNvPr id="10" name="TextBox 9"/>
          <p:cNvSpPr txBox="1"/>
          <p:nvPr/>
        </p:nvSpPr>
        <p:spPr>
          <a:xfrm>
            <a:off x="1042988" y="50133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Efesus</a:t>
            </a:r>
            <a:endParaRPr lang="en-US" b="1" dirty="0" smtClean="0">
              <a:solidFill>
                <a:srgbClr val="FFFFFF"/>
              </a:solidFill>
              <a:latin typeface="Arial" pitchFamily="34" charset="0"/>
              <a:cs typeface="Arial" pitchFamily="34" charset="0"/>
            </a:endParaRPr>
          </a:p>
        </p:txBody>
      </p:sp>
      <p:sp>
        <p:nvSpPr>
          <p:cNvPr id="11" name="TextBox 10"/>
          <p:cNvSpPr txBox="1"/>
          <p:nvPr/>
        </p:nvSpPr>
        <p:spPr>
          <a:xfrm>
            <a:off x="4716463" y="4941888"/>
            <a:ext cx="1885950"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Laodikia</a:t>
            </a:r>
            <a:endParaRPr lang="en-US" b="1" dirty="0" smtClean="0">
              <a:solidFill>
                <a:srgbClr val="FFFFFF"/>
              </a:solidFill>
              <a:latin typeface="Arial" pitchFamily="34" charset="0"/>
              <a:cs typeface="Arial" pitchFamily="34" charset="0"/>
            </a:endParaRPr>
          </a:p>
        </p:txBody>
      </p:sp>
      <p:sp>
        <p:nvSpPr>
          <p:cNvPr id="12" name="TextBox 11"/>
          <p:cNvSpPr txBox="1"/>
          <p:nvPr/>
        </p:nvSpPr>
        <p:spPr>
          <a:xfrm>
            <a:off x="3492500" y="4292600"/>
            <a:ext cx="23907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Filadelfia</a:t>
            </a:r>
            <a:endParaRPr lang="en-US" b="1" dirty="0" smtClean="0">
              <a:solidFill>
                <a:srgbClr val="FFFFFF"/>
              </a:solidFill>
              <a:latin typeface="Arial" pitchFamily="34" charset="0"/>
              <a:cs typeface="Arial" pitchFamily="34" charset="0"/>
            </a:endParaRPr>
          </a:p>
        </p:txBody>
      </p:sp>
      <p:sp>
        <p:nvSpPr>
          <p:cNvPr id="13" name="TextBox 12"/>
          <p:cNvSpPr txBox="1"/>
          <p:nvPr/>
        </p:nvSpPr>
        <p:spPr>
          <a:xfrm>
            <a:off x="2987675" y="36449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latin typeface="Arial" pitchFamily="34" charset="0"/>
                <a:cs typeface="Arial" pitchFamily="34" charset="0"/>
              </a:rPr>
              <a:t>Sardis</a:t>
            </a:r>
          </a:p>
        </p:txBody>
      </p:sp>
      <p:sp>
        <p:nvSpPr>
          <p:cNvPr id="14" name="TextBox 13"/>
          <p:cNvSpPr txBox="1"/>
          <p:nvPr/>
        </p:nvSpPr>
        <p:spPr>
          <a:xfrm>
            <a:off x="2268538" y="2565400"/>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Tiatira</a:t>
            </a:r>
            <a:endParaRPr lang="en-US" b="1" dirty="0" smtClean="0">
              <a:solidFill>
                <a:srgbClr val="FFFFFF"/>
              </a:solidFill>
              <a:latin typeface="Arial" pitchFamily="34" charset="0"/>
              <a:cs typeface="Arial" pitchFamily="34" charset="0"/>
            </a:endParaRPr>
          </a:p>
        </p:txBody>
      </p:sp>
      <p:sp>
        <p:nvSpPr>
          <p:cNvPr id="15" name="TextBox 14"/>
          <p:cNvSpPr txBox="1"/>
          <p:nvPr/>
        </p:nvSpPr>
        <p:spPr>
          <a:xfrm>
            <a:off x="900113" y="191611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Pergamus</a:t>
            </a:r>
            <a:endParaRPr lang="en-US" b="1" dirty="0" smtClean="0">
              <a:solidFill>
                <a:srgbClr val="FFFFFF"/>
              </a:solidFill>
              <a:latin typeface="Arial" pitchFamily="34" charset="0"/>
              <a:cs typeface="Arial" pitchFamily="34" charset="0"/>
            </a:endParaRPr>
          </a:p>
        </p:txBody>
      </p:sp>
      <p:sp>
        <p:nvSpPr>
          <p:cNvPr id="16" name="TextBox 15"/>
          <p:cNvSpPr txBox="1"/>
          <p:nvPr/>
        </p:nvSpPr>
        <p:spPr>
          <a:xfrm>
            <a:off x="827088" y="39338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Smirna</a:t>
            </a:r>
            <a:endParaRPr lang="en-US" b="1" dirty="0" smtClean="0">
              <a:solidFill>
                <a:srgbClr val="FFFFFF"/>
              </a:solidFill>
              <a:latin typeface="Arial" pitchFamily="34" charset="0"/>
              <a:cs typeface="Arial" pitchFamily="34" charset="0"/>
            </a:endParaRPr>
          </a:p>
        </p:txBody>
      </p:sp>
      <p:sp>
        <p:nvSpPr>
          <p:cNvPr id="1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1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19" name="TextBox 18"/>
          <p:cNvSpPr txBox="1"/>
          <p:nvPr/>
        </p:nvSpPr>
        <p:spPr>
          <a:xfrm>
            <a:off x="-482600" y="371633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Erythrae</a:t>
            </a:r>
          </a:p>
        </p:txBody>
      </p:sp>
      <p:sp>
        <p:nvSpPr>
          <p:cNvPr id="2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1" name="TextBox 20"/>
          <p:cNvSpPr txBox="1"/>
          <p:nvPr/>
        </p:nvSpPr>
        <p:spPr>
          <a:xfrm>
            <a:off x="4845050" y="5630863"/>
            <a:ext cx="21748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Aphrodisias</a:t>
            </a:r>
          </a:p>
        </p:txBody>
      </p:sp>
      <p:sp>
        <p:nvSpPr>
          <p:cNvPr id="2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3" name="TextBox 22"/>
          <p:cNvSpPr txBox="1"/>
          <p:nvPr/>
        </p:nvSpPr>
        <p:spPr>
          <a:xfrm>
            <a:off x="2252663" y="3255963"/>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Cyme</a:t>
            </a:r>
          </a:p>
        </p:txBody>
      </p:sp>
      <p:sp>
        <p:nvSpPr>
          <p:cNvPr id="2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5" name="TextBox 24"/>
          <p:cNvSpPr txBox="1"/>
          <p:nvPr/>
        </p:nvSpPr>
        <p:spPr>
          <a:xfrm>
            <a:off x="7221538" y="5056188"/>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Hierapolis</a:t>
            </a:r>
          </a:p>
        </p:txBody>
      </p:sp>
      <p:sp>
        <p:nvSpPr>
          <p:cNvPr id="26" name="TextBox 25"/>
          <p:cNvSpPr txBox="1"/>
          <p:nvPr/>
        </p:nvSpPr>
        <p:spPr>
          <a:xfrm>
            <a:off x="6659563" y="41497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Eumenia</a:t>
            </a:r>
          </a:p>
        </p:txBody>
      </p:sp>
      <p:sp>
        <p:nvSpPr>
          <p:cNvPr id="2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8" name="TextBox 27"/>
          <p:cNvSpPr txBox="1"/>
          <p:nvPr/>
        </p:nvSpPr>
        <p:spPr>
          <a:xfrm>
            <a:off x="7005638" y="170021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Aezani</a:t>
            </a:r>
          </a:p>
        </p:txBody>
      </p:sp>
      <p:sp>
        <p:nvSpPr>
          <p:cNvPr id="2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0" name="TextBox 29"/>
          <p:cNvSpPr txBox="1"/>
          <p:nvPr/>
        </p:nvSpPr>
        <p:spPr>
          <a:xfrm>
            <a:off x="7250113" y="56308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Colossae</a:t>
            </a:r>
          </a:p>
        </p:txBody>
      </p:sp>
      <p:sp>
        <p:nvSpPr>
          <p:cNvPr id="3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2" name="TextBox 31"/>
          <p:cNvSpPr txBox="1"/>
          <p:nvPr/>
        </p:nvSpPr>
        <p:spPr>
          <a:xfrm>
            <a:off x="4125913" y="613568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Alabanda</a:t>
            </a:r>
          </a:p>
        </p:txBody>
      </p:sp>
      <p:sp>
        <p:nvSpPr>
          <p:cNvPr id="3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4" name="TextBox 33"/>
          <p:cNvSpPr txBox="1"/>
          <p:nvPr/>
        </p:nvSpPr>
        <p:spPr>
          <a:xfrm>
            <a:off x="2843213" y="57324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Heraclea</a:t>
            </a:r>
          </a:p>
        </p:txBody>
      </p:sp>
      <p:sp>
        <p:nvSpPr>
          <p:cNvPr id="3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6" name="TextBox 35"/>
          <p:cNvSpPr txBox="1"/>
          <p:nvPr/>
        </p:nvSpPr>
        <p:spPr>
          <a:xfrm>
            <a:off x="2973388" y="639286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Miletus</a:t>
            </a:r>
          </a:p>
        </p:txBody>
      </p:sp>
      <p:sp>
        <p:nvSpPr>
          <p:cNvPr id="3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8" name="TextBox 37"/>
          <p:cNvSpPr txBox="1"/>
          <p:nvPr/>
        </p:nvSpPr>
        <p:spPr>
          <a:xfrm>
            <a:off x="323850" y="44799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Lebedus</a:t>
            </a:r>
          </a:p>
        </p:txBody>
      </p:sp>
      <p:sp>
        <p:nvSpPr>
          <p:cNvPr id="3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40" name="TextBox 39"/>
          <p:cNvSpPr txBox="1"/>
          <p:nvPr/>
        </p:nvSpPr>
        <p:spPr>
          <a:xfrm>
            <a:off x="2627313" y="4581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Colophon</a:t>
            </a:r>
          </a:p>
        </p:txBody>
      </p:sp>
      <p:sp>
        <p:nvSpPr>
          <p:cNvPr id="4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42" name="TextBox 41"/>
          <p:cNvSpPr txBox="1"/>
          <p:nvPr/>
        </p:nvSpPr>
        <p:spPr>
          <a:xfrm>
            <a:off x="2325688" y="1341438"/>
            <a:ext cx="2246312"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00"/>
                </a:solidFill>
                <a:latin typeface="Arial" pitchFamily="34" charset="0"/>
                <a:cs typeface="Arial" pitchFamily="34" charset="0"/>
              </a:rPr>
              <a:t>Adramyttium</a:t>
            </a:r>
            <a:endParaRPr lang="en-US" b="1" dirty="0" smtClean="0">
              <a:solidFill>
                <a:srgbClr val="FFFF00"/>
              </a:solidFill>
              <a:latin typeface="Arial" pitchFamily="34" charset="0"/>
              <a:cs typeface="Arial" pitchFamily="34" charset="0"/>
            </a:endParaRPr>
          </a:p>
        </p:txBody>
      </p:sp>
      <p:sp>
        <p:nvSpPr>
          <p:cNvPr id="4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44" name="TextBox 43"/>
          <p:cNvSpPr txBox="1"/>
          <p:nvPr/>
        </p:nvSpPr>
        <p:spPr>
          <a:xfrm>
            <a:off x="0" y="6396038"/>
            <a:ext cx="14033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latin typeface="Arial" pitchFamily="34" charset="0"/>
                <a:cs typeface="Arial" pitchFamily="34" charset="0"/>
              </a:rPr>
              <a:t>Patmos</a:t>
            </a:r>
          </a:p>
        </p:txBody>
      </p:sp>
      <p:cxnSp>
        <p:nvCxnSpPr>
          <p:cNvPr id="46" name="Straight Connector 45"/>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47"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48" name="Diamond 47"/>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49" name="Diamond 4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50" name="Diamond 49"/>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51" name="Diamond 50"/>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52" name="Diamond 51"/>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53" name="Diamond 52"/>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54" name="Diamond 53"/>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55"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380932"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EAEAEA"/>
                </a:solidFill>
                <a:latin typeface="Times New Roman" pitchFamily="18" charset="0"/>
              </a:rPr>
              <a:t>176</a:t>
            </a:r>
            <a:endParaRPr lang="en-US">
              <a:solidFill>
                <a:srgbClr val="EAEAEA"/>
              </a:solidFill>
              <a:latin typeface="Times New Roman" pitchFamily="18" charset="0"/>
            </a:endParaRPr>
          </a:p>
        </p:txBody>
      </p:sp>
      <p:sp>
        <p:nvSpPr>
          <p:cNvPr id="380933" name="Title 1"/>
          <p:cNvSpPr>
            <a:spLocks noGrp="1"/>
          </p:cNvSpPr>
          <p:nvPr>
            <p:ph type="title" idx="4294967295"/>
          </p:nvPr>
        </p:nvSpPr>
        <p:spPr>
          <a:xfrm>
            <a:off x="0" y="5753100"/>
            <a:ext cx="4267200" cy="1206500"/>
          </a:xfrm>
          <a:solidFill>
            <a:srgbClr val="000000"/>
          </a:solidFill>
        </p:spPr>
        <p:txBody>
          <a:bodyPr/>
          <a:lstStyle/>
          <a:p>
            <a:r>
              <a:rPr lang="en-US" sz="3600" b="1" dirty="0" err="1" smtClean="0">
                <a:solidFill>
                  <a:srgbClr val="FFFFFF"/>
                </a:solidFill>
                <a:latin typeface="Arial" pitchFamily="34" charset="0"/>
                <a:cs typeface="Arial" pitchFamily="34" charset="0"/>
              </a:rPr>
              <a:t>Efesus</a:t>
            </a:r>
            <a:r>
              <a:rPr lang="en-US" sz="3600" b="1" dirty="0" smtClean="0">
                <a:solidFill>
                  <a:srgbClr val="FFFFFF"/>
                </a:solidFill>
                <a:latin typeface="Arial" pitchFamily="34" charset="0"/>
                <a:cs typeface="Arial" pitchFamily="34" charset="0"/>
              </a:rPr>
              <a:t> </a:t>
            </a:r>
            <a:r>
              <a:rPr lang="en-US" sz="3600" b="1" dirty="0" err="1" smtClean="0">
                <a:solidFill>
                  <a:srgbClr val="FFFFFF"/>
                </a:solidFill>
                <a:latin typeface="Arial" pitchFamily="34" charset="0"/>
                <a:cs typeface="Arial" pitchFamily="34" charset="0"/>
              </a:rPr>
              <a:t>adalah</a:t>
            </a:r>
            <a:r>
              <a:rPr lang="en-US" sz="3600" b="1" dirty="0" smtClean="0">
                <a:solidFill>
                  <a:srgbClr val="FFFFFF"/>
                </a:solidFill>
                <a:latin typeface="Arial" pitchFamily="34" charset="0"/>
                <a:cs typeface="Arial" pitchFamily="34" charset="0"/>
              </a:rPr>
              <a:t> </a:t>
            </a:r>
            <a:br>
              <a:rPr lang="en-US" sz="3600" b="1" dirty="0" smtClean="0">
                <a:solidFill>
                  <a:srgbClr val="FFFFFF"/>
                </a:solidFill>
                <a:latin typeface="Arial" pitchFamily="34" charset="0"/>
                <a:cs typeface="Arial" pitchFamily="34" charset="0"/>
              </a:rPr>
            </a:br>
            <a:r>
              <a:rPr lang="en-US" sz="3600" b="1" dirty="0" err="1" smtClean="0">
                <a:solidFill>
                  <a:srgbClr val="FFFFFF"/>
                </a:solidFill>
                <a:latin typeface="Arial" pitchFamily="34" charset="0"/>
                <a:cs typeface="Arial" pitchFamily="34" charset="0"/>
              </a:rPr>
              <a:t>ibu</a:t>
            </a:r>
            <a:r>
              <a:rPr lang="en-US" sz="3600" b="1" dirty="0" smtClean="0">
                <a:solidFill>
                  <a:srgbClr val="FFFFFF"/>
                </a:solidFill>
                <a:latin typeface="Arial" pitchFamily="34" charset="0"/>
                <a:cs typeface="Arial" pitchFamily="34" charset="0"/>
              </a:rPr>
              <a:t> </a:t>
            </a:r>
            <a:r>
              <a:rPr lang="en-US" sz="3600" b="1" dirty="0" err="1" smtClean="0">
                <a:solidFill>
                  <a:srgbClr val="FFFFFF"/>
                </a:solidFill>
                <a:latin typeface="Arial" pitchFamily="34" charset="0"/>
                <a:cs typeface="Arial" pitchFamily="34" charset="0"/>
              </a:rPr>
              <a:t>kota</a:t>
            </a:r>
            <a:r>
              <a:rPr lang="en-US" sz="3600" b="1" dirty="0" smtClean="0">
                <a:solidFill>
                  <a:srgbClr val="FFFFFF"/>
                </a:solidFill>
                <a:latin typeface="Arial" pitchFamily="34" charset="0"/>
                <a:cs typeface="Arial" pitchFamily="34" charset="0"/>
              </a:rPr>
              <a:t> Asia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48" grpId="0" animBg="1"/>
      <p:bldP spid="49" grpId="0" animBg="1"/>
      <p:bldP spid="50" grpId="0" animBg="1"/>
      <p:bldP spid="51" grpId="0" animBg="1"/>
      <p:bldP spid="52" grpId="0" animBg="1"/>
      <p:bldP spid="53" grpId="0" animBg="1"/>
      <p:bldP spid="5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27088" y="1597025"/>
            <a:ext cx="71628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a:spcBef>
                <a:spcPct val="50000"/>
              </a:spcBef>
              <a:defRPr/>
            </a:pPr>
            <a:r>
              <a:rPr lang="en-US" sz="4000" b="1" i="1" dirty="0" err="1" smtClean="0">
                <a:solidFill>
                  <a:schemeClr val="bg1"/>
                </a:solidFill>
                <a:latin typeface="Comic Sans MS" charset="0"/>
                <a:ea typeface="+mn-ea"/>
              </a:rPr>
              <a:t>Namun</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demikian</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Aku</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mencela</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engkau</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karena</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engkau</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telah</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meninggalkan</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kasihmu</a:t>
            </a:r>
            <a:r>
              <a:rPr lang="en-US" sz="4000" b="1" i="1" dirty="0" smtClean="0">
                <a:solidFill>
                  <a:schemeClr val="bg1"/>
                </a:solidFill>
                <a:latin typeface="Comic Sans MS" charset="0"/>
                <a:ea typeface="+mn-ea"/>
              </a:rPr>
              <a:t> yang </a:t>
            </a:r>
            <a:r>
              <a:rPr lang="en-US" sz="4000" b="1" i="1" dirty="0" err="1" smtClean="0">
                <a:solidFill>
                  <a:schemeClr val="bg1"/>
                </a:solidFill>
                <a:latin typeface="Comic Sans MS" charset="0"/>
                <a:ea typeface="+mn-ea"/>
              </a:rPr>
              <a:t>semula</a:t>
            </a:r>
            <a:r>
              <a:rPr lang="en-US" sz="4000" b="1" i="1" dirty="0" smtClean="0">
                <a:solidFill>
                  <a:schemeClr val="bg1"/>
                </a:solidFill>
                <a:latin typeface="Comic Sans MS" charset="0"/>
                <a:ea typeface="+mn-ea"/>
              </a:rPr>
              <a:t>.</a:t>
            </a:r>
            <a:endParaRPr lang="en-US" sz="4000" b="1" i="1" dirty="0">
              <a:solidFill>
                <a:schemeClr val="bg1"/>
              </a:solidFill>
              <a:latin typeface="Comic Sans MS" charset="0"/>
              <a:ea typeface="+mn-ea"/>
            </a:endParaRPr>
          </a:p>
        </p:txBody>
      </p:sp>
      <p:sp>
        <p:nvSpPr>
          <p:cNvPr id="381956" name="Title 4"/>
          <p:cNvSpPr>
            <a:spLocks noGrp="1"/>
          </p:cNvSpPr>
          <p:nvPr>
            <p:ph type="title" idx="4294967295"/>
          </p:nvPr>
        </p:nvSpPr>
        <p:spPr>
          <a:xfrm>
            <a:off x="3886200" y="5715000"/>
            <a:ext cx="5029200" cy="838200"/>
          </a:xfrm>
        </p:spPr>
        <p:txBody>
          <a:bodyPr/>
          <a:lstStyle/>
          <a:p>
            <a:r>
              <a:rPr lang="en-US" sz="3600" b="1" dirty="0" err="1" smtClean="0">
                <a:solidFill>
                  <a:srgbClr val="FFFFFF"/>
                </a:solidFill>
                <a:latin typeface="Arial" pitchFamily="34" charset="0"/>
                <a:cs typeface="Arial" pitchFamily="34" charset="0"/>
              </a:rPr>
              <a:t>Wahyu</a:t>
            </a:r>
            <a:r>
              <a:rPr lang="en-US" sz="3600" b="1" dirty="0" smtClean="0">
                <a:solidFill>
                  <a:srgbClr val="FFFFFF"/>
                </a:solidFill>
                <a:latin typeface="Arial" pitchFamily="34" charset="0"/>
                <a:cs typeface="Arial" pitchFamily="34" charset="0"/>
              </a:rPr>
              <a:t> 2:4 (TB)</a:t>
            </a:r>
          </a:p>
        </p:txBody>
      </p:sp>
      <p:sp>
        <p:nvSpPr>
          <p:cNvPr id="5" name="Text Box 3"/>
          <p:cNvSpPr txBox="1">
            <a:spLocks noChangeArrowheads="1"/>
          </p:cNvSpPr>
          <p:nvPr/>
        </p:nvSpPr>
        <p:spPr bwMode="auto">
          <a:xfrm>
            <a:off x="44450" y="0"/>
            <a:ext cx="9099550" cy="1323439"/>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a:spcBef>
                <a:spcPct val="50000"/>
              </a:spcBef>
              <a:defRPr/>
            </a:pPr>
            <a:r>
              <a:rPr lang="en-US" sz="4000" b="1" i="1" dirty="0" err="1" smtClean="0">
                <a:solidFill>
                  <a:schemeClr val="bg1"/>
                </a:solidFill>
                <a:latin typeface="Comic Sans MS" charset="0"/>
                <a:ea typeface="+mn-ea"/>
              </a:rPr>
              <a:t>Efesus</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Gereja</a:t>
            </a:r>
            <a:r>
              <a:rPr lang="en-US" sz="4000" b="1" i="1" dirty="0" smtClean="0">
                <a:solidFill>
                  <a:schemeClr val="bg1"/>
                </a:solidFill>
                <a:latin typeface="Comic Sans MS" charset="0"/>
                <a:ea typeface="+mn-ea"/>
              </a:rPr>
              <a:t> yang </a:t>
            </a:r>
            <a:r>
              <a:rPr lang="en-US" sz="4000" b="1" i="1" dirty="0" err="1" smtClean="0">
                <a:solidFill>
                  <a:schemeClr val="bg1"/>
                </a:solidFill>
                <a:latin typeface="Comic Sans MS" charset="0"/>
                <a:ea typeface="+mn-ea"/>
              </a:rPr>
              <a:t>sibuk</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namun</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mengalami</a:t>
            </a:r>
            <a:r>
              <a:rPr lang="en-US" sz="4000" b="1" i="1" dirty="0" smtClean="0">
                <a:solidFill>
                  <a:schemeClr val="bg1"/>
                </a:solidFill>
                <a:latin typeface="Comic Sans MS" charset="0"/>
                <a:ea typeface="+mn-ea"/>
              </a:rPr>
              <a:t> </a:t>
            </a:r>
            <a:r>
              <a:rPr lang="en-US" sz="4000" b="1" i="1" dirty="0" err="1" smtClean="0">
                <a:solidFill>
                  <a:schemeClr val="bg1"/>
                </a:solidFill>
                <a:latin typeface="Comic Sans MS" charset="0"/>
                <a:ea typeface="+mn-ea"/>
              </a:rPr>
              <a:t>kemunduran</a:t>
            </a:r>
            <a:endParaRPr lang="en-US" sz="4000" b="1" i="1" dirty="0">
              <a:solidFill>
                <a:schemeClr val="bg1"/>
              </a:solidFill>
              <a:latin typeface="Comic Sans MS" charset="0"/>
              <a:ea typeface="+mn-e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3"/>
          <p:cNvSpPr>
            <a:spLocks noGrp="1" noChangeArrowheads="1"/>
          </p:cNvSpPr>
          <p:nvPr>
            <p:ph type="ctrTitle"/>
          </p:nvPr>
        </p:nvSpPr>
        <p:spPr>
          <a:xfrm>
            <a:off x="0" y="5019675"/>
            <a:ext cx="9144000" cy="1808163"/>
          </a:xfrm>
        </p:spPr>
        <p:txBody>
          <a:bodyPr/>
          <a:lstStyle/>
          <a:p>
            <a:pPr eaLnBrk="1" hangingPunct="1"/>
            <a:r>
              <a:rPr lang="en-US" sz="2800" b="1" dirty="0" err="1" smtClean="0">
                <a:latin typeface="Arial" pitchFamily="34" charset="0"/>
                <a:ea typeface="Osaka" charset="-128"/>
                <a:cs typeface="Arial" pitchFamily="34" charset="0"/>
              </a:rPr>
              <a:t>Bagaimana</a:t>
            </a:r>
            <a:r>
              <a:rPr lang="en-US" sz="2800" b="1" dirty="0" smtClean="0">
                <a:latin typeface="Arial" pitchFamily="34" charset="0"/>
                <a:ea typeface="Osaka" charset="-128"/>
                <a:cs typeface="Arial" pitchFamily="34" charset="0"/>
              </a:rPr>
              <a:t> </a:t>
            </a:r>
            <a:r>
              <a:rPr lang="en-US" sz="2800" b="1" dirty="0" err="1" smtClean="0">
                <a:latin typeface="Arial" pitchFamily="34" charset="0"/>
                <a:ea typeface="Osaka" charset="-128"/>
                <a:cs typeface="Arial" pitchFamily="34" charset="0"/>
              </a:rPr>
              <a:t>caranya</a:t>
            </a:r>
            <a:r>
              <a:rPr lang="en-US" sz="2800" b="1" dirty="0" smtClean="0">
                <a:latin typeface="Arial" pitchFamily="34" charset="0"/>
                <a:ea typeface="Osaka" charset="-128"/>
                <a:cs typeface="Arial" pitchFamily="34" charset="0"/>
              </a:rPr>
              <a:t> </a:t>
            </a:r>
            <a:r>
              <a:rPr lang="en-US" sz="2800" b="1" dirty="0" err="1" smtClean="0">
                <a:latin typeface="Arial" pitchFamily="34" charset="0"/>
                <a:ea typeface="Osaka" charset="-128"/>
                <a:cs typeface="Arial" pitchFamily="34" charset="0"/>
              </a:rPr>
              <a:t>kita</a:t>
            </a:r>
            <a:r>
              <a:rPr lang="en-US" sz="2800" b="1" dirty="0" smtClean="0">
                <a:latin typeface="Arial" pitchFamily="34" charset="0"/>
                <a:ea typeface="Osaka" charset="-128"/>
                <a:cs typeface="Arial" pitchFamily="34" charset="0"/>
              </a:rPr>
              <a:t> </a:t>
            </a:r>
            <a:r>
              <a:rPr lang="en-US" sz="2800" b="1" dirty="0" err="1" smtClean="0">
                <a:latin typeface="Arial" pitchFamily="34" charset="0"/>
                <a:ea typeface="Osaka" charset="-128"/>
                <a:cs typeface="Arial" pitchFamily="34" charset="0"/>
              </a:rPr>
              <a:t>menanggapi</a:t>
            </a:r>
            <a:r>
              <a:rPr lang="en-US" sz="2800" b="1" dirty="0" smtClean="0">
                <a:latin typeface="Arial" pitchFamily="34" charset="0"/>
                <a:ea typeface="Osaka" charset="-128"/>
                <a:cs typeface="Arial" pitchFamily="34" charset="0"/>
              </a:rPr>
              <a:t> </a:t>
            </a:r>
            <a:r>
              <a:rPr lang="en-US" sz="2800" b="1" dirty="0" err="1" smtClean="0">
                <a:latin typeface="Arial" pitchFamily="34" charset="0"/>
                <a:ea typeface="Osaka" charset="-128"/>
                <a:cs typeface="Arial" pitchFamily="34" charset="0"/>
              </a:rPr>
              <a:t>penderitaan</a:t>
            </a:r>
            <a:r>
              <a:rPr lang="en-US" sz="2800" b="1" dirty="0" smtClean="0">
                <a:latin typeface="Arial" pitchFamily="34" charset="0"/>
                <a:ea typeface="Osaka" charset="-128"/>
                <a:cs typeface="Arial" pitchFamily="34" charset="0"/>
              </a:rPr>
              <a:t>?</a:t>
            </a:r>
            <a:br>
              <a:rPr lang="en-US" sz="2800" b="1" dirty="0" smtClean="0">
                <a:latin typeface="Arial" pitchFamily="34" charset="0"/>
                <a:ea typeface="Osaka" charset="-128"/>
                <a:cs typeface="Arial" pitchFamily="34" charset="0"/>
              </a:rPr>
            </a:br>
            <a:r>
              <a:rPr lang="en-US" sz="2800" b="1" dirty="0" err="1" smtClean="0">
                <a:latin typeface="Arial" pitchFamily="34" charset="0"/>
                <a:ea typeface="Osaka" charset="-128"/>
                <a:cs typeface="Arial" pitchFamily="34" charset="0"/>
              </a:rPr>
              <a:t>Kristus</a:t>
            </a:r>
            <a:r>
              <a:rPr lang="en-US" sz="2800" b="1" dirty="0" smtClean="0">
                <a:latin typeface="Arial" pitchFamily="34" charset="0"/>
                <a:ea typeface="Osaka" charset="-128"/>
                <a:cs typeface="Arial" pitchFamily="34" charset="0"/>
              </a:rPr>
              <a:t> </a:t>
            </a:r>
            <a:r>
              <a:rPr lang="en-US" sz="2800" b="1" dirty="0" err="1" smtClean="0">
                <a:latin typeface="Arial" pitchFamily="34" charset="0"/>
                <a:ea typeface="Osaka" charset="-128"/>
                <a:cs typeface="Arial" pitchFamily="34" charset="0"/>
              </a:rPr>
              <a:t>memberikan</a:t>
            </a:r>
            <a:r>
              <a:rPr lang="en-US" sz="2800" b="1" dirty="0" smtClean="0">
                <a:latin typeface="Arial" pitchFamily="34" charset="0"/>
                <a:ea typeface="Osaka" charset="-128"/>
                <a:cs typeface="Arial" pitchFamily="34" charset="0"/>
              </a:rPr>
              <a:t> </a:t>
            </a:r>
            <a:r>
              <a:rPr lang="en-US" sz="2800" b="1" dirty="0" err="1" smtClean="0">
                <a:latin typeface="Arial" pitchFamily="34" charset="0"/>
                <a:ea typeface="Osaka" charset="-128"/>
                <a:cs typeface="Arial" pitchFamily="34" charset="0"/>
              </a:rPr>
              <a:t>tiga</a:t>
            </a:r>
            <a:r>
              <a:rPr lang="en-US" sz="2800" b="1" dirty="0" smtClean="0">
                <a:latin typeface="Arial" pitchFamily="34" charset="0"/>
                <a:ea typeface="Osaka" charset="-128"/>
                <a:cs typeface="Arial" pitchFamily="34" charset="0"/>
              </a:rPr>
              <a:t> </a:t>
            </a:r>
            <a:r>
              <a:rPr lang="en-US" sz="2800" b="1" dirty="0" err="1" smtClean="0">
                <a:latin typeface="Arial" pitchFamily="34" charset="0"/>
                <a:ea typeface="Osaka" charset="-128"/>
                <a:cs typeface="Arial" pitchFamily="34" charset="0"/>
              </a:rPr>
              <a:t>cara</a:t>
            </a:r>
            <a:r>
              <a:rPr lang="en-US" sz="2800" b="1" dirty="0" smtClean="0">
                <a:latin typeface="Arial" pitchFamily="34" charset="0"/>
                <a:ea typeface="Osaka" charset="-128"/>
                <a:cs typeface="Arial" pitchFamily="34" charset="0"/>
              </a:rPr>
              <a:t> </a:t>
            </a:r>
            <a:r>
              <a:rPr lang="en-US" sz="2800" b="1" dirty="0" err="1" smtClean="0">
                <a:latin typeface="Arial" pitchFamily="34" charset="0"/>
                <a:ea typeface="Osaka" charset="-128"/>
                <a:cs typeface="Arial" pitchFamily="34" charset="0"/>
              </a:rPr>
              <a:t>kepada</a:t>
            </a:r>
            <a:r>
              <a:rPr lang="en-US" sz="2800" b="1" dirty="0" smtClean="0">
                <a:latin typeface="Arial" pitchFamily="34" charset="0"/>
                <a:ea typeface="Osaka" charset="-128"/>
                <a:cs typeface="Arial" pitchFamily="34" charset="0"/>
              </a:rPr>
              <a:t> </a:t>
            </a:r>
            <a:r>
              <a:rPr lang="en-US" sz="2800" b="1" dirty="0" err="1" smtClean="0">
                <a:latin typeface="Arial" pitchFamily="34" charset="0"/>
                <a:ea typeface="Osaka" charset="-128"/>
                <a:cs typeface="Arial" pitchFamily="34" charset="0"/>
              </a:rPr>
              <a:t>jemaat</a:t>
            </a:r>
            <a:r>
              <a:rPr lang="en-US" sz="2800" b="1" dirty="0" smtClean="0">
                <a:latin typeface="Arial" pitchFamily="34" charset="0"/>
                <a:ea typeface="Osaka" charset="-128"/>
                <a:cs typeface="Arial" pitchFamily="34" charset="0"/>
              </a:rPr>
              <a:t> </a:t>
            </a:r>
            <a:r>
              <a:rPr lang="en-US" sz="2800" b="1" dirty="0" err="1" smtClean="0">
                <a:latin typeface="Arial" pitchFamily="34" charset="0"/>
                <a:ea typeface="Osaka" charset="-128"/>
                <a:cs typeface="Arial" pitchFamily="34" charset="0"/>
              </a:rPr>
              <a:t>Smirna</a:t>
            </a:r>
            <a:r>
              <a:rPr lang="en-US" sz="2800" b="1" dirty="0" smtClean="0">
                <a:latin typeface="Arial" pitchFamily="34" charset="0"/>
                <a:ea typeface="Osaka" charset="-128"/>
                <a:cs typeface="Arial" pitchFamily="34" charset="0"/>
              </a:rPr>
              <a:t>.</a:t>
            </a:r>
          </a:p>
        </p:txBody>
      </p:sp>
      <p:pic>
        <p:nvPicPr>
          <p:cNvPr id="382979" name="Picture 1" descr="man and girl pray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9144000"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6070600" cy="5067300"/>
          </a:xfrm>
        </p:spPr>
        <p:txBody>
          <a:bodyPr anchor="ctr"/>
          <a:lstStyle/>
          <a:p>
            <a:pPr marL="533209" indent="-533209" algn="l" eaLnBrk="1" hangingPunct="1">
              <a:defRPr/>
            </a:pPr>
            <a:r>
              <a:rPr lang="en-US" sz="4000" b="1" kern="1200" dirty="0">
                <a:solidFill>
                  <a:srgbClr val="FFFFFF"/>
                </a:solidFill>
                <a:effectLst>
                  <a:glow rad="152400">
                    <a:schemeClr val="tx1"/>
                  </a:glow>
                </a:effectLst>
                <a:latin typeface="Arial"/>
                <a:ea typeface="ＭＳ Ｐゴシック"/>
                <a:cs typeface="Arial"/>
              </a:rPr>
              <a:t>I.	</a:t>
            </a:r>
            <a:r>
              <a:rPr lang="en-US" sz="4000" b="1" kern="1200" dirty="0" err="1" smtClean="0">
                <a:solidFill>
                  <a:srgbClr val="FFFFFF"/>
                </a:solidFill>
                <a:effectLst>
                  <a:glow rad="152400">
                    <a:schemeClr val="tx1"/>
                  </a:glow>
                </a:effectLst>
                <a:latin typeface="Arial"/>
                <a:ea typeface="ＭＳ Ｐゴシック"/>
                <a:cs typeface="Arial"/>
              </a:rPr>
              <a:t>Sadari</a:t>
            </a:r>
            <a:r>
              <a:rPr lang="en-US" sz="4000" b="1" kern="1200" dirty="0" smtClean="0">
                <a:solidFill>
                  <a:srgbClr val="FFFFFF"/>
                </a:solidFill>
                <a:effectLst>
                  <a:glow rad="152400">
                    <a:schemeClr val="tx1"/>
                  </a:glow>
                </a:effectLst>
                <a:latin typeface="Arial"/>
                <a:ea typeface="ＭＳ Ｐゴシック"/>
                <a:cs typeface="Arial"/>
              </a:rPr>
              <a:t> </a:t>
            </a:r>
            <a:r>
              <a:rPr lang="en-US" sz="4000" b="1" kern="1200" dirty="0" err="1" smtClean="0">
                <a:solidFill>
                  <a:srgbClr val="FFFFFF"/>
                </a:solidFill>
                <a:effectLst>
                  <a:glow rad="152400">
                    <a:schemeClr val="tx1"/>
                  </a:glow>
                </a:effectLst>
                <a:latin typeface="Arial"/>
                <a:ea typeface="ＭＳ Ｐゴシック"/>
                <a:cs typeface="Arial"/>
              </a:rPr>
              <a:t>bahwa</a:t>
            </a:r>
            <a:r>
              <a:rPr lang="en-US" sz="4000" b="1" kern="1200" dirty="0" smtClean="0">
                <a:solidFill>
                  <a:srgbClr val="FFFFFF"/>
                </a:solidFill>
                <a:effectLst>
                  <a:glow rad="152400">
                    <a:schemeClr val="tx1"/>
                  </a:glow>
                </a:effectLst>
                <a:latin typeface="Arial"/>
                <a:ea typeface="ＭＳ Ｐゴシック"/>
                <a:cs typeface="Arial"/>
              </a:rPr>
              <a:t/>
            </a:r>
            <a:br>
              <a:rPr lang="en-US" sz="4000" b="1" kern="1200" dirty="0" smtClean="0">
                <a:solidFill>
                  <a:srgbClr val="FFFFFF"/>
                </a:solidFill>
                <a:effectLst>
                  <a:glow rad="152400">
                    <a:schemeClr val="tx1"/>
                  </a:glow>
                </a:effectLst>
                <a:latin typeface="Arial"/>
                <a:ea typeface="ＭＳ Ｐゴシック"/>
                <a:cs typeface="Arial"/>
              </a:rPr>
            </a:br>
            <a:r>
              <a:rPr lang="en-US" sz="6000" b="1" kern="1200" dirty="0" err="1" smtClean="0">
                <a:solidFill>
                  <a:srgbClr val="FFFFFF"/>
                </a:solidFill>
                <a:effectLst>
                  <a:glow rad="152400">
                    <a:schemeClr val="tx1"/>
                  </a:glow>
                </a:effectLst>
                <a:latin typeface="Arial"/>
                <a:ea typeface="ＭＳ Ｐゴシック"/>
                <a:cs typeface="Arial"/>
              </a:rPr>
              <a:t>Kristus</a:t>
            </a:r>
            <a:r>
              <a:rPr lang="en-US" sz="6000" b="1" kern="1200" dirty="0" smtClean="0">
                <a:solidFill>
                  <a:srgbClr val="FFFFFF"/>
                </a:solidFill>
                <a:effectLst>
                  <a:glow rad="152400">
                    <a:schemeClr val="tx1"/>
                  </a:glow>
                </a:effectLst>
                <a:latin typeface="Arial"/>
                <a:ea typeface="ＭＳ Ｐゴシック"/>
                <a:cs typeface="Arial"/>
              </a:rPr>
              <a:t> </a:t>
            </a:r>
            <a:br>
              <a:rPr lang="en-US" sz="6000" b="1" kern="1200" dirty="0" smtClean="0">
                <a:solidFill>
                  <a:srgbClr val="FFFFFF"/>
                </a:solidFill>
                <a:effectLst>
                  <a:glow rad="152400">
                    <a:schemeClr val="tx1"/>
                  </a:glow>
                </a:effectLst>
                <a:latin typeface="Arial"/>
                <a:ea typeface="ＭＳ Ｐゴシック"/>
                <a:cs typeface="Arial"/>
              </a:rPr>
            </a:br>
            <a:r>
              <a:rPr lang="en-US" sz="6000" b="1" kern="1200" dirty="0" err="1" smtClean="0">
                <a:solidFill>
                  <a:srgbClr val="FFFF00"/>
                </a:solidFill>
                <a:effectLst>
                  <a:glow rad="152400">
                    <a:schemeClr val="tx1"/>
                  </a:glow>
                </a:effectLst>
                <a:latin typeface="Arial"/>
                <a:ea typeface="ＭＳ Ｐゴシック"/>
                <a:cs typeface="Arial"/>
              </a:rPr>
              <a:t>mengerti</a:t>
            </a:r>
            <a:r>
              <a:rPr lang="en-US" sz="6000" b="1" kern="1200" dirty="0" smtClean="0">
                <a:solidFill>
                  <a:srgbClr val="FFFFFF"/>
                </a:solidFill>
                <a:effectLst>
                  <a:glow rad="152400">
                    <a:schemeClr val="tx1"/>
                  </a:glow>
                </a:effectLst>
                <a:latin typeface="Arial"/>
                <a:ea typeface="ＭＳ Ｐゴシック"/>
                <a:cs typeface="Arial"/>
              </a:rPr>
              <a:t/>
            </a:r>
            <a:br>
              <a:rPr lang="en-US" sz="6000" b="1" kern="1200" dirty="0" smtClean="0">
                <a:solidFill>
                  <a:srgbClr val="FFFFFF"/>
                </a:solidFill>
                <a:effectLst>
                  <a:glow rad="152400">
                    <a:schemeClr val="tx1"/>
                  </a:glow>
                </a:effectLst>
                <a:latin typeface="Arial"/>
                <a:ea typeface="ＭＳ Ｐゴシック"/>
                <a:cs typeface="Arial"/>
              </a:rPr>
            </a:br>
            <a:r>
              <a:rPr lang="en-US" sz="4000" b="1" kern="1200" dirty="0" err="1" smtClean="0">
                <a:solidFill>
                  <a:srgbClr val="FFFFFF"/>
                </a:solidFill>
                <a:effectLst>
                  <a:glow rad="152400">
                    <a:schemeClr val="tx1"/>
                  </a:glow>
                </a:effectLst>
                <a:latin typeface="Arial"/>
                <a:ea typeface="ＭＳ Ｐゴシック"/>
                <a:cs typeface="Arial"/>
              </a:rPr>
              <a:t>penderitaanmu</a:t>
            </a:r>
            <a:r>
              <a:rPr lang="en-US" sz="4000" b="1" kern="1200" dirty="0" smtClean="0">
                <a:solidFill>
                  <a:srgbClr val="FFFFFF"/>
                </a:solidFill>
                <a:effectLst>
                  <a:glow rad="152400">
                    <a:schemeClr val="tx1"/>
                  </a:glow>
                </a:effectLst>
                <a:latin typeface="Arial"/>
                <a:ea typeface="ＭＳ Ｐゴシック"/>
                <a:cs typeface="Arial"/>
              </a:rPr>
              <a:t>. (2:8-9)</a:t>
            </a:r>
            <a:r>
              <a:rPr lang="en-US" sz="4000" b="1" kern="1200" dirty="0">
                <a:solidFill>
                  <a:srgbClr val="FFFFFF"/>
                </a:solidFill>
                <a:effectLst>
                  <a:glow rad="152400">
                    <a:schemeClr val="tx1"/>
                  </a:glow>
                </a:effectLst>
                <a:latin typeface="Arial"/>
                <a:ea typeface="ＭＳ Ｐゴシック"/>
                <a:cs typeface="Arial"/>
              </a:rPr>
              <a:t/>
            </a:r>
            <a:br>
              <a:rPr lang="en-US" sz="4000" b="1" kern="1200" dirty="0">
                <a:solidFill>
                  <a:srgbClr val="FFFFFF"/>
                </a:solidFill>
                <a:effectLst>
                  <a:glow rad="152400">
                    <a:schemeClr val="tx1"/>
                  </a:glow>
                </a:effectLst>
                <a:latin typeface="Arial"/>
                <a:ea typeface="ＭＳ Ｐゴシック"/>
                <a:cs typeface="Arial"/>
              </a:rPr>
            </a:b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Trailes</a:t>
            </a:r>
          </a:p>
        </p:txBody>
      </p:sp>
      <p:sp>
        <p:nvSpPr>
          <p:cNvPr id="24" name="TextBox 23"/>
          <p:cNvSpPr txBox="1"/>
          <p:nvPr/>
        </p:nvSpPr>
        <p:spPr>
          <a:xfrm>
            <a:off x="3708400" y="4983163"/>
            <a:ext cx="129540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Nysa</a:t>
            </a:r>
          </a:p>
        </p:txBody>
      </p:sp>
      <p:sp>
        <p:nvSpPr>
          <p:cNvPr id="385029" name="Title 1"/>
          <p:cNvSpPr>
            <a:spLocks noGrp="1"/>
          </p:cNvSpPr>
          <p:nvPr>
            <p:ph type="title"/>
          </p:nvPr>
        </p:nvSpPr>
        <p:spPr>
          <a:xfrm>
            <a:off x="-31750" y="-26988"/>
            <a:ext cx="9212263" cy="719138"/>
          </a:xfrm>
        </p:spPr>
        <p:txBody>
          <a:bodyPr/>
          <a:lstStyle/>
          <a:p>
            <a:r>
              <a:rPr lang="en-US" dirty="0" err="1" smtClean="0">
                <a:latin typeface="Arial" pitchFamily="34" charset="0"/>
                <a:cs typeface="Arial" pitchFamily="34" charset="0"/>
              </a:rPr>
              <a:t>Ketujuh</a:t>
            </a:r>
            <a:r>
              <a:rPr lang="en-US" dirty="0" smtClean="0">
                <a:latin typeface="Arial" pitchFamily="34" charset="0"/>
                <a:cs typeface="Arial" pitchFamily="34" charset="0"/>
              </a:rPr>
              <a:t> </a:t>
            </a:r>
            <a:r>
              <a:rPr lang="en-US" dirty="0" err="1" smtClean="0">
                <a:latin typeface="Arial" pitchFamily="34" charset="0"/>
                <a:cs typeface="Arial" pitchFamily="34" charset="0"/>
              </a:rPr>
              <a:t>Gereja</a:t>
            </a:r>
            <a:r>
              <a:rPr lang="en-US" dirty="0" smtClean="0">
                <a:latin typeface="Arial" pitchFamily="34" charset="0"/>
                <a:cs typeface="Arial" pitchFamily="34" charset="0"/>
              </a:rPr>
              <a:t> (</a:t>
            </a:r>
            <a:r>
              <a:rPr lang="en-US" dirty="0" err="1" smtClean="0">
                <a:latin typeface="Arial" pitchFamily="34" charset="0"/>
                <a:cs typeface="Arial" pitchFamily="34" charset="0"/>
              </a:rPr>
              <a:t>Wahyu</a:t>
            </a:r>
            <a:r>
              <a:rPr lang="en-US" dirty="0" smtClean="0">
                <a:latin typeface="Arial" pitchFamily="34" charset="0"/>
                <a:cs typeface="Arial" pitchFamily="34" charset="0"/>
              </a:rPr>
              <a:t> 2–3)</a:t>
            </a:r>
          </a:p>
        </p:txBody>
      </p:sp>
      <p:sp>
        <p:nvSpPr>
          <p:cNvPr id="8" name="TextBox 7"/>
          <p:cNvSpPr txBox="1"/>
          <p:nvPr/>
        </p:nvSpPr>
        <p:spPr>
          <a:xfrm>
            <a:off x="1042988" y="50133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Efesus</a:t>
            </a:r>
            <a:endParaRPr lang="en-US" b="1" dirty="0" smtClean="0">
              <a:solidFill>
                <a:srgbClr val="FFFFFF"/>
              </a:solidFill>
              <a:latin typeface="Arial" pitchFamily="34" charset="0"/>
              <a:cs typeface="Arial"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Laodikia</a:t>
            </a:r>
            <a:endParaRPr lang="en-US" b="1" dirty="0" smtClean="0">
              <a:solidFill>
                <a:srgbClr val="FFFFFF"/>
              </a:solidFill>
              <a:latin typeface="Arial" pitchFamily="34" charset="0"/>
              <a:cs typeface="Arial" pitchFamily="34" charset="0"/>
            </a:endParaRPr>
          </a:p>
        </p:txBody>
      </p:sp>
      <p:sp>
        <p:nvSpPr>
          <p:cNvPr id="12" name="TextBox 11"/>
          <p:cNvSpPr txBox="1"/>
          <p:nvPr/>
        </p:nvSpPr>
        <p:spPr>
          <a:xfrm>
            <a:off x="3492500" y="4292600"/>
            <a:ext cx="23907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Filadelfia</a:t>
            </a:r>
            <a:endParaRPr lang="en-US" b="1" dirty="0" smtClean="0">
              <a:solidFill>
                <a:srgbClr val="FFFFFF"/>
              </a:solidFill>
              <a:latin typeface="Arial" pitchFamily="34" charset="0"/>
              <a:cs typeface="Arial" pitchFamily="34" charset="0"/>
            </a:endParaRPr>
          </a:p>
        </p:txBody>
      </p:sp>
      <p:sp>
        <p:nvSpPr>
          <p:cNvPr id="14" name="TextBox 13"/>
          <p:cNvSpPr txBox="1"/>
          <p:nvPr/>
        </p:nvSpPr>
        <p:spPr>
          <a:xfrm>
            <a:off x="2987675" y="36449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latin typeface="Arial" pitchFamily="34" charset="0"/>
                <a:cs typeface="Arial" pitchFamily="34" charset="0"/>
              </a:rPr>
              <a:t>Sardis</a:t>
            </a:r>
          </a:p>
        </p:txBody>
      </p:sp>
      <p:sp>
        <p:nvSpPr>
          <p:cNvPr id="16" name="TextBox 15"/>
          <p:cNvSpPr txBox="1"/>
          <p:nvPr/>
        </p:nvSpPr>
        <p:spPr>
          <a:xfrm>
            <a:off x="2268538" y="2565400"/>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Tiatira</a:t>
            </a:r>
            <a:endParaRPr lang="en-US" b="1" dirty="0" smtClean="0">
              <a:solidFill>
                <a:srgbClr val="FFFFFF"/>
              </a:solidFill>
              <a:latin typeface="Arial" pitchFamily="34" charset="0"/>
              <a:cs typeface="Arial" pitchFamily="34" charset="0"/>
            </a:endParaRPr>
          </a:p>
        </p:txBody>
      </p:sp>
      <p:sp>
        <p:nvSpPr>
          <p:cNvPr id="18" name="TextBox 17"/>
          <p:cNvSpPr txBox="1"/>
          <p:nvPr/>
        </p:nvSpPr>
        <p:spPr>
          <a:xfrm>
            <a:off x="900113" y="191611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Pergamus</a:t>
            </a:r>
            <a:endParaRPr lang="en-US" b="1" dirty="0" smtClean="0">
              <a:solidFill>
                <a:srgbClr val="FFFFFF"/>
              </a:solidFill>
              <a:latin typeface="Arial" pitchFamily="34" charset="0"/>
              <a:cs typeface="Arial" pitchFamily="34" charset="0"/>
            </a:endParaRPr>
          </a:p>
        </p:txBody>
      </p:sp>
      <p:sp>
        <p:nvSpPr>
          <p:cNvPr id="20" name="TextBox 19"/>
          <p:cNvSpPr txBox="1"/>
          <p:nvPr/>
        </p:nvSpPr>
        <p:spPr>
          <a:xfrm>
            <a:off x="827088" y="39338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dirty="0" err="1" smtClean="0">
                <a:solidFill>
                  <a:srgbClr val="FFFFFF"/>
                </a:solidFill>
                <a:latin typeface="Arial" pitchFamily="34" charset="0"/>
                <a:cs typeface="Arial" pitchFamily="34" charset="0"/>
              </a:rPr>
              <a:t>Smirna</a:t>
            </a:r>
            <a:endParaRPr lang="en-US" b="1" dirty="0" smtClean="0">
              <a:solidFill>
                <a:srgbClr val="FFFFFF"/>
              </a:solidFill>
              <a:latin typeface="Arial" pitchFamily="34" charset="0"/>
              <a:cs typeface="Arial" pitchFamily="34" charset="0"/>
            </a:endParaRPr>
          </a:p>
        </p:txBody>
      </p:sp>
      <p:sp>
        <p:nvSpPr>
          <p:cNvPr id="385037"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85038"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8" name="TextBox 27"/>
          <p:cNvSpPr txBox="1"/>
          <p:nvPr/>
        </p:nvSpPr>
        <p:spPr>
          <a:xfrm>
            <a:off x="-482600" y="371633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Erythrae</a:t>
            </a:r>
          </a:p>
        </p:txBody>
      </p:sp>
      <p:sp>
        <p:nvSpPr>
          <p:cNvPr id="385040"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0" name="TextBox 29"/>
          <p:cNvSpPr txBox="1"/>
          <p:nvPr/>
        </p:nvSpPr>
        <p:spPr>
          <a:xfrm>
            <a:off x="4845050" y="5630863"/>
            <a:ext cx="21748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Aphrodisias</a:t>
            </a:r>
          </a:p>
        </p:txBody>
      </p:sp>
      <p:sp>
        <p:nvSpPr>
          <p:cNvPr id="385042"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Cyme</a:t>
            </a:r>
          </a:p>
        </p:txBody>
      </p:sp>
      <p:sp>
        <p:nvSpPr>
          <p:cNvPr id="385044"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4" name="TextBox 33"/>
          <p:cNvSpPr txBox="1"/>
          <p:nvPr/>
        </p:nvSpPr>
        <p:spPr>
          <a:xfrm>
            <a:off x="7221538" y="5056188"/>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Hierapolis</a:t>
            </a:r>
          </a:p>
        </p:txBody>
      </p:sp>
      <p:sp>
        <p:nvSpPr>
          <p:cNvPr id="36" name="TextBox 35"/>
          <p:cNvSpPr txBox="1"/>
          <p:nvPr/>
        </p:nvSpPr>
        <p:spPr>
          <a:xfrm>
            <a:off x="6659563" y="41497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Eumenia</a:t>
            </a:r>
          </a:p>
        </p:txBody>
      </p:sp>
      <p:sp>
        <p:nvSpPr>
          <p:cNvPr id="385047"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Aezani</a:t>
            </a:r>
          </a:p>
        </p:txBody>
      </p:sp>
      <p:sp>
        <p:nvSpPr>
          <p:cNvPr id="385049"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40" name="TextBox 39"/>
          <p:cNvSpPr txBox="1"/>
          <p:nvPr/>
        </p:nvSpPr>
        <p:spPr>
          <a:xfrm>
            <a:off x="7250113" y="56308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Colossae</a:t>
            </a:r>
          </a:p>
        </p:txBody>
      </p:sp>
      <p:sp>
        <p:nvSpPr>
          <p:cNvPr id="385051"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42" name="TextBox 41"/>
          <p:cNvSpPr txBox="1"/>
          <p:nvPr/>
        </p:nvSpPr>
        <p:spPr>
          <a:xfrm>
            <a:off x="4125913" y="6135688"/>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Alabanda</a:t>
            </a:r>
          </a:p>
        </p:txBody>
      </p:sp>
      <p:sp>
        <p:nvSpPr>
          <p:cNvPr id="385053"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Heraclea</a:t>
            </a:r>
          </a:p>
        </p:txBody>
      </p:sp>
      <p:sp>
        <p:nvSpPr>
          <p:cNvPr id="385055"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46" name="TextBox 45"/>
          <p:cNvSpPr txBox="1"/>
          <p:nvPr/>
        </p:nvSpPr>
        <p:spPr>
          <a:xfrm>
            <a:off x="2973388" y="639286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Miletus</a:t>
            </a:r>
          </a:p>
        </p:txBody>
      </p:sp>
      <p:sp>
        <p:nvSpPr>
          <p:cNvPr id="385057"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48" name="TextBox 47"/>
          <p:cNvSpPr txBox="1"/>
          <p:nvPr/>
        </p:nvSpPr>
        <p:spPr>
          <a:xfrm>
            <a:off x="323850" y="44799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latin typeface="Arial" pitchFamily="34" charset="0"/>
                <a:cs typeface="Arial" pitchFamily="34" charset="0"/>
              </a:rPr>
              <a:t>Lebedus</a:t>
            </a:r>
          </a:p>
        </p:txBody>
      </p:sp>
      <p:sp>
        <p:nvSpPr>
          <p:cNvPr id="385059"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00"/>
                </a:solidFill>
                <a:latin typeface="Arial" pitchFamily="34" charset="0"/>
                <a:cs typeface="Arial" pitchFamily="34" charset="0"/>
              </a:rPr>
              <a:t>Colophon</a:t>
            </a:r>
          </a:p>
        </p:txBody>
      </p:sp>
      <p:sp>
        <p:nvSpPr>
          <p:cNvPr id="385061"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dirty="0" err="1" smtClean="0">
                <a:solidFill>
                  <a:srgbClr val="FFFF00"/>
                </a:solidFill>
                <a:latin typeface="Arial" pitchFamily="34" charset="0"/>
                <a:cs typeface="Arial" pitchFamily="34" charset="0"/>
              </a:rPr>
              <a:t>Adramyttium</a:t>
            </a:r>
            <a:endParaRPr lang="en-US" b="1" dirty="0" smtClean="0">
              <a:solidFill>
                <a:srgbClr val="FFFF00"/>
              </a:solidFill>
              <a:latin typeface="Arial" pitchFamily="34" charset="0"/>
              <a:cs typeface="Arial" pitchFamily="34" charset="0"/>
            </a:endParaRPr>
          </a:p>
        </p:txBody>
      </p:sp>
      <p:sp>
        <p:nvSpPr>
          <p:cNvPr id="385063"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latin typeface="Arial" pitchFamily="34" charset="0"/>
                <a:cs typeface="Arial" pitchFamily="34" charset="0"/>
              </a:rPr>
              <a:t>Patmos</a:t>
            </a:r>
          </a:p>
        </p:txBody>
      </p:sp>
      <p:sp>
        <p:nvSpPr>
          <p:cNvPr id="57" name="Freeform 56"/>
          <p:cNvSpPr>
            <a:spLocks/>
          </p:cNvSpPr>
          <p:nvPr/>
        </p:nvSpPr>
        <p:spPr bwMode="auto">
          <a:xfrm>
            <a:off x="2640013" y="4148138"/>
            <a:ext cx="284162" cy="1062037"/>
          </a:xfrm>
          <a:custGeom>
            <a:avLst/>
            <a:gdLst>
              <a:gd name="T0" fmla="*/ 268385 w 284787"/>
              <a:gd name="T1" fmla="*/ 1058294 h 1062181"/>
              <a:gd name="T2" fmla="*/ 239371 w 284787"/>
              <a:gd name="T3" fmla="*/ 1019955 h 1062181"/>
              <a:gd name="T4" fmla="*/ 217609 w 284787"/>
              <a:gd name="T5" fmla="*/ 996952 h 1062181"/>
              <a:gd name="T6" fmla="*/ 195851 w 284787"/>
              <a:gd name="T7" fmla="*/ 950941 h 1062181"/>
              <a:gd name="T8" fmla="*/ 174087 w 284787"/>
              <a:gd name="T9" fmla="*/ 927931 h 1062181"/>
              <a:gd name="T10" fmla="*/ 145074 w 284787"/>
              <a:gd name="T11" fmla="*/ 881911 h 1062181"/>
              <a:gd name="T12" fmla="*/ 130567 w 284787"/>
              <a:gd name="T13" fmla="*/ 858904 h 1062181"/>
              <a:gd name="T14" fmla="*/ 108805 w 284787"/>
              <a:gd name="T15" fmla="*/ 843569 h 1062181"/>
              <a:gd name="T16" fmla="*/ 87044 w 284787"/>
              <a:gd name="T17" fmla="*/ 835902 h 1062181"/>
              <a:gd name="T18" fmla="*/ 50776 w 284787"/>
              <a:gd name="T19" fmla="*/ 789899 h 1062181"/>
              <a:gd name="T20" fmla="*/ 36268 w 284787"/>
              <a:gd name="T21" fmla="*/ 736209 h 1062181"/>
              <a:gd name="T22" fmla="*/ 0 w 284787"/>
              <a:gd name="T23" fmla="*/ 667183 h 1062181"/>
              <a:gd name="T24" fmla="*/ 7254 w 284787"/>
              <a:gd name="T25" fmla="*/ 483127 h 1062181"/>
              <a:gd name="T26" fmla="*/ 14508 w 284787"/>
              <a:gd name="T27" fmla="*/ 460131 h 1062181"/>
              <a:gd name="T28" fmla="*/ 29013 w 284787"/>
              <a:gd name="T29" fmla="*/ 391114 h 1062181"/>
              <a:gd name="T30" fmla="*/ 36268 w 284787"/>
              <a:gd name="T31" fmla="*/ 268417 h 1062181"/>
              <a:gd name="T32" fmla="*/ 43522 w 284787"/>
              <a:gd name="T33" fmla="*/ 230072 h 1062181"/>
              <a:gd name="T34" fmla="*/ 36268 w 284787"/>
              <a:gd name="T35" fmla="*/ 61359 h 1062181"/>
              <a:gd name="T36" fmla="*/ 43522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a:noFill/>
              </a14:hiddenFill>
            </a:ext>
          </a:extLst>
        </p:spPr>
      </p:cxnSp>
      <p:sp>
        <p:nvSpPr>
          <p:cNvPr id="385067"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a typeface="ＭＳ Ｐゴシック" charset="0"/>
              <a:cs typeface="ＭＳ Ｐゴシック" charset="0"/>
            </a:endParaRPr>
          </a:p>
        </p:txBody>
      </p:sp>
      <p:sp>
        <p:nvSpPr>
          <p:cNvPr id="385076" name="Text Box 37"/>
          <p:cNvSpPr txBox="1">
            <a:spLocks noChangeArrowheads="1"/>
          </p:cNvSpPr>
          <p:nvPr/>
        </p:nvSpPr>
        <p:spPr bwMode="auto">
          <a:xfrm>
            <a:off x="8448675" y="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345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nodeType="afterGroup">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par>
                          <p:cTn id="49" fill="hold" nodeType="afterGroup">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 grpId="0" animBg="1"/>
      <p:bldP spid="9" grpId="0" animBg="1"/>
      <p:bldP spid="11" grpId="0" animBg="1"/>
      <p:bldP spid="13" grpId="0" animBg="1"/>
      <p:bldP spid="15" grpId="0" animBg="1"/>
      <p:bldP spid="17" grpId="0" animBg="1"/>
      <p:bldP spid="1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a:xfrm>
            <a:off x="-31750" y="-26988"/>
            <a:ext cx="9212263" cy="719138"/>
          </a:xfrm>
        </p:spPr>
        <p:txBody>
          <a:bodyPr rtlCol="0">
            <a:normAutofit fontScale="90000"/>
          </a:bodyPr>
          <a:lstStyle/>
          <a:p>
            <a:pPr defTabSz="914118" eaLnBrk="1" fontAlgn="auto" hangingPunct="1">
              <a:spcAft>
                <a:spcPts val="0"/>
              </a:spcAft>
              <a:defRPr/>
            </a:pPr>
            <a:r>
              <a:rPr lang="en-US" dirty="0" err="1">
                <a:latin typeface="Arial" charset="0"/>
                <a:ea typeface="ＭＳ Ｐゴシック" charset="0"/>
              </a:rPr>
              <a:t>Smirna</a:t>
            </a:r>
            <a:r>
              <a:rPr lang="en-US" dirty="0">
                <a:latin typeface="Arial" charset="0"/>
                <a:ea typeface="ＭＳ Ｐゴシック" charset="0"/>
              </a:rPr>
              <a:t> (</a:t>
            </a:r>
            <a:r>
              <a:rPr lang="en-US" dirty="0" err="1">
                <a:latin typeface="Arial" charset="0"/>
                <a:ea typeface="ＭＳ Ｐゴシック" charset="0"/>
              </a:rPr>
              <a:t>Wahyu</a:t>
            </a:r>
            <a:r>
              <a:rPr lang="en-US" dirty="0">
                <a:latin typeface="Arial" charset="0"/>
                <a:ea typeface="ＭＳ Ｐゴシック" charset="0"/>
              </a:rPr>
              <a:t> 2:8-11)</a:t>
            </a:r>
          </a:p>
        </p:txBody>
      </p:sp>
      <p:pic>
        <p:nvPicPr>
          <p:cNvPr id="39424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3059113" y="2349500"/>
            <a:ext cx="2665412" cy="2663825"/>
            <a:chOff x="3059832" y="2348880"/>
            <a:chExt cx="2664304" cy="2664312"/>
          </a:xfrm>
        </p:grpSpPr>
        <p:sp>
          <p:nvSpPr>
            <p:cNvPr id="394262"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solidFill>
                  <a:srgbClr val="000000"/>
                </a:solidFill>
              </a:endParaRPr>
            </a:p>
          </p:txBody>
        </p:sp>
        <p:sp>
          <p:nvSpPr>
            <p:cNvPr id="27" name="TextBox 26"/>
            <p:cNvSpPr txBox="1"/>
            <p:nvPr/>
          </p:nvSpPr>
          <p:spPr>
            <a:xfrm>
              <a:off x="3204234" y="2514010"/>
              <a:ext cx="2448495" cy="2308647"/>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Kristus:</a:t>
              </a:r>
              <a:br>
                <a:rPr lang="en-US" b="1" smtClean="0">
                  <a:solidFill>
                    <a:srgbClr val="FFFFFF"/>
                  </a:solidFill>
                  <a:effectLst>
                    <a:outerShdw blurRad="38100" dist="38100" dir="2700000" algn="tl">
                      <a:srgbClr val="EEECE1"/>
                    </a:outerShdw>
                  </a:effectLst>
                  <a:latin typeface="Arial" pitchFamily="34" charset="0"/>
                  <a:cs typeface="Arial" pitchFamily="34" charset="0"/>
                </a:rPr>
              </a:br>
              <a:r>
                <a:rPr lang="en-US" b="1" smtClean="0">
                  <a:solidFill>
                    <a:srgbClr val="FFFFFF"/>
                  </a:solidFill>
                  <a:effectLst>
                    <a:outerShdw blurRad="38100" dist="38100" dir="2700000" algn="tl">
                      <a:srgbClr val="EEECE1"/>
                    </a:outerShdw>
                  </a:effectLst>
                  <a:latin typeface="Arial" pitchFamily="34" charset="0"/>
                  <a:cs typeface="Arial" pitchFamily="34" charset="0"/>
                </a:rPr>
                <a:t>Yang Awal dan Yang Akhir, yang mati dan bangkit kembali</a:t>
              </a:r>
            </a:p>
          </p:txBody>
        </p:sp>
      </p:grpSp>
      <p:grpSp>
        <p:nvGrpSpPr>
          <p:cNvPr id="3" name="Group 6"/>
          <p:cNvGrpSpPr>
            <a:grpSpLocks/>
          </p:cNvGrpSpPr>
          <p:nvPr/>
        </p:nvGrpSpPr>
        <p:grpSpPr bwMode="auto">
          <a:xfrm>
            <a:off x="2971800" y="2365375"/>
            <a:ext cx="2811463" cy="2663825"/>
            <a:chOff x="2983932" y="2348880"/>
            <a:chExt cx="2963986" cy="2664296"/>
          </a:xfrm>
        </p:grpSpPr>
        <p:sp>
          <p:nvSpPr>
            <p:cNvPr id="394260"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5" name="TextBox 24"/>
            <p:cNvSpPr txBox="1"/>
            <p:nvPr/>
          </p:nvSpPr>
          <p:spPr>
            <a:xfrm>
              <a:off x="2983932" y="2420331"/>
              <a:ext cx="2963986" cy="157031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Pujian:</a:t>
              </a: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menderita</a:t>
              </a: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penganiayaan </a:t>
              </a:r>
              <a:br>
                <a:rPr lang="en-US" b="1" smtClean="0">
                  <a:solidFill>
                    <a:srgbClr val="FFFFFF"/>
                  </a:solidFill>
                  <a:effectLst>
                    <a:outerShdw blurRad="38100" dist="38100" dir="2700000" algn="tl">
                      <a:srgbClr val="EEECE1"/>
                    </a:outerShdw>
                  </a:effectLst>
                  <a:latin typeface="Arial" pitchFamily="34" charset="0"/>
                  <a:cs typeface="Arial" pitchFamily="34" charset="0"/>
                </a:rPr>
              </a:br>
              <a:r>
                <a:rPr lang="en-US" b="1" smtClean="0">
                  <a:solidFill>
                    <a:srgbClr val="FFFFFF"/>
                  </a:solidFill>
                  <a:effectLst>
                    <a:outerShdw blurRad="38100" dist="38100" dir="2700000" algn="tl">
                      <a:srgbClr val="EEECE1"/>
                    </a:outerShdw>
                  </a:effectLst>
                  <a:latin typeface="Arial" pitchFamily="34" charset="0"/>
                  <a:cs typeface="Arial" pitchFamily="34" charset="0"/>
                </a:rPr>
                <a:t>dan kemiskinan</a:t>
              </a:r>
            </a:p>
          </p:txBody>
        </p:sp>
      </p:grpSp>
      <p:grpSp>
        <p:nvGrpSpPr>
          <p:cNvPr id="4" name="Group 8"/>
          <p:cNvGrpSpPr>
            <a:grpSpLocks/>
          </p:cNvGrpSpPr>
          <p:nvPr/>
        </p:nvGrpSpPr>
        <p:grpSpPr bwMode="auto">
          <a:xfrm>
            <a:off x="2590800" y="1905000"/>
            <a:ext cx="3671888" cy="3671888"/>
            <a:chOff x="2555776" y="1844824"/>
            <a:chExt cx="3744416" cy="3672409"/>
          </a:xfrm>
        </p:grpSpPr>
        <p:sp>
          <p:nvSpPr>
            <p:cNvPr id="394258" name="Oval 21"/>
            <p:cNvSpPr>
              <a:spLocks noChangeArrowheads="1"/>
            </p:cNvSpPr>
            <p:nvPr/>
          </p:nvSpPr>
          <p:spPr bwMode="auto">
            <a:xfrm>
              <a:off x="2555776" y="1844824"/>
              <a:ext cx="3744416" cy="3672409"/>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3" name="TextBox 22"/>
            <p:cNvSpPr txBox="1"/>
            <p:nvPr/>
          </p:nvSpPr>
          <p:spPr>
            <a:xfrm>
              <a:off x="3421865" y="1878167"/>
              <a:ext cx="2012238" cy="1200320"/>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Teguran</a:t>
              </a:r>
            </a:p>
            <a:p>
              <a:pPr algn="ctr">
                <a:defRPr/>
              </a:pPr>
              <a:endParaRPr lang="en-US" b="1" smtClean="0">
                <a:solidFill>
                  <a:srgbClr val="FFFFFF"/>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Tidak Ada!</a:t>
              </a:r>
            </a:p>
          </p:txBody>
        </p:sp>
      </p:gr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Efesus</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EEECE1"/>
                  </a:outerShdw>
                </a:effectLst>
                <a:latin typeface="Arial" pitchFamily="34" charset="0"/>
                <a:cs typeface="Arial" pitchFamily="34" charset="0"/>
              </a:rPr>
              <a:t>Laodikia</a:t>
            </a:r>
            <a:endParaRPr lang="en-US" b="1" dirty="0" smtClean="0">
              <a:solidFill>
                <a:srgbClr val="FFFFFF"/>
              </a:solidFill>
              <a:effectLst>
                <a:outerShdw blurRad="38100" dist="38100" dir="2700000" algn="tl">
                  <a:srgbClr val="EEECE1"/>
                </a:outerShdw>
              </a:effectLst>
              <a:latin typeface="Arial" pitchFamily="34" charset="0"/>
              <a:cs typeface="Arial"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Filadelfia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Tiatira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Pergamus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Smirna</a:t>
            </a:r>
          </a:p>
        </p:txBody>
      </p:sp>
      <p:sp>
        <p:nvSpPr>
          <p:cNvPr id="394255" name="Text Box 37"/>
          <p:cNvSpPr txBox="1">
            <a:spLocks noChangeArrowheads="1"/>
          </p:cNvSpPr>
          <p:nvPr/>
        </p:nvSpPr>
        <p:spPr bwMode="auto">
          <a:xfrm>
            <a:off x="8413251" y="44450"/>
            <a:ext cx="69632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smtClean="0">
                <a:solidFill>
                  <a:srgbClr val="FFFFFF"/>
                </a:solidFill>
                <a:latin typeface="Arial" pitchFamily="34" charset="0"/>
                <a:cs typeface="Arial" pitchFamily="34" charset="0"/>
              </a:rPr>
              <a:t>351</a:t>
            </a:r>
            <a:endParaRPr lang="en-US"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790892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0"/>
            <a:ext cx="8001000" cy="2051050"/>
          </a:xfrm>
        </p:spPr>
        <p:txBody>
          <a:bodyPr anchor="ctr"/>
          <a:lstStyle/>
          <a:p>
            <a:pPr eaLnBrk="1" hangingPunct="1">
              <a:defRPr/>
            </a:pPr>
            <a:r>
              <a:rPr lang="en-US" sz="4400" b="1" dirty="0" err="1" smtClean="0">
                <a:latin typeface="Arial"/>
                <a:ea typeface="Times New Roman"/>
                <a:cs typeface="Arial"/>
              </a:rPr>
              <a:t>Bersyukurlah</a:t>
            </a:r>
            <a:r>
              <a:rPr lang="en-US" sz="4400" b="1" dirty="0" smtClean="0">
                <a:latin typeface="Arial"/>
                <a:ea typeface="Times New Roman"/>
                <a:cs typeface="Arial"/>
              </a:rPr>
              <a:t> </a:t>
            </a:r>
            <a:r>
              <a:rPr lang="en-US" sz="4400" b="1" dirty="0" err="1" smtClean="0">
                <a:latin typeface="Arial"/>
                <a:ea typeface="Times New Roman"/>
                <a:cs typeface="Arial"/>
              </a:rPr>
              <a:t>kepada</a:t>
            </a:r>
            <a:r>
              <a:rPr lang="en-US" sz="4400" b="1" dirty="0" smtClean="0">
                <a:latin typeface="Arial"/>
                <a:ea typeface="Times New Roman"/>
                <a:cs typeface="Arial"/>
              </a:rPr>
              <a:t> </a:t>
            </a:r>
            <a:r>
              <a:rPr lang="en-US" sz="4400" b="1" dirty="0" err="1" smtClean="0">
                <a:latin typeface="Arial"/>
                <a:ea typeface="Times New Roman"/>
                <a:cs typeface="Arial"/>
              </a:rPr>
              <a:t>Kristus</a:t>
            </a:r>
            <a:r>
              <a:rPr lang="en-US" sz="4400" b="1" dirty="0" smtClean="0">
                <a:latin typeface="Arial"/>
                <a:ea typeface="Times New Roman"/>
                <a:cs typeface="Arial"/>
              </a:rPr>
              <a:t> </a:t>
            </a:r>
            <a:r>
              <a:rPr lang="en-US" sz="4400" b="1" dirty="0" err="1" smtClean="0">
                <a:latin typeface="Arial"/>
                <a:ea typeface="Times New Roman"/>
                <a:cs typeface="Arial"/>
              </a:rPr>
              <a:t>karena</a:t>
            </a:r>
            <a:r>
              <a:rPr lang="en-US" sz="4400" b="1" dirty="0" smtClean="0">
                <a:latin typeface="Arial"/>
                <a:ea typeface="Times New Roman"/>
                <a:cs typeface="Arial"/>
              </a:rPr>
              <a:t> </a:t>
            </a:r>
            <a:r>
              <a:rPr lang="en-US" sz="4400" b="1" dirty="0" err="1" smtClean="0">
                <a:latin typeface="Arial"/>
                <a:ea typeface="Times New Roman"/>
                <a:cs typeface="Arial"/>
              </a:rPr>
              <a:t>Dia</a:t>
            </a:r>
            <a:r>
              <a:rPr lang="en-US" sz="4400" b="1" dirty="0" smtClean="0">
                <a:latin typeface="Arial"/>
                <a:ea typeface="Times New Roman"/>
                <a:cs typeface="Arial"/>
              </a:rPr>
              <a:t> </a:t>
            </a:r>
            <a:r>
              <a:rPr lang="en-US" sz="4400" b="1" dirty="0" err="1" smtClean="0">
                <a:latin typeface="Arial"/>
                <a:ea typeface="Times New Roman"/>
                <a:cs typeface="Arial"/>
              </a:rPr>
              <a:t>memahami</a:t>
            </a:r>
            <a:r>
              <a:rPr lang="en-US" sz="4400" b="1" dirty="0" smtClean="0">
                <a:latin typeface="Arial"/>
                <a:ea typeface="Times New Roman"/>
                <a:cs typeface="Arial"/>
              </a:rPr>
              <a:t> area-area </a:t>
            </a:r>
            <a:r>
              <a:rPr lang="en-US" sz="4400" b="1" dirty="0" err="1" smtClean="0">
                <a:latin typeface="Arial"/>
                <a:ea typeface="Times New Roman"/>
                <a:cs typeface="Arial"/>
              </a:rPr>
              <a:t>penderitaanmu</a:t>
            </a:r>
            <a:r>
              <a:rPr lang="en-US" sz="4400" b="1" dirty="0">
                <a:latin typeface="Arial"/>
                <a:ea typeface="Times New Roman"/>
                <a:cs typeface="Arial"/>
              </a:rPr>
              <a:t>.</a:t>
            </a:r>
            <a:endParaRPr lang="en-US" sz="199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7" name="Title 1"/>
          <p:cNvSpPr>
            <a:spLocks noGrp="1"/>
          </p:cNvSpPr>
          <p:nvPr>
            <p:ph type="title"/>
          </p:nvPr>
        </p:nvSpPr>
        <p:spPr>
          <a:xfrm>
            <a:off x="-31750" y="-26988"/>
            <a:ext cx="9212263" cy="719138"/>
          </a:xfrm>
        </p:spPr>
        <p:txBody>
          <a:bodyPr/>
          <a:lstStyle/>
          <a:p>
            <a:pPr algn="l"/>
            <a:r>
              <a:rPr lang="en-US" sz="3600" dirty="0" err="1" smtClean="0">
                <a:latin typeface="Arial" pitchFamily="34" charset="0"/>
                <a:cs typeface="Arial" pitchFamily="34" charset="0"/>
              </a:rPr>
              <a:t>Empat</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Pandangan</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Mengenai</a:t>
            </a:r>
            <a:r>
              <a:rPr lang="en-US" sz="3600" dirty="0" smtClean="0">
                <a:latin typeface="Arial" pitchFamily="34" charset="0"/>
                <a:cs typeface="Arial" pitchFamily="34" charset="0"/>
              </a:rPr>
              <a:t> Why 2–3</a:t>
            </a:r>
          </a:p>
        </p:txBody>
      </p:sp>
      <p:sp>
        <p:nvSpPr>
          <p:cNvPr id="323588"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8" name="TextBox 7"/>
          <p:cNvSpPr txBox="1"/>
          <p:nvPr/>
        </p:nvSpPr>
        <p:spPr>
          <a:xfrm>
            <a:off x="1042988" y="5013325"/>
            <a:ext cx="1887537"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eaLnBrk="1" hangingPunct="1">
              <a:defRPr/>
            </a:pPr>
            <a:r>
              <a:rPr lang="en-US" b="1" smtClean="0">
                <a:solidFill>
                  <a:srgbClr val="808080"/>
                </a:solidFill>
                <a:effectLst>
                  <a:outerShdw blurRad="38100" dist="38100" dir="2700000" algn="tl">
                    <a:srgbClr val="FFFFFF"/>
                  </a:outerShdw>
                </a:effectLst>
                <a:latin typeface="Arial" pitchFamily="34" charset="0"/>
                <a:cs typeface="Arial" pitchFamily="34" charset="0"/>
              </a:rPr>
              <a:t>Efesus</a:t>
            </a:r>
          </a:p>
        </p:txBody>
      </p:sp>
      <p:sp>
        <p:nvSpPr>
          <p:cNvPr id="323590"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10" name="TextBox 9"/>
          <p:cNvSpPr txBox="1"/>
          <p:nvPr/>
        </p:nvSpPr>
        <p:spPr>
          <a:xfrm>
            <a:off x="4716463" y="4941888"/>
            <a:ext cx="1885950"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eaLnBrk="1" hangingPunct="1">
              <a:defRPr/>
            </a:pPr>
            <a:r>
              <a:rPr lang="en-US" b="1" dirty="0" err="1" smtClean="0">
                <a:solidFill>
                  <a:srgbClr val="808080"/>
                </a:solidFill>
                <a:effectLst>
                  <a:outerShdw blurRad="38100" dist="38100" dir="2700000" algn="tl">
                    <a:srgbClr val="FFFFFF"/>
                  </a:outerShdw>
                </a:effectLst>
                <a:latin typeface="Arial" pitchFamily="34" charset="0"/>
                <a:cs typeface="Arial" pitchFamily="34" charset="0"/>
              </a:rPr>
              <a:t>Laodikia</a:t>
            </a:r>
            <a:endParaRPr lang="en-US" b="1" dirty="0" smtClean="0">
              <a:solidFill>
                <a:srgbClr val="808080"/>
              </a:solidFill>
              <a:effectLst>
                <a:outerShdw blurRad="38100" dist="38100" dir="2700000" algn="tl">
                  <a:srgbClr val="FFFFFF"/>
                </a:outerShdw>
              </a:effectLst>
              <a:latin typeface="Arial" pitchFamily="34" charset="0"/>
              <a:cs typeface="Arial" pitchFamily="34" charset="0"/>
            </a:endParaRPr>
          </a:p>
        </p:txBody>
      </p:sp>
      <p:sp>
        <p:nvSpPr>
          <p:cNvPr id="323592"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2" name="TextBox 11"/>
          <p:cNvSpPr txBox="1"/>
          <p:nvPr/>
        </p:nvSpPr>
        <p:spPr>
          <a:xfrm>
            <a:off x="3492500" y="4292600"/>
            <a:ext cx="23907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eaLnBrk="1" hangingPunct="1">
              <a:defRPr/>
            </a:pPr>
            <a:r>
              <a:rPr lang="en-US" b="1" smtClean="0">
                <a:solidFill>
                  <a:srgbClr val="808080"/>
                </a:solidFill>
                <a:effectLst>
                  <a:outerShdw blurRad="38100" dist="38100" dir="2700000" algn="tl">
                    <a:srgbClr val="FFFFFF"/>
                  </a:outerShdw>
                </a:effectLst>
                <a:latin typeface="Arial" pitchFamily="34" charset="0"/>
                <a:cs typeface="Arial" pitchFamily="34" charset="0"/>
              </a:rPr>
              <a:t>Filadelfia</a:t>
            </a:r>
          </a:p>
        </p:txBody>
      </p:sp>
      <p:sp>
        <p:nvSpPr>
          <p:cNvPr id="323594"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4" name="TextBox 13"/>
          <p:cNvSpPr txBox="1"/>
          <p:nvPr/>
        </p:nvSpPr>
        <p:spPr>
          <a:xfrm>
            <a:off x="2987675" y="36449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eaLnBrk="1" hangingPunct="1">
              <a:defRPr/>
            </a:pPr>
            <a:r>
              <a:rPr lang="en-US" b="1" smtClean="0">
                <a:solidFill>
                  <a:srgbClr val="808080"/>
                </a:solidFill>
                <a:effectLst>
                  <a:outerShdw blurRad="38100" dist="38100" dir="2700000" algn="tl">
                    <a:srgbClr val="FFFFFF"/>
                  </a:outerShdw>
                </a:effectLst>
                <a:latin typeface="Arial" pitchFamily="34" charset="0"/>
                <a:cs typeface="Arial" pitchFamily="34" charset="0"/>
              </a:rPr>
              <a:t>Sardis</a:t>
            </a:r>
          </a:p>
        </p:txBody>
      </p:sp>
      <p:sp>
        <p:nvSpPr>
          <p:cNvPr id="323596"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p>
        </p:txBody>
      </p:sp>
      <p:sp>
        <p:nvSpPr>
          <p:cNvPr id="16" name="TextBox 15"/>
          <p:cNvSpPr txBox="1"/>
          <p:nvPr/>
        </p:nvSpPr>
        <p:spPr>
          <a:xfrm>
            <a:off x="2268538" y="2565400"/>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eaLnBrk="1" hangingPunct="1">
              <a:defRPr/>
            </a:pPr>
            <a:r>
              <a:rPr lang="en-US" b="1" smtClean="0">
                <a:solidFill>
                  <a:srgbClr val="808080"/>
                </a:solidFill>
                <a:effectLst>
                  <a:outerShdw blurRad="38100" dist="38100" dir="2700000" algn="tl">
                    <a:srgbClr val="FFFFFF"/>
                  </a:outerShdw>
                </a:effectLst>
                <a:latin typeface="Arial" pitchFamily="34" charset="0"/>
                <a:cs typeface="Arial" pitchFamily="34" charset="0"/>
              </a:rPr>
              <a:t>Tiatira</a:t>
            </a:r>
          </a:p>
        </p:txBody>
      </p:sp>
      <p:sp>
        <p:nvSpPr>
          <p:cNvPr id="323598"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18" name="TextBox 17"/>
          <p:cNvSpPr txBox="1"/>
          <p:nvPr/>
        </p:nvSpPr>
        <p:spPr>
          <a:xfrm>
            <a:off x="900113" y="1916113"/>
            <a:ext cx="1885950"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eaLnBrk="1" hangingPunct="1">
              <a:defRPr/>
            </a:pPr>
            <a:r>
              <a:rPr lang="en-US" b="1" dirty="0" err="1" smtClean="0">
                <a:solidFill>
                  <a:srgbClr val="808080"/>
                </a:solidFill>
                <a:effectLst>
                  <a:outerShdw blurRad="38100" dist="38100" dir="2700000" algn="tl">
                    <a:srgbClr val="FFFFFF"/>
                  </a:outerShdw>
                </a:effectLst>
                <a:latin typeface="Arial" pitchFamily="34" charset="0"/>
                <a:cs typeface="Arial" pitchFamily="34" charset="0"/>
              </a:rPr>
              <a:t>Pergamus</a:t>
            </a:r>
            <a:endParaRPr lang="en-US" b="1" dirty="0" smtClean="0">
              <a:solidFill>
                <a:srgbClr val="808080"/>
              </a:solidFill>
              <a:effectLst>
                <a:outerShdw blurRad="38100" dist="38100" dir="2700000" algn="tl">
                  <a:srgbClr val="FFFFFF"/>
                </a:outerShdw>
              </a:effectLst>
              <a:latin typeface="Arial" pitchFamily="34" charset="0"/>
              <a:cs typeface="Arial" pitchFamily="34" charset="0"/>
            </a:endParaRPr>
          </a:p>
        </p:txBody>
      </p:sp>
      <p:sp>
        <p:nvSpPr>
          <p:cNvPr id="323600"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p>
        </p:txBody>
      </p:sp>
      <p:sp>
        <p:nvSpPr>
          <p:cNvPr id="20" name="TextBox 19"/>
          <p:cNvSpPr txBox="1"/>
          <p:nvPr/>
        </p:nvSpPr>
        <p:spPr>
          <a:xfrm>
            <a:off x="827088" y="3933825"/>
            <a:ext cx="1887537" cy="46037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eaLnBrk="1" hangingPunct="1">
              <a:defRPr/>
            </a:pPr>
            <a:r>
              <a:rPr lang="en-US" b="1" smtClean="0">
                <a:solidFill>
                  <a:srgbClr val="808080"/>
                </a:solidFill>
                <a:effectLst>
                  <a:outerShdw blurRad="38100" dist="38100" dir="2700000" algn="tl">
                    <a:srgbClr val="FFFFFF"/>
                  </a:outerShdw>
                </a:effectLst>
                <a:latin typeface="Arial" pitchFamily="34" charset="0"/>
                <a:cs typeface="Arial" pitchFamily="34" charset="0"/>
              </a:rPr>
              <a:t>Smirna</a:t>
            </a:r>
          </a:p>
        </p:txBody>
      </p:sp>
      <p:sp>
        <p:nvSpPr>
          <p:cNvPr id="323602" name="Freeform 56"/>
          <p:cNvSpPr>
            <a:spLocks/>
          </p:cNvSpPr>
          <p:nvPr/>
        </p:nvSpPr>
        <p:spPr bwMode="auto">
          <a:xfrm>
            <a:off x="2640013" y="4148138"/>
            <a:ext cx="284162" cy="1062037"/>
          </a:xfrm>
          <a:custGeom>
            <a:avLst/>
            <a:gdLst>
              <a:gd name="T0" fmla="*/ 263130 w 284787"/>
              <a:gd name="T1" fmla="*/ 1057007 h 1062181"/>
              <a:gd name="T2" fmla="*/ 234685 w 284787"/>
              <a:gd name="T3" fmla="*/ 1018713 h 1062181"/>
              <a:gd name="T4" fmla="*/ 213350 w 284787"/>
              <a:gd name="T5" fmla="*/ 995737 h 1062181"/>
              <a:gd name="T6" fmla="*/ 192017 w 284787"/>
              <a:gd name="T7" fmla="*/ 949780 h 1062181"/>
              <a:gd name="T8" fmla="*/ 170679 w 284787"/>
              <a:gd name="T9" fmla="*/ 926797 h 1062181"/>
              <a:gd name="T10" fmla="*/ 142233 w 284787"/>
              <a:gd name="T11" fmla="*/ 880836 h 1062181"/>
              <a:gd name="T12" fmla="*/ 128010 w 284787"/>
              <a:gd name="T13" fmla="*/ 857860 h 1062181"/>
              <a:gd name="T14" fmla="*/ 106674 w 284787"/>
              <a:gd name="T15" fmla="*/ 842543 h 1062181"/>
              <a:gd name="T16" fmla="*/ 85339 w 284787"/>
              <a:gd name="T17" fmla="*/ 834885 h 1062181"/>
              <a:gd name="T18" fmla="*/ 49783 w 284787"/>
              <a:gd name="T19" fmla="*/ 788936 h 1062181"/>
              <a:gd name="T20" fmla="*/ 35558 w 284787"/>
              <a:gd name="T21" fmla="*/ 735309 h 1062181"/>
              <a:gd name="T22" fmla="*/ 0 w 284787"/>
              <a:gd name="T23" fmla="*/ 666373 h 1062181"/>
              <a:gd name="T24" fmla="*/ 7110 w 284787"/>
              <a:gd name="T25" fmla="*/ 482542 h 1062181"/>
              <a:gd name="T26" fmla="*/ 14224 w 284787"/>
              <a:gd name="T27" fmla="*/ 459573 h 1062181"/>
              <a:gd name="T28" fmla="*/ 28444 w 284787"/>
              <a:gd name="T29" fmla="*/ 390637 h 1062181"/>
              <a:gd name="T30" fmla="*/ 35558 w 284787"/>
              <a:gd name="T31" fmla="*/ 268093 h 1062181"/>
              <a:gd name="T32" fmla="*/ 42670 w 284787"/>
              <a:gd name="T33" fmla="*/ 229793 h 1062181"/>
              <a:gd name="T34" fmla="*/ 35558 w 284787"/>
              <a:gd name="T35" fmla="*/ 61287 h 1062181"/>
              <a:gd name="T36" fmla="*/ 4267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4787"/>
              <a:gd name="T58" fmla="*/ 0 h 1062181"/>
              <a:gd name="T59" fmla="*/ 284787 w 284787"/>
              <a:gd name="T60" fmla="*/ 1062181 h 10621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23603" name="Freeform 58"/>
          <p:cNvSpPr>
            <a:spLocks/>
          </p:cNvSpPr>
          <p:nvPr/>
        </p:nvSpPr>
        <p:spPr bwMode="auto">
          <a:xfrm>
            <a:off x="2162175" y="2270125"/>
            <a:ext cx="585788" cy="1724025"/>
          </a:xfrm>
          <a:custGeom>
            <a:avLst/>
            <a:gdLst>
              <a:gd name="T0" fmla="*/ 565294 w 585480"/>
              <a:gd name="T1" fmla="*/ 1720665 h 1724121"/>
              <a:gd name="T2" fmla="*/ 494698 w 585480"/>
              <a:gd name="T3" fmla="*/ 1682252 h 1724121"/>
              <a:gd name="T4" fmla="*/ 439789 w 585480"/>
              <a:gd name="T5" fmla="*/ 1605448 h 1724121"/>
              <a:gd name="T6" fmla="*/ 392724 w 585480"/>
              <a:gd name="T7" fmla="*/ 1567050 h 1724121"/>
              <a:gd name="T8" fmla="*/ 353505 w 585480"/>
              <a:gd name="T9" fmla="*/ 1551677 h 1724121"/>
              <a:gd name="T10" fmla="*/ 329970 w 585480"/>
              <a:gd name="T11" fmla="*/ 1520940 h 1724121"/>
              <a:gd name="T12" fmla="*/ 298596 w 585480"/>
              <a:gd name="T13" fmla="*/ 1505582 h 1724121"/>
              <a:gd name="T14" fmla="*/ 212312 w 585480"/>
              <a:gd name="T15" fmla="*/ 1490224 h 1724121"/>
              <a:gd name="T16" fmla="*/ 141711 w 585480"/>
              <a:gd name="T17" fmla="*/ 1421095 h 1724121"/>
              <a:gd name="T18" fmla="*/ 118181 w 585480"/>
              <a:gd name="T19" fmla="*/ 1398041 h 1724121"/>
              <a:gd name="T20" fmla="*/ 94649 w 585480"/>
              <a:gd name="T21" fmla="*/ 1351967 h 1724121"/>
              <a:gd name="T22" fmla="*/ 71115 w 585480"/>
              <a:gd name="T23" fmla="*/ 1336591 h 1724121"/>
              <a:gd name="T24" fmla="*/ 63274 w 585480"/>
              <a:gd name="T25" fmla="*/ 1313554 h 1724121"/>
              <a:gd name="T26" fmla="*/ 24055 w 585480"/>
              <a:gd name="T27" fmla="*/ 1275141 h 1724121"/>
              <a:gd name="T28" fmla="*/ 8351 w 585480"/>
              <a:gd name="T29" fmla="*/ 1229048 h 1724121"/>
              <a:gd name="T30" fmla="*/ 39751 w 585480"/>
              <a:gd name="T31" fmla="*/ 1052361 h 1724121"/>
              <a:gd name="T32" fmla="*/ 63274 w 585480"/>
              <a:gd name="T33" fmla="*/ 1044700 h 1724121"/>
              <a:gd name="T34" fmla="*/ 118181 w 585480"/>
              <a:gd name="T35" fmla="*/ 1006287 h 1724121"/>
              <a:gd name="T36" fmla="*/ 165247 w 585480"/>
              <a:gd name="T37" fmla="*/ 975571 h 1724121"/>
              <a:gd name="T38" fmla="*/ 196623 w 585480"/>
              <a:gd name="T39" fmla="*/ 929461 h 1724121"/>
              <a:gd name="T40" fmla="*/ 235844 w 585480"/>
              <a:gd name="T41" fmla="*/ 875691 h 1724121"/>
              <a:gd name="T42" fmla="*/ 259374 w 585480"/>
              <a:gd name="T43" fmla="*/ 852645 h 1724121"/>
              <a:gd name="T44" fmla="*/ 298596 w 585480"/>
              <a:gd name="T45" fmla="*/ 798872 h 1724121"/>
              <a:gd name="T46" fmla="*/ 353505 w 585480"/>
              <a:gd name="T47" fmla="*/ 760488 h 1724121"/>
              <a:gd name="T48" fmla="*/ 377037 w 585480"/>
              <a:gd name="T49" fmla="*/ 614534 h 1724121"/>
              <a:gd name="T50" fmla="*/ 392724 w 585480"/>
              <a:gd name="T51" fmla="*/ 576121 h 1724121"/>
              <a:gd name="T52" fmla="*/ 400570 w 585480"/>
              <a:gd name="T53" fmla="*/ 545405 h 1724121"/>
              <a:gd name="T54" fmla="*/ 392724 w 585480"/>
              <a:gd name="T55" fmla="*/ 483937 h 1724121"/>
              <a:gd name="T56" fmla="*/ 384881 w 585480"/>
              <a:gd name="T57" fmla="*/ 453221 h 1724121"/>
              <a:gd name="T58" fmla="*/ 361349 w 585480"/>
              <a:gd name="T59" fmla="*/ 437863 h 1724121"/>
              <a:gd name="T60" fmla="*/ 337816 w 585480"/>
              <a:gd name="T61" fmla="*/ 414808 h 1724121"/>
              <a:gd name="T62" fmla="*/ 290751 w 585480"/>
              <a:gd name="T63" fmla="*/ 399450 h 1724121"/>
              <a:gd name="T64" fmla="*/ 267217 w 585480"/>
              <a:gd name="T65" fmla="*/ 391754 h 1724121"/>
              <a:gd name="T66" fmla="*/ 259374 w 585480"/>
              <a:gd name="T67" fmla="*/ 368699 h 1724121"/>
              <a:gd name="T68" fmla="*/ 228000 w 585480"/>
              <a:gd name="T69" fmla="*/ 337983 h 1724121"/>
              <a:gd name="T70" fmla="*/ 267217 w 585480"/>
              <a:gd name="T71" fmla="*/ 276551 h 1724121"/>
              <a:gd name="T72" fmla="*/ 298596 w 585480"/>
              <a:gd name="T73" fmla="*/ 268854 h 1724121"/>
              <a:gd name="T74" fmla="*/ 322127 w 585480"/>
              <a:gd name="T75" fmla="*/ 245799 h 1724121"/>
              <a:gd name="T76" fmla="*/ 345661 w 585480"/>
              <a:gd name="T77" fmla="*/ 238138 h 1724121"/>
              <a:gd name="T78" fmla="*/ 369193 w 585480"/>
              <a:gd name="T79" fmla="*/ 222780 h 1724121"/>
              <a:gd name="T80" fmla="*/ 392724 w 585480"/>
              <a:gd name="T81" fmla="*/ 215083 h 1724121"/>
              <a:gd name="T82" fmla="*/ 439789 w 585480"/>
              <a:gd name="T83" fmla="*/ 192028 h 1724121"/>
              <a:gd name="T84" fmla="*/ 463321 w 585480"/>
              <a:gd name="T85" fmla="*/ 169009 h 1724121"/>
              <a:gd name="T86" fmla="*/ 486855 w 585480"/>
              <a:gd name="T87" fmla="*/ 153615 h 1724121"/>
              <a:gd name="T88" fmla="*/ 494698 w 585480"/>
              <a:gd name="T89" fmla="*/ 130597 h 1724121"/>
              <a:gd name="T90" fmla="*/ 533918 w 585480"/>
              <a:gd name="T91" fmla="*/ 92184 h 1724121"/>
              <a:gd name="T92" fmla="*/ 541763 w 585480"/>
              <a:gd name="T93" fmla="*/ 69129 h 1724121"/>
              <a:gd name="T94" fmla="*/ 580982 w 585480"/>
              <a:gd name="T95" fmla="*/ 7697 h 1724121"/>
              <a:gd name="T96" fmla="*/ 596670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480"/>
              <a:gd name="T148" fmla="*/ 0 h 1724121"/>
              <a:gd name="T149" fmla="*/ 585480 w 585480"/>
              <a:gd name="T150" fmla="*/ 1724121 h 17241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23604" name="Freeform 59"/>
          <p:cNvSpPr>
            <a:spLocks/>
          </p:cNvSpPr>
          <p:nvPr/>
        </p:nvSpPr>
        <p:spPr bwMode="auto">
          <a:xfrm>
            <a:off x="2947988" y="2235200"/>
            <a:ext cx="1208087" cy="546100"/>
          </a:xfrm>
          <a:custGeom>
            <a:avLst/>
            <a:gdLst>
              <a:gd name="T0" fmla="*/ 0 w 1208425"/>
              <a:gd name="T1" fmla="*/ 23162 h 545152"/>
              <a:gd name="T2" fmla="*/ 495287 w 1208425"/>
              <a:gd name="T3" fmla="*/ 23162 h 545152"/>
              <a:gd name="T4" fmla="*/ 601966 w 1208425"/>
              <a:gd name="T5" fmla="*/ 14970 h 545152"/>
              <a:gd name="T6" fmla="*/ 845801 w 1208425"/>
              <a:gd name="T7" fmla="*/ 23162 h 545152"/>
              <a:gd name="T8" fmla="*/ 853422 w 1208425"/>
              <a:gd name="T9" fmla="*/ 47743 h 545152"/>
              <a:gd name="T10" fmla="*/ 861043 w 1208425"/>
              <a:gd name="T11" fmla="*/ 80520 h 545152"/>
              <a:gd name="T12" fmla="*/ 876283 w 1208425"/>
              <a:gd name="T13" fmla="*/ 129682 h 545152"/>
              <a:gd name="T14" fmla="*/ 883902 w 1208425"/>
              <a:gd name="T15" fmla="*/ 244395 h 545152"/>
              <a:gd name="T16" fmla="*/ 914383 w 1208425"/>
              <a:gd name="T17" fmla="*/ 285363 h 545152"/>
              <a:gd name="T18" fmla="*/ 929622 w 1208425"/>
              <a:gd name="T19" fmla="*/ 309943 h 545152"/>
              <a:gd name="T20" fmla="*/ 952480 w 1208425"/>
              <a:gd name="T21" fmla="*/ 334529 h 545152"/>
              <a:gd name="T22" fmla="*/ 990580 w 1208425"/>
              <a:gd name="T23" fmla="*/ 375495 h 545152"/>
              <a:gd name="T24" fmla="*/ 1059160 w 1208425"/>
              <a:gd name="T25" fmla="*/ 441045 h 545152"/>
              <a:gd name="T26" fmla="*/ 1082018 w 1208425"/>
              <a:gd name="T27" fmla="*/ 449238 h 545152"/>
              <a:gd name="T28" fmla="*/ 1150597 w 1208425"/>
              <a:gd name="T29" fmla="*/ 490208 h 545152"/>
              <a:gd name="T30" fmla="*/ 1181076 w 1208425"/>
              <a:gd name="T31" fmla="*/ 531177 h 545152"/>
              <a:gd name="T32" fmla="*/ 1188695 w 1208425"/>
              <a:gd name="T33" fmla="*/ 563951 h 545152"/>
              <a:gd name="T34" fmla="*/ 1196316 w 1208425"/>
              <a:gd name="T35" fmla="*/ 580340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8425"/>
              <a:gd name="T55" fmla="*/ 0 h 545152"/>
              <a:gd name="T56" fmla="*/ 1208425 w 1208425"/>
              <a:gd name="T57" fmla="*/ 545152 h 545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23605" name="Freeform 60"/>
          <p:cNvSpPr>
            <a:spLocks/>
          </p:cNvSpPr>
          <p:nvPr/>
        </p:nvSpPr>
        <p:spPr bwMode="auto">
          <a:xfrm>
            <a:off x="4284663" y="2924175"/>
            <a:ext cx="431800" cy="1009650"/>
          </a:xfrm>
          <a:custGeom>
            <a:avLst/>
            <a:gdLst>
              <a:gd name="T0" fmla="*/ 0 w 400243"/>
              <a:gd name="T1" fmla="*/ 0 h 908243"/>
              <a:gd name="T2" fmla="*/ 510637 w 400243"/>
              <a:gd name="T3" fmla="*/ 6174817 h 908243"/>
              <a:gd name="T4" fmla="*/ 1276584 w 400243"/>
              <a:gd name="T5" fmla="*/ 10805966 h 908243"/>
              <a:gd name="T6" fmla="*/ 1531912 w 400243"/>
              <a:gd name="T7" fmla="*/ 12349597 h 908243"/>
              <a:gd name="T8" fmla="*/ 1787214 w 400243"/>
              <a:gd name="T9" fmla="*/ 13507355 h 908243"/>
              <a:gd name="T10" fmla="*/ 2297831 w 400243"/>
              <a:gd name="T11" fmla="*/ 16594809 h 908243"/>
              <a:gd name="T12" fmla="*/ 2553181 w 400243"/>
              <a:gd name="T13" fmla="*/ 18910366 h 908243"/>
              <a:gd name="T14" fmla="*/ 2936140 w 400243"/>
              <a:gd name="T15" fmla="*/ 20068130 h 908243"/>
              <a:gd name="T16" fmla="*/ 3063786 w 400243"/>
              <a:gd name="T17" fmla="*/ 21225878 h 908243"/>
              <a:gd name="T18" fmla="*/ 3702082 w 400243"/>
              <a:gd name="T19" fmla="*/ 23927340 h 908243"/>
              <a:gd name="T20" fmla="*/ 3957407 w 400243"/>
              <a:gd name="T21" fmla="*/ 26628844 h 908243"/>
              <a:gd name="T22" fmla="*/ 4212704 w 400243"/>
              <a:gd name="T23" fmla="*/ 27786635 h 908243"/>
              <a:gd name="T24" fmla="*/ 4978670 w 400243"/>
              <a:gd name="T25" fmla="*/ 31259934 h 908243"/>
              <a:gd name="T26" fmla="*/ 5106326 w 400243"/>
              <a:gd name="T27" fmla="*/ 33189641 h 908243"/>
              <a:gd name="T28" fmla="*/ 5234009 w 400243"/>
              <a:gd name="T29" fmla="*/ 34347369 h 908243"/>
              <a:gd name="T30" fmla="*/ 5361642 w 400243"/>
              <a:gd name="T31" fmla="*/ 36662862 h 908243"/>
              <a:gd name="T32" fmla="*/ 5616953 w 400243"/>
              <a:gd name="T33" fmla="*/ 40908057 h 908243"/>
              <a:gd name="T34" fmla="*/ 5999938 w 400243"/>
              <a:gd name="T35" fmla="*/ 42451761 h 908243"/>
              <a:gd name="T36" fmla="*/ 6127596 w 400243"/>
              <a:gd name="T37" fmla="*/ 43609538 h 908243"/>
              <a:gd name="T38" fmla="*/ 6638231 w 400243"/>
              <a:gd name="T39" fmla="*/ 45539233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243"/>
              <a:gd name="T61" fmla="*/ 0 h 908243"/>
              <a:gd name="T62" fmla="*/ 400243 w 400243"/>
              <a:gd name="T63" fmla="*/ 908243 h 9082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a:solidFill>
              <a:schemeClr val="bg2"/>
            </a:solidFill>
            <a:round/>
            <a:headEnd/>
            <a:tailEnd/>
          </a:ln>
        </p:spPr>
        <p:txBody>
          <a:bodyPr lIns="90000" tIns="46800" rIns="90000" bIns="46800">
            <a:spAutoFit/>
          </a:bodyPr>
          <a:lstStyle/>
          <a:p>
            <a:endParaRPr lang="en-US"/>
          </a:p>
        </p:txBody>
      </p:sp>
      <p:sp>
        <p:nvSpPr>
          <p:cNvPr id="323606" name="Freeform 61"/>
          <p:cNvSpPr>
            <a:spLocks/>
          </p:cNvSpPr>
          <p:nvPr/>
        </p:nvSpPr>
        <p:spPr bwMode="auto">
          <a:xfrm rot="196550">
            <a:off x="4643438" y="3968750"/>
            <a:ext cx="1238250" cy="433388"/>
          </a:xfrm>
          <a:custGeom>
            <a:avLst/>
            <a:gdLst>
              <a:gd name="T0" fmla="*/ 0 w 1116061"/>
              <a:gd name="T1" fmla="*/ 0 h 469515"/>
              <a:gd name="T2" fmla="*/ 4315697 w 1116061"/>
              <a:gd name="T3" fmla="*/ 798 h 469515"/>
              <a:gd name="T4" fmla="*/ 5754215 w 1116061"/>
              <a:gd name="T5" fmla="*/ 1594 h 469515"/>
              <a:gd name="T6" fmla="*/ 9710297 w 1116061"/>
              <a:gd name="T7" fmla="*/ 2391 h 469515"/>
              <a:gd name="T8" fmla="*/ 11148794 w 1116061"/>
              <a:gd name="T9" fmla="*/ 2789 h 469515"/>
              <a:gd name="T10" fmla="*/ 13306657 w 1116061"/>
              <a:gd name="T11" fmla="*/ 3586 h 469515"/>
              <a:gd name="T12" fmla="*/ 16183799 w 1116061"/>
              <a:gd name="T13" fmla="*/ 3984 h 469515"/>
              <a:gd name="T14" fmla="*/ 17262696 w 1116061"/>
              <a:gd name="T15" fmla="*/ 4382 h 469515"/>
              <a:gd name="T16" fmla="*/ 20139805 w 1116061"/>
              <a:gd name="T17" fmla="*/ 5179 h 469515"/>
              <a:gd name="T18" fmla="*/ 21218733 w 1116061"/>
              <a:gd name="T19" fmla="*/ 5578 h 469515"/>
              <a:gd name="T20" fmla="*/ 23736145 w 1116061"/>
              <a:gd name="T21" fmla="*/ 6375 h 469515"/>
              <a:gd name="T22" fmla="*/ 25174778 w 1116061"/>
              <a:gd name="T23" fmla="*/ 7171 h 469515"/>
              <a:gd name="T24" fmla="*/ 27692228 w 1116061"/>
              <a:gd name="T25" fmla="*/ 8366 h 469515"/>
              <a:gd name="T26" fmla="*/ 28771170 w 1116061"/>
              <a:gd name="T27" fmla="*/ 9163 h 469515"/>
              <a:gd name="T28" fmla="*/ 30569360 w 1116061"/>
              <a:gd name="T29" fmla="*/ 9562 h 469515"/>
              <a:gd name="T30" fmla="*/ 33806055 w 1116061"/>
              <a:gd name="T31" fmla="*/ 11156 h 469515"/>
              <a:gd name="T32" fmla="*/ 35963906 w 1116061"/>
              <a:gd name="T33" fmla="*/ 11954 h 469515"/>
              <a:gd name="T34" fmla="*/ 37042876 w 1116061"/>
              <a:gd name="T35" fmla="*/ 12352 h 469515"/>
              <a:gd name="T36" fmla="*/ 38121762 w 1116061"/>
              <a:gd name="T37" fmla="*/ 12751 h 469515"/>
              <a:gd name="T38" fmla="*/ 40279657 w 1116061"/>
              <a:gd name="T39" fmla="*/ 14342 h 469515"/>
              <a:gd name="T40" fmla="*/ 41358561 w 1116061"/>
              <a:gd name="T41" fmla="*/ 15140 h 469515"/>
              <a:gd name="T42" fmla="*/ 44954899 w 1116061"/>
              <a:gd name="T43" fmla="*/ 19125 h 469515"/>
              <a:gd name="T44" fmla="*/ 46033824 w 1116061"/>
              <a:gd name="T45" fmla="*/ 20319 h 469515"/>
              <a:gd name="T46" fmla="*/ 46753114 w 1116061"/>
              <a:gd name="T47" fmla="*/ 21515 h 469515"/>
              <a:gd name="T48" fmla="*/ 48910931 w 1116061"/>
              <a:gd name="T49" fmla="*/ 23109 h 469515"/>
              <a:gd name="T50" fmla="*/ 51428479 w 1116061"/>
              <a:gd name="T51" fmla="*/ 23903 h 469515"/>
              <a:gd name="T52" fmla="*/ 52147736 w 1116061"/>
              <a:gd name="T53" fmla="*/ 24304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6061"/>
              <a:gd name="T82" fmla="*/ 0 h 469515"/>
              <a:gd name="T83" fmla="*/ 1116061 w 1116061"/>
              <a:gd name="T84" fmla="*/ 469515 h 46951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23607" name="Freeform 62"/>
          <p:cNvSpPr>
            <a:spLocks/>
          </p:cNvSpPr>
          <p:nvPr/>
        </p:nvSpPr>
        <p:spPr bwMode="auto">
          <a:xfrm>
            <a:off x="6011863" y="4595813"/>
            <a:ext cx="1208087" cy="777875"/>
          </a:xfrm>
          <a:custGeom>
            <a:avLst/>
            <a:gdLst>
              <a:gd name="T0" fmla="*/ 0 w 1154546"/>
              <a:gd name="T1" fmla="*/ 0 h 777394"/>
              <a:gd name="T2" fmla="*/ 82335 w 1154546"/>
              <a:gd name="T3" fmla="*/ 39349 h 777394"/>
              <a:gd name="T4" fmla="*/ 164673 w 1154546"/>
              <a:gd name="T5" fmla="*/ 62962 h 777394"/>
              <a:gd name="T6" fmla="*/ 247004 w 1154546"/>
              <a:gd name="T7" fmla="*/ 110185 h 777394"/>
              <a:gd name="T8" fmla="*/ 370516 w 1154546"/>
              <a:gd name="T9" fmla="*/ 157404 h 777394"/>
              <a:gd name="T10" fmla="*/ 452846 w 1154546"/>
              <a:gd name="T11" fmla="*/ 181018 h 777394"/>
              <a:gd name="T12" fmla="*/ 658688 w 1154546"/>
              <a:gd name="T13" fmla="*/ 243979 h 777394"/>
              <a:gd name="T14" fmla="*/ 864533 w 1154546"/>
              <a:gd name="T15" fmla="*/ 306942 h 777394"/>
              <a:gd name="T16" fmla="*/ 1358544 w 1154546"/>
              <a:gd name="T17" fmla="*/ 338422 h 777394"/>
              <a:gd name="T18" fmla="*/ 1605560 w 1154546"/>
              <a:gd name="T19" fmla="*/ 369902 h 777394"/>
              <a:gd name="T20" fmla="*/ 1770235 w 1154546"/>
              <a:gd name="T21" fmla="*/ 377773 h 777394"/>
              <a:gd name="T22" fmla="*/ 2223081 w 1154546"/>
              <a:gd name="T23" fmla="*/ 424994 h 777394"/>
              <a:gd name="T24" fmla="*/ 2305428 w 1154546"/>
              <a:gd name="T25" fmla="*/ 448605 h 777394"/>
              <a:gd name="T26" fmla="*/ 2346582 w 1154546"/>
              <a:gd name="T27" fmla="*/ 472217 h 777394"/>
              <a:gd name="T28" fmla="*/ 2593602 w 1154546"/>
              <a:gd name="T29" fmla="*/ 495828 h 777394"/>
              <a:gd name="T30" fmla="*/ 2717103 w 1154546"/>
              <a:gd name="T31" fmla="*/ 487957 h 777394"/>
              <a:gd name="T32" fmla="*/ 3581636 w 1154546"/>
              <a:gd name="T33" fmla="*/ 503698 h 777394"/>
              <a:gd name="T34" fmla="*/ 3828641 w 1154546"/>
              <a:gd name="T35" fmla="*/ 519438 h 777394"/>
              <a:gd name="T36" fmla="*/ 4075645 w 1154546"/>
              <a:gd name="T37" fmla="*/ 535178 h 777394"/>
              <a:gd name="T38" fmla="*/ 4363836 w 1154546"/>
              <a:gd name="T39" fmla="*/ 550920 h 777394"/>
              <a:gd name="T40" fmla="*/ 5557705 w 1154546"/>
              <a:gd name="T41" fmla="*/ 566661 h 777394"/>
              <a:gd name="T42" fmla="*/ 5845889 w 1154546"/>
              <a:gd name="T43" fmla="*/ 574532 h 777394"/>
              <a:gd name="T44" fmla="*/ 5969390 w 1154546"/>
              <a:gd name="T45" fmla="*/ 582401 h 777394"/>
              <a:gd name="T46" fmla="*/ 6051724 w 1154546"/>
              <a:gd name="T47" fmla="*/ 606012 h 777394"/>
              <a:gd name="T48" fmla="*/ 6175232 w 1154546"/>
              <a:gd name="T49" fmla="*/ 629621 h 777394"/>
              <a:gd name="T50" fmla="*/ 6134056 w 1154546"/>
              <a:gd name="T51" fmla="*/ 731936 h 777394"/>
              <a:gd name="T52" fmla="*/ 5763554 w 1154546"/>
              <a:gd name="T53" fmla="*/ 771288 h 777394"/>
              <a:gd name="T54" fmla="*/ 5640055 w 1154546"/>
              <a:gd name="T55" fmla="*/ 787028 h 777394"/>
              <a:gd name="T56" fmla="*/ 4899018 w 1154546"/>
              <a:gd name="T57" fmla="*/ 794898 h 777394"/>
              <a:gd name="T58" fmla="*/ 3910971 w 1154546"/>
              <a:gd name="T59" fmla="*/ 779158 h 777394"/>
              <a:gd name="T60" fmla="*/ 3787472 w 1154546"/>
              <a:gd name="T61" fmla="*/ 771288 h 777394"/>
              <a:gd name="T62" fmla="*/ 3499307 w 1154546"/>
              <a:gd name="T63" fmla="*/ 747676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4546"/>
              <a:gd name="T97" fmla="*/ 0 h 777394"/>
              <a:gd name="T98" fmla="*/ 1154546 w 1154546"/>
              <a:gd name="T99" fmla="*/ 777394 h 7773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a:solidFill>
              <a:schemeClr val="bg2"/>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a:p>
        </p:txBody>
      </p:sp>
      <p:sp>
        <p:nvSpPr>
          <p:cNvPr id="323608"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en-US" b="1">
                <a:solidFill>
                  <a:schemeClr val="bg1"/>
                </a:solidFill>
                <a:latin typeface="Arial" pitchFamily="34" charset="0"/>
                <a:cs typeface="Arial" pitchFamily="34" charset="0"/>
              </a:rPr>
              <a:t>345</a:t>
            </a:r>
          </a:p>
        </p:txBody>
      </p:sp>
      <p:grpSp>
        <p:nvGrpSpPr>
          <p:cNvPr id="2" name="Group 62"/>
          <p:cNvGrpSpPr>
            <a:grpSpLocks noChangeAspect="1"/>
          </p:cNvGrpSpPr>
          <p:nvPr/>
        </p:nvGrpSpPr>
        <p:grpSpPr bwMode="auto">
          <a:xfrm>
            <a:off x="1066800" y="990600"/>
            <a:ext cx="4140200" cy="4035425"/>
            <a:chOff x="3515788" y="2780929"/>
            <a:chExt cx="1920308" cy="1800200"/>
          </a:xfrm>
        </p:grpSpPr>
        <p:sp>
          <p:nvSpPr>
            <p:cNvPr id="323615" name="Oval 25"/>
            <p:cNvSpPr>
              <a:spLocks noChangeArrowheads="1"/>
            </p:cNvSpPr>
            <p:nvPr/>
          </p:nvSpPr>
          <p:spPr bwMode="auto">
            <a:xfrm>
              <a:off x="3563888" y="2780929"/>
              <a:ext cx="1872208" cy="1800200"/>
            </a:xfrm>
            <a:prstGeom prst="ellipse">
              <a:avLst/>
            </a:prstGeom>
            <a:solidFill>
              <a:srgbClr val="FF0000">
                <a:alpha val="67058"/>
              </a:srgbClr>
            </a:solidFill>
            <a:ln w="9525">
              <a:solidFill>
                <a:schemeClr val="tx1"/>
              </a:solidFill>
              <a:round/>
              <a:headEnd/>
              <a:tailEnd type="stealth" w="lg" len="lg"/>
            </a:ln>
          </p:spPr>
          <p:txBody>
            <a:bodyPr lIns="90000" tIns="46800" rIns="90000" bIns="46800">
              <a:spAutoFit/>
            </a:bodyPr>
            <a:lstStyle/>
            <a:p>
              <a:endParaRPr lang="en-US"/>
            </a:p>
          </p:txBody>
        </p:sp>
        <p:sp>
          <p:nvSpPr>
            <p:cNvPr id="65" name="TextBox 64"/>
            <p:cNvSpPr txBox="1"/>
            <p:nvPr/>
          </p:nvSpPr>
          <p:spPr>
            <a:xfrm>
              <a:off x="3515788" y="3341102"/>
              <a:ext cx="980035" cy="425626"/>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defRPr/>
              </a:pPr>
              <a:r>
                <a:rPr lang="en-US" sz="2800" b="1" dirty="0" err="1" smtClean="0">
                  <a:solidFill>
                    <a:schemeClr val="bg1"/>
                  </a:solidFill>
                  <a:effectLst>
                    <a:outerShdw blurRad="38100" dist="38100" dir="2700000" algn="tl">
                      <a:srgbClr val="808080"/>
                    </a:outerShdw>
                  </a:effectLst>
                  <a:latin typeface="Arial" pitchFamily="34" charset="0"/>
                  <a:cs typeface="Arial" pitchFamily="34" charset="0"/>
                </a:rPr>
                <a:t>Gereja</a:t>
              </a:r>
              <a:r>
                <a:rPr lang="en-US" sz="2800" b="1" dirty="0" smtClean="0">
                  <a:solidFill>
                    <a:schemeClr val="bg1"/>
                  </a:solidFill>
                  <a:effectLst>
                    <a:outerShdw blurRad="38100" dist="38100" dir="2700000" algn="tl">
                      <a:srgbClr val="808080"/>
                    </a:outerShdw>
                  </a:effectLst>
                  <a:latin typeface="Arial" pitchFamily="34" charset="0"/>
                  <a:cs typeface="Arial" pitchFamily="34" charset="0"/>
                </a:rPr>
                <a:t> </a:t>
              </a:r>
              <a:r>
                <a:rPr lang="en-US" sz="2800" b="1" dirty="0" err="1" smtClean="0">
                  <a:solidFill>
                    <a:schemeClr val="bg1"/>
                  </a:solidFill>
                  <a:effectLst>
                    <a:outerShdw blurRad="38100" dist="38100" dir="2700000" algn="tl">
                      <a:srgbClr val="808080"/>
                    </a:outerShdw>
                  </a:effectLst>
                  <a:latin typeface="Arial" pitchFamily="34" charset="0"/>
                  <a:cs typeface="Arial" pitchFamily="34" charset="0"/>
                </a:rPr>
                <a:t>Bersejarah</a:t>
              </a:r>
              <a:endParaRPr lang="en-US" sz="2800" b="1" dirty="0" smtClean="0">
                <a:solidFill>
                  <a:schemeClr val="bg1"/>
                </a:solidFill>
                <a:effectLst>
                  <a:outerShdw blurRad="38100" dist="38100" dir="2700000" algn="tl">
                    <a:srgbClr val="808080"/>
                  </a:outerShdw>
                </a:effectLst>
                <a:latin typeface="Arial" pitchFamily="34" charset="0"/>
                <a:cs typeface="Arial" pitchFamily="34" charset="0"/>
              </a:endParaRPr>
            </a:p>
          </p:txBody>
        </p:sp>
      </p:grpSp>
      <p:grpSp>
        <p:nvGrpSpPr>
          <p:cNvPr id="3" name="Group 65"/>
          <p:cNvGrpSpPr>
            <a:grpSpLocks noChangeAspect="1"/>
          </p:cNvGrpSpPr>
          <p:nvPr/>
        </p:nvGrpSpPr>
        <p:grpSpPr bwMode="auto">
          <a:xfrm>
            <a:off x="5108575" y="1044575"/>
            <a:ext cx="4041775" cy="4035425"/>
            <a:chOff x="3563888" y="2780929"/>
            <a:chExt cx="1875226" cy="1800200"/>
          </a:xfrm>
        </p:grpSpPr>
        <p:sp>
          <p:nvSpPr>
            <p:cNvPr id="323613" name="Oval 25"/>
            <p:cNvSpPr>
              <a:spLocks noChangeArrowheads="1"/>
            </p:cNvSpPr>
            <p:nvPr/>
          </p:nvSpPr>
          <p:spPr bwMode="auto">
            <a:xfrm>
              <a:off x="3563888" y="2780929"/>
              <a:ext cx="1872208" cy="1800200"/>
            </a:xfrm>
            <a:prstGeom prst="ellipse">
              <a:avLst/>
            </a:prstGeom>
            <a:solidFill>
              <a:srgbClr val="000090">
                <a:alpha val="67058"/>
              </a:srgbClr>
            </a:solidFill>
            <a:ln w="9525">
              <a:solidFill>
                <a:schemeClr val="tx1"/>
              </a:solidFill>
              <a:round/>
              <a:headEnd/>
              <a:tailEnd type="stealth" w="lg" len="lg"/>
            </a:ln>
          </p:spPr>
          <p:txBody>
            <a:bodyPr lIns="90000" tIns="46800" rIns="90000" bIns="46800">
              <a:spAutoFit/>
            </a:bodyPr>
            <a:lstStyle/>
            <a:p>
              <a:endParaRPr lang="en-US"/>
            </a:p>
          </p:txBody>
        </p:sp>
        <p:sp>
          <p:nvSpPr>
            <p:cNvPr id="69" name="TextBox 68"/>
            <p:cNvSpPr txBox="1"/>
            <p:nvPr/>
          </p:nvSpPr>
          <p:spPr>
            <a:xfrm>
              <a:off x="4459518" y="3326938"/>
              <a:ext cx="979596" cy="425626"/>
            </a:xfrm>
            <a:prstGeom prst="rect">
              <a:avLst/>
            </a:prstGeom>
            <a:noFill/>
          </p:spPr>
          <p:txBody>
            <a:bodyPr wrap="square">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defRPr/>
              </a:pPr>
              <a:r>
                <a:rPr lang="en-US" sz="2800" b="1" dirty="0" err="1" smtClean="0">
                  <a:solidFill>
                    <a:schemeClr val="bg1"/>
                  </a:solidFill>
                  <a:effectLst>
                    <a:outerShdw blurRad="38100" dist="38100" dir="2700000" algn="tl">
                      <a:srgbClr val="808080"/>
                    </a:outerShdw>
                  </a:effectLst>
                  <a:latin typeface="Arial" pitchFamily="34" charset="0"/>
                  <a:cs typeface="Arial" pitchFamily="34" charset="0"/>
                </a:rPr>
                <a:t>Pandangan</a:t>
              </a:r>
              <a:r>
                <a:rPr lang="en-US" sz="2800" b="1" dirty="0" smtClean="0">
                  <a:solidFill>
                    <a:schemeClr val="bg1"/>
                  </a:solidFill>
                  <a:effectLst>
                    <a:outerShdw blurRad="38100" dist="38100" dir="2700000" algn="tl">
                      <a:srgbClr val="808080"/>
                    </a:outerShdw>
                  </a:effectLst>
                  <a:latin typeface="Arial" pitchFamily="34" charset="0"/>
                  <a:cs typeface="Arial" pitchFamily="34" charset="0"/>
                </a:rPr>
                <a:t> </a:t>
              </a:r>
              <a:r>
                <a:rPr lang="en-US" sz="2800" b="1" dirty="0" err="1" smtClean="0">
                  <a:solidFill>
                    <a:schemeClr val="bg1"/>
                  </a:solidFill>
                  <a:effectLst>
                    <a:outerShdw blurRad="38100" dist="38100" dir="2700000" algn="tl">
                      <a:srgbClr val="808080"/>
                    </a:outerShdw>
                  </a:effectLst>
                  <a:latin typeface="Arial" pitchFamily="34" charset="0"/>
                  <a:cs typeface="Arial" pitchFamily="34" charset="0"/>
                </a:rPr>
                <a:t>Kenabian</a:t>
              </a:r>
              <a:endParaRPr lang="en-US" sz="2800" b="1" dirty="0" smtClean="0">
                <a:solidFill>
                  <a:schemeClr val="bg1"/>
                </a:solidFill>
                <a:effectLst>
                  <a:outerShdw blurRad="38100" dist="38100" dir="2700000" algn="tl">
                    <a:srgbClr val="808080"/>
                  </a:outerShdw>
                </a:effectLst>
                <a:latin typeface="Arial" pitchFamily="34" charset="0"/>
                <a:cs typeface="Arial" pitchFamily="34" charset="0"/>
              </a:endParaRPr>
            </a:p>
          </p:txBody>
        </p:sp>
      </p:grpSp>
      <p:sp>
        <p:nvSpPr>
          <p:cNvPr id="70" name="TextBox 69"/>
          <p:cNvSpPr txBox="1"/>
          <p:nvPr/>
        </p:nvSpPr>
        <p:spPr bwMode="auto">
          <a:xfrm>
            <a:off x="2806700" y="2286000"/>
            <a:ext cx="2794000" cy="954107"/>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defRPr/>
            </a:pPr>
            <a:r>
              <a:rPr lang="en-US" sz="2800" b="1" dirty="0" err="1" smtClean="0">
                <a:solidFill>
                  <a:schemeClr val="bg1"/>
                </a:solidFill>
                <a:effectLst>
                  <a:outerShdw blurRad="38100" dist="38100" dir="2700000" algn="tl">
                    <a:srgbClr val="808080"/>
                  </a:outerShdw>
                </a:effectLst>
                <a:latin typeface="Arial" pitchFamily="34" charset="0"/>
                <a:cs typeface="Arial" pitchFamily="34" charset="0"/>
              </a:rPr>
              <a:t>Kenabian</a:t>
            </a:r>
            <a:r>
              <a:rPr lang="en-US" sz="2800" b="1" dirty="0" smtClean="0">
                <a:solidFill>
                  <a:schemeClr val="bg1"/>
                </a:solidFill>
                <a:effectLst>
                  <a:outerShdw blurRad="38100" dist="38100" dir="2700000" algn="tl">
                    <a:srgbClr val="808080"/>
                  </a:outerShdw>
                </a:effectLst>
                <a:latin typeface="Arial" pitchFamily="34" charset="0"/>
                <a:cs typeface="Arial" pitchFamily="34" charset="0"/>
              </a:rPr>
              <a:t> </a:t>
            </a:r>
            <a:r>
              <a:rPr lang="en-US" sz="2800" b="1" dirty="0" err="1" smtClean="0">
                <a:solidFill>
                  <a:schemeClr val="bg1"/>
                </a:solidFill>
                <a:effectLst>
                  <a:outerShdw blurRad="38100" dist="38100" dir="2700000" algn="tl">
                    <a:srgbClr val="808080"/>
                  </a:outerShdw>
                </a:effectLst>
                <a:latin typeface="Arial" pitchFamily="34" charset="0"/>
                <a:cs typeface="Arial" pitchFamily="34" charset="0"/>
              </a:rPr>
              <a:t>Bersejarah</a:t>
            </a:r>
            <a:endParaRPr lang="en-US" sz="2800" b="1" dirty="0" smtClean="0">
              <a:solidFill>
                <a:schemeClr val="bg1"/>
              </a:solidFill>
              <a:effectLst>
                <a:outerShdw blurRad="38100" dist="38100" dir="2700000" algn="tl">
                  <a:srgbClr val="808080"/>
                </a:outerShdw>
              </a:effectLst>
              <a:latin typeface="Arial" pitchFamily="34" charset="0"/>
              <a:cs typeface="Arial" pitchFamily="34" charset="0"/>
            </a:endParaRPr>
          </a:p>
        </p:txBody>
      </p:sp>
      <p:sp>
        <p:nvSpPr>
          <p:cNvPr id="71" name="TextBox 70"/>
          <p:cNvSpPr txBox="1"/>
          <p:nvPr/>
        </p:nvSpPr>
        <p:spPr bwMode="auto">
          <a:xfrm>
            <a:off x="3143250" y="5656263"/>
            <a:ext cx="3065463" cy="954107"/>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defRPr/>
            </a:pPr>
            <a:r>
              <a:rPr lang="en-US" sz="2800" b="1" dirty="0" err="1" smtClean="0">
                <a:solidFill>
                  <a:schemeClr val="bg1"/>
                </a:solidFill>
                <a:effectLst>
                  <a:outerShdw blurRad="38100" dist="38100" dir="2700000" algn="tl">
                    <a:srgbClr val="808080"/>
                  </a:outerShdw>
                </a:effectLst>
                <a:latin typeface="Arial" pitchFamily="34" charset="0"/>
                <a:cs typeface="Arial" pitchFamily="34" charset="0"/>
              </a:rPr>
              <a:t>Khas</a:t>
            </a:r>
            <a:r>
              <a:rPr lang="en-US" sz="2800" b="1" dirty="0" smtClean="0">
                <a:solidFill>
                  <a:schemeClr val="bg1"/>
                </a:solidFill>
                <a:effectLst>
                  <a:outerShdw blurRad="38100" dist="38100" dir="2700000" algn="tl">
                    <a:srgbClr val="808080"/>
                  </a:outerShdw>
                </a:effectLst>
                <a:latin typeface="Arial" pitchFamily="34" charset="0"/>
                <a:cs typeface="Arial" pitchFamily="34" charset="0"/>
              </a:rPr>
              <a:t> (</a:t>
            </a:r>
            <a:r>
              <a:rPr lang="en-US" sz="2800" b="1" dirty="0" err="1" smtClean="0">
                <a:solidFill>
                  <a:schemeClr val="bg1"/>
                </a:solidFill>
                <a:effectLst>
                  <a:outerShdw blurRad="38100" dist="38100" dir="2700000" algn="tl">
                    <a:srgbClr val="808080"/>
                  </a:outerShdw>
                </a:effectLst>
                <a:latin typeface="Arial" pitchFamily="34" charset="0"/>
                <a:cs typeface="Arial" pitchFamily="34" charset="0"/>
              </a:rPr>
              <a:t>Representatif</a:t>
            </a:r>
            <a:r>
              <a:rPr lang="en-US" sz="2800" b="1" dirty="0" smtClean="0">
                <a:solidFill>
                  <a:schemeClr val="bg1"/>
                </a:solidFill>
                <a:effectLst>
                  <a:outerShdw blurRad="38100" dist="38100" dir="2700000" algn="tl">
                    <a:srgbClr val="808080"/>
                  </a:outerShdw>
                </a:effectLst>
                <a:latin typeface="Arial" pitchFamily="34" charset="0"/>
                <a:cs typeface="Arial" pitchFamily="34" charset="0"/>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5" presetClass="path" presetSubtype="0" accel="50000" decel="50000" fill="hold" nodeType="clickEffect">
                                  <p:stCondLst>
                                    <p:cond delay="0"/>
                                  </p:stCondLst>
                                  <p:childTnLst>
                                    <p:animMotion origin="layout" path="M -9.76033E-7 -1.14762E-6 L -0.19642 0.00301 " pathEditMode="relative" rAng="0" ptsTypes="AA">
                                      <p:cBhvr>
                                        <p:cTn id="20" dur="2000" fill="hold"/>
                                        <p:tgtEl>
                                          <p:spTgt spid="3"/>
                                        </p:tgtEl>
                                        <p:attrNameLst>
                                          <p:attrName>ppt_x</p:attrName>
                                          <p:attrName>ppt_y</p:attrName>
                                        </p:attrNameLst>
                                      </p:cBhvr>
                                      <p:rCtr x="-983000" y="13900"/>
                                    </p:animMotion>
                                  </p:childTnLst>
                                </p:cTn>
                              </p:par>
                              <p:par>
                                <p:cTn id="21" presetID="3" presetClass="entr" presetSubtype="1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linds(horizontal)">
                                      <p:cBhvr>
                                        <p:cTn id="23" dur="500"/>
                                        <p:tgtEl>
                                          <p:spTgt spid="7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blinds(horizontal)">
                                      <p:cBhvr>
                                        <p:cTn id="2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97000" y="2189163"/>
            <a:ext cx="6350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099" name="Title 1"/>
          <p:cNvSpPr txBox="1">
            <a:spLocks/>
          </p:cNvSpPr>
          <p:nvPr/>
        </p:nvSpPr>
        <p:spPr bwMode="auto">
          <a:xfrm>
            <a:off x="0" y="6418263"/>
            <a:ext cx="91440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marL="1600200" indent="-228600" defTabSz="455613" eaLnBrk="0" hangingPunct="0">
              <a:defRPr sz="2400">
                <a:solidFill>
                  <a:schemeClr val="tx1"/>
                </a:solidFill>
                <a:latin typeface="Comic Sans MS" pitchFamily="66" charset="0"/>
                <a:ea typeface="MS PGothic" pitchFamily="34" charset="-128"/>
              </a:defRPr>
            </a:lvl4pPr>
            <a:lvl5pPr marL="2057400" indent="-228600" defTabSz="455613" eaLnBrk="0" hangingPunct="0">
              <a:defRPr sz="2400">
                <a:solidFill>
                  <a:schemeClr val="tx1"/>
                </a:solidFill>
                <a:latin typeface="Comic Sans MS" pitchFamily="66" charset="0"/>
                <a:ea typeface="MS PGothic" pitchFamily="34" charset="-128"/>
              </a:defRPr>
            </a:lvl5pPr>
            <a:lvl6pPr marL="25146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1600" b="1" dirty="0">
                <a:solidFill>
                  <a:srgbClr val="FFFFFF"/>
                </a:solidFill>
                <a:latin typeface="Arial" pitchFamily="34" charset="0"/>
                <a:cs typeface="Arial" pitchFamily="34" charset="0"/>
              </a:rPr>
              <a:t>http://abcnews.go.com/Health/meet-toddler-feels-pain/story?id=20658484</a:t>
            </a:r>
            <a:endParaRPr lang="en-US" sz="1100" b="1" dirty="0">
              <a:solidFill>
                <a:srgbClr val="FFFFFF"/>
              </a:solidFill>
              <a:latin typeface="Arial" pitchFamily="34" charset="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7476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63675"/>
            <a:ext cx="2974975"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228600"/>
            <a:ext cx="8077200" cy="1579527"/>
          </a:xfrm>
          <a:extLst/>
        </p:spPr>
        <p:txBody>
          <a:bodyPr/>
          <a:lstStyle/>
          <a:p>
            <a:pPr>
              <a:defRPr/>
            </a:pPr>
            <a:r>
              <a:rPr lang="en-US" sz="6000" b="1" dirty="0">
                <a:effectLst>
                  <a:glow rad="152400">
                    <a:schemeClr val="tx1"/>
                  </a:glow>
                </a:effectLst>
                <a:ea typeface="ＭＳ Ｐゴシック" pitchFamily="-108" charset="-128"/>
              </a:rPr>
              <a:t>Isaac Brown</a:t>
            </a:r>
            <a:br>
              <a:rPr lang="en-US" sz="6000" b="1" dirty="0">
                <a:effectLst>
                  <a:glow rad="152400">
                    <a:schemeClr val="tx1"/>
                  </a:glow>
                </a:effectLst>
                <a:ea typeface="ＭＳ Ｐゴシック" pitchFamily="-108" charset="-128"/>
              </a:rPr>
            </a:br>
            <a:r>
              <a:rPr lang="en-US" sz="4000" b="1" dirty="0" err="1" smtClean="0">
                <a:effectLst>
                  <a:glow rad="152400">
                    <a:schemeClr val="tx1"/>
                  </a:glow>
                </a:effectLst>
                <a:ea typeface="ＭＳ Ｐゴシック" pitchFamily="-108" charset="-128"/>
              </a:rPr>
              <a:t>Seorang</a:t>
            </a:r>
            <a:r>
              <a:rPr lang="en-US" sz="4000" b="1" dirty="0" smtClean="0">
                <a:effectLst>
                  <a:glow rad="152400">
                    <a:schemeClr val="tx1"/>
                  </a:glow>
                </a:effectLst>
                <a:ea typeface="ＭＳ Ｐゴシック" pitchFamily="-108" charset="-128"/>
              </a:rPr>
              <a:t> </a:t>
            </a:r>
            <a:r>
              <a:rPr lang="en-US" sz="4000" b="1" dirty="0" err="1" smtClean="0">
                <a:effectLst>
                  <a:glow rad="152400">
                    <a:schemeClr val="tx1"/>
                  </a:glow>
                </a:effectLst>
                <a:ea typeface="ＭＳ Ｐゴシック" pitchFamily="-108" charset="-128"/>
              </a:rPr>
              <a:t>Anak</a:t>
            </a:r>
            <a:r>
              <a:rPr lang="en-US" sz="4000" b="1" dirty="0" smtClean="0">
                <a:effectLst>
                  <a:glow rad="152400">
                    <a:schemeClr val="tx1"/>
                  </a:glow>
                </a:effectLst>
                <a:ea typeface="ＭＳ Ｐゴシック" pitchFamily="-108" charset="-128"/>
              </a:rPr>
              <a:t> yang TIDAK BISA </a:t>
            </a:r>
            <a:r>
              <a:rPr lang="en-US" sz="4000" b="1" dirty="0" err="1" smtClean="0">
                <a:effectLst>
                  <a:glow rad="152400">
                    <a:schemeClr val="tx1"/>
                  </a:glow>
                </a:effectLst>
                <a:ea typeface="ＭＳ Ｐゴシック" pitchFamily="-108" charset="-128"/>
              </a:rPr>
              <a:t>merasakan</a:t>
            </a:r>
            <a:r>
              <a:rPr lang="en-US" sz="4000" b="1" dirty="0" smtClean="0">
                <a:effectLst>
                  <a:glow rad="152400">
                    <a:schemeClr val="tx1"/>
                  </a:glow>
                </a:effectLst>
                <a:ea typeface="ＭＳ Ｐゴシック" pitchFamily="-108" charset="-128"/>
              </a:rPr>
              <a:t> </a:t>
            </a:r>
            <a:r>
              <a:rPr lang="en-US" sz="4000" b="1" dirty="0" err="1" smtClean="0">
                <a:effectLst>
                  <a:glow rad="152400">
                    <a:schemeClr val="tx1"/>
                  </a:glow>
                </a:effectLst>
                <a:ea typeface="ＭＳ Ｐゴシック" pitchFamily="-108" charset="-128"/>
              </a:rPr>
              <a:t>sakit</a:t>
            </a:r>
            <a:endParaRPr lang="en-US" sz="4000" b="1" dirty="0">
              <a:effectLst>
                <a:glow rad="152400">
                  <a:schemeClr val="tx1"/>
                </a:glow>
              </a:effectLst>
              <a:ea typeface="ＭＳ Ｐゴシック" pitchFamily="-108" charset="-128"/>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itle 1"/>
          <p:cNvSpPr>
            <a:spLocks noGrp="1"/>
          </p:cNvSpPr>
          <p:nvPr>
            <p:ph type="title"/>
          </p:nvPr>
        </p:nvSpPr>
        <p:spPr>
          <a:xfrm>
            <a:off x="685800" y="390525"/>
            <a:ext cx="7772400" cy="1577975"/>
          </a:xfrm>
        </p:spPr>
        <p:txBody>
          <a:bodyPr/>
          <a:lstStyle/>
          <a:p>
            <a:r>
              <a:rPr lang="en-US" sz="6000" b="1" smtClean="0">
                <a:latin typeface="Arial" pitchFamily="34" charset="0"/>
                <a:cs typeface="Arial" pitchFamily="34" charset="0"/>
              </a:rPr>
              <a:t>Isaac Brown</a:t>
            </a:r>
            <a:br>
              <a:rPr lang="en-US" sz="6000" b="1" smtClean="0">
                <a:latin typeface="Arial" pitchFamily="34" charset="0"/>
                <a:cs typeface="Arial" pitchFamily="34" charset="0"/>
              </a:rPr>
            </a:br>
            <a:r>
              <a:rPr lang="en-US" smtClean="0">
                <a:latin typeface="Arial" pitchFamily="34" charset="0"/>
                <a:cs typeface="Arial" pitchFamily="34" charset="0"/>
              </a:rPr>
              <a:t>The Boy Who Feels NO Pain</a:t>
            </a:r>
          </a:p>
        </p:txBody>
      </p:sp>
      <p:pic>
        <p:nvPicPr>
          <p:cNvPr id="389123"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87400" y="0"/>
            <a:ext cx="755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4" name="Title 1"/>
          <p:cNvSpPr txBox="1">
            <a:spLocks/>
          </p:cNvSpPr>
          <p:nvPr/>
        </p:nvSpPr>
        <p:spPr bwMode="auto">
          <a:xfrm>
            <a:off x="0" y="6418263"/>
            <a:ext cx="9144000" cy="4397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marL="1600200" indent="-228600" defTabSz="455613" eaLnBrk="0" hangingPunct="0">
              <a:defRPr sz="2400">
                <a:solidFill>
                  <a:schemeClr val="tx1"/>
                </a:solidFill>
                <a:latin typeface="Comic Sans MS" pitchFamily="66" charset="0"/>
                <a:ea typeface="MS PGothic" pitchFamily="34" charset="-128"/>
              </a:defRPr>
            </a:lvl4pPr>
            <a:lvl5pPr marL="2057400" indent="-228600" defTabSz="455613" eaLnBrk="0" hangingPunct="0">
              <a:defRPr sz="2400">
                <a:solidFill>
                  <a:schemeClr val="tx1"/>
                </a:solidFill>
                <a:latin typeface="Comic Sans MS" pitchFamily="66" charset="0"/>
                <a:ea typeface="MS PGothic" pitchFamily="34" charset="-128"/>
              </a:defRPr>
            </a:lvl5pPr>
            <a:lvl6pPr marL="25146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1600" b="1">
                <a:solidFill>
                  <a:srgbClr val="FFFFFF"/>
                </a:solidFill>
                <a:latin typeface="Arial" pitchFamily="34" charset="0"/>
                <a:cs typeface="Arial" pitchFamily="34" charset="0"/>
              </a:rPr>
              <a:t>http://www.medicaldaily.com/can-boy-who-feels-no-pain-help-chronic-pain-sufferers-261005</a:t>
            </a:r>
            <a:endParaRPr lang="en-US" sz="1100" b="1">
              <a:solidFill>
                <a:srgbClr val="FFFFFF"/>
              </a:solidFill>
              <a:latin typeface="Arial" pitchFamily="34" charset="0"/>
              <a:cs typeface="Arial" pitchFamily="34" charset="0"/>
            </a:endParaRPr>
          </a:p>
        </p:txBody>
      </p:sp>
      <p:sp>
        <p:nvSpPr>
          <p:cNvPr id="7" name="Title 1"/>
          <p:cNvSpPr txBox="1">
            <a:spLocks/>
          </p:cNvSpPr>
          <p:nvPr/>
        </p:nvSpPr>
        <p:spPr bwMode="auto">
          <a:xfrm>
            <a:off x="0" y="2418316"/>
            <a:ext cx="9144000" cy="376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3200" b="1" dirty="0" smtClean="0">
                <a:solidFill>
                  <a:srgbClr val="FFFFFF"/>
                </a:solidFill>
                <a:effectLst>
                  <a:glow rad="152400">
                    <a:srgbClr val="000000"/>
                  </a:glow>
                </a:effectLst>
              </a:rPr>
              <a:t>“</a:t>
            </a:r>
            <a:r>
              <a:rPr lang="en-US" sz="3200" b="1" dirty="0" err="1" smtClean="0">
                <a:solidFill>
                  <a:srgbClr val="FFFFFF"/>
                </a:solidFill>
                <a:effectLst>
                  <a:glow rad="152400">
                    <a:srgbClr val="000000"/>
                  </a:glow>
                </a:effectLst>
              </a:rPr>
              <a:t>Saat</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dia</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terdiagnosa</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dokter</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mengatakan</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tidak</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ada</a:t>
            </a:r>
            <a:r>
              <a:rPr lang="en-US" sz="3200" b="1" dirty="0" smtClean="0">
                <a:solidFill>
                  <a:srgbClr val="FFFFFF"/>
                </a:solidFill>
                <a:effectLst>
                  <a:glow rad="152400">
                    <a:srgbClr val="000000"/>
                  </a:glow>
                </a:effectLst>
              </a:rPr>
              <a:t> yang </a:t>
            </a:r>
            <a:r>
              <a:rPr lang="en-US" sz="3200" b="1" dirty="0" err="1" smtClean="0">
                <a:solidFill>
                  <a:srgbClr val="FFFFFF"/>
                </a:solidFill>
                <a:effectLst>
                  <a:glow rad="152400">
                    <a:srgbClr val="000000"/>
                  </a:glow>
                </a:effectLst>
              </a:rPr>
              <a:t>dapat</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kita</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lakukan</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untuk</a:t>
            </a:r>
            <a:r>
              <a:rPr lang="en-US" sz="3200" b="1" dirty="0" smtClean="0">
                <a:solidFill>
                  <a:srgbClr val="FFFFFF"/>
                </a:solidFill>
                <a:effectLst>
                  <a:glow rad="152400">
                    <a:srgbClr val="000000"/>
                  </a:glow>
                </a:effectLst>
              </a:rPr>
              <a:t> Isaac, </a:t>
            </a:r>
            <a:r>
              <a:rPr lang="en-US" sz="3200" b="1" dirty="0" err="1" smtClean="0">
                <a:solidFill>
                  <a:srgbClr val="FFFFFF"/>
                </a:solidFill>
                <a:effectLst>
                  <a:glow rad="152400">
                    <a:srgbClr val="000000"/>
                  </a:glow>
                </a:effectLst>
              </a:rPr>
              <a:t>setidak</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belum</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sampai</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saat</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ini</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kenang</a:t>
            </a:r>
            <a:r>
              <a:rPr lang="en-US" sz="3200" b="1" dirty="0" smtClean="0">
                <a:solidFill>
                  <a:srgbClr val="FFFFFF"/>
                </a:solidFill>
                <a:effectLst>
                  <a:glow rad="152400">
                    <a:srgbClr val="000000"/>
                  </a:glow>
                </a:effectLst>
              </a:rPr>
              <a:t> Carrie (</a:t>
            </a:r>
            <a:r>
              <a:rPr lang="en-US" sz="3200" b="1" dirty="0" err="1" smtClean="0">
                <a:solidFill>
                  <a:srgbClr val="FFFFFF"/>
                </a:solidFill>
                <a:effectLst>
                  <a:glow rad="152400">
                    <a:srgbClr val="000000"/>
                  </a:glow>
                </a:effectLst>
              </a:rPr>
              <a:t>Ibu</a:t>
            </a:r>
            <a:r>
              <a:rPr lang="en-US" sz="3200" b="1" dirty="0" smtClean="0">
                <a:solidFill>
                  <a:srgbClr val="FFFFFF"/>
                </a:solidFill>
                <a:effectLst>
                  <a:glow rad="152400">
                    <a:srgbClr val="000000"/>
                  </a:glow>
                </a:effectLst>
              </a:rPr>
              <a:t> Isaac). “</a:t>
            </a:r>
            <a:r>
              <a:rPr lang="en-US" sz="3200" b="1" dirty="0" err="1" smtClean="0">
                <a:solidFill>
                  <a:srgbClr val="FFFFFF"/>
                </a:solidFill>
                <a:effectLst>
                  <a:glow rad="152400">
                    <a:srgbClr val="000000"/>
                  </a:glow>
                </a:effectLst>
              </a:rPr>
              <a:t>Namun</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faktanya</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mereka</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dapat</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mengambil</a:t>
            </a:r>
            <a:r>
              <a:rPr lang="en-US" sz="3200" b="1" dirty="0" smtClean="0">
                <a:solidFill>
                  <a:srgbClr val="FFFFFF"/>
                </a:solidFill>
                <a:effectLst>
                  <a:glow rad="152400">
                    <a:srgbClr val="000000"/>
                  </a:glow>
                </a:effectLst>
              </a:rPr>
              <a:t> gen-</a:t>
            </a:r>
            <a:r>
              <a:rPr lang="en-US" sz="3200" b="1" dirty="0" err="1" smtClean="0">
                <a:solidFill>
                  <a:srgbClr val="FFFFFF"/>
                </a:solidFill>
                <a:effectLst>
                  <a:glow rad="152400">
                    <a:srgbClr val="000000"/>
                  </a:glow>
                </a:effectLst>
              </a:rPr>
              <a:t>nya</a:t>
            </a:r>
            <a:r>
              <a:rPr lang="en-US" sz="3200" b="1" dirty="0" smtClean="0">
                <a:solidFill>
                  <a:srgbClr val="FFFFFF"/>
                </a:solidFill>
                <a:effectLst>
                  <a:glow rad="152400">
                    <a:srgbClr val="000000"/>
                  </a:glow>
                </a:effectLst>
              </a:rPr>
              <a:t> yang </a:t>
            </a:r>
            <a:r>
              <a:rPr lang="en-US" sz="3200" b="1" dirty="0" err="1" smtClean="0">
                <a:solidFill>
                  <a:srgbClr val="FFFFFF"/>
                </a:solidFill>
                <a:effectLst>
                  <a:glow rad="152400">
                    <a:srgbClr val="000000"/>
                  </a:glow>
                </a:effectLst>
              </a:rPr>
              <a:t>termutasi</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dan</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digunakan</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untuk</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meringankan</a:t>
            </a:r>
            <a:r>
              <a:rPr lang="en-US" sz="3200" b="1" dirty="0" smtClean="0">
                <a:solidFill>
                  <a:srgbClr val="FFFFFF"/>
                </a:solidFill>
                <a:effectLst>
                  <a:glow rad="152400">
                    <a:srgbClr val="000000"/>
                  </a:glow>
                </a:effectLst>
              </a:rPr>
              <a:t> rasa </a:t>
            </a:r>
            <a:r>
              <a:rPr lang="en-US" sz="3200" b="1" dirty="0" err="1" smtClean="0">
                <a:solidFill>
                  <a:srgbClr val="FFFFFF"/>
                </a:solidFill>
                <a:effectLst>
                  <a:glow rad="152400">
                    <a:srgbClr val="000000"/>
                  </a:glow>
                </a:effectLst>
              </a:rPr>
              <a:t>sakit</a:t>
            </a:r>
            <a:r>
              <a:rPr lang="en-US" sz="3200" b="1" dirty="0" smtClean="0">
                <a:solidFill>
                  <a:srgbClr val="FFFFFF"/>
                </a:solidFill>
                <a:effectLst>
                  <a:glow rad="152400">
                    <a:srgbClr val="000000"/>
                  </a:glow>
                </a:effectLst>
              </a:rPr>
              <a:t> orang lain yang </a:t>
            </a:r>
            <a:r>
              <a:rPr lang="en-US" sz="3200" b="1" dirty="0" err="1" smtClean="0">
                <a:solidFill>
                  <a:srgbClr val="FFFFFF"/>
                </a:solidFill>
                <a:effectLst>
                  <a:glow rad="152400">
                    <a:srgbClr val="000000"/>
                  </a:glow>
                </a:effectLst>
              </a:rPr>
              <a:t>sakit</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kronis</a:t>
            </a:r>
            <a:r>
              <a:rPr lang="en-US" sz="3200" b="1" dirty="0" smtClean="0">
                <a:solidFill>
                  <a:srgbClr val="FFFFFF"/>
                </a:solidFill>
                <a:effectLst>
                  <a:glow rad="152400">
                    <a:srgbClr val="000000"/>
                  </a:glow>
                </a:effectLst>
              </a:rPr>
              <a:t>. Ide </a:t>
            </a:r>
            <a:r>
              <a:rPr lang="en-US" sz="3200" b="1" dirty="0" err="1" smtClean="0">
                <a:solidFill>
                  <a:srgbClr val="FFFFFF"/>
                </a:solidFill>
                <a:effectLst>
                  <a:glow rad="152400">
                    <a:srgbClr val="000000"/>
                  </a:glow>
                </a:effectLst>
              </a:rPr>
              <a:t>tersebut</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sangat</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tidak</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masuk</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akal</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mungkin</a:t>
            </a:r>
            <a:r>
              <a:rPr lang="en-US" sz="3200" b="1" dirty="0" smtClean="0">
                <a:solidFill>
                  <a:srgbClr val="FFFFFF"/>
                </a:solidFill>
                <a:effectLst>
                  <a:glow rad="152400">
                    <a:srgbClr val="000000"/>
                  </a:glow>
                </a:effectLst>
              </a:rPr>
              <a:t> </a:t>
            </a:r>
            <a:r>
              <a:rPr lang="en-US" sz="3200" b="1" dirty="0" err="1">
                <a:solidFill>
                  <a:srgbClr val="FFFFFF"/>
                </a:solidFill>
                <a:effectLst>
                  <a:glow rad="152400">
                    <a:srgbClr val="000000"/>
                  </a:glow>
                </a:effectLst>
              </a:rPr>
              <a:t>T</a:t>
            </a:r>
            <a:r>
              <a:rPr lang="en-US" sz="3200" b="1" dirty="0" err="1" smtClean="0">
                <a:solidFill>
                  <a:srgbClr val="FFFFFF"/>
                </a:solidFill>
                <a:effectLst>
                  <a:glow rad="152400">
                    <a:srgbClr val="000000"/>
                  </a:glow>
                </a:effectLst>
              </a:rPr>
              <a:t>uhan</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memberikan</a:t>
            </a:r>
            <a:r>
              <a:rPr lang="en-US" sz="3200" b="1" dirty="0" smtClean="0">
                <a:solidFill>
                  <a:srgbClr val="FFFFFF"/>
                </a:solidFill>
                <a:effectLst>
                  <a:glow rad="152400">
                    <a:srgbClr val="000000"/>
                  </a:glow>
                </a:effectLst>
              </a:rPr>
              <a:t> Isaac </a:t>
            </a:r>
            <a:r>
              <a:rPr lang="en-US" sz="3200" b="1" dirty="0" err="1" smtClean="0">
                <a:solidFill>
                  <a:srgbClr val="FFFFFF"/>
                </a:solidFill>
                <a:effectLst>
                  <a:glow rad="152400">
                    <a:srgbClr val="000000"/>
                  </a:glow>
                </a:effectLst>
              </a:rPr>
              <a:t>untuk</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tujuan</a:t>
            </a:r>
            <a:r>
              <a:rPr lang="en-US" sz="3200" b="1" dirty="0" smtClean="0">
                <a:solidFill>
                  <a:srgbClr val="FFFFFF"/>
                </a:solidFill>
                <a:effectLst>
                  <a:glow rad="152400">
                    <a:srgbClr val="000000"/>
                  </a:glow>
                </a:effectLst>
              </a:rPr>
              <a:t> </a:t>
            </a:r>
            <a:r>
              <a:rPr lang="en-US" sz="3200" b="1" dirty="0" err="1" smtClean="0">
                <a:solidFill>
                  <a:srgbClr val="FFFFFF"/>
                </a:solidFill>
                <a:effectLst>
                  <a:glow rad="152400">
                    <a:srgbClr val="000000"/>
                  </a:glow>
                </a:effectLst>
              </a:rPr>
              <a:t>ini</a:t>
            </a:r>
            <a:r>
              <a:rPr lang="en-US" sz="3200" b="1" dirty="0" smtClean="0">
                <a:solidFill>
                  <a:srgbClr val="FFFFFF"/>
                </a:solidFill>
                <a:effectLst>
                  <a:glow rad="152400">
                    <a:srgbClr val="000000"/>
                  </a:glow>
                </a:effectLst>
              </a:rPr>
              <a:t>.”  </a:t>
            </a:r>
          </a:p>
        </p:txBody>
      </p:sp>
      <p:sp>
        <p:nvSpPr>
          <p:cNvPr id="8" name="TextBox 7"/>
          <p:cNvSpPr txBox="1"/>
          <p:nvPr/>
        </p:nvSpPr>
        <p:spPr>
          <a:xfrm>
            <a:off x="5702300" y="7762875"/>
            <a:ext cx="185738" cy="373063"/>
          </a:xfrm>
          <a:prstGeom prst="rect">
            <a:avLst/>
          </a:prstGeom>
          <a:noFill/>
        </p:spPr>
        <p:txBody>
          <a:bodyPr wrap="none" lIns="91430" tIns="45716" rIns="91430" bIns="45716">
            <a:spAutoFit/>
          </a:bodyPr>
          <a:lstStyle/>
          <a:p>
            <a:pPr defTabSz="457035" fontAlgn="auto">
              <a:spcBef>
                <a:spcPts val="0"/>
              </a:spcBef>
              <a:spcAft>
                <a:spcPts val="0"/>
              </a:spcAft>
              <a:defRPr/>
            </a:pPr>
            <a:endParaRPr lang="en-US" sz="1800" dirty="0">
              <a:solidFill>
                <a:srgbClr val="000000"/>
              </a:solidFill>
              <a:latin typeface="Times New Roman"/>
              <a:ea typeface="+mn-e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7313"/>
            <a:ext cx="9144000" cy="1292226"/>
          </a:xfrm>
          <a:prstGeom prst="rect">
            <a:avLst/>
          </a:prstGeom>
          <a:solidFill>
            <a:srgbClr val="66006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mn-ea"/>
            </a:endParaRPr>
          </a:p>
        </p:txBody>
      </p:sp>
      <p:sp>
        <p:nvSpPr>
          <p:cNvPr id="390147" name="Rectangle 2"/>
          <p:cNvSpPr txBox="1">
            <a:spLocks noChangeArrowheads="1"/>
          </p:cNvSpPr>
          <p:nvPr/>
        </p:nvSpPr>
        <p:spPr bwMode="auto">
          <a:xfrm>
            <a:off x="257175" y="1109663"/>
            <a:ext cx="8886825"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marL="342900" indent="-342900"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defTabSz="455613" eaLnBrk="0" hangingPunct="0">
              <a:defRPr sz="2400">
                <a:solidFill>
                  <a:schemeClr val="tx1"/>
                </a:solidFill>
                <a:latin typeface="Comic Sans MS" pitchFamily="66" charset="0"/>
                <a:ea typeface="MS PGothic" pitchFamily="34" charset="-128"/>
              </a:defRPr>
            </a:lvl4pPr>
            <a:lvl5pPr marL="512763" indent="-512763" defTabSz="455613" eaLnBrk="0" hangingPunct="0">
              <a:defRPr sz="2400">
                <a:solidFill>
                  <a:schemeClr val="tx1"/>
                </a:solidFill>
                <a:latin typeface="Comic Sans MS" pitchFamily="66" charset="0"/>
                <a:ea typeface="MS PGothic" pitchFamily="34" charset="-128"/>
              </a:defRPr>
            </a:lvl5pPr>
            <a:lvl6pPr marL="969963" indent="-512763"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1427163" indent="-512763"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1884363" indent="-512763"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2341563" indent="-512763"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lvl="3"/>
            <a:r>
              <a:rPr lang="en-US" altLang="en-US" sz="2800" b="1" dirty="0" smtClean="0">
                <a:solidFill>
                  <a:srgbClr val="FFFFFF"/>
                </a:solidFill>
                <a:latin typeface="Arial" pitchFamily="34" charset="0"/>
              </a:rPr>
              <a:t>“</a:t>
            </a:r>
            <a:r>
              <a:rPr lang="en-US" altLang="en-US" sz="2800" b="1" dirty="0" err="1" smtClean="0">
                <a:solidFill>
                  <a:srgbClr val="FFFFFF"/>
                </a:solidFill>
                <a:latin typeface="Arial" pitchFamily="34" charset="0"/>
              </a:rPr>
              <a:t>Penderitaan</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mungkin</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wajar</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untuk</a:t>
            </a:r>
            <a:r>
              <a:rPr lang="en-US" altLang="en-US" sz="2800" b="1" dirty="0" smtClean="0">
                <a:solidFill>
                  <a:srgbClr val="FFFFFF"/>
                </a:solidFill>
                <a:latin typeface="Arial" pitchFamily="34" charset="0"/>
              </a:rPr>
              <a:t> orang-orang </a:t>
            </a:r>
            <a:r>
              <a:rPr lang="en-US" altLang="en-US" sz="2800" b="1" dirty="0" err="1" smtClean="0">
                <a:solidFill>
                  <a:srgbClr val="FFFFFF"/>
                </a:solidFill>
                <a:latin typeface="Arial" pitchFamily="34" charset="0"/>
              </a:rPr>
              <a:t>jahat</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namun</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mengapa</a:t>
            </a:r>
            <a:r>
              <a:rPr lang="en-US" altLang="en-US" sz="2800" b="1" dirty="0" smtClean="0">
                <a:solidFill>
                  <a:srgbClr val="FFFFFF"/>
                </a:solidFill>
                <a:latin typeface="Arial" pitchFamily="34" charset="0"/>
              </a:rPr>
              <a:t> orang </a:t>
            </a:r>
            <a:r>
              <a:rPr lang="en-US" altLang="en-US" sz="2800" b="1" dirty="0" err="1" smtClean="0">
                <a:solidFill>
                  <a:srgbClr val="FFFFFF"/>
                </a:solidFill>
                <a:latin typeface="Arial" pitchFamily="34" charset="0"/>
              </a:rPr>
              <a:t>baik</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malah</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juga</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menderita</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Alkitab</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menjelaskan</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beberapa</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alasan</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Penderitaan</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dapat</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saja</a:t>
            </a:r>
            <a:r>
              <a:rPr lang="en-US" altLang="en-US" sz="2800" b="1" dirty="0" smtClean="0">
                <a:solidFill>
                  <a:srgbClr val="FFFFFF"/>
                </a:solidFill>
                <a:latin typeface="Arial" pitchFamily="34" charset="0"/>
              </a:rPr>
              <a:t> </a:t>
            </a:r>
            <a:r>
              <a:rPr lang="en-US" altLang="en-US" sz="2800" b="1" dirty="0" err="1" smtClean="0">
                <a:solidFill>
                  <a:srgbClr val="FFFFFF"/>
                </a:solidFill>
                <a:latin typeface="Arial" pitchFamily="34" charset="0"/>
              </a:rPr>
              <a:t>merupakan</a:t>
            </a:r>
            <a:r>
              <a:rPr lang="en-US" altLang="en-US" sz="2800" b="1" dirty="0" smtClean="0">
                <a:solidFill>
                  <a:srgbClr val="FFFFFF"/>
                </a:solidFill>
                <a:latin typeface="Arial" pitchFamily="34" charset="0"/>
              </a:rPr>
              <a:t>:</a:t>
            </a:r>
          </a:p>
          <a:p>
            <a:pPr lvl="4">
              <a:buFont typeface="Times New Roman" pitchFamily="18" charset="0"/>
              <a:buAutoNum type="arabicPeriod"/>
            </a:pPr>
            <a:r>
              <a:rPr lang="en-US" sz="2800" b="1" dirty="0" err="1" smtClean="0">
                <a:solidFill>
                  <a:srgbClr val="FFFF00"/>
                </a:solidFill>
                <a:latin typeface="Arial" pitchFamily="34" charset="0"/>
              </a:rPr>
              <a:t>Pendisiplinan</a:t>
            </a:r>
            <a:r>
              <a:rPr lang="en-US" sz="2800" b="1" dirty="0" smtClean="0">
                <a:solidFill>
                  <a:srgbClr val="FFFFFF"/>
                </a:solidFill>
                <a:latin typeface="Arial" pitchFamily="34" charset="0"/>
              </a:rPr>
              <a:t> </a:t>
            </a:r>
            <a:r>
              <a:rPr lang="en-US" sz="2800" b="1" dirty="0">
                <a:solidFill>
                  <a:srgbClr val="FFFFFF"/>
                </a:solidFill>
                <a:latin typeface="Arial" pitchFamily="34" charset="0"/>
              </a:rPr>
              <a:t>(1 </a:t>
            </a:r>
            <a:r>
              <a:rPr lang="en-US" sz="2800" b="1" dirty="0" smtClean="0">
                <a:solidFill>
                  <a:srgbClr val="FFFFFF"/>
                </a:solidFill>
                <a:latin typeface="Arial" pitchFamily="34" charset="0"/>
              </a:rPr>
              <a:t>Kor. </a:t>
            </a:r>
            <a:r>
              <a:rPr lang="en-US" sz="2800" b="1" dirty="0">
                <a:solidFill>
                  <a:srgbClr val="FFFFFF"/>
                </a:solidFill>
                <a:latin typeface="Arial" pitchFamily="34" charset="0"/>
              </a:rPr>
              <a:t>11:30-32; </a:t>
            </a:r>
            <a:r>
              <a:rPr lang="en-US" sz="2800" b="1" dirty="0" err="1" smtClean="0">
                <a:solidFill>
                  <a:srgbClr val="FFFFFF"/>
                </a:solidFill>
                <a:latin typeface="Arial" pitchFamily="34" charset="0"/>
              </a:rPr>
              <a:t>Ibr</a:t>
            </a:r>
            <a:r>
              <a:rPr lang="en-US" sz="2800" b="1" dirty="0" smtClean="0">
                <a:solidFill>
                  <a:srgbClr val="FFFFFF"/>
                </a:solidFill>
                <a:latin typeface="Arial" pitchFamily="34" charset="0"/>
              </a:rPr>
              <a:t>. </a:t>
            </a:r>
            <a:r>
              <a:rPr lang="en-US" sz="2800" b="1" dirty="0">
                <a:solidFill>
                  <a:srgbClr val="FFFFFF"/>
                </a:solidFill>
                <a:latin typeface="Arial" pitchFamily="34" charset="0"/>
              </a:rPr>
              <a:t>12:3-13), </a:t>
            </a:r>
          </a:p>
          <a:p>
            <a:pPr lvl="4">
              <a:buFont typeface="Times New Roman" pitchFamily="18" charset="0"/>
              <a:buAutoNum type="arabicPeriod"/>
            </a:pPr>
            <a:r>
              <a:rPr lang="en-US" sz="2800" b="1" dirty="0" err="1">
                <a:solidFill>
                  <a:srgbClr val="FFFF00"/>
                </a:solidFill>
                <a:latin typeface="Arial" pitchFamily="34" charset="0"/>
              </a:rPr>
              <a:t>P</a:t>
            </a:r>
            <a:r>
              <a:rPr lang="en-US" sz="2800" b="1" dirty="0" err="1" smtClean="0">
                <a:solidFill>
                  <a:srgbClr val="FFFF00"/>
                </a:solidFill>
                <a:latin typeface="Arial" pitchFamily="34" charset="0"/>
              </a:rPr>
              <a:t>encegahan</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seperti</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duri</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dalam</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daging</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pada</a:t>
            </a:r>
            <a:r>
              <a:rPr lang="en-US" sz="2800" b="1" dirty="0" smtClean="0">
                <a:solidFill>
                  <a:srgbClr val="FFFFFF"/>
                </a:solidFill>
                <a:latin typeface="Arial" pitchFamily="34" charset="0"/>
              </a:rPr>
              <a:t> Paulus, 2 Kor. 12:7) </a:t>
            </a:r>
          </a:p>
          <a:p>
            <a:pPr lvl="4">
              <a:buFont typeface="Times New Roman" pitchFamily="18" charset="0"/>
              <a:buAutoNum type="arabicPeriod"/>
            </a:pPr>
            <a:r>
              <a:rPr lang="en-US" sz="2800" b="1" dirty="0" err="1">
                <a:solidFill>
                  <a:srgbClr val="FFFF00"/>
                </a:solidFill>
                <a:latin typeface="Arial" pitchFamily="34" charset="0"/>
              </a:rPr>
              <a:t>P</a:t>
            </a:r>
            <a:r>
              <a:rPr lang="en-US" sz="2800" b="1" dirty="0" err="1" smtClean="0">
                <a:solidFill>
                  <a:srgbClr val="FFFF00"/>
                </a:solidFill>
                <a:latin typeface="Arial" pitchFamily="34" charset="0"/>
              </a:rPr>
              <a:t>embelajaran</a:t>
            </a:r>
            <a:r>
              <a:rPr lang="en-US" sz="2800" b="1" dirty="0" smtClean="0">
                <a:solidFill>
                  <a:srgbClr val="FFFF00"/>
                </a:solidFill>
                <a:latin typeface="Arial" pitchFamily="34" charset="0"/>
              </a:rPr>
              <a:t> </a:t>
            </a:r>
            <a:r>
              <a:rPr lang="en-US" sz="2800" b="1" dirty="0" err="1" smtClean="0">
                <a:solidFill>
                  <a:srgbClr val="FFFF00"/>
                </a:solidFill>
                <a:latin typeface="Arial" pitchFamily="34" charset="0"/>
              </a:rPr>
              <a:t>ketaatan</a:t>
            </a:r>
            <a:r>
              <a:rPr lang="en-US" sz="2800" b="1" dirty="0" smtClean="0">
                <a:solidFill>
                  <a:srgbClr val="FFFF00"/>
                </a:solidFill>
                <a:latin typeface="Arial" pitchFamily="34" charset="0"/>
              </a:rPr>
              <a:t> </a:t>
            </a:r>
            <a:r>
              <a:rPr lang="en-US" sz="2800" b="1" dirty="0" smtClean="0">
                <a:solidFill>
                  <a:srgbClr val="FFFFFF"/>
                </a:solidFill>
                <a:latin typeface="Arial" pitchFamily="34" charset="0"/>
              </a:rPr>
              <a:t>(</a:t>
            </a:r>
            <a:r>
              <a:rPr lang="en-US" sz="2800" b="1" dirty="0" err="1" smtClean="0">
                <a:solidFill>
                  <a:srgbClr val="FFFFFF"/>
                </a:solidFill>
                <a:latin typeface="Arial" pitchFamily="34" charset="0"/>
              </a:rPr>
              <a:t>sebagaimana</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penderitaan</a:t>
            </a:r>
            <a:r>
              <a:rPr lang="en-US" sz="2800" b="1" dirty="0">
                <a:solidFill>
                  <a:srgbClr val="FFFFFF"/>
                </a:solidFill>
                <a:latin typeface="Arial" pitchFamily="34" charset="0"/>
              </a:rPr>
              <a:t> </a:t>
            </a:r>
            <a:r>
              <a:rPr lang="en-US" sz="2800" b="1" dirty="0" err="1" smtClean="0">
                <a:solidFill>
                  <a:srgbClr val="FFFFFF"/>
                </a:solidFill>
                <a:latin typeface="Arial" pitchFamily="34" charset="0"/>
              </a:rPr>
              <a:t>Kristus</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Ibr</a:t>
            </a:r>
            <a:r>
              <a:rPr lang="en-US" sz="2800" b="1" dirty="0" smtClean="0">
                <a:solidFill>
                  <a:srgbClr val="FFFFFF"/>
                </a:solidFill>
                <a:latin typeface="Arial" pitchFamily="34" charset="0"/>
              </a:rPr>
              <a:t>. 5:8; </a:t>
            </a:r>
            <a:r>
              <a:rPr lang="en-US" sz="2800" b="1" dirty="0" err="1" smtClean="0">
                <a:solidFill>
                  <a:srgbClr val="FFFFFF"/>
                </a:solidFill>
                <a:latin typeface="Arial" pitchFamily="34" charset="0"/>
              </a:rPr>
              <a:t>bandingkan</a:t>
            </a:r>
            <a:r>
              <a:rPr lang="en-US" sz="2800" b="1" dirty="0" smtClean="0">
                <a:solidFill>
                  <a:srgbClr val="FFFFFF"/>
                </a:solidFill>
                <a:latin typeface="Arial" pitchFamily="34" charset="0"/>
              </a:rPr>
              <a:t> </a:t>
            </a:r>
            <a:r>
              <a:rPr lang="en-US" sz="2800" b="1" dirty="0" err="1" smtClean="0">
                <a:solidFill>
                  <a:srgbClr val="FFFFFF"/>
                </a:solidFill>
                <a:latin typeface="Arial" pitchFamily="34" charset="0"/>
              </a:rPr>
              <a:t>dengan</a:t>
            </a:r>
            <a:r>
              <a:rPr lang="en-US" sz="2800" b="1" dirty="0" smtClean="0">
                <a:solidFill>
                  <a:srgbClr val="FFFFFF"/>
                </a:solidFill>
                <a:latin typeface="Arial" pitchFamily="34" charset="0"/>
              </a:rPr>
              <a:t> Roma 5:3-5), </a:t>
            </a:r>
            <a:r>
              <a:rPr lang="en-US" sz="2800" b="1" dirty="0" err="1" smtClean="0">
                <a:solidFill>
                  <a:srgbClr val="FFFFFF"/>
                </a:solidFill>
                <a:latin typeface="Arial" pitchFamily="34" charset="0"/>
              </a:rPr>
              <a:t>atau</a:t>
            </a:r>
            <a:endParaRPr lang="en-US" sz="2800" b="1" dirty="0" smtClean="0">
              <a:solidFill>
                <a:srgbClr val="FFFFFF"/>
              </a:solidFill>
              <a:latin typeface="Arial" pitchFamily="34" charset="0"/>
            </a:endParaRPr>
          </a:p>
          <a:p>
            <a:pPr lvl="4">
              <a:buFont typeface="Times New Roman" pitchFamily="18" charset="0"/>
              <a:buAutoNum type="arabicPeriod"/>
            </a:pPr>
            <a:r>
              <a:rPr lang="en-US" sz="2800" b="1" dirty="0" err="1" smtClean="0">
                <a:solidFill>
                  <a:srgbClr val="FFFF00"/>
                </a:solidFill>
                <a:latin typeface="Arial" pitchFamily="34" charset="0"/>
              </a:rPr>
              <a:t>Mempersiapkan</a:t>
            </a:r>
            <a:r>
              <a:rPr lang="en-US" sz="2800" b="1" dirty="0" smtClean="0">
                <a:solidFill>
                  <a:srgbClr val="FFFF00"/>
                </a:solidFill>
                <a:latin typeface="Arial" pitchFamily="34" charset="0"/>
              </a:rPr>
              <a:t> </a:t>
            </a:r>
            <a:r>
              <a:rPr lang="en-US" sz="2800" b="1" dirty="0" err="1" smtClean="0">
                <a:solidFill>
                  <a:srgbClr val="FFFF00"/>
                </a:solidFill>
                <a:latin typeface="Arial" pitchFamily="34" charset="0"/>
              </a:rPr>
              <a:t>kesaksian</a:t>
            </a:r>
            <a:r>
              <a:rPr lang="en-US" sz="2800" b="1" dirty="0" smtClean="0">
                <a:solidFill>
                  <a:srgbClr val="FFFF00"/>
                </a:solidFill>
                <a:latin typeface="Arial" pitchFamily="34" charset="0"/>
              </a:rPr>
              <a:t> </a:t>
            </a:r>
            <a:r>
              <a:rPr lang="en-US" sz="2800" b="1" dirty="0" err="1" smtClean="0">
                <a:solidFill>
                  <a:srgbClr val="FFFF00"/>
                </a:solidFill>
                <a:latin typeface="Arial" pitchFamily="34" charset="0"/>
              </a:rPr>
              <a:t>bagi</a:t>
            </a:r>
            <a:r>
              <a:rPr lang="en-US" sz="2800" b="1" dirty="0" smtClean="0">
                <a:solidFill>
                  <a:srgbClr val="FFFF00"/>
                </a:solidFill>
                <a:latin typeface="Arial" pitchFamily="34" charset="0"/>
              </a:rPr>
              <a:t> </a:t>
            </a:r>
            <a:r>
              <a:rPr lang="en-US" sz="2800" b="1" dirty="0" err="1" smtClean="0">
                <a:solidFill>
                  <a:srgbClr val="FFFF00"/>
                </a:solidFill>
                <a:latin typeface="Arial" pitchFamily="34" charset="0"/>
              </a:rPr>
              <a:t>Kristus</a:t>
            </a:r>
            <a:r>
              <a:rPr lang="en-US" sz="2800" b="1" dirty="0" smtClean="0">
                <a:solidFill>
                  <a:srgbClr val="FFFF00"/>
                </a:solidFill>
                <a:latin typeface="Arial" pitchFamily="34" charset="0"/>
              </a:rPr>
              <a:t> </a:t>
            </a:r>
            <a:r>
              <a:rPr lang="en-US" sz="2800" b="1" dirty="0" smtClean="0">
                <a:solidFill>
                  <a:srgbClr val="FFFFFF"/>
                </a:solidFill>
                <a:latin typeface="Arial" pitchFamily="34" charset="0"/>
              </a:rPr>
              <a:t>(</a:t>
            </a:r>
            <a:r>
              <a:rPr lang="en-US" sz="2800" b="1" dirty="0" err="1" smtClean="0">
                <a:solidFill>
                  <a:srgbClr val="FFFFFF"/>
                </a:solidFill>
                <a:latin typeface="Arial" pitchFamily="34" charset="0"/>
              </a:rPr>
              <a:t>seperti</a:t>
            </a:r>
            <a:r>
              <a:rPr lang="en-US" sz="2800" b="1" dirty="0" smtClean="0">
                <a:solidFill>
                  <a:srgbClr val="FFFFFF"/>
                </a:solidFill>
                <a:latin typeface="Arial" pitchFamily="34" charset="0"/>
              </a:rPr>
              <a:t> di </a:t>
            </a:r>
            <a:r>
              <a:rPr lang="en-US" sz="2800" b="1" dirty="0" err="1" smtClean="0">
                <a:solidFill>
                  <a:srgbClr val="FFFFFF"/>
                </a:solidFill>
                <a:latin typeface="Arial" pitchFamily="34" charset="0"/>
              </a:rPr>
              <a:t>Kis</a:t>
            </a:r>
            <a:r>
              <a:rPr lang="en-US" sz="2800" b="1" dirty="0" smtClean="0">
                <a:solidFill>
                  <a:srgbClr val="FFFFFF"/>
                </a:solidFill>
                <a:latin typeface="Arial" pitchFamily="34" charset="0"/>
              </a:rPr>
              <a:t>. 9:16).”</a:t>
            </a:r>
            <a:endParaRPr lang="en-US" sz="2800" b="1" dirty="0">
              <a:solidFill>
                <a:srgbClr val="FFFFFF"/>
              </a:solidFill>
              <a:latin typeface="Arial" pitchFamily="34" charset="0"/>
            </a:endParaRPr>
          </a:p>
        </p:txBody>
      </p:sp>
      <p:sp>
        <p:nvSpPr>
          <p:cNvPr id="390148" name="Rectangle 2"/>
          <p:cNvSpPr txBox="1">
            <a:spLocks noChangeArrowheads="1"/>
          </p:cNvSpPr>
          <p:nvPr/>
        </p:nvSpPr>
        <p:spPr bwMode="auto">
          <a:xfrm>
            <a:off x="0" y="715963"/>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marL="1600200" indent="-228600" defTabSz="455613" eaLnBrk="0" hangingPunct="0">
              <a:defRPr sz="2400">
                <a:solidFill>
                  <a:schemeClr val="tx1"/>
                </a:solidFill>
                <a:latin typeface="Comic Sans MS" pitchFamily="66" charset="0"/>
                <a:ea typeface="MS PGothic" pitchFamily="34" charset="-128"/>
              </a:defRPr>
            </a:lvl4pPr>
            <a:lvl5pPr marL="2057400" indent="-228600" defTabSz="455613" eaLnBrk="0" hangingPunct="0">
              <a:defRPr sz="2400">
                <a:solidFill>
                  <a:schemeClr val="tx1"/>
                </a:solidFill>
                <a:latin typeface="Comic Sans MS" pitchFamily="66" charset="0"/>
                <a:ea typeface="MS PGothic" pitchFamily="34" charset="-128"/>
              </a:defRPr>
            </a:lvl5pPr>
            <a:lvl6pPr marL="25146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1800" b="1" dirty="0">
                <a:solidFill>
                  <a:srgbClr val="FFFFFF"/>
                </a:solidFill>
                <a:latin typeface="Arial" pitchFamily="34" charset="0"/>
                <a:cs typeface="Arial" pitchFamily="34" charset="0"/>
              </a:rPr>
              <a:t>John </a:t>
            </a:r>
            <a:r>
              <a:rPr lang="en-US" sz="1800" b="1" dirty="0" err="1">
                <a:solidFill>
                  <a:srgbClr val="FFFFFF"/>
                </a:solidFill>
                <a:latin typeface="Arial" pitchFamily="34" charset="0"/>
                <a:cs typeface="Arial" pitchFamily="34" charset="0"/>
              </a:rPr>
              <a:t>Walvoord</a:t>
            </a:r>
            <a:r>
              <a:rPr lang="en-US" sz="1800" b="1" dirty="0">
                <a:solidFill>
                  <a:srgbClr val="FFFFFF"/>
                </a:solidFill>
                <a:latin typeface="Arial" pitchFamily="34" charset="0"/>
                <a:cs typeface="Arial" pitchFamily="34" charset="0"/>
              </a:rPr>
              <a:t>, "Revelation," </a:t>
            </a:r>
            <a:r>
              <a:rPr lang="en-US" sz="1800" b="1" dirty="0" err="1" smtClean="0">
                <a:solidFill>
                  <a:srgbClr val="FFFFFF"/>
                </a:solidFill>
                <a:latin typeface="Arial" pitchFamily="34" charset="0"/>
                <a:cs typeface="Arial" pitchFamily="34" charset="0"/>
              </a:rPr>
              <a:t>dalam</a:t>
            </a:r>
            <a:r>
              <a:rPr lang="en-US" sz="1800" b="1" dirty="0" smtClean="0">
                <a:solidFill>
                  <a:srgbClr val="FFFFFF"/>
                </a:solidFill>
                <a:latin typeface="Arial" pitchFamily="34" charset="0"/>
                <a:cs typeface="Arial" pitchFamily="34" charset="0"/>
              </a:rPr>
              <a:t> </a:t>
            </a:r>
            <a:r>
              <a:rPr lang="en-US" sz="1800" b="1" i="1" dirty="0">
                <a:solidFill>
                  <a:srgbClr val="FFFFFF"/>
                </a:solidFill>
                <a:latin typeface="Arial" pitchFamily="34" charset="0"/>
                <a:cs typeface="Arial" pitchFamily="34" charset="0"/>
              </a:rPr>
              <a:t>The Bible Knowledge Commentary</a:t>
            </a:r>
            <a:r>
              <a:rPr lang="en-US" sz="1800" b="1" dirty="0">
                <a:solidFill>
                  <a:srgbClr val="FFFFFF"/>
                </a:solidFill>
                <a:latin typeface="Arial" pitchFamily="34" charset="0"/>
                <a:cs typeface="Arial" pitchFamily="34" charset="0"/>
              </a:rPr>
              <a:t>, 2:935</a:t>
            </a:r>
          </a:p>
        </p:txBody>
      </p:sp>
      <p:sp>
        <p:nvSpPr>
          <p:cNvPr id="390149" name="Rectangle 2"/>
          <p:cNvSpPr>
            <a:spLocks noGrp="1" noChangeArrowheads="1"/>
          </p:cNvSpPr>
          <p:nvPr>
            <p:ph type="ctrTitle"/>
          </p:nvPr>
        </p:nvSpPr>
        <p:spPr>
          <a:xfrm>
            <a:off x="0" y="-87313"/>
            <a:ext cx="9144000" cy="979488"/>
          </a:xfrm>
        </p:spPr>
        <p:txBody>
          <a:bodyPr/>
          <a:lstStyle/>
          <a:p>
            <a:r>
              <a:rPr lang="en-US" sz="5400" b="1" dirty="0" err="1" smtClean="0">
                <a:latin typeface="Arial" pitchFamily="34" charset="0"/>
                <a:cs typeface="Arial" pitchFamily="34" charset="0"/>
              </a:rPr>
              <a:t>Alasan</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Untuk</a:t>
            </a:r>
            <a:r>
              <a:rPr lang="en-US" sz="5400" b="1" dirty="0" smtClean="0">
                <a:latin typeface="Arial" pitchFamily="34" charset="0"/>
                <a:cs typeface="Arial" pitchFamily="34" charset="0"/>
              </a:rPr>
              <a:t> </a:t>
            </a:r>
            <a:r>
              <a:rPr lang="en-US" sz="5400" b="1" dirty="0" err="1" smtClean="0">
                <a:latin typeface="Arial" pitchFamily="34" charset="0"/>
                <a:cs typeface="Arial" pitchFamily="34" charset="0"/>
              </a:rPr>
              <a:t>Penderitaan</a:t>
            </a:r>
            <a:endParaRPr lang="en-US" sz="5400" b="1" dirty="0" smtClean="0">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358062" cy="1511300"/>
          </a:xfrm>
        </p:spPr>
        <p:txBody>
          <a:bodyPr/>
          <a:lstStyle/>
          <a:p>
            <a:pPr eaLnBrk="1" hangingPunct="1">
              <a:defRPr/>
            </a:pPr>
            <a:r>
              <a:rPr lang="en-US" dirty="0" err="1" smtClean="0"/>
              <a:t>Kristus</a:t>
            </a:r>
            <a:r>
              <a:rPr lang="en-US" dirty="0" smtClean="0"/>
              <a:t> </a:t>
            </a:r>
            <a:r>
              <a:rPr lang="en-US" dirty="0" err="1" smtClean="0"/>
              <a:t>merasakan</a:t>
            </a:r>
            <a:r>
              <a:rPr lang="en-US" dirty="0" smtClean="0"/>
              <a:t> </a:t>
            </a:r>
            <a:r>
              <a:rPr lang="en-US" dirty="0" err="1" smtClean="0"/>
              <a:t>penderitaanmu</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6070600" cy="5067300"/>
          </a:xfrm>
        </p:spPr>
        <p:txBody>
          <a:bodyPr anchor="ctr"/>
          <a:lstStyle/>
          <a:p>
            <a:pPr marL="533209" indent="-533209" algn="l" eaLnBrk="1" hangingPunct="1">
              <a:defRPr/>
            </a:pPr>
            <a:r>
              <a:rPr lang="en-US" sz="4000" b="1" kern="1200" dirty="0">
                <a:solidFill>
                  <a:srgbClr val="FFFFFF"/>
                </a:solidFill>
                <a:effectLst>
                  <a:glow rad="152400">
                    <a:schemeClr val="tx1"/>
                  </a:glow>
                </a:effectLst>
                <a:latin typeface="Arial"/>
                <a:ea typeface="ＭＳ Ｐゴシック"/>
                <a:cs typeface="Arial"/>
              </a:rPr>
              <a:t>I.	</a:t>
            </a:r>
            <a:r>
              <a:rPr lang="en-US" sz="4000" b="1" kern="1200" dirty="0" err="1" smtClean="0">
                <a:solidFill>
                  <a:srgbClr val="FFFFFF"/>
                </a:solidFill>
                <a:effectLst>
                  <a:glow rad="152400">
                    <a:schemeClr val="tx1"/>
                  </a:glow>
                </a:effectLst>
                <a:latin typeface="Arial"/>
                <a:ea typeface="ＭＳ Ｐゴシック"/>
                <a:cs typeface="Arial"/>
              </a:rPr>
              <a:t>Sadari</a:t>
            </a:r>
            <a:r>
              <a:rPr lang="en-US" sz="4000" b="1" kern="1200" dirty="0" smtClean="0">
                <a:solidFill>
                  <a:srgbClr val="FFFFFF"/>
                </a:solidFill>
                <a:effectLst>
                  <a:glow rad="152400">
                    <a:schemeClr val="tx1"/>
                  </a:glow>
                </a:effectLst>
                <a:latin typeface="Arial"/>
                <a:ea typeface="ＭＳ Ｐゴシック"/>
                <a:cs typeface="Arial"/>
              </a:rPr>
              <a:t> </a:t>
            </a:r>
            <a:r>
              <a:rPr lang="en-US" sz="4000" b="1" kern="1200" dirty="0" err="1" smtClean="0">
                <a:solidFill>
                  <a:srgbClr val="FFFFFF"/>
                </a:solidFill>
                <a:effectLst>
                  <a:glow rad="152400">
                    <a:schemeClr val="tx1"/>
                  </a:glow>
                </a:effectLst>
                <a:latin typeface="Arial"/>
                <a:ea typeface="ＭＳ Ｐゴシック"/>
                <a:cs typeface="Arial"/>
              </a:rPr>
              <a:t>bahwa</a:t>
            </a:r>
            <a:r>
              <a:rPr lang="en-US" sz="4000" b="1" kern="1200" dirty="0" smtClean="0">
                <a:solidFill>
                  <a:srgbClr val="FFFFFF"/>
                </a:solidFill>
                <a:effectLst>
                  <a:glow rad="152400">
                    <a:schemeClr val="tx1"/>
                  </a:glow>
                </a:effectLst>
                <a:latin typeface="Arial"/>
                <a:ea typeface="ＭＳ Ｐゴシック"/>
                <a:cs typeface="Arial"/>
              </a:rPr>
              <a:t/>
            </a:r>
            <a:br>
              <a:rPr lang="en-US" sz="4000" b="1" kern="1200" dirty="0" smtClean="0">
                <a:solidFill>
                  <a:srgbClr val="FFFFFF"/>
                </a:solidFill>
                <a:effectLst>
                  <a:glow rad="152400">
                    <a:schemeClr val="tx1"/>
                  </a:glow>
                </a:effectLst>
                <a:latin typeface="Arial"/>
                <a:ea typeface="ＭＳ Ｐゴシック"/>
                <a:cs typeface="Arial"/>
              </a:rPr>
            </a:br>
            <a:r>
              <a:rPr lang="en-US" sz="6000" b="1" kern="1200" dirty="0" err="1" smtClean="0">
                <a:solidFill>
                  <a:srgbClr val="FFFFFF"/>
                </a:solidFill>
                <a:effectLst>
                  <a:glow rad="152400">
                    <a:schemeClr val="tx1"/>
                  </a:glow>
                </a:effectLst>
                <a:latin typeface="Arial"/>
                <a:ea typeface="ＭＳ Ｐゴシック"/>
                <a:cs typeface="Arial"/>
              </a:rPr>
              <a:t>Kristus</a:t>
            </a:r>
            <a:r>
              <a:rPr lang="en-US" sz="6000" b="1" kern="1200" dirty="0" smtClean="0">
                <a:solidFill>
                  <a:srgbClr val="FFFFFF"/>
                </a:solidFill>
                <a:effectLst>
                  <a:glow rad="152400">
                    <a:schemeClr val="tx1"/>
                  </a:glow>
                </a:effectLst>
                <a:latin typeface="Arial"/>
                <a:ea typeface="ＭＳ Ｐゴシック"/>
                <a:cs typeface="Arial"/>
              </a:rPr>
              <a:t> </a:t>
            </a:r>
            <a:br>
              <a:rPr lang="en-US" sz="6000" b="1" kern="1200" dirty="0" smtClean="0">
                <a:solidFill>
                  <a:srgbClr val="FFFFFF"/>
                </a:solidFill>
                <a:effectLst>
                  <a:glow rad="152400">
                    <a:schemeClr val="tx1"/>
                  </a:glow>
                </a:effectLst>
                <a:latin typeface="Arial"/>
                <a:ea typeface="ＭＳ Ｐゴシック"/>
                <a:cs typeface="Arial"/>
              </a:rPr>
            </a:br>
            <a:r>
              <a:rPr lang="en-US" sz="6000" b="1" kern="1200" dirty="0" err="1" smtClean="0">
                <a:solidFill>
                  <a:srgbClr val="FFFF00"/>
                </a:solidFill>
                <a:effectLst>
                  <a:glow rad="152400">
                    <a:schemeClr val="tx1"/>
                  </a:glow>
                </a:effectLst>
                <a:latin typeface="Arial"/>
                <a:ea typeface="ＭＳ Ｐゴシック"/>
                <a:cs typeface="Arial"/>
              </a:rPr>
              <a:t>mengerti</a:t>
            </a:r>
            <a:r>
              <a:rPr lang="en-US" sz="6000" b="1" kern="1200" dirty="0" smtClean="0">
                <a:solidFill>
                  <a:srgbClr val="FFFFFF"/>
                </a:solidFill>
                <a:effectLst>
                  <a:glow rad="152400">
                    <a:schemeClr val="tx1"/>
                  </a:glow>
                </a:effectLst>
                <a:latin typeface="Arial"/>
                <a:ea typeface="ＭＳ Ｐゴシック"/>
                <a:cs typeface="Arial"/>
              </a:rPr>
              <a:t/>
            </a:r>
            <a:br>
              <a:rPr lang="en-US" sz="6000" b="1" kern="1200" dirty="0" smtClean="0">
                <a:solidFill>
                  <a:srgbClr val="FFFFFF"/>
                </a:solidFill>
                <a:effectLst>
                  <a:glow rad="152400">
                    <a:schemeClr val="tx1"/>
                  </a:glow>
                </a:effectLst>
                <a:latin typeface="Arial"/>
                <a:ea typeface="ＭＳ Ｐゴシック"/>
                <a:cs typeface="Arial"/>
              </a:rPr>
            </a:br>
            <a:r>
              <a:rPr lang="en-US" sz="4000" b="1" kern="1200" dirty="0" err="1" smtClean="0">
                <a:solidFill>
                  <a:srgbClr val="FFFFFF"/>
                </a:solidFill>
                <a:effectLst>
                  <a:glow rad="152400">
                    <a:schemeClr val="tx1"/>
                  </a:glow>
                </a:effectLst>
                <a:latin typeface="Arial"/>
                <a:ea typeface="ＭＳ Ｐゴシック"/>
                <a:cs typeface="Arial"/>
              </a:rPr>
              <a:t>penderitaanmu</a:t>
            </a:r>
            <a:r>
              <a:rPr lang="en-US" sz="4000" b="1" kern="1200" dirty="0" smtClean="0">
                <a:solidFill>
                  <a:srgbClr val="FFFFFF"/>
                </a:solidFill>
                <a:effectLst>
                  <a:glow rad="152400">
                    <a:schemeClr val="tx1"/>
                  </a:glow>
                </a:effectLst>
                <a:latin typeface="Arial"/>
                <a:ea typeface="ＭＳ Ｐゴシック"/>
                <a:cs typeface="Arial"/>
              </a:rPr>
              <a:t>. (2:8-9)</a:t>
            </a:r>
            <a:r>
              <a:rPr lang="en-US" sz="4000" b="1" kern="1200" dirty="0">
                <a:solidFill>
                  <a:srgbClr val="FFFFFF"/>
                </a:solidFill>
                <a:effectLst>
                  <a:glow rad="152400">
                    <a:schemeClr val="tx1"/>
                  </a:glow>
                </a:effectLst>
                <a:latin typeface="Arial"/>
                <a:ea typeface="ＭＳ Ｐゴシック"/>
                <a:cs typeface="Arial"/>
              </a:rPr>
              <a:t/>
            </a:r>
            <a:br>
              <a:rPr lang="en-US" sz="4000" b="1" kern="1200" dirty="0">
                <a:solidFill>
                  <a:srgbClr val="FFFFFF"/>
                </a:solidFill>
                <a:effectLst>
                  <a:glow rad="152400">
                    <a:schemeClr val="tx1"/>
                  </a:glow>
                </a:effectLst>
                <a:latin typeface="Arial"/>
                <a:ea typeface="ＭＳ Ｐゴシック"/>
                <a:cs typeface="Arial"/>
              </a:rPr>
            </a:br>
            <a:endParaRPr lang="en-US" dirty="0"/>
          </a:p>
        </p:txBody>
      </p:sp>
    </p:spTree>
    <p:extLst>
      <p:ext uri="{BB962C8B-B14F-4D97-AF65-F5344CB8AC3E}">
        <p14:creationId xmlns:p14="http://schemas.microsoft.com/office/powerpoint/2010/main" val="27648938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9" name="Rectangle 3"/>
          <p:cNvSpPr>
            <a:spLocks noGrp="1" noChangeArrowheads="1"/>
          </p:cNvSpPr>
          <p:nvPr>
            <p:ph type="ctrTitle"/>
          </p:nvPr>
        </p:nvSpPr>
        <p:spPr>
          <a:xfrm>
            <a:off x="0" y="130175"/>
            <a:ext cx="9144000" cy="1143000"/>
          </a:xfrm>
        </p:spPr>
        <p:txBody>
          <a:bodyPr/>
          <a:lstStyle/>
          <a:p>
            <a:pPr eaLnBrk="1" hangingPunct="1"/>
            <a:r>
              <a:rPr lang="en-US" b="1" dirty="0" smtClean="0">
                <a:latin typeface="Arial" pitchFamily="34" charset="0"/>
                <a:ea typeface="Osaka" charset="-128"/>
                <a:cs typeface="Arial" pitchFamily="34" charset="0"/>
              </a:rPr>
              <a:t>II. </a:t>
            </a:r>
            <a:r>
              <a:rPr lang="en-US" b="1" dirty="0" err="1" smtClean="0">
                <a:latin typeface="Arial" pitchFamily="34" charset="0"/>
                <a:ea typeface="Osaka" charset="-128"/>
                <a:cs typeface="Arial" pitchFamily="34" charset="0"/>
              </a:rPr>
              <a:t>Jangan</a:t>
            </a:r>
            <a:r>
              <a:rPr lang="en-US" b="1" dirty="0" smtClean="0">
                <a:latin typeface="Arial" pitchFamily="34" charset="0"/>
                <a:ea typeface="Osaka" charset="-128"/>
                <a:cs typeface="Arial" pitchFamily="34" charset="0"/>
              </a:rPr>
              <a:t> </a:t>
            </a:r>
            <a:r>
              <a:rPr lang="en-US" b="1" dirty="0" smtClean="0">
                <a:solidFill>
                  <a:srgbClr val="FFFF00"/>
                </a:solidFill>
                <a:latin typeface="Arial" pitchFamily="34" charset="0"/>
                <a:ea typeface="Osaka" charset="-128"/>
                <a:cs typeface="Arial" pitchFamily="34" charset="0"/>
              </a:rPr>
              <a:t>TAKUT</a:t>
            </a:r>
            <a:r>
              <a:rPr lang="en-US" b="1" dirty="0" smtClean="0">
                <a:latin typeface="Arial" pitchFamily="34" charset="0"/>
                <a:ea typeface="Osaka" charset="-128"/>
                <a:cs typeface="Arial" pitchFamily="34" charset="0"/>
              </a:rPr>
              <a:t> </a:t>
            </a:r>
            <a:r>
              <a:rPr lang="en-US" b="1" dirty="0" err="1" smtClean="0">
                <a:latin typeface="Arial" pitchFamily="34" charset="0"/>
                <a:ea typeface="Osaka" charset="-128"/>
                <a:cs typeface="Arial" pitchFamily="34" charset="0"/>
              </a:rPr>
              <a:t>menderita</a:t>
            </a:r>
            <a:r>
              <a:rPr lang="en-US" b="1" dirty="0" smtClean="0">
                <a:latin typeface="Arial" pitchFamily="34" charset="0"/>
                <a:ea typeface="Osaka" charset="-128"/>
                <a:cs typeface="Arial" pitchFamily="34" charset="0"/>
              </a:rPr>
              <a:t> </a:t>
            </a:r>
            <a:r>
              <a:rPr lang="en-US" b="1" dirty="0" err="1" smtClean="0">
                <a:latin typeface="Arial" pitchFamily="34" charset="0"/>
                <a:ea typeface="Osaka" charset="-128"/>
                <a:cs typeface="Arial" pitchFamily="34" charset="0"/>
              </a:rPr>
              <a:t>untuk</a:t>
            </a:r>
            <a:r>
              <a:rPr lang="en-US" b="1" dirty="0" smtClean="0">
                <a:latin typeface="Arial" pitchFamily="34" charset="0"/>
                <a:ea typeface="Osaka" charset="-128"/>
                <a:cs typeface="Arial" pitchFamily="34" charset="0"/>
              </a:rPr>
              <a:t> </a:t>
            </a:r>
            <a:r>
              <a:rPr lang="en-US" b="1" dirty="0" err="1" smtClean="0">
                <a:latin typeface="Arial" pitchFamily="34" charset="0"/>
                <a:ea typeface="Osaka" charset="-128"/>
                <a:cs typeface="Arial" pitchFamily="34" charset="0"/>
              </a:rPr>
              <a:t>Kristus</a:t>
            </a:r>
            <a:r>
              <a:rPr lang="en-US" b="1" dirty="0" smtClean="0">
                <a:latin typeface="Arial" pitchFamily="34" charset="0"/>
                <a:ea typeface="Osaka" charset="-128"/>
                <a:cs typeface="Arial" pitchFamily="34" charset="0"/>
              </a:rPr>
              <a:t> (2:10a)</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a:xfrm>
            <a:off x="-31750" y="-26988"/>
            <a:ext cx="9212263" cy="719138"/>
          </a:xfrm>
        </p:spPr>
        <p:txBody>
          <a:bodyPr rtlCol="0">
            <a:normAutofit fontScale="90000"/>
          </a:bodyPr>
          <a:lstStyle/>
          <a:p>
            <a:pPr defTabSz="914118" eaLnBrk="1" fontAlgn="auto" hangingPunct="1">
              <a:spcAft>
                <a:spcPts val="0"/>
              </a:spcAft>
              <a:defRPr/>
            </a:pPr>
            <a:r>
              <a:rPr lang="en-US" dirty="0" err="1">
                <a:latin typeface="Arial" charset="0"/>
                <a:ea typeface="ＭＳ Ｐゴシック" charset="0"/>
              </a:rPr>
              <a:t>Smirna</a:t>
            </a:r>
            <a:r>
              <a:rPr lang="en-US" dirty="0">
                <a:latin typeface="Arial" charset="0"/>
                <a:ea typeface="ＭＳ Ｐゴシック" charset="0"/>
              </a:rPr>
              <a:t> (</a:t>
            </a:r>
            <a:r>
              <a:rPr lang="en-US" dirty="0" err="1">
                <a:latin typeface="Arial" charset="0"/>
                <a:ea typeface="ＭＳ Ｐゴシック" charset="0"/>
              </a:rPr>
              <a:t>Wahyu</a:t>
            </a:r>
            <a:r>
              <a:rPr lang="en-US" dirty="0">
                <a:latin typeface="Arial" charset="0"/>
                <a:ea typeface="ＭＳ Ｐゴシック" charset="0"/>
              </a:rPr>
              <a:t> 2:8-11)</a:t>
            </a:r>
          </a:p>
        </p:txBody>
      </p:sp>
      <p:pic>
        <p:nvPicPr>
          <p:cNvPr id="39424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3059113" y="2349500"/>
            <a:ext cx="2665412" cy="2663825"/>
            <a:chOff x="3059832" y="2348880"/>
            <a:chExt cx="2664304" cy="2664312"/>
          </a:xfrm>
        </p:grpSpPr>
        <p:sp>
          <p:nvSpPr>
            <p:cNvPr id="394262"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solidFill>
                  <a:srgbClr val="000000"/>
                </a:solidFill>
              </a:endParaRPr>
            </a:p>
          </p:txBody>
        </p:sp>
        <p:sp>
          <p:nvSpPr>
            <p:cNvPr id="27" name="TextBox 26"/>
            <p:cNvSpPr txBox="1"/>
            <p:nvPr/>
          </p:nvSpPr>
          <p:spPr>
            <a:xfrm>
              <a:off x="3204234" y="2514010"/>
              <a:ext cx="2448495" cy="2308647"/>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Kristus:</a:t>
              </a:r>
              <a:br>
                <a:rPr lang="en-US" b="1" smtClean="0">
                  <a:solidFill>
                    <a:srgbClr val="FFFFFF"/>
                  </a:solidFill>
                  <a:effectLst>
                    <a:outerShdw blurRad="38100" dist="38100" dir="2700000" algn="tl">
                      <a:srgbClr val="EEECE1"/>
                    </a:outerShdw>
                  </a:effectLst>
                  <a:latin typeface="Arial" pitchFamily="34" charset="0"/>
                  <a:cs typeface="Arial" pitchFamily="34" charset="0"/>
                </a:rPr>
              </a:br>
              <a:r>
                <a:rPr lang="en-US" b="1" smtClean="0">
                  <a:solidFill>
                    <a:srgbClr val="FFFFFF"/>
                  </a:solidFill>
                  <a:effectLst>
                    <a:outerShdw blurRad="38100" dist="38100" dir="2700000" algn="tl">
                      <a:srgbClr val="EEECE1"/>
                    </a:outerShdw>
                  </a:effectLst>
                  <a:latin typeface="Arial" pitchFamily="34" charset="0"/>
                  <a:cs typeface="Arial" pitchFamily="34" charset="0"/>
                </a:rPr>
                <a:t>Yang Awal dan Yang Akhir, yang mati dan bangkit kembali</a:t>
              </a:r>
            </a:p>
          </p:txBody>
        </p:sp>
      </p:grpSp>
      <p:grpSp>
        <p:nvGrpSpPr>
          <p:cNvPr id="3" name="Group 6"/>
          <p:cNvGrpSpPr>
            <a:grpSpLocks/>
          </p:cNvGrpSpPr>
          <p:nvPr/>
        </p:nvGrpSpPr>
        <p:grpSpPr bwMode="auto">
          <a:xfrm>
            <a:off x="2971800" y="2365375"/>
            <a:ext cx="2811463" cy="2663825"/>
            <a:chOff x="2983932" y="2348880"/>
            <a:chExt cx="2963986" cy="2664296"/>
          </a:xfrm>
        </p:grpSpPr>
        <p:sp>
          <p:nvSpPr>
            <p:cNvPr id="394260"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5" name="TextBox 24"/>
            <p:cNvSpPr txBox="1"/>
            <p:nvPr/>
          </p:nvSpPr>
          <p:spPr>
            <a:xfrm>
              <a:off x="2983932" y="2420331"/>
              <a:ext cx="2963986" cy="157031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Pujian:</a:t>
              </a: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menderita</a:t>
              </a: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penganiayaan </a:t>
              </a:r>
              <a:br>
                <a:rPr lang="en-US" b="1" smtClean="0">
                  <a:solidFill>
                    <a:srgbClr val="FFFFFF"/>
                  </a:solidFill>
                  <a:effectLst>
                    <a:outerShdw blurRad="38100" dist="38100" dir="2700000" algn="tl">
                      <a:srgbClr val="EEECE1"/>
                    </a:outerShdw>
                  </a:effectLst>
                  <a:latin typeface="Arial" pitchFamily="34" charset="0"/>
                  <a:cs typeface="Arial" pitchFamily="34" charset="0"/>
                </a:rPr>
              </a:br>
              <a:r>
                <a:rPr lang="en-US" b="1" smtClean="0">
                  <a:solidFill>
                    <a:srgbClr val="FFFFFF"/>
                  </a:solidFill>
                  <a:effectLst>
                    <a:outerShdw blurRad="38100" dist="38100" dir="2700000" algn="tl">
                      <a:srgbClr val="EEECE1"/>
                    </a:outerShdw>
                  </a:effectLst>
                  <a:latin typeface="Arial" pitchFamily="34" charset="0"/>
                  <a:cs typeface="Arial" pitchFamily="34" charset="0"/>
                </a:rPr>
                <a:t>dan kemiskinan</a:t>
              </a:r>
            </a:p>
          </p:txBody>
        </p:sp>
      </p:grpSp>
      <p:grpSp>
        <p:nvGrpSpPr>
          <p:cNvPr id="4" name="Group 8"/>
          <p:cNvGrpSpPr>
            <a:grpSpLocks/>
          </p:cNvGrpSpPr>
          <p:nvPr/>
        </p:nvGrpSpPr>
        <p:grpSpPr bwMode="auto">
          <a:xfrm>
            <a:off x="2590800" y="1905000"/>
            <a:ext cx="3671888" cy="3671888"/>
            <a:chOff x="2555776" y="1844824"/>
            <a:chExt cx="3744416" cy="3672408"/>
          </a:xfrm>
        </p:grpSpPr>
        <p:sp>
          <p:nvSpPr>
            <p:cNvPr id="3942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3" name="TextBox 22"/>
            <p:cNvSpPr txBox="1"/>
            <p:nvPr/>
          </p:nvSpPr>
          <p:spPr>
            <a:xfrm>
              <a:off x="3421865" y="1878167"/>
              <a:ext cx="2012238" cy="1200320"/>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Teguran</a:t>
              </a:r>
            </a:p>
            <a:p>
              <a:pPr algn="ctr">
                <a:defRPr/>
              </a:pPr>
              <a:endParaRPr lang="en-US" b="1" smtClean="0">
                <a:solidFill>
                  <a:srgbClr val="FFFFFF"/>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Tidak Ada!</a:t>
              </a:r>
            </a:p>
          </p:txBody>
        </p:sp>
      </p:grpSp>
      <p:grpSp>
        <p:nvGrpSpPr>
          <p:cNvPr id="5" name="Group 10"/>
          <p:cNvGrpSpPr>
            <a:grpSpLocks/>
          </p:cNvGrpSpPr>
          <p:nvPr/>
        </p:nvGrpSpPr>
        <p:grpSpPr bwMode="auto">
          <a:xfrm>
            <a:off x="2057400" y="1447800"/>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ＭＳ Ｐゴシック" charset="0"/>
                <a:cs typeface="ＭＳ Ｐゴシック" charset="0"/>
              </a:endParaRPr>
            </a:p>
          </p:txBody>
        </p:sp>
        <p:sp>
          <p:nvSpPr>
            <p:cNvPr id="19" name="TextBox 18"/>
            <p:cNvSpPr txBox="1"/>
            <p:nvPr/>
          </p:nvSpPr>
          <p:spPr>
            <a:xfrm>
              <a:off x="3060255" y="1631700"/>
              <a:ext cx="2663895" cy="156988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b="1" dirty="0" err="1" smtClean="0">
                  <a:effectLst>
                    <a:outerShdw blurRad="38100" dist="38100" dir="2700000" algn="tl">
                      <a:srgbClr val="808080"/>
                    </a:outerShdw>
                  </a:effectLst>
                  <a:latin typeface="Arial" charset="0"/>
                  <a:cs typeface="Arial" charset="0"/>
                </a:rPr>
                <a:t>Nasihat</a:t>
              </a:r>
              <a:endParaRPr lang="en-US" b="1" dirty="0" smtClean="0">
                <a:effectLst>
                  <a:outerShdw blurRad="38100" dist="38100" dir="2700000" algn="tl">
                    <a:srgbClr val="808080"/>
                  </a:outerShdw>
                </a:effectLst>
                <a:latin typeface="Arial" charset="0"/>
                <a:cs typeface="Arial" charset="0"/>
              </a:endParaRPr>
            </a:p>
            <a:p>
              <a:pPr algn="ctr">
                <a:defRPr/>
              </a:pPr>
              <a:endParaRPr lang="en-US" b="1" dirty="0" smtClean="0">
                <a:effectLst>
                  <a:outerShdw blurRad="38100" dist="38100" dir="2700000" algn="tl">
                    <a:srgbClr val="808080"/>
                  </a:outerShdw>
                </a:effectLst>
                <a:latin typeface="Arial" charset="0"/>
                <a:cs typeface="Arial" charset="0"/>
              </a:endParaRPr>
            </a:p>
            <a:p>
              <a:pPr algn="ctr">
                <a:defRPr/>
              </a:pPr>
              <a:r>
                <a:rPr lang="en-US" b="1" dirty="0" err="1" smtClean="0">
                  <a:effectLst>
                    <a:outerShdw blurRad="38100" dist="38100" dir="2700000" algn="tl">
                      <a:srgbClr val="808080"/>
                    </a:outerShdw>
                  </a:effectLst>
                  <a:latin typeface="Arial" charset="0"/>
                  <a:cs typeface="Arial" charset="0"/>
                </a:rPr>
                <a:t>Jangan</a:t>
              </a:r>
              <a:r>
                <a:rPr lang="en-US" b="1" dirty="0" smtClean="0">
                  <a:effectLst>
                    <a:outerShdw blurRad="38100" dist="38100" dir="2700000" algn="tl">
                      <a:srgbClr val="808080"/>
                    </a:outerShdw>
                  </a:effectLst>
                  <a:latin typeface="Arial" charset="0"/>
                  <a:cs typeface="Arial" charset="0"/>
                </a:rPr>
                <a:t> </a:t>
              </a:r>
              <a:r>
                <a:rPr lang="en-US" b="1" dirty="0" err="1" smtClean="0">
                  <a:effectLst>
                    <a:outerShdw blurRad="38100" dist="38100" dir="2700000" algn="tl">
                      <a:srgbClr val="808080"/>
                    </a:outerShdw>
                  </a:effectLst>
                  <a:latin typeface="Arial" charset="0"/>
                  <a:cs typeface="Arial" charset="0"/>
                </a:rPr>
                <a:t>takut</a:t>
              </a:r>
              <a:endParaRPr lang="en-US" b="1" dirty="0" smtClean="0">
                <a:effectLst>
                  <a:outerShdw blurRad="38100" dist="38100" dir="2700000" algn="tl">
                    <a:srgbClr val="808080"/>
                  </a:outerShdw>
                </a:effectLst>
                <a:latin typeface="Arial" charset="0"/>
                <a:cs typeface="Arial" charset="0"/>
              </a:endParaRPr>
            </a:p>
            <a:p>
              <a:pPr algn="ctr">
                <a:defRPr/>
              </a:pPr>
              <a:endParaRPr lang="en-US" b="1" dirty="0" smtClean="0">
                <a:effectLst>
                  <a:outerShdw blurRad="38100" dist="38100" dir="2700000" algn="tl">
                    <a:srgbClr val="808080"/>
                  </a:outerShdw>
                </a:effectLst>
                <a:latin typeface="Arial" charset="0"/>
                <a:cs typeface="Arial" charset="0"/>
              </a:endParaRPr>
            </a:p>
          </p:txBody>
        </p:sp>
      </p:gr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Efesus</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EEECE1"/>
                  </a:outerShdw>
                </a:effectLst>
                <a:latin typeface="Arial" pitchFamily="34" charset="0"/>
                <a:cs typeface="Arial" pitchFamily="34" charset="0"/>
              </a:rPr>
              <a:t>Laodikia</a:t>
            </a:r>
            <a:endParaRPr lang="en-US" b="1" dirty="0" smtClean="0">
              <a:solidFill>
                <a:srgbClr val="FFFFFF"/>
              </a:solidFill>
              <a:effectLst>
                <a:outerShdw blurRad="38100" dist="38100" dir="2700000" algn="tl">
                  <a:srgbClr val="EEECE1"/>
                </a:outerShdw>
              </a:effectLst>
              <a:latin typeface="Arial" pitchFamily="34" charset="0"/>
              <a:cs typeface="Arial"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Filadelfia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Tiatira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Pergamus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Smirna</a:t>
            </a:r>
          </a:p>
        </p:txBody>
      </p:sp>
      <p:sp>
        <p:nvSpPr>
          <p:cNvPr id="394255"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324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465" name="Title 1"/>
          <p:cNvSpPr>
            <a:spLocks noGrp="1"/>
          </p:cNvSpPr>
          <p:nvPr>
            <p:ph type="title"/>
          </p:nvPr>
        </p:nvSpPr>
        <p:spPr>
          <a:xfrm>
            <a:off x="684213" y="115888"/>
            <a:ext cx="7772400" cy="720725"/>
          </a:xfrm>
          <a:extLst/>
        </p:spPr>
        <p:txBody>
          <a:bodyPr/>
          <a:lstStyle/>
          <a:p>
            <a:pPr>
              <a:defRPr/>
            </a:pPr>
            <a:r>
              <a:rPr lang="en-US" b="1" dirty="0" err="1" smtClean="0">
                <a:solidFill>
                  <a:schemeClr val="bg1"/>
                </a:solidFill>
                <a:effectLst>
                  <a:glow rad="139700">
                    <a:schemeClr val="tx2"/>
                  </a:glow>
                </a:effectLst>
                <a:latin typeface="Arial" charset="0"/>
                <a:ea typeface="ＭＳ Ｐゴシック" charset="0"/>
              </a:rPr>
              <a:t>Siapa</a:t>
            </a:r>
            <a:r>
              <a:rPr lang="en-US" b="1" dirty="0" smtClean="0">
                <a:solidFill>
                  <a:schemeClr val="bg1"/>
                </a:solidFill>
                <a:effectLst>
                  <a:glow rad="139700">
                    <a:schemeClr val="tx2"/>
                  </a:glow>
                </a:effectLst>
                <a:latin typeface="Arial" charset="0"/>
                <a:ea typeface="ＭＳ Ｐゴシック" charset="0"/>
              </a:rPr>
              <a:t> yang </a:t>
            </a:r>
            <a:r>
              <a:rPr lang="en-US" b="1" dirty="0" err="1" smtClean="0">
                <a:solidFill>
                  <a:schemeClr val="bg1"/>
                </a:solidFill>
                <a:effectLst>
                  <a:glow rad="139700">
                    <a:schemeClr val="tx2"/>
                  </a:glow>
                </a:effectLst>
                <a:latin typeface="Arial" charset="0"/>
                <a:ea typeface="ＭＳ Ｐゴシック" charset="0"/>
              </a:rPr>
              <a:t>lebih</a:t>
            </a:r>
            <a:r>
              <a:rPr lang="en-US" b="1" dirty="0" smtClean="0">
                <a:solidFill>
                  <a:schemeClr val="bg1"/>
                </a:solidFill>
                <a:effectLst>
                  <a:glow rad="139700">
                    <a:schemeClr val="tx2"/>
                  </a:glow>
                </a:effectLst>
                <a:latin typeface="Arial" charset="0"/>
                <a:ea typeface="ＭＳ Ｐゴシック" charset="0"/>
              </a:rPr>
              <a:t> </a:t>
            </a:r>
            <a:r>
              <a:rPr lang="en-US" b="1" dirty="0" err="1" smtClean="0">
                <a:solidFill>
                  <a:schemeClr val="bg1"/>
                </a:solidFill>
                <a:effectLst>
                  <a:glow rad="139700">
                    <a:schemeClr val="tx2"/>
                  </a:glow>
                </a:effectLst>
                <a:latin typeface="Arial" charset="0"/>
                <a:ea typeface="ＭＳ Ｐゴシック" charset="0"/>
              </a:rPr>
              <a:t>takut</a:t>
            </a:r>
            <a:r>
              <a:rPr lang="en-US" b="1" dirty="0" smtClean="0">
                <a:solidFill>
                  <a:schemeClr val="bg1"/>
                </a:solidFill>
                <a:effectLst>
                  <a:glow rad="139700">
                    <a:schemeClr val="tx2"/>
                  </a:glow>
                </a:effectLst>
                <a:latin typeface="Arial" charset="0"/>
                <a:ea typeface="ＭＳ Ｐゴシック" charset="0"/>
              </a:rPr>
              <a:t>?</a:t>
            </a:r>
            <a:endParaRPr lang="en-US" b="1" dirty="0">
              <a:solidFill>
                <a:schemeClr val="bg1"/>
              </a:solidFill>
              <a:effectLst>
                <a:glow rad="139700">
                  <a:schemeClr val="tx2"/>
                </a:glow>
              </a:effectLst>
              <a:latin typeface="Arial" charset="0"/>
              <a:ea typeface="ＭＳ Ｐゴシック" charset="0"/>
            </a:endParaRP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0" hangingPunct="0">
                <a:defRPr/>
              </a:pPr>
              <a:r>
                <a:rPr lang="en-US" sz="4400" b="1" dirty="0" err="1" smtClean="0">
                  <a:solidFill>
                    <a:srgbClr val="FFFFFF"/>
                  </a:solidFill>
                  <a:effectLst>
                    <a:glow rad="139700">
                      <a:srgbClr val="000000"/>
                    </a:glow>
                  </a:effectLst>
                  <a:latin typeface="Arial" charset="0"/>
                  <a:cs typeface="Arial" charset="0"/>
                </a:rPr>
                <a:t>Penganiaya</a:t>
              </a:r>
              <a:r>
                <a:rPr lang="en-US" sz="4400" b="1" dirty="0" smtClean="0">
                  <a:solidFill>
                    <a:srgbClr val="FFFFFF"/>
                  </a:solidFill>
                  <a:effectLst>
                    <a:glow rad="139700">
                      <a:srgbClr val="000000"/>
                    </a:glow>
                  </a:effectLst>
                  <a:latin typeface="Arial" charset="0"/>
                  <a:cs typeface="Arial" charset="0"/>
                </a:rPr>
                <a:t>?</a:t>
              </a:r>
            </a:p>
          </p:txBody>
        </p:sp>
        <p:sp>
          <p:nvSpPr>
            <p:cNvPr id="574471" name="Down Arrow 4"/>
            <p:cNvSpPr>
              <a:spLocks noChangeArrowheads="1"/>
            </p:cNvSpPr>
            <p:nvPr/>
          </p:nvSpPr>
          <p:spPr bwMode="auto">
            <a:xfrm rot="3327122">
              <a:off x="3514437" y="564705"/>
              <a:ext cx="503266" cy="1368406"/>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sz="3200">
                <a:solidFill>
                  <a:srgbClr val="FFFF00"/>
                </a:solidFill>
                <a:effectLst>
                  <a:glow rad="139700">
                    <a:srgbClr val="000000"/>
                  </a:glow>
                </a:effectLst>
                <a:latin typeface="Georgia" charset="0"/>
                <a:ea typeface="ＭＳ Ｐゴシック" charset="0"/>
                <a:cs typeface="ＭＳ Ｐゴシック" charset="0"/>
              </a:endParaRPr>
            </a:p>
          </p:txBody>
        </p:sp>
      </p:grpSp>
      <p:grpSp>
        <p:nvGrpSpPr>
          <p:cNvPr id="8" name="Group 7"/>
          <p:cNvGrpSpPr>
            <a:grpSpLocks/>
          </p:cNvGrpSpPr>
          <p:nvPr/>
        </p:nvGrpSpPr>
        <p:grpSpPr bwMode="auto">
          <a:xfrm>
            <a:off x="4102101" y="996949"/>
            <a:ext cx="4933950" cy="1279526"/>
            <a:chOff x="4101937" y="996888"/>
            <a:chExt cx="4934560" cy="1279984"/>
          </a:xfrm>
        </p:grpSpPr>
        <p:sp>
          <p:nvSpPr>
            <p:cNvPr id="574468" name="Title 1"/>
            <p:cNvSpPr txBox="1">
              <a:spLocks/>
            </p:cNvSpPr>
            <p:nvPr/>
          </p:nvSpPr>
          <p:spPr bwMode="auto">
            <a:xfrm>
              <a:off x="4427351" y="1628800"/>
              <a:ext cx="460914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0" hangingPunct="0">
                <a:defRPr/>
              </a:pPr>
              <a:r>
                <a:rPr lang="en-US" sz="4400" b="1" dirty="0" smtClean="0">
                  <a:solidFill>
                    <a:srgbClr val="FFFFFF"/>
                  </a:solidFill>
                  <a:effectLst>
                    <a:glow rad="139700">
                      <a:srgbClr val="000000"/>
                    </a:glow>
                  </a:effectLst>
                  <a:latin typeface="Arial" charset="0"/>
                  <a:cs typeface="Arial" charset="0"/>
                </a:rPr>
                <a:t>Yang </a:t>
              </a:r>
              <a:r>
                <a:rPr lang="en-US" sz="4400" b="1" dirty="0" err="1" smtClean="0">
                  <a:solidFill>
                    <a:srgbClr val="FFFFFF"/>
                  </a:solidFill>
                  <a:effectLst>
                    <a:glow rad="139700">
                      <a:srgbClr val="000000"/>
                    </a:glow>
                  </a:effectLst>
                  <a:latin typeface="Arial" charset="0"/>
                  <a:cs typeface="Arial" charset="0"/>
                </a:rPr>
                <a:t>teraniaya</a:t>
              </a:r>
              <a:r>
                <a:rPr lang="en-US" sz="4400" b="1" dirty="0" smtClean="0">
                  <a:solidFill>
                    <a:srgbClr val="FFFFFF"/>
                  </a:solidFill>
                  <a:effectLst>
                    <a:glow rad="139700">
                      <a:srgbClr val="000000"/>
                    </a:glow>
                  </a:effectLst>
                  <a:latin typeface="Arial" charset="0"/>
                  <a:cs typeface="Arial" charset="0"/>
                </a:rPr>
                <a:t>?</a:t>
              </a:r>
            </a:p>
          </p:txBody>
        </p:sp>
        <p:sp>
          <p:nvSpPr>
            <p:cNvPr id="574469" name="Down Arrow 5"/>
            <p:cNvSpPr>
              <a:spLocks noChangeArrowheads="1"/>
            </p:cNvSpPr>
            <p:nvPr/>
          </p:nvSpPr>
          <p:spPr bwMode="auto">
            <a:xfrm rot="-3323958">
              <a:off x="4534525" y="564300"/>
              <a:ext cx="503418" cy="1368594"/>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sz="3200">
                <a:solidFill>
                  <a:srgbClr val="FFFF00"/>
                </a:solidFill>
                <a:effectLst>
                  <a:glow rad="139700">
                    <a:srgbClr val="000000"/>
                  </a:glow>
                </a:effectLst>
                <a:latin typeface="Georgia" charset="0"/>
                <a:ea typeface="ＭＳ Ｐゴシック" charset="0"/>
                <a:cs typeface="ＭＳ Ｐゴシック" charset="0"/>
              </a:endParaRPr>
            </a:p>
          </p:txBody>
        </p:sp>
      </p:grpSp>
      <p:sp>
        <p:nvSpPr>
          <p:cNvPr id="9" name="Title 1"/>
          <p:cNvSpPr txBox="1">
            <a:spLocks/>
          </p:cNvSpPr>
          <p:nvPr/>
        </p:nvSpPr>
        <p:spPr bwMode="auto">
          <a:xfrm>
            <a:off x="755650" y="3429000"/>
            <a:ext cx="77724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smtClean="0">
                <a:solidFill>
                  <a:srgbClr val="FFFFFF"/>
                </a:solidFill>
                <a:effectLst>
                  <a:glow rad="139700">
                    <a:srgbClr val="000000"/>
                  </a:glow>
                </a:effectLst>
                <a:latin typeface="Arial" charset="0"/>
                <a:ea typeface="ＭＳ Ｐゴシック" charset="0"/>
              </a:rPr>
              <a:t>“</a:t>
            </a:r>
            <a:r>
              <a:rPr lang="en-US" b="1" dirty="0" err="1" smtClean="0">
                <a:solidFill>
                  <a:srgbClr val="FFFFFF"/>
                </a:solidFill>
                <a:effectLst>
                  <a:glow rad="139700">
                    <a:srgbClr val="000000"/>
                  </a:glow>
                </a:effectLst>
                <a:latin typeface="Arial" charset="0"/>
                <a:ea typeface="ＭＳ Ｐゴシック" charset="0"/>
              </a:rPr>
              <a:t>Sebab</a:t>
            </a:r>
            <a:r>
              <a:rPr lang="en-US" b="1" dirty="0" smtClean="0">
                <a:solidFill>
                  <a:srgbClr val="FFFFFF"/>
                </a:solidFill>
                <a:effectLst>
                  <a:glow rad="139700">
                    <a:srgbClr val="000000"/>
                  </a:glow>
                </a:effectLst>
                <a:latin typeface="Arial" charset="0"/>
                <a:ea typeface="ＭＳ Ｐゴシック" charset="0"/>
              </a:rPr>
              <a:t> </a:t>
            </a:r>
            <a:r>
              <a:rPr lang="en-US" b="1" dirty="0" err="1" smtClean="0">
                <a:solidFill>
                  <a:srgbClr val="FFFFFF"/>
                </a:solidFill>
                <a:effectLst>
                  <a:glow rad="139700">
                    <a:srgbClr val="000000"/>
                  </a:glow>
                </a:effectLst>
                <a:latin typeface="Arial" charset="0"/>
                <a:ea typeface="ＭＳ Ｐゴシック" charset="0"/>
              </a:rPr>
              <a:t>itu</a:t>
            </a:r>
            <a:r>
              <a:rPr lang="en-US" b="1" dirty="0" smtClean="0">
                <a:solidFill>
                  <a:srgbClr val="FFFFFF"/>
                </a:solidFill>
                <a:effectLst>
                  <a:glow rad="139700">
                    <a:srgbClr val="000000"/>
                  </a:glow>
                </a:effectLst>
                <a:latin typeface="Arial" charset="0"/>
                <a:ea typeface="ＭＳ Ｐゴシック" charset="0"/>
              </a:rPr>
              <a:t> </a:t>
            </a:r>
            <a:r>
              <a:rPr lang="en-US" b="1" dirty="0" err="1" smtClean="0">
                <a:solidFill>
                  <a:srgbClr val="FFFFFF"/>
                </a:solidFill>
                <a:effectLst>
                  <a:glow rad="139700">
                    <a:srgbClr val="000000"/>
                  </a:glow>
                </a:effectLst>
                <a:latin typeface="Arial" charset="0"/>
                <a:ea typeface="ＭＳ Ｐゴシック" charset="0"/>
              </a:rPr>
              <a:t>janganlah</a:t>
            </a:r>
            <a:r>
              <a:rPr lang="en-US" b="1" dirty="0" smtClean="0">
                <a:solidFill>
                  <a:srgbClr val="FFFFFF"/>
                </a:solidFill>
                <a:effectLst>
                  <a:glow rad="139700">
                    <a:srgbClr val="000000"/>
                  </a:glow>
                </a:effectLst>
                <a:latin typeface="Arial" charset="0"/>
                <a:ea typeface="ＭＳ Ｐゴシック" charset="0"/>
              </a:rPr>
              <a:t> </a:t>
            </a:r>
            <a:r>
              <a:rPr lang="en-US" b="1" dirty="0" err="1" smtClean="0">
                <a:solidFill>
                  <a:srgbClr val="FFFFFF"/>
                </a:solidFill>
                <a:effectLst>
                  <a:glow rad="139700">
                    <a:srgbClr val="000000"/>
                  </a:glow>
                </a:effectLst>
                <a:latin typeface="Arial" charset="0"/>
                <a:ea typeface="ＭＳ Ｐゴシック" charset="0"/>
              </a:rPr>
              <a:t>kamu</a:t>
            </a:r>
            <a:r>
              <a:rPr lang="en-US" b="1" dirty="0" smtClean="0">
                <a:solidFill>
                  <a:srgbClr val="FFFFFF"/>
                </a:solidFill>
                <a:effectLst>
                  <a:glow rad="139700">
                    <a:srgbClr val="000000"/>
                  </a:glow>
                </a:effectLst>
                <a:latin typeface="Arial" charset="0"/>
                <a:ea typeface="ＭＳ Ｐゴシック" charset="0"/>
              </a:rPr>
              <a:t> </a:t>
            </a:r>
            <a:r>
              <a:rPr lang="en-US" b="1" dirty="0" err="1" smtClean="0">
                <a:solidFill>
                  <a:srgbClr val="FFFFFF"/>
                </a:solidFill>
                <a:effectLst>
                  <a:glow rad="139700">
                    <a:srgbClr val="000000"/>
                  </a:glow>
                </a:effectLst>
                <a:latin typeface="Arial" charset="0"/>
                <a:ea typeface="ＭＳ Ｐゴシック" charset="0"/>
              </a:rPr>
              <a:t>takuti</a:t>
            </a:r>
            <a:r>
              <a:rPr lang="en-US" b="1" dirty="0" smtClean="0">
                <a:solidFill>
                  <a:srgbClr val="FFFFFF"/>
                </a:solidFill>
                <a:effectLst>
                  <a:glow rad="139700">
                    <a:srgbClr val="000000"/>
                  </a:glow>
                </a:effectLst>
                <a:latin typeface="Arial" charset="0"/>
                <a:ea typeface="ＭＳ Ｐゴシック" charset="0"/>
              </a:rPr>
              <a:t> </a:t>
            </a:r>
            <a:r>
              <a:rPr lang="en-US" b="1" dirty="0" err="1" smtClean="0">
                <a:solidFill>
                  <a:srgbClr val="FFFF00"/>
                </a:solidFill>
                <a:effectLst>
                  <a:glow rad="139700">
                    <a:srgbClr val="000000"/>
                  </a:glow>
                </a:effectLst>
                <a:latin typeface="Arial" charset="0"/>
                <a:ea typeface="ＭＳ Ｐゴシック" charset="0"/>
              </a:rPr>
              <a:t>apa</a:t>
            </a:r>
            <a:r>
              <a:rPr lang="en-US" b="1" dirty="0" smtClean="0">
                <a:solidFill>
                  <a:srgbClr val="FFFF00"/>
                </a:solidFill>
                <a:effectLst>
                  <a:glow rad="139700">
                    <a:srgbClr val="000000"/>
                  </a:glow>
                </a:effectLst>
                <a:latin typeface="Arial" charset="0"/>
                <a:ea typeface="ＭＳ Ｐゴシック" charset="0"/>
              </a:rPr>
              <a:t> yang </a:t>
            </a:r>
            <a:r>
              <a:rPr lang="en-US" b="1" dirty="0" err="1" smtClean="0">
                <a:solidFill>
                  <a:srgbClr val="FFFF00"/>
                </a:solidFill>
                <a:effectLst>
                  <a:glow rad="139700">
                    <a:srgbClr val="000000"/>
                  </a:glow>
                </a:effectLst>
                <a:latin typeface="Arial" charset="0"/>
                <a:ea typeface="ＭＳ Ｐゴシック" charset="0"/>
              </a:rPr>
              <a:t>mereka</a:t>
            </a:r>
            <a:r>
              <a:rPr lang="en-US" b="1" dirty="0" smtClean="0">
                <a:solidFill>
                  <a:srgbClr val="FFFF00"/>
                </a:solidFill>
                <a:effectLst>
                  <a:glow rad="139700">
                    <a:srgbClr val="000000"/>
                  </a:glow>
                </a:effectLst>
                <a:latin typeface="Arial" charset="0"/>
                <a:ea typeface="ＭＳ Ｐゴシック" charset="0"/>
              </a:rPr>
              <a:t> </a:t>
            </a:r>
            <a:r>
              <a:rPr lang="en-US" b="1" dirty="0" smtClean="0">
                <a:solidFill>
                  <a:srgbClr val="FFFFFF"/>
                </a:solidFill>
                <a:effectLst>
                  <a:glow rad="139700">
                    <a:srgbClr val="000000"/>
                  </a:glow>
                </a:effectLst>
                <a:latin typeface="Arial" charset="0"/>
                <a:ea typeface="ＭＳ Ｐゴシック" charset="0"/>
              </a:rPr>
              <a:t>[</a:t>
            </a:r>
            <a:r>
              <a:rPr lang="en-US" b="1" dirty="0" err="1" smtClean="0">
                <a:solidFill>
                  <a:srgbClr val="FFFFFF"/>
                </a:solidFill>
                <a:effectLst>
                  <a:glow rad="139700">
                    <a:srgbClr val="000000"/>
                  </a:glow>
                </a:effectLst>
                <a:latin typeface="Arial" charset="0"/>
                <a:ea typeface="ＭＳ Ｐゴシック" charset="0"/>
              </a:rPr>
              <a:t>penganiaya</a:t>
            </a:r>
            <a:r>
              <a:rPr lang="en-US" b="1" dirty="0" smtClean="0">
                <a:solidFill>
                  <a:srgbClr val="FFFFFF"/>
                </a:solidFill>
                <a:effectLst>
                  <a:glow rad="139700">
                    <a:srgbClr val="000000"/>
                  </a:glow>
                </a:effectLst>
                <a:latin typeface="Arial" charset="0"/>
                <a:ea typeface="ＭＳ Ｐゴシック" charset="0"/>
              </a:rPr>
              <a:t>] </a:t>
            </a:r>
            <a:r>
              <a:rPr lang="en-US" b="1" dirty="0" err="1" smtClean="0">
                <a:solidFill>
                  <a:srgbClr val="FFFF00"/>
                </a:solidFill>
                <a:effectLst>
                  <a:glow rad="139700">
                    <a:srgbClr val="000000"/>
                  </a:glow>
                </a:effectLst>
                <a:latin typeface="Arial" charset="0"/>
                <a:ea typeface="ＭＳ Ｐゴシック" charset="0"/>
              </a:rPr>
              <a:t>takuti</a:t>
            </a:r>
            <a:r>
              <a:rPr lang="en-US" b="1" dirty="0" smtClean="0">
                <a:solidFill>
                  <a:srgbClr val="FFFFFF"/>
                </a:solidFill>
                <a:effectLst>
                  <a:glow rad="139700">
                    <a:srgbClr val="000000"/>
                  </a:glow>
                </a:effectLst>
                <a:latin typeface="Arial" charset="0"/>
                <a:ea typeface="ＭＳ Ｐゴシック" charset="0"/>
              </a:rPr>
              <a:t>...</a:t>
            </a:r>
            <a:br>
              <a:rPr lang="en-US" b="1" dirty="0" smtClean="0">
                <a:solidFill>
                  <a:srgbClr val="FFFFFF"/>
                </a:solidFill>
                <a:effectLst>
                  <a:glow rad="139700">
                    <a:srgbClr val="000000"/>
                  </a:glow>
                </a:effectLst>
                <a:latin typeface="Arial" charset="0"/>
                <a:ea typeface="ＭＳ Ｐゴシック" charset="0"/>
              </a:rPr>
            </a:br>
            <a:r>
              <a:rPr lang="en-US" b="1" dirty="0" smtClean="0">
                <a:solidFill>
                  <a:srgbClr val="FFFFFF"/>
                </a:solidFill>
                <a:effectLst>
                  <a:glow rad="139700">
                    <a:srgbClr val="000000"/>
                  </a:glow>
                </a:effectLst>
                <a:latin typeface="Arial" charset="0"/>
                <a:ea typeface="ＭＳ Ｐゴシック" charset="0"/>
              </a:rPr>
              <a:t>(1 </a:t>
            </a:r>
            <a:r>
              <a:rPr lang="en-US" b="1" dirty="0" err="1" smtClean="0">
                <a:solidFill>
                  <a:srgbClr val="FFFFFF"/>
                </a:solidFill>
                <a:effectLst>
                  <a:glow rad="139700">
                    <a:srgbClr val="000000"/>
                  </a:glow>
                </a:effectLst>
                <a:latin typeface="Arial" charset="0"/>
                <a:ea typeface="ＭＳ Ｐゴシック" charset="0"/>
              </a:rPr>
              <a:t>Petrus</a:t>
            </a:r>
            <a:r>
              <a:rPr lang="en-US" b="1" dirty="0" smtClean="0">
                <a:solidFill>
                  <a:srgbClr val="FFFFFF"/>
                </a:solidFill>
                <a:effectLst>
                  <a:glow rad="139700">
                    <a:srgbClr val="000000"/>
                  </a:glow>
                </a:effectLst>
                <a:latin typeface="Arial" charset="0"/>
                <a:ea typeface="ＭＳ Ｐゴシック" charset="0"/>
              </a:rPr>
              <a:t> 3:14b)</a:t>
            </a:r>
            <a:endParaRPr lang="en-US" b="1" dirty="0">
              <a:solidFill>
                <a:srgbClr val="FFFFFF"/>
              </a:solidFill>
              <a:effectLst>
                <a:glow rad="139700">
                  <a:srgbClr val="000000"/>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4" descr="blood_splat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52600"/>
            <a:ext cx="5257800"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1" name="Rectangle 6"/>
          <p:cNvSpPr>
            <a:spLocks noChangeArrowheads="1"/>
          </p:cNvSpPr>
          <p:nvPr/>
        </p:nvSpPr>
        <p:spPr bwMode="auto">
          <a:xfrm>
            <a:off x="914400" y="58674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ja-JP" altLang="en-US" sz="2000" b="1">
                <a:solidFill>
                  <a:srgbClr val="000000"/>
                </a:solidFill>
                <a:latin typeface="Arial" pitchFamily="34" charset="0"/>
              </a:rPr>
              <a:t>“</a:t>
            </a:r>
            <a:r>
              <a:rPr lang="en-US" altLang="ja-JP" sz="2000" b="1">
                <a:solidFill>
                  <a:srgbClr val="000000"/>
                </a:solidFill>
                <a:latin typeface="Papyrus" pitchFamily="66" charset="0"/>
              </a:rPr>
              <a:t>Darah Para Martir adalah cikal bakal Gereja</a:t>
            </a:r>
            <a:r>
              <a:rPr lang="ja-JP" altLang="en-US" sz="2000" b="1">
                <a:solidFill>
                  <a:srgbClr val="000000"/>
                </a:solidFill>
                <a:latin typeface="Arial" pitchFamily="34" charset="0"/>
              </a:rPr>
              <a:t>”</a:t>
            </a:r>
            <a:r>
              <a:rPr lang="en-US" altLang="ja-JP" sz="2000">
                <a:solidFill>
                  <a:srgbClr val="000000"/>
                </a:solidFill>
                <a:latin typeface="Papyrus" pitchFamily="66" charset="0"/>
              </a:rPr>
              <a:t> </a:t>
            </a:r>
            <a:br>
              <a:rPr lang="en-US" altLang="ja-JP" sz="2000">
                <a:solidFill>
                  <a:srgbClr val="000000"/>
                </a:solidFill>
                <a:latin typeface="Papyrus" pitchFamily="66" charset="0"/>
              </a:rPr>
            </a:br>
            <a:r>
              <a:rPr lang="en-US" altLang="ja-JP" sz="2000">
                <a:solidFill>
                  <a:srgbClr val="000000"/>
                </a:solidFill>
                <a:latin typeface="Papyrus" pitchFamily="66" charset="0"/>
              </a:rPr>
              <a:t/>
            </a:r>
            <a:br>
              <a:rPr lang="en-US" altLang="ja-JP" sz="2000">
                <a:solidFill>
                  <a:srgbClr val="000000"/>
                </a:solidFill>
                <a:latin typeface="Papyrus" pitchFamily="66" charset="0"/>
              </a:rPr>
            </a:br>
            <a:r>
              <a:rPr lang="en-US" altLang="ja-JP" sz="1600" b="1">
                <a:solidFill>
                  <a:srgbClr val="000000"/>
                </a:solidFill>
                <a:latin typeface="Papyrus" pitchFamily="66" charset="0"/>
              </a:rPr>
              <a:t>-Tertullian-</a:t>
            </a:r>
            <a:r>
              <a:rPr lang="en-US" altLang="ja-JP" sz="1400" b="1">
                <a:solidFill>
                  <a:srgbClr val="000000"/>
                </a:solidFill>
                <a:latin typeface="Arial" pitchFamily="34" charset="0"/>
              </a:rPr>
              <a:t> </a:t>
            </a:r>
            <a:endParaRPr lang="en-US" sz="1400" b="1">
              <a:solidFill>
                <a:srgbClr val="000000"/>
              </a:solidFill>
              <a:latin typeface="Arial" pitchFamily="34" charset="0"/>
            </a:endParaRPr>
          </a:p>
        </p:txBody>
      </p:sp>
      <p:sp>
        <p:nvSpPr>
          <p:cNvPr id="396292" name="Rectangle 8"/>
          <p:cNvSpPr>
            <a:spLocks noGrp="1" noChangeArrowheads="1"/>
          </p:cNvSpPr>
          <p:nvPr>
            <p:ph type="ctrTitle"/>
          </p:nvPr>
        </p:nvSpPr>
        <p:spPr>
          <a:xfrm>
            <a:off x="609600" y="228600"/>
            <a:ext cx="7924800" cy="2209800"/>
          </a:xfrm>
        </p:spPr>
        <p:txBody>
          <a:bodyPr/>
          <a:lstStyle/>
          <a:p>
            <a:pPr eaLnBrk="1" hangingPunct="1"/>
            <a:r>
              <a:rPr lang="en-US" sz="14000" b="1" dirty="0" err="1" smtClean="0">
                <a:latin typeface="Papyrus" pitchFamily="66" charset="0"/>
              </a:rPr>
              <a:t>Memberi</a:t>
            </a:r>
            <a:endParaRPr lang="en-US" sz="14000" b="1" dirty="0" smtClean="0">
              <a:latin typeface="Papyrus" pitchFamily="66" charset="0"/>
            </a:endParaRPr>
          </a:p>
        </p:txBody>
      </p:sp>
      <p:sp>
        <p:nvSpPr>
          <p:cNvPr id="624651" name="Rectangle 11"/>
          <p:cNvSpPr>
            <a:spLocks noChangeArrowheads="1"/>
          </p:cNvSpPr>
          <p:nvPr/>
        </p:nvSpPr>
        <p:spPr bwMode="auto">
          <a:xfrm>
            <a:off x="2033588" y="2209800"/>
            <a:ext cx="5029200" cy="28194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defRPr/>
            </a:pPr>
            <a:r>
              <a:rPr lang="ja-JP" altLang="en-US" sz="3600" i="1">
                <a:solidFill>
                  <a:srgbClr val="000000"/>
                </a:solidFill>
                <a:latin typeface="Arial" pitchFamily="34" charset="0"/>
              </a:rPr>
              <a:t>“</a:t>
            </a:r>
            <a:r>
              <a:rPr lang="en-US" altLang="ja-JP" sz="3600" i="1">
                <a:solidFill>
                  <a:srgbClr val="000000"/>
                </a:solidFill>
                <a:latin typeface="Arial" pitchFamily="34" charset="0"/>
              </a:rPr>
              <a:t>…dan jika aku memberikan tubuhku untuk dibakar, namun tidak memiliki kasih, semuanya sia sia…</a:t>
            </a:r>
            <a:r>
              <a:rPr lang="ja-JP" altLang="en-US" sz="3600" i="1">
                <a:solidFill>
                  <a:srgbClr val="000000"/>
                </a:solidFill>
                <a:latin typeface="Arial" pitchFamily="34" charset="0"/>
              </a:rPr>
              <a:t>”</a:t>
            </a:r>
            <a:endParaRPr lang="en-US" sz="3600" i="1">
              <a:solidFill>
                <a:srgbClr val="000000"/>
              </a:solidFill>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484688"/>
            <a:ext cx="9144000" cy="981075"/>
          </a:xfrm>
          <a:extLst/>
        </p:spPr>
        <p:txBody>
          <a:bodyPr/>
          <a:lstStyle/>
          <a:p>
            <a:pPr>
              <a:defRPr/>
            </a:pPr>
            <a:r>
              <a:rPr lang="en-US" sz="5400" b="1" dirty="0">
                <a:effectLst>
                  <a:glow rad="241300">
                    <a:schemeClr val="tx1"/>
                  </a:glow>
                </a:effectLst>
                <a:latin typeface="Arial" charset="0"/>
                <a:ea typeface="ＭＳ Ｐゴシック" charset="0"/>
              </a:rPr>
              <a:t>All-Saints Church</a:t>
            </a:r>
          </a:p>
        </p:txBody>
      </p:sp>
      <p:pic>
        <p:nvPicPr>
          <p:cNvPr id="397315" name="Picture 2" descr="martyrs on bl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94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0" y="-87951"/>
            <a:ext cx="9144000" cy="1140249"/>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err="1" smtClean="0">
                <a:solidFill>
                  <a:srgbClr val="FFFFFF"/>
                </a:solidFill>
                <a:effectLst>
                  <a:glow rad="241300">
                    <a:srgbClr val="000000"/>
                  </a:glow>
                </a:effectLst>
                <a:latin typeface="Arial" charset="0"/>
                <a:ea typeface="ＭＳ Ｐゴシック" charset="0"/>
              </a:rPr>
              <a:t>Respon</a:t>
            </a:r>
            <a:endParaRPr lang="en-US" sz="5400" b="1" dirty="0">
              <a:solidFill>
                <a:srgbClr val="FFFFFF"/>
              </a:solidFill>
              <a:effectLst>
                <a:glow rad="241300">
                  <a:srgbClr val="000000"/>
                </a:glow>
              </a:effectLst>
              <a:latin typeface="Arial" charset="0"/>
              <a:ea typeface="ＭＳ Ｐゴシック" charset="0"/>
            </a:endParaRPr>
          </a:p>
        </p:txBody>
      </p:sp>
      <p:sp>
        <p:nvSpPr>
          <p:cNvPr id="5" name="Rectangle 2"/>
          <p:cNvSpPr txBox="1">
            <a:spLocks noChangeArrowheads="1"/>
          </p:cNvSpPr>
          <p:nvPr/>
        </p:nvSpPr>
        <p:spPr bwMode="auto">
          <a:xfrm>
            <a:off x="1219200" y="911116"/>
            <a:ext cx="7924800" cy="1140249"/>
          </a:xfrm>
          <a:prstGeom prst="rect">
            <a:avLst/>
          </a:prstGeom>
          <a:solidFill>
            <a:schemeClr val="tx1"/>
          </a:solid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3200" b="1" dirty="0" err="1" smtClean="0">
                <a:solidFill>
                  <a:srgbClr val="FFFFFF"/>
                </a:solidFill>
                <a:effectLst>
                  <a:glow rad="241300">
                    <a:srgbClr val="000000"/>
                  </a:glow>
                </a:effectLst>
                <a:latin typeface="Arial" charset="0"/>
                <a:ea typeface="ＭＳ Ｐゴシック" charset="0"/>
              </a:rPr>
              <a:t>Didedikasikan</a:t>
            </a:r>
            <a:r>
              <a:rPr lang="en-US" sz="3200" b="1" dirty="0" smtClean="0">
                <a:solidFill>
                  <a:srgbClr val="FFFFFF"/>
                </a:solidFill>
                <a:effectLst>
                  <a:glow rad="241300">
                    <a:srgbClr val="000000"/>
                  </a:glow>
                </a:effectLst>
                <a:latin typeface="Arial" charset="0"/>
                <a:ea typeface="ＭＳ Ｐゴシック" charset="0"/>
              </a:rPr>
              <a:t> </a:t>
            </a:r>
            <a:r>
              <a:rPr lang="en-US" sz="3200" b="1" dirty="0" err="1" smtClean="0">
                <a:solidFill>
                  <a:srgbClr val="FFFFFF"/>
                </a:solidFill>
                <a:effectLst>
                  <a:glow rad="241300">
                    <a:srgbClr val="000000"/>
                  </a:glow>
                </a:effectLst>
                <a:latin typeface="Arial" charset="0"/>
                <a:ea typeface="ＭＳ Ｐゴシック" charset="0"/>
              </a:rPr>
              <a:t>untuk</a:t>
            </a:r>
            <a:r>
              <a:rPr lang="en-US" sz="3200" b="1" dirty="0" smtClean="0">
                <a:solidFill>
                  <a:srgbClr val="FFFFFF"/>
                </a:solidFill>
                <a:effectLst>
                  <a:glow rad="241300">
                    <a:srgbClr val="000000"/>
                  </a:glow>
                </a:effectLst>
                <a:latin typeface="Arial" charset="0"/>
                <a:ea typeface="ＭＳ Ｐゴシック" charset="0"/>
              </a:rPr>
              <a:t> </a:t>
            </a:r>
            <a:r>
              <a:rPr lang="en-US" sz="3200" b="1" dirty="0" err="1" smtClean="0">
                <a:solidFill>
                  <a:srgbClr val="FFFFFF"/>
                </a:solidFill>
                <a:effectLst>
                  <a:glow rad="241300">
                    <a:srgbClr val="000000"/>
                  </a:glow>
                </a:effectLst>
                <a:latin typeface="Arial" charset="0"/>
                <a:ea typeface="ＭＳ Ｐゴシック" charset="0"/>
              </a:rPr>
              <a:t>para</a:t>
            </a:r>
            <a:r>
              <a:rPr lang="en-US" sz="3200" b="1" dirty="0" smtClean="0">
                <a:solidFill>
                  <a:srgbClr val="FFFFFF"/>
                </a:solidFill>
                <a:effectLst>
                  <a:glow rad="241300">
                    <a:srgbClr val="000000"/>
                  </a:glow>
                </a:effectLst>
                <a:latin typeface="Arial" charset="0"/>
                <a:ea typeface="ＭＳ Ｐゴシック" charset="0"/>
              </a:rPr>
              <a:t> </a:t>
            </a:r>
            <a:r>
              <a:rPr lang="en-US" sz="3200" b="1" dirty="0" err="1" smtClean="0">
                <a:solidFill>
                  <a:srgbClr val="FFFFFF"/>
                </a:solidFill>
                <a:effectLst>
                  <a:glow rad="241300">
                    <a:srgbClr val="000000"/>
                  </a:glow>
                </a:effectLst>
                <a:latin typeface="Arial" charset="0"/>
                <a:ea typeface="ＭＳ Ｐゴシック" charset="0"/>
              </a:rPr>
              <a:t>Martir</a:t>
            </a:r>
            <a:r>
              <a:rPr lang="en-US" sz="3200" b="1" dirty="0" smtClean="0">
                <a:solidFill>
                  <a:srgbClr val="FFFFFF"/>
                </a:solidFill>
                <a:effectLst>
                  <a:glow rad="241300">
                    <a:srgbClr val="000000"/>
                  </a:glow>
                </a:effectLst>
                <a:latin typeface="Arial" charset="0"/>
                <a:ea typeface="ＭＳ Ｐゴシック" charset="0"/>
              </a:rPr>
              <a:t> </a:t>
            </a:r>
            <a:r>
              <a:rPr lang="en-US" sz="3200" b="1" dirty="0" err="1" smtClean="0">
                <a:solidFill>
                  <a:srgbClr val="FFFFFF"/>
                </a:solidFill>
                <a:effectLst>
                  <a:glow rad="241300">
                    <a:srgbClr val="000000"/>
                  </a:glow>
                </a:effectLst>
                <a:latin typeface="Arial" charset="0"/>
                <a:ea typeface="ＭＳ Ｐゴシック" charset="0"/>
              </a:rPr>
              <a:t>dari</a:t>
            </a:r>
            <a:r>
              <a:rPr lang="en-US" sz="3200" b="1" dirty="0" smtClean="0">
                <a:solidFill>
                  <a:srgbClr val="FFFFFF"/>
                </a:solidFill>
                <a:effectLst>
                  <a:glow rad="241300">
                    <a:srgbClr val="000000"/>
                  </a:glow>
                </a:effectLst>
                <a:latin typeface="Arial" charset="0"/>
                <a:ea typeface="ＭＳ Ｐゴシック" charset="0"/>
              </a:rPr>
              <a:t> </a:t>
            </a:r>
            <a:r>
              <a:rPr lang="en-US" sz="3200" b="1" dirty="0" err="1" smtClean="0">
                <a:solidFill>
                  <a:srgbClr val="FFFFFF"/>
                </a:solidFill>
                <a:effectLst>
                  <a:glow rad="241300">
                    <a:srgbClr val="000000"/>
                  </a:glow>
                </a:effectLst>
                <a:latin typeface="Arial" charset="0"/>
                <a:ea typeface="ＭＳ Ｐゴシック" charset="0"/>
              </a:rPr>
              <a:t>Gereja</a:t>
            </a:r>
            <a:r>
              <a:rPr lang="en-US" sz="3200" b="1" dirty="0" smtClean="0">
                <a:solidFill>
                  <a:srgbClr val="FFFFFF"/>
                </a:solidFill>
                <a:effectLst>
                  <a:glow rad="241300">
                    <a:srgbClr val="000000"/>
                  </a:glow>
                </a:effectLst>
                <a:latin typeface="Arial" charset="0"/>
                <a:ea typeface="ＭＳ Ｐゴシック" charset="0"/>
              </a:rPr>
              <a:t> All Saint Peshawar Blast</a:t>
            </a:r>
            <a:endParaRPr lang="en-US" sz="5400" b="1" dirty="0">
              <a:solidFill>
                <a:srgbClr val="FFFFFF"/>
              </a:solidFill>
              <a:effectLst>
                <a:glow rad="241300">
                  <a:srgbClr val="000000"/>
                </a:glow>
              </a:effectLst>
              <a:latin typeface="Arial" charset="0"/>
              <a:ea typeface="ＭＳ Ｐゴシック" charset="0"/>
            </a:endParaRPr>
          </a:p>
        </p:txBody>
      </p:sp>
      <p:sp>
        <p:nvSpPr>
          <p:cNvPr id="6" name="Rectangle 2"/>
          <p:cNvSpPr txBox="1">
            <a:spLocks noChangeArrowheads="1"/>
          </p:cNvSpPr>
          <p:nvPr/>
        </p:nvSpPr>
        <p:spPr bwMode="auto">
          <a:xfrm>
            <a:off x="0" y="5334000"/>
            <a:ext cx="9144000" cy="1524000"/>
          </a:xfrm>
          <a:prstGeom prst="rect">
            <a:avLst/>
          </a:prstGeom>
          <a:solidFill>
            <a:schemeClr val="tx1"/>
          </a:solid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2800" b="1" dirty="0" err="1" smtClean="0">
                <a:solidFill>
                  <a:srgbClr val="FFFFFF"/>
                </a:solidFill>
                <a:effectLst>
                  <a:glow rad="241300">
                    <a:srgbClr val="000000"/>
                  </a:glow>
                </a:effectLst>
                <a:latin typeface="Arial" charset="0"/>
                <a:ea typeface="ＭＳ Ｐゴシック" charset="0"/>
              </a:rPr>
              <a:t>Tidak</a:t>
            </a:r>
            <a:r>
              <a:rPr lang="en-US" sz="2800" b="1" dirty="0" smtClean="0">
                <a:solidFill>
                  <a:srgbClr val="FFFFFF"/>
                </a:solidFill>
                <a:effectLst>
                  <a:glow rad="241300">
                    <a:srgbClr val="000000"/>
                  </a:glow>
                </a:effectLst>
                <a:latin typeface="Arial" charset="0"/>
                <a:ea typeface="ＭＳ Ｐゴシック" charset="0"/>
              </a:rPr>
              <a:t> </a:t>
            </a:r>
            <a:r>
              <a:rPr lang="en-US" sz="2800" b="1" dirty="0" err="1" smtClean="0">
                <a:solidFill>
                  <a:srgbClr val="FFFFFF"/>
                </a:solidFill>
                <a:effectLst>
                  <a:glow rad="241300">
                    <a:srgbClr val="000000"/>
                  </a:glow>
                </a:effectLst>
                <a:latin typeface="Arial" charset="0"/>
                <a:ea typeface="ＭＳ Ｐゴシック" charset="0"/>
              </a:rPr>
              <a:t>ada</a:t>
            </a:r>
            <a:r>
              <a:rPr lang="en-US" sz="2800" b="1" dirty="0" smtClean="0">
                <a:solidFill>
                  <a:srgbClr val="FFFFFF"/>
                </a:solidFill>
                <a:effectLst>
                  <a:glow rad="241300">
                    <a:srgbClr val="000000"/>
                  </a:glow>
                </a:effectLst>
                <a:latin typeface="Arial" charset="0"/>
                <a:ea typeface="ＭＳ Ｐゴシック" charset="0"/>
              </a:rPr>
              <a:t> yang </a:t>
            </a:r>
            <a:r>
              <a:rPr lang="en-US" sz="2800" b="1" dirty="0" err="1" smtClean="0">
                <a:solidFill>
                  <a:srgbClr val="FFFFFF"/>
                </a:solidFill>
                <a:effectLst>
                  <a:glow rad="241300">
                    <a:srgbClr val="000000"/>
                  </a:glow>
                </a:effectLst>
                <a:latin typeface="Arial" charset="0"/>
                <a:ea typeface="ＭＳ Ｐゴシック" charset="0"/>
              </a:rPr>
              <a:t>mampu</a:t>
            </a:r>
            <a:r>
              <a:rPr lang="en-US" sz="2800" b="1" dirty="0">
                <a:solidFill>
                  <a:srgbClr val="FFFFFF"/>
                </a:solidFill>
                <a:effectLst>
                  <a:glow rad="241300">
                    <a:srgbClr val="000000"/>
                  </a:glow>
                </a:effectLst>
                <a:latin typeface="Arial" charset="0"/>
                <a:ea typeface="ＭＳ Ｐゴシック" charset="0"/>
              </a:rPr>
              <a:t> </a:t>
            </a:r>
            <a:r>
              <a:rPr lang="en-US" sz="2800" b="1" dirty="0" err="1" smtClean="0">
                <a:solidFill>
                  <a:srgbClr val="FFFFFF"/>
                </a:solidFill>
                <a:effectLst>
                  <a:glow rad="241300">
                    <a:srgbClr val="000000"/>
                  </a:glow>
                </a:effectLst>
                <a:latin typeface="Arial" charset="0"/>
                <a:ea typeface="ＭＳ Ｐゴシック" charset="0"/>
              </a:rPr>
              <a:t>memindahkan</a:t>
            </a:r>
            <a:r>
              <a:rPr lang="en-US" sz="2800" b="1" dirty="0" smtClean="0">
                <a:solidFill>
                  <a:srgbClr val="FFFFFF"/>
                </a:solidFill>
                <a:effectLst>
                  <a:glow rad="241300">
                    <a:srgbClr val="000000"/>
                  </a:glow>
                </a:effectLst>
                <a:latin typeface="Arial" charset="0"/>
                <a:ea typeface="ＭＳ Ｐゴシック" charset="0"/>
              </a:rPr>
              <a:t> </a:t>
            </a:r>
            <a:r>
              <a:rPr lang="en-US" sz="2800" b="1" dirty="0" err="1" smtClean="0">
                <a:solidFill>
                  <a:srgbClr val="FFFFFF"/>
                </a:solidFill>
                <a:effectLst>
                  <a:glow rad="241300">
                    <a:srgbClr val="000000"/>
                  </a:glow>
                </a:effectLst>
                <a:latin typeface="Arial" charset="0"/>
                <a:ea typeface="ＭＳ Ｐゴシック" charset="0"/>
              </a:rPr>
              <a:t>mereka</a:t>
            </a:r>
            <a:r>
              <a:rPr lang="en-US" sz="2800" b="1" dirty="0" smtClean="0">
                <a:solidFill>
                  <a:srgbClr val="FFFFFF"/>
                </a:solidFill>
                <a:effectLst>
                  <a:glow rad="241300">
                    <a:srgbClr val="000000"/>
                  </a:glow>
                </a:effectLst>
                <a:latin typeface="Arial" charset="0"/>
                <a:ea typeface="ＭＳ Ｐゴシック" charset="0"/>
              </a:rPr>
              <a:t> ,  </a:t>
            </a:r>
            <a:r>
              <a:rPr lang="en-US" sz="2800" b="1" dirty="0" err="1" smtClean="0">
                <a:solidFill>
                  <a:srgbClr val="FFFFFF"/>
                </a:solidFill>
                <a:effectLst>
                  <a:glow rad="241300">
                    <a:srgbClr val="000000"/>
                  </a:glow>
                </a:effectLst>
                <a:latin typeface="Arial" charset="0"/>
                <a:ea typeface="ＭＳ Ｐゴシック" charset="0"/>
              </a:rPr>
              <a:t>tidak</a:t>
            </a:r>
            <a:r>
              <a:rPr lang="en-US" sz="2800" b="1" dirty="0" smtClean="0">
                <a:solidFill>
                  <a:srgbClr val="FFFFFF"/>
                </a:solidFill>
                <a:effectLst>
                  <a:glow rad="241300">
                    <a:srgbClr val="000000"/>
                  </a:glow>
                </a:effectLst>
                <a:latin typeface="Arial" charset="0"/>
                <a:ea typeface="ＭＳ Ｐゴシック" charset="0"/>
              </a:rPr>
              <a:t> </a:t>
            </a:r>
            <a:r>
              <a:rPr lang="en-US" sz="2800" b="1" dirty="0" err="1" smtClean="0">
                <a:solidFill>
                  <a:srgbClr val="FFFFFF"/>
                </a:solidFill>
                <a:effectLst>
                  <a:glow rad="241300">
                    <a:srgbClr val="000000"/>
                  </a:glow>
                </a:effectLst>
                <a:latin typeface="Arial" charset="0"/>
                <a:ea typeface="ＭＳ Ｐゴシック" charset="0"/>
              </a:rPr>
              <a:t>juga</a:t>
            </a:r>
            <a:r>
              <a:rPr lang="en-US" sz="2800" b="1" dirty="0" smtClean="0">
                <a:solidFill>
                  <a:srgbClr val="FFFFFF"/>
                </a:solidFill>
                <a:effectLst>
                  <a:glow rad="241300">
                    <a:srgbClr val="000000"/>
                  </a:glow>
                </a:effectLst>
                <a:latin typeface="Arial" charset="0"/>
                <a:ea typeface="ＭＳ Ｐゴシック" charset="0"/>
              </a:rPr>
              <a:t> </a:t>
            </a:r>
            <a:r>
              <a:rPr lang="en-US" sz="2800" b="1" dirty="0" err="1" smtClean="0">
                <a:solidFill>
                  <a:srgbClr val="FFFFFF"/>
                </a:solidFill>
                <a:effectLst>
                  <a:glow rad="241300">
                    <a:srgbClr val="000000"/>
                  </a:glow>
                </a:effectLst>
                <a:latin typeface="Arial" charset="0"/>
                <a:ea typeface="ＭＳ Ｐゴシック" charset="0"/>
              </a:rPr>
              <a:t>mereka</a:t>
            </a:r>
            <a:r>
              <a:rPr lang="en-US" sz="2800" b="1" dirty="0">
                <a:solidFill>
                  <a:srgbClr val="FFFFFF"/>
                </a:solidFill>
                <a:effectLst>
                  <a:glow rad="241300">
                    <a:srgbClr val="000000"/>
                  </a:glow>
                </a:effectLst>
                <a:latin typeface="Arial" charset="0"/>
                <a:ea typeface="ＭＳ Ｐゴシック" charset="0"/>
              </a:rPr>
              <a:t> </a:t>
            </a:r>
            <a:r>
              <a:rPr lang="en-US" sz="2800" b="1" dirty="0" err="1" smtClean="0">
                <a:solidFill>
                  <a:srgbClr val="FFFFFF"/>
                </a:solidFill>
                <a:effectLst>
                  <a:glow rad="241300">
                    <a:srgbClr val="000000"/>
                  </a:glow>
                </a:effectLst>
                <a:latin typeface="Arial" charset="0"/>
                <a:ea typeface="ＭＳ Ｐゴシック" charset="0"/>
              </a:rPr>
              <a:t>gentar</a:t>
            </a:r>
            <a:r>
              <a:rPr lang="en-US" sz="2800" b="1" dirty="0" smtClean="0">
                <a:solidFill>
                  <a:srgbClr val="FFFFFF"/>
                </a:solidFill>
                <a:effectLst>
                  <a:glow rad="241300">
                    <a:srgbClr val="000000"/>
                  </a:glow>
                </a:effectLst>
                <a:latin typeface="Arial" charset="0"/>
                <a:ea typeface="ＭＳ Ｐゴシック" charset="0"/>
              </a:rPr>
              <a:t>.</a:t>
            </a:r>
            <a:endParaRPr lang="en-US" sz="4800" b="1" dirty="0">
              <a:solidFill>
                <a:srgbClr val="FFFFFF"/>
              </a:solidFill>
              <a:effectLst>
                <a:glow rad="241300">
                  <a:srgbClr val="000000"/>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1200"/>
          </a:xfrm>
          <a:extLst/>
        </p:spPr>
        <p:txBody>
          <a:bodyPr/>
          <a:lstStyle/>
          <a:p>
            <a:pPr>
              <a:defRPr/>
            </a:pPr>
            <a:r>
              <a:rPr lang="en-US" sz="4000" b="1" dirty="0" err="1" smtClean="0">
                <a:solidFill>
                  <a:schemeClr val="bg1"/>
                </a:solidFill>
                <a:effectLst>
                  <a:glow rad="152400">
                    <a:schemeClr val="tx1"/>
                  </a:glow>
                </a:effectLst>
                <a:latin typeface="Arial"/>
                <a:ea typeface="ＭＳ Ｐゴシック" charset="0"/>
                <a:cs typeface="Arial"/>
              </a:rPr>
              <a:t>Apakah</a:t>
            </a:r>
            <a:r>
              <a:rPr lang="en-US" sz="4000" b="1" dirty="0" smtClean="0">
                <a:solidFill>
                  <a:schemeClr val="bg1"/>
                </a:solidFill>
                <a:effectLst>
                  <a:glow rad="152400">
                    <a:schemeClr val="tx1"/>
                  </a:glow>
                </a:effectLst>
                <a:latin typeface="Arial"/>
                <a:ea typeface="ＭＳ Ｐゴシック" charset="0"/>
                <a:cs typeface="Arial"/>
              </a:rPr>
              <a:t> 7 </a:t>
            </a:r>
            <a:r>
              <a:rPr lang="en-US" sz="4000" b="1" dirty="0" err="1" smtClean="0">
                <a:solidFill>
                  <a:schemeClr val="bg1"/>
                </a:solidFill>
                <a:effectLst>
                  <a:glow rad="152400">
                    <a:schemeClr val="tx1"/>
                  </a:glow>
                </a:effectLst>
                <a:latin typeface="Arial"/>
                <a:ea typeface="ＭＳ Ｐゴシック" charset="0"/>
                <a:cs typeface="Arial"/>
              </a:rPr>
              <a:t>Bintang</a:t>
            </a:r>
            <a:r>
              <a:rPr lang="en-US" sz="4000" b="1" dirty="0" smtClean="0">
                <a:solidFill>
                  <a:schemeClr val="bg1"/>
                </a:solidFill>
                <a:effectLst>
                  <a:glow rad="152400">
                    <a:schemeClr val="tx1"/>
                  </a:glow>
                </a:effectLst>
                <a:latin typeface="Arial"/>
                <a:ea typeface="ＭＳ Ｐゴシック" charset="0"/>
                <a:cs typeface="Arial"/>
              </a:rPr>
              <a:t> &amp; 7 Kaki Dian (1:20)?</a:t>
            </a:r>
            <a:endParaRPr lang="en-US" sz="4000" b="1" dirty="0">
              <a:solidFill>
                <a:schemeClr val="bg1"/>
              </a:solidFill>
              <a:effectLst>
                <a:glow rad="152400">
                  <a:schemeClr val="tx1"/>
                </a:glow>
              </a:effectLst>
              <a:latin typeface="Arial"/>
              <a:ea typeface="ＭＳ Ｐゴシック" charset="0"/>
              <a:cs typeface="Arial"/>
            </a:endParaRPr>
          </a:p>
        </p:txBody>
      </p:sp>
      <p:pic>
        <p:nvPicPr>
          <p:cNvPr id="32461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30788" y="2070100"/>
            <a:ext cx="40894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0" y="1987550"/>
            <a:ext cx="545782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defRPr/>
            </a:pPr>
            <a:r>
              <a:rPr lang="en-US" sz="3200" b="1" dirty="0">
                <a:solidFill>
                  <a:prstClr val="white"/>
                </a:solidFill>
                <a:effectLst>
                  <a:glow rad="152400">
                    <a:prstClr val="black"/>
                  </a:glow>
                </a:effectLst>
                <a:latin typeface="Arial"/>
                <a:cs typeface="Arial"/>
              </a:rPr>
              <a:t>"Dan </a:t>
            </a:r>
            <a:r>
              <a:rPr lang="en-US" sz="3200" b="1" dirty="0" err="1">
                <a:solidFill>
                  <a:prstClr val="white"/>
                </a:solidFill>
                <a:effectLst>
                  <a:glow rad="152400">
                    <a:prstClr val="black"/>
                  </a:glow>
                </a:effectLst>
                <a:latin typeface="Arial"/>
                <a:cs typeface="Arial"/>
              </a:rPr>
              <a:t>rahasia</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ketujuh</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bintang</a:t>
            </a:r>
            <a:r>
              <a:rPr lang="en-US" sz="3200" b="1" dirty="0">
                <a:solidFill>
                  <a:prstClr val="white"/>
                </a:solidFill>
                <a:effectLst>
                  <a:glow rad="152400">
                    <a:prstClr val="black"/>
                  </a:glow>
                </a:effectLst>
                <a:latin typeface="Arial"/>
                <a:cs typeface="Arial"/>
              </a:rPr>
              <a:t> yang </a:t>
            </a:r>
            <a:r>
              <a:rPr lang="en-US" sz="3200" b="1" dirty="0" err="1">
                <a:solidFill>
                  <a:prstClr val="white"/>
                </a:solidFill>
                <a:effectLst>
                  <a:glow rad="152400">
                    <a:prstClr val="black"/>
                  </a:glow>
                </a:effectLst>
                <a:latin typeface="Arial"/>
                <a:cs typeface="Arial"/>
              </a:rPr>
              <a:t>telah</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kaulihat</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pada</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tangan</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kanan</a:t>
            </a:r>
            <a:r>
              <a:rPr lang="en-US" sz="3200" b="1" dirty="0">
                <a:solidFill>
                  <a:prstClr val="white"/>
                </a:solidFill>
                <a:effectLst>
                  <a:glow rad="152400">
                    <a:prstClr val="black"/>
                  </a:glow>
                </a:effectLst>
                <a:latin typeface="Arial"/>
                <a:cs typeface="Arial"/>
              </a:rPr>
              <a:t>-Ku </a:t>
            </a:r>
            <a:r>
              <a:rPr lang="en-US" sz="3200" b="1" dirty="0" err="1">
                <a:solidFill>
                  <a:prstClr val="white"/>
                </a:solidFill>
                <a:effectLst>
                  <a:glow rad="152400">
                    <a:prstClr val="black"/>
                  </a:glow>
                </a:effectLst>
                <a:latin typeface="Arial"/>
                <a:cs typeface="Arial"/>
              </a:rPr>
              <a:t>dan</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ketujuh</a:t>
            </a:r>
            <a:r>
              <a:rPr lang="en-US" sz="3200" b="1" dirty="0">
                <a:solidFill>
                  <a:prstClr val="white"/>
                </a:solidFill>
                <a:effectLst>
                  <a:glow rad="152400">
                    <a:prstClr val="black"/>
                  </a:glow>
                </a:effectLst>
                <a:latin typeface="Arial"/>
                <a:cs typeface="Arial"/>
              </a:rPr>
              <a:t> kaki </a:t>
            </a:r>
            <a:r>
              <a:rPr lang="en-US" sz="3200" b="1" dirty="0" err="1">
                <a:solidFill>
                  <a:prstClr val="white"/>
                </a:solidFill>
                <a:effectLst>
                  <a:glow rad="152400">
                    <a:prstClr val="black"/>
                  </a:glow>
                </a:effectLst>
                <a:latin typeface="Arial"/>
                <a:cs typeface="Arial"/>
              </a:rPr>
              <a:t>dian</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emas</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itu</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ketujuh</a:t>
            </a:r>
            <a:r>
              <a:rPr lang="en-US" sz="3200" b="1" dirty="0">
                <a:solidFill>
                  <a:prstClr val="white"/>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bintang</a:t>
            </a:r>
            <a:r>
              <a:rPr lang="en-US" sz="3200" b="1" dirty="0">
                <a:solidFill>
                  <a:srgbClr val="FFFF00"/>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itu</a:t>
            </a:r>
            <a:r>
              <a:rPr lang="en-US" sz="3200" b="1" dirty="0">
                <a:solidFill>
                  <a:srgbClr val="FFFF00"/>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ialah</a:t>
            </a:r>
            <a:r>
              <a:rPr lang="en-US" sz="3200" b="1" dirty="0">
                <a:solidFill>
                  <a:srgbClr val="FFFF00"/>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malaikat</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ketujuh</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jemaat</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dan</a:t>
            </a:r>
            <a:r>
              <a:rPr lang="en-US" sz="3200" b="1" dirty="0">
                <a:solidFill>
                  <a:prstClr val="white"/>
                </a:solidFill>
                <a:effectLst>
                  <a:glow rad="152400">
                    <a:prstClr val="black"/>
                  </a:glow>
                </a:effectLst>
                <a:latin typeface="Arial"/>
                <a:cs typeface="Arial"/>
              </a:rPr>
              <a:t> </a:t>
            </a:r>
            <a:r>
              <a:rPr lang="en-US" sz="3200" b="1" dirty="0" err="1">
                <a:solidFill>
                  <a:prstClr val="white"/>
                </a:solidFill>
                <a:effectLst>
                  <a:glow rad="152400">
                    <a:prstClr val="black"/>
                  </a:glow>
                </a:effectLst>
                <a:latin typeface="Arial"/>
                <a:cs typeface="Arial"/>
              </a:rPr>
              <a:t>ketujuh</a:t>
            </a:r>
            <a:r>
              <a:rPr lang="en-US" sz="3200" b="1" dirty="0">
                <a:solidFill>
                  <a:prstClr val="white"/>
                </a:solidFill>
                <a:effectLst>
                  <a:glow rad="152400">
                    <a:prstClr val="black"/>
                  </a:glow>
                </a:effectLst>
                <a:latin typeface="Arial"/>
                <a:cs typeface="Arial"/>
              </a:rPr>
              <a:t> </a:t>
            </a:r>
            <a:r>
              <a:rPr lang="en-US" sz="3200" b="1" dirty="0">
                <a:solidFill>
                  <a:srgbClr val="FFFF00"/>
                </a:solidFill>
                <a:effectLst>
                  <a:glow rad="152400">
                    <a:prstClr val="black"/>
                  </a:glow>
                </a:effectLst>
                <a:latin typeface="Arial"/>
                <a:cs typeface="Arial"/>
              </a:rPr>
              <a:t>kaki </a:t>
            </a:r>
            <a:r>
              <a:rPr lang="en-US" sz="3200" b="1" dirty="0" err="1">
                <a:solidFill>
                  <a:srgbClr val="FFFF00"/>
                </a:solidFill>
                <a:effectLst>
                  <a:glow rad="152400">
                    <a:prstClr val="black"/>
                  </a:glow>
                </a:effectLst>
                <a:latin typeface="Arial"/>
                <a:cs typeface="Arial"/>
              </a:rPr>
              <a:t>dian</a:t>
            </a:r>
            <a:r>
              <a:rPr lang="en-US" sz="3200" b="1" dirty="0">
                <a:solidFill>
                  <a:srgbClr val="FFFF00"/>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itu</a:t>
            </a:r>
            <a:r>
              <a:rPr lang="en-US" sz="3200" b="1" dirty="0">
                <a:solidFill>
                  <a:srgbClr val="FFFF00"/>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ialah</a:t>
            </a:r>
            <a:r>
              <a:rPr lang="en-US" sz="3200" b="1" dirty="0">
                <a:solidFill>
                  <a:srgbClr val="FFFF00"/>
                </a:solidFill>
                <a:effectLst>
                  <a:glow rad="152400">
                    <a:prstClr val="black"/>
                  </a:glow>
                </a:effectLst>
                <a:latin typeface="Arial"/>
                <a:cs typeface="Arial"/>
              </a:rPr>
              <a:t> </a:t>
            </a:r>
            <a:r>
              <a:rPr lang="en-US" sz="3200" b="1" dirty="0" err="1">
                <a:solidFill>
                  <a:srgbClr val="FFFF00"/>
                </a:solidFill>
                <a:effectLst>
                  <a:glow rad="152400">
                    <a:prstClr val="black"/>
                  </a:glow>
                </a:effectLst>
                <a:latin typeface="Arial"/>
                <a:cs typeface="Arial"/>
              </a:rPr>
              <a:t>ketujuh</a:t>
            </a:r>
            <a:r>
              <a:rPr lang="en-US" sz="3200" b="1" dirty="0">
                <a:solidFill>
                  <a:srgbClr val="FFFF00"/>
                </a:solidFill>
                <a:effectLst>
                  <a:glow rad="152400">
                    <a:prstClr val="black"/>
                  </a:glow>
                </a:effectLst>
                <a:latin typeface="Arial"/>
                <a:cs typeface="Arial"/>
              </a:rPr>
              <a:t> </a:t>
            </a:r>
            <a:r>
              <a:rPr lang="en-US" sz="3200" b="1" dirty="0" err="1" smtClean="0">
                <a:solidFill>
                  <a:srgbClr val="FFFF00"/>
                </a:solidFill>
                <a:effectLst>
                  <a:glow rad="152400">
                    <a:prstClr val="black"/>
                  </a:glow>
                </a:effectLst>
                <a:latin typeface="Arial"/>
                <a:cs typeface="Arial"/>
              </a:rPr>
              <a:t>jemaat</a:t>
            </a:r>
            <a:r>
              <a:rPr lang="en-US" sz="3200" b="1" dirty="0" smtClean="0">
                <a:solidFill>
                  <a:prstClr val="white"/>
                </a:solidFill>
                <a:effectLst>
                  <a:glow rad="152400">
                    <a:prstClr val="black"/>
                  </a:glow>
                </a:effectLst>
                <a:latin typeface="Arial"/>
                <a:cs typeface="Arial"/>
              </a:rPr>
              <a:t>."</a:t>
            </a:r>
            <a:endParaRPr lang="en-US" sz="3200" b="1" dirty="0">
              <a:solidFill>
                <a:prstClr val="white"/>
              </a:solidFill>
              <a:effectLst>
                <a:glow rad="152400">
                  <a:prstClr val="black"/>
                </a:glow>
              </a:effectLst>
              <a:latin typeface="Arial"/>
              <a:cs typeface="Aria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484688"/>
            <a:ext cx="9144000" cy="981075"/>
          </a:xfrm>
          <a:extLst/>
        </p:spPr>
        <p:txBody>
          <a:bodyPr/>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313"/>
            <a:ext cx="9144000" cy="1139826"/>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3600" b="1" dirty="0" err="1" smtClean="0">
                <a:solidFill>
                  <a:srgbClr val="FFFFFF"/>
                </a:solidFill>
                <a:effectLst>
                  <a:glow rad="241300">
                    <a:srgbClr val="000000"/>
                  </a:glow>
                </a:effectLst>
                <a:latin typeface="Arial" charset="0"/>
                <a:ea typeface="ＭＳ Ｐゴシック" charset="0"/>
              </a:rPr>
              <a:t>Kadang</a:t>
            </a:r>
            <a:r>
              <a:rPr lang="en-US" sz="3600" b="1" dirty="0" smtClean="0">
                <a:solidFill>
                  <a:srgbClr val="FFFFFF"/>
                </a:solidFill>
                <a:effectLst>
                  <a:glow rad="241300">
                    <a:srgbClr val="000000"/>
                  </a:glow>
                </a:effectLst>
                <a:latin typeface="Arial" charset="0"/>
                <a:ea typeface="ＭＳ Ｐゴシック" charset="0"/>
              </a:rPr>
              <a:t> </a:t>
            </a:r>
            <a:r>
              <a:rPr lang="en-US" sz="3600" b="1" dirty="0" err="1" smtClean="0">
                <a:solidFill>
                  <a:srgbClr val="FFFFFF"/>
                </a:solidFill>
                <a:effectLst>
                  <a:glow rad="241300">
                    <a:srgbClr val="000000"/>
                  </a:glow>
                </a:effectLst>
                <a:latin typeface="Arial" charset="0"/>
                <a:ea typeface="ＭＳ Ｐゴシック" charset="0"/>
              </a:rPr>
              <a:t>kita</a:t>
            </a:r>
            <a:r>
              <a:rPr lang="en-US" sz="3600" b="1" dirty="0" smtClean="0">
                <a:solidFill>
                  <a:srgbClr val="FFFFFF"/>
                </a:solidFill>
                <a:effectLst>
                  <a:glow rad="241300">
                    <a:srgbClr val="000000"/>
                  </a:glow>
                </a:effectLst>
                <a:latin typeface="Arial" charset="0"/>
                <a:ea typeface="ＭＳ Ｐゴシック" charset="0"/>
              </a:rPr>
              <a:t> </a:t>
            </a:r>
            <a:r>
              <a:rPr lang="en-US" sz="3600" b="1" dirty="0" err="1" smtClean="0">
                <a:solidFill>
                  <a:srgbClr val="FFFFFF"/>
                </a:solidFill>
                <a:effectLst>
                  <a:glow rad="241300">
                    <a:srgbClr val="000000"/>
                  </a:glow>
                </a:effectLst>
                <a:latin typeface="Arial" charset="0"/>
                <a:ea typeface="ＭＳ Ｐゴシック" charset="0"/>
              </a:rPr>
              <a:t>bereaksi</a:t>
            </a:r>
            <a:r>
              <a:rPr lang="en-US" sz="3600" b="1" dirty="0" smtClean="0">
                <a:solidFill>
                  <a:srgbClr val="FFFFFF"/>
                </a:solidFill>
                <a:effectLst>
                  <a:glow rad="241300">
                    <a:srgbClr val="000000"/>
                  </a:glow>
                </a:effectLst>
                <a:latin typeface="Arial" charset="0"/>
                <a:ea typeface="ＭＳ Ｐゴシック" charset="0"/>
              </a:rPr>
              <a:t> </a:t>
            </a:r>
            <a:r>
              <a:rPr lang="en-US" sz="3600" b="1" dirty="0" err="1" smtClean="0">
                <a:solidFill>
                  <a:srgbClr val="FFFFFF"/>
                </a:solidFill>
                <a:effectLst>
                  <a:glow rad="241300">
                    <a:srgbClr val="000000"/>
                  </a:glow>
                </a:effectLst>
                <a:latin typeface="Arial" charset="0"/>
                <a:ea typeface="ＭＳ Ｐゴシック" charset="0"/>
              </a:rPr>
              <a:t>karena</a:t>
            </a:r>
            <a:r>
              <a:rPr lang="en-US" sz="3600" b="1" dirty="0" smtClean="0">
                <a:solidFill>
                  <a:srgbClr val="FFFFFF"/>
                </a:solidFill>
                <a:effectLst>
                  <a:glow rad="241300">
                    <a:srgbClr val="000000"/>
                  </a:glow>
                </a:effectLst>
                <a:latin typeface="Arial" charset="0"/>
                <a:ea typeface="ＭＳ Ｐゴシック" charset="0"/>
              </a:rPr>
              <a:t> rasa </a:t>
            </a:r>
            <a:r>
              <a:rPr lang="en-US" sz="3600" b="1" dirty="0" err="1" smtClean="0">
                <a:solidFill>
                  <a:srgbClr val="FFFFFF"/>
                </a:solidFill>
                <a:effectLst>
                  <a:glow rad="241300">
                    <a:srgbClr val="000000"/>
                  </a:glow>
                </a:effectLst>
                <a:latin typeface="Arial" charset="0"/>
                <a:ea typeface="ＭＳ Ｐゴシック" charset="0"/>
              </a:rPr>
              <a:t>takut</a:t>
            </a:r>
            <a:endParaRPr lang="en-US" sz="3600" b="1" dirty="0">
              <a:solidFill>
                <a:srgbClr val="FFFFFF"/>
              </a:solidFill>
              <a:effectLst>
                <a:glow rad="241300">
                  <a:srgbClr val="000000"/>
                </a:glow>
              </a:effectLst>
              <a:latin typeface="Arial" charset="0"/>
              <a:ea typeface="ＭＳ Ｐゴシック" charset="0"/>
            </a:endParaRPr>
          </a:p>
        </p:txBody>
      </p:sp>
      <p:pic>
        <p:nvPicPr>
          <p:cNvPr id="39834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46138"/>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4" descr="pak_christian_25092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38213"/>
            <a:ext cx="9144000"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0" y="5715000"/>
            <a:ext cx="9144000" cy="981075"/>
          </a:xfrm>
          <a:extLst/>
        </p:spPr>
        <p:txBody>
          <a:bodyPr/>
          <a:lstStyle/>
          <a:p>
            <a:pPr>
              <a:defRPr/>
            </a:pPr>
            <a:r>
              <a:rPr lang="en-US" sz="4000" b="1" dirty="0" err="1" smtClean="0">
                <a:effectLst>
                  <a:glow rad="241300">
                    <a:schemeClr val="tx1"/>
                  </a:glow>
                </a:effectLst>
                <a:latin typeface="Arial" charset="0"/>
                <a:ea typeface="ＭＳ Ｐゴシック" charset="0"/>
              </a:rPr>
              <a:t>Umat</a:t>
            </a:r>
            <a:r>
              <a:rPr lang="en-US" sz="4000" b="1" dirty="0" smtClean="0">
                <a:effectLst>
                  <a:glow rad="241300">
                    <a:schemeClr val="tx1"/>
                  </a:glow>
                </a:effectLst>
                <a:latin typeface="Arial" charset="0"/>
                <a:ea typeface="ＭＳ Ｐゴシック" charset="0"/>
              </a:rPr>
              <a:t> Kristen India </a:t>
            </a:r>
            <a:r>
              <a:rPr lang="en-US" sz="4000" b="1" dirty="0" err="1">
                <a:effectLst>
                  <a:glow rad="241300">
                    <a:schemeClr val="tx1"/>
                  </a:glow>
                </a:effectLst>
                <a:latin typeface="Arial" charset="0"/>
                <a:ea typeface="ＭＳ Ｐゴシック" charset="0"/>
              </a:rPr>
              <a:t>I</a:t>
            </a:r>
            <a:r>
              <a:rPr lang="en-US" sz="4000" b="1" dirty="0" err="1" smtClean="0">
                <a:effectLst>
                  <a:glow rad="241300">
                    <a:schemeClr val="tx1"/>
                  </a:glow>
                </a:effectLst>
                <a:latin typeface="Arial" charset="0"/>
                <a:ea typeface="ＭＳ Ｐゴシック" charset="0"/>
              </a:rPr>
              <a:t>ngin</a:t>
            </a:r>
            <a:r>
              <a:rPr lang="en-US" sz="4000" b="1" dirty="0" smtClean="0">
                <a:effectLst>
                  <a:glow rad="241300">
                    <a:schemeClr val="tx1"/>
                  </a:glow>
                </a:effectLst>
                <a:latin typeface="Arial" charset="0"/>
                <a:ea typeface="ＭＳ Ｐゴシック" charset="0"/>
              </a:rPr>
              <a:t> </a:t>
            </a:r>
            <a:r>
              <a:rPr lang="en-US" sz="4000" b="1" dirty="0" err="1" smtClean="0">
                <a:effectLst>
                  <a:glow rad="241300">
                    <a:schemeClr val="tx1"/>
                  </a:glow>
                </a:effectLst>
                <a:latin typeface="Arial" charset="0"/>
                <a:ea typeface="ＭＳ Ｐゴシック" charset="0"/>
              </a:rPr>
              <a:t>Mengakhiri</a:t>
            </a:r>
            <a:r>
              <a:rPr lang="en-US" sz="4000" b="1" dirty="0" smtClean="0">
                <a:effectLst>
                  <a:glow rad="241300">
                    <a:schemeClr val="tx1"/>
                  </a:glow>
                </a:effectLst>
                <a:latin typeface="Arial" charset="0"/>
                <a:ea typeface="ＭＳ Ｐゴシック" charset="0"/>
              </a:rPr>
              <a:t> </a:t>
            </a:r>
            <a:r>
              <a:rPr lang="en-US" sz="4000" b="1" dirty="0" err="1" smtClean="0">
                <a:effectLst>
                  <a:glow rad="241300">
                    <a:schemeClr val="tx1"/>
                  </a:glow>
                </a:effectLst>
                <a:latin typeface="Arial" charset="0"/>
                <a:ea typeface="ＭＳ Ｐゴシック" charset="0"/>
              </a:rPr>
              <a:t>Hubungan</a:t>
            </a:r>
            <a:r>
              <a:rPr lang="en-US" sz="4000" b="1" dirty="0" smtClean="0">
                <a:effectLst>
                  <a:glow rad="241300">
                    <a:schemeClr val="tx1"/>
                  </a:glow>
                </a:effectLst>
                <a:latin typeface="Arial" charset="0"/>
                <a:ea typeface="ＭＳ Ｐゴシック" charset="0"/>
              </a:rPr>
              <a:t> </a:t>
            </a:r>
            <a:r>
              <a:rPr lang="en-US" sz="4000" b="1" dirty="0" err="1">
                <a:effectLst>
                  <a:glow rad="241300">
                    <a:schemeClr val="tx1"/>
                  </a:glow>
                </a:effectLst>
                <a:latin typeface="Arial" charset="0"/>
                <a:ea typeface="ＭＳ Ｐゴシック" charset="0"/>
              </a:rPr>
              <a:t>D</a:t>
            </a:r>
            <a:r>
              <a:rPr lang="en-US" sz="4000" b="1" dirty="0" err="1" smtClean="0">
                <a:effectLst>
                  <a:glow rad="241300">
                    <a:schemeClr val="tx1"/>
                  </a:glow>
                </a:effectLst>
                <a:latin typeface="Arial" charset="0"/>
                <a:ea typeface="ＭＳ Ｐゴシック" charset="0"/>
              </a:rPr>
              <a:t>engan</a:t>
            </a:r>
            <a:r>
              <a:rPr lang="en-US" sz="4000" b="1" dirty="0" smtClean="0">
                <a:effectLst>
                  <a:glow rad="241300">
                    <a:schemeClr val="tx1"/>
                  </a:glow>
                </a:effectLst>
                <a:latin typeface="Arial" charset="0"/>
                <a:ea typeface="ＭＳ Ｐゴシック" charset="0"/>
              </a:rPr>
              <a:t> Pakistan</a:t>
            </a:r>
            <a:endParaRPr lang="en-US" sz="40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87313"/>
            <a:ext cx="9144000" cy="1139826"/>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err="1" smtClean="0">
                <a:solidFill>
                  <a:srgbClr val="FFFFFF"/>
                </a:solidFill>
                <a:effectLst>
                  <a:glow rad="241300">
                    <a:srgbClr val="000000"/>
                  </a:glow>
                </a:effectLst>
                <a:latin typeface="Arial" charset="0"/>
                <a:ea typeface="ＭＳ Ｐゴシック" charset="0"/>
              </a:rPr>
              <a:t>Respon</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Politik</a:t>
            </a:r>
            <a:endParaRPr lang="en-US" sz="5400" b="1" dirty="0">
              <a:solidFill>
                <a:srgbClr val="FFFFFF"/>
              </a:solidFill>
              <a:effectLst>
                <a:glow rad="241300">
                  <a:srgbClr val="000000"/>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484688"/>
            <a:ext cx="9144000" cy="981075"/>
          </a:xfrm>
          <a:extLst/>
        </p:spPr>
        <p:txBody>
          <a:bodyPr/>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0" y="-87313"/>
            <a:ext cx="9144000" cy="1139826"/>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err="1" smtClean="0">
                <a:solidFill>
                  <a:srgbClr val="FFFFFF"/>
                </a:solidFill>
                <a:effectLst>
                  <a:glow rad="241300">
                    <a:srgbClr val="000000"/>
                  </a:glow>
                </a:effectLst>
                <a:latin typeface="Arial" charset="0"/>
                <a:ea typeface="ＭＳ Ｐゴシック" charset="0"/>
              </a:rPr>
              <a:t>Respon</a:t>
            </a:r>
            <a:r>
              <a:rPr lang="en-US" sz="5400" b="1" dirty="0" smtClean="0">
                <a:solidFill>
                  <a:srgbClr val="FFFFFF"/>
                </a:solidFill>
                <a:effectLst>
                  <a:glow rad="241300">
                    <a:srgbClr val="000000"/>
                  </a:glow>
                </a:effectLst>
                <a:latin typeface="Arial" charset="0"/>
                <a:ea typeface="ＭＳ Ｐゴシック" charset="0"/>
              </a:rPr>
              <a:t> </a:t>
            </a:r>
            <a:r>
              <a:rPr lang="en-US" sz="5400" b="1" dirty="0" err="1" smtClean="0">
                <a:solidFill>
                  <a:srgbClr val="FFFFFF"/>
                </a:solidFill>
                <a:effectLst>
                  <a:glow rad="241300">
                    <a:srgbClr val="000000"/>
                  </a:glow>
                </a:effectLst>
                <a:latin typeface="Arial" charset="0"/>
                <a:ea typeface="ＭＳ Ｐゴシック" charset="0"/>
              </a:rPr>
              <a:t>Kemarahan</a:t>
            </a:r>
            <a:endParaRPr lang="en-US" sz="5400" b="1" dirty="0">
              <a:solidFill>
                <a:srgbClr val="FFFFFF"/>
              </a:solidFill>
              <a:effectLst>
                <a:glow rad="241300">
                  <a:srgbClr val="000000"/>
                </a:glow>
              </a:effectLst>
              <a:latin typeface="Arial" charset="0"/>
              <a:ea typeface="ＭＳ Ｐゴシック" charset="0"/>
            </a:endParaRPr>
          </a:p>
        </p:txBody>
      </p:sp>
      <p:pic>
        <p:nvPicPr>
          <p:cNvPr id="40038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4725"/>
            <a:ext cx="91440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610225"/>
            <a:ext cx="9144000" cy="979488"/>
          </a:xfrm>
          <a:extLst/>
        </p:spPr>
        <p:txBody>
          <a:bodyPr/>
          <a:lstStyle/>
          <a:p>
            <a:pPr>
              <a:defRPr/>
            </a:pPr>
            <a:r>
              <a:rPr lang="en-US" sz="5400" b="1" dirty="0">
                <a:effectLst>
                  <a:glow rad="241300">
                    <a:schemeClr val="tx1"/>
                  </a:glow>
                </a:effectLst>
                <a:latin typeface="Arial" charset="0"/>
                <a:ea typeface="ＭＳ Ｐゴシック" charset="0"/>
              </a:rPr>
              <a:t>All-Saints Church</a:t>
            </a:r>
          </a:p>
        </p:txBody>
      </p:sp>
      <p:sp>
        <p:nvSpPr>
          <p:cNvPr id="7" name="Rectangle 2"/>
          <p:cNvSpPr txBox="1">
            <a:spLocks noChangeArrowheads="1"/>
          </p:cNvSpPr>
          <p:nvPr/>
        </p:nvSpPr>
        <p:spPr bwMode="auto">
          <a:xfrm>
            <a:off x="3595688" y="201613"/>
            <a:ext cx="5548312" cy="2401887"/>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r>
              <a:rPr lang="en-US" sz="5400" b="1" dirty="0">
                <a:solidFill>
                  <a:srgbClr val="FFFFFF"/>
                </a:solidFill>
                <a:effectLst>
                  <a:glow rad="241300">
                    <a:srgbClr val="000000"/>
                  </a:glow>
                </a:effectLst>
                <a:latin typeface="Arial" charset="0"/>
                <a:ea typeface="ＭＳ Ｐゴシック" charset="0"/>
              </a:rPr>
              <a:t>22 Sep 2013</a:t>
            </a:r>
          </a:p>
        </p:txBody>
      </p:sp>
      <p:pic>
        <p:nvPicPr>
          <p:cNvPr id="401412" name="Picture 1" descr="I Will Make Them Joyfu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8963" y="26988"/>
            <a:ext cx="11866563" cy="790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1" descr="pakistan bread winn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248400"/>
          </a:xfrm>
          <a:prstGeom prst="rect">
            <a:avLst/>
          </a:prstGeom>
          <a:solidFill>
            <a:srgbClr val="49E9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2435" name="Rectangle 2"/>
          <p:cNvSpPr txBox="1">
            <a:spLocks noChangeArrowheads="1"/>
          </p:cNvSpPr>
          <p:nvPr/>
        </p:nvSpPr>
        <p:spPr bwMode="auto">
          <a:xfrm>
            <a:off x="-3175" y="3017838"/>
            <a:ext cx="9144000" cy="1003300"/>
          </a:xfrm>
          <a:prstGeom prst="rect">
            <a:avLst/>
          </a:prstGeom>
          <a:solidFill>
            <a:srgbClr val="49E9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4800" b="1" dirty="0" err="1" smtClean="0">
                <a:solidFill>
                  <a:srgbClr val="000000"/>
                </a:solidFill>
                <a:latin typeface="Arial" pitchFamily="34" charset="0"/>
                <a:cs typeface="Arial" pitchFamily="34" charset="0"/>
              </a:rPr>
              <a:t>Jika</a:t>
            </a:r>
            <a:r>
              <a:rPr lang="en-US" sz="4800" b="1" dirty="0" smtClean="0">
                <a:solidFill>
                  <a:srgbClr val="000000"/>
                </a:solidFill>
                <a:latin typeface="Arial" pitchFamily="34" charset="0"/>
                <a:cs typeface="Arial" pitchFamily="34" charset="0"/>
              </a:rPr>
              <a:t> </a:t>
            </a:r>
            <a:r>
              <a:rPr lang="en-US" sz="4800" b="1" dirty="0" err="1" smtClean="0">
                <a:solidFill>
                  <a:srgbClr val="000000"/>
                </a:solidFill>
                <a:latin typeface="Arial" pitchFamily="34" charset="0"/>
                <a:cs typeface="Arial" pitchFamily="34" charset="0"/>
              </a:rPr>
              <a:t>satu</a:t>
            </a:r>
            <a:r>
              <a:rPr lang="en-US" sz="4800" b="1" dirty="0" smtClean="0">
                <a:solidFill>
                  <a:srgbClr val="000000"/>
                </a:solidFill>
                <a:latin typeface="Arial" pitchFamily="34" charset="0"/>
                <a:cs typeface="Arial" pitchFamily="34" charset="0"/>
              </a:rPr>
              <a:t> </a:t>
            </a:r>
            <a:r>
              <a:rPr lang="en-US" sz="4800" b="1" dirty="0" err="1" smtClean="0">
                <a:solidFill>
                  <a:srgbClr val="000000"/>
                </a:solidFill>
                <a:latin typeface="Arial" pitchFamily="34" charset="0"/>
                <a:cs typeface="Arial" pitchFamily="34" charset="0"/>
              </a:rPr>
              <a:t>anggota</a:t>
            </a:r>
            <a:r>
              <a:rPr lang="en-US" sz="4800" b="1" dirty="0" smtClean="0">
                <a:solidFill>
                  <a:srgbClr val="000000"/>
                </a:solidFill>
                <a:latin typeface="Arial" pitchFamily="34" charset="0"/>
                <a:cs typeface="Arial" pitchFamily="34" charset="0"/>
              </a:rPr>
              <a:t> </a:t>
            </a:r>
            <a:r>
              <a:rPr lang="en-US" sz="4800" b="1" dirty="0" err="1" smtClean="0">
                <a:solidFill>
                  <a:srgbClr val="000000"/>
                </a:solidFill>
                <a:latin typeface="Arial" pitchFamily="34" charset="0"/>
                <a:cs typeface="Arial" pitchFamily="34" charset="0"/>
              </a:rPr>
              <a:t>menderita</a:t>
            </a:r>
            <a:r>
              <a:rPr lang="en-US" sz="4800" b="1" dirty="0" smtClean="0">
                <a:solidFill>
                  <a:srgbClr val="000000"/>
                </a:solidFill>
                <a:latin typeface="Arial" pitchFamily="34" charset="0"/>
                <a:cs typeface="Arial" pitchFamily="34" charset="0"/>
              </a:rPr>
              <a:t>…</a:t>
            </a:r>
            <a:endParaRPr lang="en-US" sz="4800" b="1" dirty="0">
              <a:solidFill>
                <a:srgbClr val="000000"/>
              </a:solidFill>
              <a:latin typeface="Arial" pitchFamily="34" charset="0"/>
              <a:cs typeface="Arial" pitchFamily="34" charset="0"/>
            </a:endParaRPr>
          </a:p>
        </p:txBody>
      </p:sp>
      <p:sp>
        <p:nvSpPr>
          <p:cNvPr id="6" name="Rectangle 5"/>
          <p:cNvSpPr/>
          <p:nvPr/>
        </p:nvSpPr>
        <p:spPr bwMode="auto">
          <a:xfrm>
            <a:off x="-171450" y="4021138"/>
            <a:ext cx="9483725" cy="833437"/>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lIns="89971" tIns="46786" rIns="89971" bIns="46786">
            <a:spAutoFit/>
          </a:bodyPr>
          <a:lstStyle/>
          <a:p>
            <a:pPr defTabSz="914118" fontAlgn="auto">
              <a:spcBef>
                <a:spcPts val="0"/>
              </a:spcBef>
              <a:spcAft>
                <a:spcPts val="0"/>
              </a:spcAft>
              <a:defRPr/>
            </a:pPr>
            <a:endParaRPr lang="en-US" sz="1800" dirty="0">
              <a:solidFill>
                <a:srgbClr val="000000"/>
              </a:solidFill>
              <a:latin typeface="Comic Sans MS" pitchFamily="-112" charset="0"/>
              <a:ea typeface="+mn-ea"/>
            </a:endParaRPr>
          </a:p>
          <a:p>
            <a:pPr defTabSz="914118" fontAlgn="auto">
              <a:spcBef>
                <a:spcPts val="0"/>
              </a:spcBef>
              <a:spcAft>
                <a:spcPts val="0"/>
              </a:spcAft>
              <a:defRPr/>
            </a:pPr>
            <a:endParaRPr lang="en-US" sz="1800" dirty="0">
              <a:solidFill>
                <a:srgbClr val="000000"/>
              </a:solidFill>
              <a:latin typeface="Comic Sans MS" pitchFamily="-112" charset="0"/>
              <a:ea typeface="+mn-ea"/>
            </a:endParaRPr>
          </a:p>
        </p:txBody>
      </p:sp>
      <p:sp>
        <p:nvSpPr>
          <p:cNvPr id="111618" name="Rectangle 2"/>
          <p:cNvSpPr>
            <a:spLocks noGrp="1" noChangeArrowheads="1"/>
          </p:cNvSpPr>
          <p:nvPr>
            <p:ph type="ctrTitle"/>
          </p:nvPr>
        </p:nvSpPr>
        <p:spPr>
          <a:xfrm>
            <a:off x="-3175" y="3898900"/>
            <a:ext cx="9144000" cy="981075"/>
          </a:xfrm>
          <a:extLst/>
        </p:spPr>
        <p:txBody>
          <a:bodyPr/>
          <a:lstStyle/>
          <a:p>
            <a:pPr>
              <a:defRPr/>
            </a:pPr>
            <a:r>
              <a:rPr lang="en-US" sz="5400" b="1" dirty="0" err="1" smtClean="0">
                <a:effectLst>
                  <a:glow rad="241300">
                    <a:schemeClr val="tx1"/>
                  </a:glow>
                </a:effectLst>
                <a:latin typeface="Arial" charset="0"/>
                <a:ea typeface="ＭＳ Ｐゴシック" charset="0"/>
              </a:rPr>
              <a:t>Tanggapan</a:t>
            </a:r>
            <a:r>
              <a:rPr lang="en-US" sz="5400" b="1" dirty="0" smtClean="0">
                <a:effectLst>
                  <a:glow rad="241300">
                    <a:schemeClr val="tx1"/>
                  </a:glow>
                </a:effectLst>
                <a:latin typeface="Arial" charset="0"/>
                <a:ea typeface="ＭＳ Ｐゴシック" charset="0"/>
              </a:rPr>
              <a:t> </a:t>
            </a:r>
            <a:r>
              <a:rPr lang="en-US" sz="5400" b="1" dirty="0">
                <a:effectLst>
                  <a:glow rad="241300">
                    <a:schemeClr val="tx1"/>
                  </a:glow>
                </a:effectLst>
                <a:latin typeface="Arial" charset="0"/>
                <a:ea typeface="ＭＳ Ｐゴシック" charset="0"/>
              </a:rPr>
              <a:t>K</a:t>
            </a:r>
            <a:r>
              <a:rPr lang="en-US" sz="5400" b="1" dirty="0" smtClean="0">
                <a:effectLst>
                  <a:glow rad="241300">
                    <a:schemeClr val="tx1"/>
                  </a:glow>
                </a:effectLst>
                <a:latin typeface="Arial" charset="0"/>
                <a:ea typeface="ＭＳ Ｐゴシック" charset="0"/>
              </a:rPr>
              <a:t>ita</a:t>
            </a:r>
            <a:endParaRPr lang="en-US" sz="5400" b="1" dirty="0">
              <a:effectLst>
                <a:glow rad="241300">
                  <a:schemeClr val="tx1"/>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1" descr="International-Day-of-Prayer-Women-Pray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29712"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14288" y="2824163"/>
            <a:ext cx="9129712" cy="4033837"/>
          </a:xfrm>
          <a:extLst/>
        </p:spPr>
        <p:txBody>
          <a:bodyPr/>
          <a:lstStyle/>
          <a:p>
            <a:pPr>
              <a:defRPr/>
            </a:pPr>
            <a:r>
              <a:rPr lang="en-US" sz="6000" b="1" dirty="0" err="1" smtClean="0">
                <a:effectLst>
                  <a:glow rad="241300">
                    <a:schemeClr val="tx1"/>
                  </a:glow>
                </a:effectLst>
                <a:latin typeface="Arial" charset="0"/>
                <a:ea typeface="ＭＳ Ｐゴシック" charset="0"/>
              </a:rPr>
              <a:t>Akankah</a:t>
            </a:r>
            <a:r>
              <a:rPr lang="en-US" sz="6000" b="1" dirty="0" smtClean="0">
                <a:effectLst>
                  <a:glow rad="241300">
                    <a:schemeClr val="tx1"/>
                  </a:glow>
                </a:effectLst>
                <a:latin typeface="Arial" charset="0"/>
                <a:ea typeface="ＭＳ Ｐゴシック" charset="0"/>
              </a:rPr>
              <a:t> </a:t>
            </a:r>
            <a:r>
              <a:rPr lang="en-US" sz="6000" b="1" dirty="0" err="1" smtClean="0">
                <a:effectLst>
                  <a:glow rad="241300">
                    <a:schemeClr val="tx1"/>
                  </a:glow>
                </a:effectLst>
                <a:latin typeface="Arial" charset="0"/>
                <a:ea typeface="ＭＳ Ｐゴシック" charset="0"/>
              </a:rPr>
              <a:t>kamu</a:t>
            </a:r>
            <a:r>
              <a:rPr lang="en-US" sz="6000" b="1" dirty="0" smtClean="0">
                <a:effectLst>
                  <a:glow rad="241300">
                    <a:schemeClr val="tx1"/>
                  </a:glow>
                </a:effectLst>
                <a:latin typeface="Arial" charset="0"/>
                <a:ea typeface="ＭＳ Ｐゴシック" charset="0"/>
              </a:rPr>
              <a:t> </a:t>
            </a:r>
            <a:r>
              <a:rPr lang="en-US" sz="6000" b="1" dirty="0" err="1" smtClean="0">
                <a:effectLst>
                  <a:glow rad="241300">
                    <a:schemeClr val="tx1"/>
                  </a:glow>
                </a:effectLst>
                <a:latin typeface="Arial" charset="0"/>
                <a:ea typeface="ＭＳ Ｐゴシック" charset="0"/>
              </a:rPr>
              <a:t>mengakui</a:t>
            </a:r>
            <a:r>
              <a:rPr lang="en-US" sz="6000" b="1" dirty="0" smtClean="0">
                <a:effectLst>
                  <a:glow rad="241300">
                    <a:schemeClr val="tx1"/>
                  </a:glow>
                </a:effectLst>
                <a:latin typeface="Arial" charset="0"/>
                <a:ea typeface="ＭＳ Ｐゴシック" charset="0"/>
              </a:rPr>
              <a:t> </a:t>
            </a:r>
            <a:r>
              <a:rPr lang="en-US" sz="6000" b="1" dirty="0" err="1" smtClean="0">
                <a:effectLst>
                  <a:glow rad="241300">
                    <a:schemeClr val="tx1"/>
                  </a:glow>
                </a:effectLst>
                <a:latin typeface="Arial" charset="0"/>
                <a:ea typeface="ＭＳ Ｐゴシック" charset="0"/>
              </a:rPr>
              <a:t>ketakutanmu</a:t>
            </a:r>
            <a:r>
              <a:rPr lang="en-US" sz="6000" b="1" dirty="0" smtClean="0">
                <a:effectLst>
                  <a:glow rad="241300">
                    <a:schemeClr val="tx1"/>
                  </a:glow>
                </a:effectLst>
                <a:latin typeface="Arial" charset="0"/>
                <a:ea typeface="ＭＳ Ｐゴシック" charset="0"/>
              </a:rPr>
              <a:t> </a:t>
            </a:r>
            <a:r>
              <a:rPr lang="en-US" sz="6000" b="1" dirty="0" err="1" smtClean="0">
                <a:effectLst>
                  <a:glow rad="241300">
                    <a:schemeClr val="tx1"/>
                  </a:glow>
                </a:effectLst>
                <a:latin typeface="Arial" charset="0"/>
                <a:ea typeface="ＭＳ Ｐゴシック" charset="0"/>
              </a:rPr>
              <a:t>akan</a:t>
            </a:r>
            <a:r>
              <a:rPr lang="en-US" sz="6000" b="1" dirty="0" smtClean="0">
                <a:effectLst>
                  <a:glow rad="241300">
                    <a:schemeClr val="tx1"/>
                  </a:glow>
                </a:effectLst>
                <a:latin typeface="Arial" charset="0"/>
                <a:ea typeface="ＭＳ Ｐゴシック" charset="0"/>
              </a:rPr>
              <a:t> </a:t>
            </a:r>
            <a:r>
              <a:rPr lang="en-US" sz="6000" b="1" dirty="0" err="1" smtClean="0">
                <a:effectLst>
                  <a:glow rad="241300">
                    <a:schemeClr val="tx1"/>
                  </a:glow>
                </a:effectLst>
                <a:latin typeface="Arial" charset="0"/>
                <a:ea typeface="ＭＳ Ｐゴシック" charset="0"/>
              </a:rPr>
              <a:t>penderitaan</a:t>
            </a:r>
            <a:r>
              <a:rPr lang="en-US" sz="6000" b="1" dirty="0" smtClean="0">
                <a:effectLst>
                  <a:glow rad="241300">
                    <a:schemeClr val="tx1"/>
                  </a:glow>
                </a:effectLst>
                <a:latin typeface="Arial" charset="0"/>
                <a:ea typeface="ＭＳ Ｐゴシック" charset="0"/>
              </a:rPr>
              <a:t> </a:t>
            </a:r>
            <a:r>
              <a:rPr lang="en-US" sz="6000" b="1" dirty="0" err="1" smtClean="0">
                <a:effectLst>
                  <a:glow rad="241300">
                    <a:schemeClr val="tx1"/>
                  </a:glow>
                </a:effectLst>
                <a:latin typeface="Arial" charset="0"/>
                <a:ea typeface="ＭＳ Ｐゴシック" charset="0"/>
              </a:rPr>
              <a:t>saat</a:t>
            </a:r>
            <a:r>
              <a:rPr lang="en-US" sz="6000" b="1" dirty="0" smtClean="0">
                <a:effectLst>
                  <a:glow rad="241300">
                    <a:schemeClr val="tx1"/>
                  </a:glow>
                </a:effectLst>
                <a:latin typeface="Arial" charset="0"/>
                <a:ea typeface="ＭＳ Ｐゴシック" charset="0"/>
              </a:rPr>
              <a:t> </a:t>
            </a:r>
            <a:r>
              <a:rPr lang="en-US" sz="6000" b="1" dirty="0" err="1" smtClean="0">
                <a:effectLst>
                  <a:glow rad="241300">
                    <a:schemeClr val="tx1"/>
                  </a:glow>
                </a:effectLst>
                <a:latin typeface="Arial" charset="0"/>
                <a:ea typeface="ＭＳ Ｐゴシック" charset="0"/>
              </a:rPr>
              <a:t>ini</a:t>
            </a:r>
            <a:r>
              <a:rPr lang="en-US" sz="6000" b="1" dirty="0" smtClean="0">
                <a:effectLst>
                  <a:glow rad="241300">
                    <a:schemeClr val="tx1"/>
                  </a:glow>
                </a:effectLst>
                <a:latin typeface="Arial" charset="0"/>
                <a:ea typeface="ＭＳ Ｐゴシック" charset="0"/>
              </a:rPr>
              <a:t>? </a:t>
            </a:r>
            <a:endParaRPr lang="en-US" sz="6000" b="1" dirty="0">
              <a:effectLst>
                <a:glow rad="241300">
                  <a:schemeClr val="tx1"/>
                </a:glow>
              </a:effectLst>
              <a:latin typeface="Arial" charset="0"/>
              <a:ea typeface="ＭＳ Ｐゴシック" charset="0"/>
            </a:endParaRPr>
          </a:p>
        </p:txBody>
      </p:sp>
      <p:sp>
        <p:nvSpPr>
          <p:cNvPr id="7" name="Rectangle 2"/>
          <p:cNvSpPr txBox="1">
            <a:spLocks noChangeArrowheads="1"/>
          </p:cNvSpPr>
          <p:nvPr/>
        </p:nvSpPr>
        <p:spPr bwMode="auto">
          <a:xfrm>
            <a:off x="0" y="49213"/>
            <a:ext cx="9144000" cy="1139825"/>
          </a:xfrm>
          <a:prstGeom prst="rect">
            <a:avLst/>
          </a:prstGeom>
          <a:noFill/>
          <a:ln>
            <a:noFill/>
          </a:ln>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035">
              <a:defRPr/>
            </a:pPr>
            <a:endParaRPr lang="en-US" sz="4800" b="1" dirty="0">
              <a:solidFill>
                <a:srgbClr val="FFFFFF"/>
              </a:solidFill>
              <a:effectLst>
                <a:glow rad="241300">
                  <a:srgbClr val="000000"/>
                </a:glow>
              </a:effectLst>
              <a:latin typeface="Arial" charset="0"/>
              <a:ea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6070600" cy="5067300"/>
          </a:xfrm>
        </p:spPr>
        <p:txBody>
          <a:bodyPr anchor="ctr"/>
          <a:lstStyle/>
          <a:p>
            <a:pPr marL="533209" indent="-533209" algn="l" eaLnBrk="1" hangingPunct="1">
              <a:defRPr/>
            </a:pPr>
            <a:r>
              <a:rPr lang="en-US" sz="4000" b="1" kern="1200" dirty="0">
                <a:solidFill>
                  <a:srgbClr val="FFFFFF"/>
                </a:solidFill>
                <a:effectLst>
                  <a:glow rad="152400">
                    <a:schemeClr val="tx1"/>
                  </a:glow>
                </a:effectLst>
                <a:latin typeface="Arial"/>
                <a:ea typeface="ＭＳ Ｐゴシック"/>
                <a:cs typeface="Arial"/>
              </a:rPr>
              <a:t>I.	</a:t>
            </a:r>
            <a:r>
              <a:rPr lang="en-US" sz="4000" b="1" kern="1200" dirty="0" err="1" smtClean="0">
                <a:solidFill>
                  <a:srgbClr val="FFFFFF"/>
                </a:solidFill>
                <a:effectLst>
                  <a:glow rad="152400">
                    <a:schemeClr val="tx1"/>
                  </a:glow>
                </a:effectLst>
                <a:latin typeface="Arial"/>
                <a:ea typeface="ＭＳ Ｐゴシック"/>
                <a:cs typeface="Arial"/>
              </a:rPr>
              <a:t>Sadari</a:t>
            </a:r>
            <a:r>
              <a:rPr lang="en-US" sz="4000" b="1" kern="1200" dirty="0" smtClean="0">
                <a:solidFill>
                  <a:srgbClr val="FFFFFF"/>
                </a:solidFill>
                <a:effectLst>
                  <a:glow rad="152400">
                    <a:schemeClr val="tx1"/>
                  </a:glow>
                </a:effectLst>
                <a:latin typeface="Arial"/>
                <a:ea typeface="ＭＳ Ｐゴシック"/>
                <a:cs typeface="Arial"/>
              </a:rPr>
              <a:t> </a:t>
            </a:r>
            <a:r>
              <a:rPr lang="en-US" sz="4000" b="1" kern="1200" dirty="0" err="1" smtClean="0">
                <a:solidFill>
                  <a:srgbClr val="FFFFFF"/>
                </a:solidFill>
                <a:effectLst>
                  <a:glow rad="152400">
                    <a:schemeClr val="tx1"/>
                  </a:glow>
                </a:effectLst>
                <a:latin typeface="Arial"/>
                <a:ea typeface="ＭＳ Ｐゴシック"/>
                <a:cs typeface="Arial"/>
              </a:rPr>
              <a:t>bahwa</a:t>
            </a:r>
            <a:r>
              <a:rPr lang="en-US" sz="4000" b="1" kern="1200" dirty="0" smtClean="0">
                <a:solidFill>
                  <a:srgbClr val="FFFFFF"/>
                </a:solidFill>
                <a:effectLst>
                  <a:glow rad="152400">
                    <a:schemeClr val="tx1"/>
                  </a:glow>
                </a:effectLst>
                <a:latin typeface="Arial"/>
                <a:ea typeface="ＭＳ Ｐゴシック"/>
                <a:cs typeface="Arial"/>
              </a:rPr>
              <a:t/>
            </a:r>
            <a:br>
              <a:rPr lang="en-US" sz="4000" b="1" kern="1200" dirty="0" smtClean="0">
                <a:solidFill>
                  <a:srgbClr val="FFFFFF"/>
                </a:solidFill>
                <a:effectLst>
                  <a:glow rad="152400">
                    <a:schemeClr val="tx1"/>
                  </a:glow>
                </a:effectLst>
                <a:latin typeface="Arial"/>
                <a:ea typeface="ＭＳ Ｐゴシック"/>
                <a:cs typeface="Arial"/>
              </a:rPr>
            </a:br>
            <a:r>
              <a:rPr lang="en-US" sz="6000" b="1" kern="1200" dirty="0" err="1" smtClean="0">
                <a:solidFill>
                  <a:srgbClr val="FFFFFF"/>
                </a:solidFill>
                <a:effectLst>
                  <a:glow rad="152400">
                    <a:schemeClr val="tx1"/>
                  </a:glow>
                </a:effectLst>
                <a:latin typeface="Arial"/>
                <a:ea typeface="ＭＳ Ｐゴシック"/>
                <a:cs typeface="Arial"/>
              </a:rPr>
              <a:t>Kristus</a:t>
            </a:r>
            <a:r>
              <a:rPr lang="en-US" sz="6000" b="1" kern="1200" dirty="0" smtClean="0">
                <a:solidFill>
                  <a:srgbClr val="FFFFFF"/>
                </a:solidFill>
                <a:effectLst>
                  <a:glow rad="152400">
                    <a:schemeClr val="tx1"/>
                  </a:glow>
                </a:effectLst>
                <a:latin typeface="Arial"/>
                <a:ea typeface="ＭＳ Ｐゴシック"/>
                <a:cs typeface="Arial"/>
              </a:rPr>
              <a:t> </a:t>
            </a:r>
            <a:br>
              <a:rPr lang="en-US" sz="6000" b="1" kern="1200" dirty="0" smtClean="0">
                <a:solidFill>
                  <a:srgbClr val="FFFFFF"/>
                </a:solidFill>
                <a:effectLst>
                  <a:glow rad="152400">
                    <a:schemeClr val="tx1"/>
                  </a:glow>
                </a:effectLst>
                <a:latin typeface="Arial"/>
                <a:ea typeface="ＭＳ Ｐゴシック"/>
                <a:cs typeface="Arial"/>
              </a:rPr>
            </a:br>
            <a:r>
              <a:rPr lang="en-US" sz="6000" b="1" kern="1200" dirty="0" err="1" smtClean="0">
                <a:solidFill>
                  <a:srgbClr val="FFFF00"/>
                </a:solidFill>
                <a:effectLst>
                  <a:glow rad="152400">
                    <a:schemeClr val="tx1"/>
                  </a:glow>
                </a:effectLst>
                <a:latin typeface="Arial"/>
                <a:ea typeface="ＭＳ Ｐゴシック"/>
                <a:cs typeface="Arial"/>
              </a:rPr>
              <a:t>mengerti</a:t>
            </a:r>
            <a:r>
              <a:rPr lang="en-US" sz="6000" b="1" kern="1200" dirty="0" smtClean="0">
                <a:solidFill>
                  <a:srgbClr val="FFFFFF"/>
                </a:solidFill>
                <a:effectLst>
                  <a:glow rad="152400">
                    <a:schemeClr val="tx1"/>
                  </a:glow>
                </a:effectLst>
                <a:latin typeface="Arial"/>
                <a:ea typeface="ＭＳ Ｐゴシック"/>
                <a:cs typeface="Arial"/>
              </a:rPr>
              <a:t/>
            </a:r>
            <a:br>
              <a:rPr lang="en-US" sz="6000" b="1" kern="1200" dirty="0" smtClean="0">
                <a:solidFill>
                  <a:srgbClr val="FFFFFF"/>
                </a:solidFill>
                <a:effectLst>
                  <a:glow rad="152400">
                    <a:schemeClr val="tx1"/>
                  </a:glow>
                </a:effectLst>
                <a:latin typeface="Arial"/>
                <a:ea typeface="ＭＳ Ｐゴシック"/>
                <a:cs typeface="Arial"/>
              </a:rPr>
            </a:br>
            <a:r>
              <a:rPr lang="en-US" sz="4000" b="1" kern="1200" dirty="0" err="1" smtClean="0">
                <a:solidFill>
                  <a:srgbClr val="FFFFFF"/>
                </a:solidFill>
                <a:effectLst>
                  <a:glow rad="152400">
                    <a:schemeClr val="tx1"/>
                  </a:glow>
                </a:effectLst>
                <a:latin typeface="Arial"/>
                <a:ea typeface="ＭＳ Ｐゴシック"/>
                <a:cs typeface="Arial"/>
              </a:rPr>
              <a:t>penderitaanmu</a:t>
            </a:r>
            <a:r>
              <a:rPr lang="en-US" sz="4000" b="1" kern="1200" dirty="0" smtClean="0">
                <a:solidFill>
                  <a:srgbClr val="FFFFFF"/>
                </a:solidFill>
                <a:effectLst>
                  <a:glow rad="152400">
                    <a:schemeClr val="tx1"/>
                  </a:glow>
                </a:effectLst>
                <a:latin typeface="Arial"/>
                <a:ea typeface="ＭＳ Ｐゴシック"/>
                <a:cs typeface="Arial"/>
              </a:rPr>
              <a:t>. (2:8-9)</a:t>
            </a:r>
            <a:r>
              <a:rPr lang="en-US" sz="4000" b="1" kern="1200" dirty="0">
                <a:solidFill>
                  <a:srgbClr val="FFFFFF"/>
                </a:solidFill>
                <a:effectLst>
                  <a:glow rad="152400">
                    <a:schemeClr val="tx1"/>
                  </a:glow>
                </a:effectLst>
                <a:latin typeface="Arial"/>
                <a:ea typeface="ＭＳ Ｐゴシック"/>
                <a:cs typeface="Arial"/>
              </a:rPr>
              <a:t/>
            </a:r>
            <a:br>
              <a:rPr lang="en-US" sz="4000" b="1" kern="1200" dirty="0">
                <a:solidFill>
                  <a:srgbClr val="FFFFFF"/>
                </a:solidFill>
                <a:effectLst>
                  <a:glow rad="152400">
                    <a:schemeClr val="tx1"/>
                  </a:glow>
                </a:effectLst>
                <a:latin typeface="Arial"/>
                <a:ea typeface="ＭＳ Ｐゴシック"/>
                <a:cs typeface="Arial"/>
              </a:rPr>
            </a:br>
            <a:endParaRPr lang="en-US" dirty="0"/>
          </a:p>
        </p:txBody>
      </p:sp>
    </p:spTree>
    <p:extLst>
      <p:ext uri="{BB962C8B-B14F-4D97-AF65-F5344CB8AC3E}">
        <p14:creationId xmlns:p14="http://schemas.microsoft.com/office/powerpoint/2010/main" val="2217786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9" name="Rectangle 3"/>
          <p:cNvSpPr>
            <a:spLocks noGrp="1" noChangeArrowheads="1"/>
          </p:cNvSpPr>
          <p:nvPr>
            <p:ph type="ctrTitle"/>
          </p:nvPr>
        </p:nvSpPr>
        <p:spPr>
          <a:xfrm>
            <a:off x="0" y="130175"/>
            <a:ext cx="9144000" cy="1143000"/>
          </a:xfrm>
        </p:spPr>
        <p:txBody>
          <a:bodyPr/>
          <a:lstStyle/>
          <a:p>
            <a:pPr eaLnBrk="1" hangingPunct="1"/>
            <a:r>
              <a:rPr lang="en-US" b="1" dirty="0" smtClean="0">
                <a:latin typeface="Arial" pitchFamily="34" charset="0"/>
                <a:ea typeface="Osaka" charset="-128"/>
                <a:cs typeface="Arial" pitchFamily="34" charset="0"/>
              </a:rPr>
              <a:t>II. </a:t>
            </a:r>
            <a:r>
              <a:rPr lang="en-US" b="1" dirty="0" err="1" smtClean="0">
                <a:latin typeface="Arial" pitchFamily="34" charset="0"/>
                <a:ea typeface="Osaka" charset="-128"/>
                <a:cs typeface="Arial" pitchFamily="34" charset="0"/>
              </a:rPr>
              <a:t>Jangan</a:t>
            </a:r>
            <a:r>
              <a:rPr lang="en-US" b="1" dirty="0" smtClean="0">
                <a:latin typeface="Arial" pitchFamily="34" charset="0"/>
                <a:ea typeface="Osaka" charset="-128"/>
                <a:cs typeface="Arial" pitchFamily="34" charset="0"/>
              </a:rPr>
              <a:t> </a:t>
            </a:r>
            <a:r>
              <a:rPr lang="en-US" b="1" dirty="0" smtClean="0">
                <a:solidFill>
                  <a:srgbClr val="FFFF00"/>
                </a:solidFill>
                <a:latin typeface="Arial" pitchFamily="34" charset="0"/>
                <a:ea typeface="Osaka" charset="-128"/>
                <a:cs typeface="Arial" pitchFamily="34" charset="0"/>
              </a:rPr>
              <a:t>TAKUT</a:t>
            </a:r>
            <a:r>
              <a:rPr lang="en-US" b="1" dirty="0" smtClean="0">
                <a:latin typeface="Arial" pitchFamily="34" charset="0"/>
                <a:ea typeface="Osaka" charset="-128"/>
                <a:cs typeface="Arial" pitchFamily="34" charset="0"/>
              </a:rPr>
              <a:t> </a:t>
            </a:r>
            <a:r>
              <a:rPr lang="en-US" b="1" dirty="0" err="1" smtClean="0">
                <a:latin typeface="Arial" pitchFamily="34" charset="0"/>
                <a:ea typeface="Osaka" charset="-128"/>
                <a:cs typeface="Arial" pitchFamily="34" charset="0"/>
              </a:rPr>
              <a:t>menderita</a:t>
            </a:r>
            <a:r>
              <a:rPr lang="en-US" b="1" dirty="0" smtClean="0">
                <a:latin typeface="Arial" pitchFamily="34" charset="0"/>
                <a:ea typeface="Osaka" charset="-128"/>
                <a:cs typeface="Arial" pitchFamily="34" charset="0"/>
              </a:rPr>
              <a:t> </a:t>
            </a:r>
            <a:r>
              <a:rPr lang="en-US" b="1" dirty="0" err="1" smtClean="0">
                <a:latin typeface="Arial" pitchFamily="34" charset="0"/>
                <a:ea typeface="Osaka" charset="-128"/>
                <a:cs typeface="Arial" pitchFamily="34" charset="0"/>
              </a:rPr>
              <a:t>untuk</a:t>
            </a:r>
            <a:r>
              <a:rPr lang="en-US" b="1" dirty="0" smtClean="0">
                <a:latin typeface="Arial" pitchFamily="34" charset="0"/>
                <a:ea typeface="Osaka" charset="-128"/>
                <a:cs typeface="Arial" pitchFamily="34" charset="0"/>
              </a:rPr>
              <a:t> </a:t>
            </a:r>
            <a:r>
              <a:rPr lang="en-US" b="1" dirty="0" err="1" smtClean="0">
                <a:latin typeface="Arial" pitchFamily="34" charset="0"/>
                <a:ea typeface="Osaka" charset="-128"/>
                <a:cs typeface="Arial" pitchFamily="34" charset="0"/>
              </a:rPr>
              <a:t>Kristus</a:t>
            </a:r>
            <a:r>
              <a:rPr lang="en-US" b="1" dirty="0" smtClean="0">
                <a:latin typeface="Arial" pitchFamily="34" charset="0"/>
                <a:ea typeface="Osaka" charset="-128"/>
                <a:cs typeface="Arial" pitchFamily="34" charset="0"/>
              </a:rPr>
              <a:t> (2:10a)</a:t>
            </a:r>
          </a:p>
        </p:txBody>
      </p:sp>
    </p:spTree>
    <p:extLst>
      <p:ext uri="{BB962C8B-B14F-4D97-AF65-F5344CB8AC3E}">
        <p14:creationId xmlns:p14="http://schemas.microsoft.com/office/powerpoint/2010/main" val="93461322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3"/>
          <p:cNvSpPr>
            <a:spLocks noGrp="1" noChangeArrowheads="1"/>
          </p:cNvSpPr>
          <p:nvPr>
            <p:ph type="ctrTitle"/>
          </p:nvPr>
        </p:nvSpPr>
        <p:spPr>
          <a:xfrm>
            <a:off x="0" y="130175"/>
            <a:ext cx="9144000" cy="1143000"/>
          </a:xfrm>
        </p:spPr>
        <p:txBody>
          <a:bodyPr/>
          <a:lstStyle/>
          <a:p>
            <a:pPr eaLnBrk="1" hangingPunct="1"/>
            <a:r>
              <a:rPr lang="en-US" sz="4800" b="1" dirty="0" smtClean="0">
                <a:latin typeface="Arial" pitchFamily="34" charset="0"/>
                <a:ea typeface="Osaka" charset="-128"/>
                <a:cs typeface="Arial" pitchFamily="34" charset="0"/>
              </a:rPr>
              <a:t>III. </a:t>
            </a:r>
            <a:r>
              <a:rPr lang="en-US" sz="4800" b="1" dirty="0" err="1" smtClean="0">
                <a:latin typeface="Arial" pitchFamily="34" charset="0"/>
                <a:ea typeface="Osaka" charset="-128"/>
                <a:cs typeface="Arial" pitchFamily="34" charset="0"/>
              </a:rPr>
              <a:t>Tetaplah</a:t>
            </a:r>
            <a:r>
              <a:rPr lang="en-US" sz="4800" b="1" dirty="0" smtClean="0">
                <a:latin typeface="Arial" pitchFamily="34" charset="0"/>
                <a:ea typeface="Osaka" charset="-128"/>
                <a:cs typeface="Arial" pitchFamily="34" charset="0"/>
              </a:rPr>
              <a:t> </a:t>
            </a:r>
            <a:r>
              <a:rPr lang="en-US" sz="4800" b="1" dirty="0" err="1" smtClean="0">
                <a:solidFill>
                  <a:srgbClr val="FFFF00"/>
                </a:solidFill>
                <a:latin typeface="Arial" pitchFamily="34" charset="0"/>
                <a:ea typeface="Osaka" charset="-128"/>
                <a:cs typeface="Arial" pitchFamily="34" charset="0"/>
              </a:rPr>
              <a:t>Setia</a:t>
            </a:r>
            <a:r>
              <a:rPr lang="en-US" sz="4800" b="1" dirty="0" smtClean="0">
                <a:latin typeface="Arial" pitchFamily="34" charset="0"/>
                <a:ea typeface="Osaka" charset="-128"/>
                <a:cs typeface="Arial" pitchFamily="34" charset="0"/>
              </a:rPr>
              <a:t> </a:t>
            </a:r>
            <a:r>
              <a:rPr lang="en-US" sz="4800" b="1" dirty="0" err="1" smtClean="0">
                <a:latin typeface="Arial" pitchFamily="34" charset="0"/>
                <a:ea typeface="Osaka" charset="-128"/>
                <a:cs typeface="Arial" pitchFamily="34" charset="0"/>
              </a:rPr>
              <a:t>dalam</a:t>
            </a:r>
            <a:r>
              <a:rPr lang="en-US" sz="4800" b="1" dirty="0" smtClean="0">
                <a:latin typeface="Arial" pitchFamily="34" charset="0"/>
                <a:ea typeface="Osaka" charset="-128"/>
                <a:cs typeface="Arial" pitchFamily="34" charset="0"/>
              </a:rPr>
              <a:t> </a:t>
            </a:r>
            <a:r>
              <a:rPr lang="en-US" sz="4800" b="1" dirty="0" err="1" smtClean="0">
                <a:latin typeface="Arial" pitchFamily="34" charset="0"/>
                <a:ea typeface="Osaka" charset="-128"/>
                <a:cs typeface="Arial" pitchFamily="34" charset="0"/>
              </a:rPr>
              <a:t>Penderitaan</a:t>
            </a:r>
            <a:r>
              <a:rPr lang="en-US" sz="4800" b="1" dirty="0" smtClean="0">
                <a:latin typeface="Arial" pitchFamily="34" charset="0"/>
                <a:ea typeface="Osaka" charset="-128"/>
                <a:cs typeface="Arial" pitchFamily="34" charset="0"/>
              </a:rPr>
              <a:t> </a:t>
            </a:r>
            <a:r>
              <a:rPr lang="en-US" sz="4800" b="1" dirty="0" smtClean="0">
                <a:latin typeface="Arial" pitchFamily="34" charset="0"/>
                <a:cs typeface="Arial" pitchFamily="34" charset="0"/>
              </a:rPr>
              <a:t>(2:10b-11)</a:t>
            </a:r>
            <a:endParaRPr lang="en-US" sz="4800" b="1" dirty="0" smtClean="0">
              <a:latin typeface="Arial" pitchFamily="34" charset="0"/>
              <a:ea typeface="Osaka" charset="-128"/>
              <a:cs typeface="Arial" pitchFamily="34" charset="0"/>
            </a:endParaRPr>
          </a:p>
        </p:txBody>
      </p:sp>
      <p:pic>
        <p:nvPicPr>
          <p:cNvPr id="406531" name="Picture 1" descr="cristianos-perseguid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90663" y="1709738"/>
            <a:ext cx="6024562" cy="496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a:xfrm>
            <a:off x="-31750" y="-26988"/>
            <a:ext cx="9212263" cy="719138"/>
          </a:xfrm>
        </p:spPr>
        <p:txBody>
          <a:bodyPr rtlCol="0">
            <a:normAutofit fontScale="90000"/>
          </a:bodyPr>
          <a:lstStyle/>
          <a:p>
            <a:pPr defTabSz="914118" eaLnBrk="1" fontAlgn="auto" hangingPunct="1">
              <a:spcAft>
                <a:spcPts val="0"/>
              </a:spcAft>
              <a:defRPr/>
            </a:pPr>
            <a:r>
              <a:rPr lang="en-US" dirty="0" err="1">
                <a:latin typeface="Arial" charset="0"/>
                <a:ea typeface="ＭＳ Ｐゴシック" charset="0"/>
              </a:rPr>
              <a:t>Smirna</a:t>
            </a:r>
            <a:r>
              <a:rPr lang="en-US" dirty="0">
                <a:latin typeface="Arial" charset="0"/>
                <a:ea typeface="ＭＳ Ｐゴシック" charset="0"/>
              </a:rPr>
              <a:t> (</a:t>
            </a:r>
            <a:r>
              <a:rPr lang="en-US" dirty="0" err="1">
                <a:latin typeface="Arial" charset="0"/>
                <a:ea typeface="ＭＳ Ｐゴシック" charset="0"/>
              </a:rPr>
              <a:t>Wahyu</a:t>
            </a:r>
            <a:r>
              <a:rPr lang="en-US" dirty="0">
                <a:latin typeface="Arial" charset="0"/>
                <a:ea typeface="ＭＳ Ｐゴシック" charset="0"/>
              </a:rPr>
              <a:t> 2:8-11)</a:t>
            </a:r>
          </a:p>
        </p:txBody>
      </p:sp>
      <p:pic>
        <p:nvPicPr>
          <p:cNvPr id="41062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3059113" y="2349500"/>
            <a:ext cx="2665412" cy="2663825"/>
            <a:chOff x="3059832" y="2348880"/>
            <a:chExt cx="2664304" cy="2664312"/>
          </a:xfrm>
        </p:grpSpPr>
        <p:sp>
          <p:nvSpPr>
            <p:cNvPr id="410649"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solidFill>
                  <a:srgbClr val="000000"/>
                </a:solidFill>
              </a:endParaRPr>
            </a:p>
          </p:txBody>
        </p:sp>
        <p:sp>
          <p:nvSpPr>
            <p:cNvPr id="27" name="TextBox 26"/>
            <p:cNvSpPr txBox="1"/>
            <p:nvPr/>
          </p:nvSpPr>
          <p:spPr>
            <a:xfrm>
              <a:off x="3204234" y="2514010"/>
              <a:ext cx="2448495" cy="2308647"/>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Kristus:</a:t>
              </a:r>
              <a:br>
                <a:rPr lang="en-US" b="1" smtClean="0">
                  <a:solidFill>
                    <a:srgbClr val="FFFFFF"/>
                  </a:solidFill>
                  <a:effectLst>
                    <a:outerShdw blurRad="38100" dist="38100" dir="2700000" algn="tl">
                      <a:srgbClr val="EEECE1"/>
                    </a:outerShdw>
                  </a:effectLst>
                  <a:latin typeface="Arial" pitchFamily="34" charset="0"/>
                  <a:cs typeface="Arial" pitchFamily="34" charset="0"/>
                </a:rPr>
              </a:br>
              <a:r>
                <a:rPr lang="en-US" b="1" smtClean="0">
                  <a:solidFill>
                    <a:srgbClr val="FFFFFF"/>
                  </a:solidFill>
                  <a:effectLst>
                    <a:outerShdw blurRad="38100" dist="38100" dir="2700000" algn="tl">
                      <a:srgbClr val="EEECE1"/>
                    </a:outerShdw>
                  </a:effectLst>
                  <a:latin typeface="Arial" pitchFamily="34" charset="0"/>
                  <a:cs typeface="Arial" pitchFamily="34" charset="0"/>
                </a:rPr>
                <a:t>Yang Awal dan Yang Akhir, yang mati dan bangkit kembali</a:t>
              </a:r>
            </a:p>
          </p:txBody>
        </p:sp>
      </p:grpSp>
      <p:grpSp>
        <p:nvGrpSpPr>
          <p:cNvPr id="3" name="Group 6"/>
          <p:cNvGrpSpPr>
            <a:grpSpLocks/>
          </p:cNvGrpSpPr>
          <p:nvPr/>
        </p:nvGrpSpPr>
        <p:grpSpPr bwMode="auto">
          <a:xfrm>
            <a:off x="2971800" y="2365375"/>
            <a:ext cx="2811463" cy="2663825"/>
            <a:chOff x="2983932" y="2348880"/>
            <a:chExt cx="2963986" cy="2664296"/>
          </a:xfrm>
        </p:grpSpPr>
        <p:sp>
          <p:nvSpPr>
            <p:cNvPr id="41064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5" name="TextBox 24"/>
            <p:cNvSpPr txBox="1"/>
            <p:nvPr/>
          </p:nvSpPr>
          <p:spPr>
            <a:xfrm>
              <a:off x="2983932" y="2420331"/>
              <a:ext cx="2963986" cy="157031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Pujian:</a:t>
              </a: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menderita</a:t>
              </a: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penganiayaan </a:t>
              </a:r>
              <a:br>
                <a:rPr lang="en-US" b="1" smtClean="0">
                  <a:solidFill>
                    <a:srgbClr val="FFFFFF"/>
                  </a:solidFill>
                  <a:effectLst>
                    <a:outerShdw blurRad="38100" dist="38100" dir="2700000" algn="tl">
                      <a:srgbClr val="EEECE1"/>
                    </a:outerShdw>
                  </a:effectLst>
                  <a:latin typeface="Arial" pitchFamily="34" charset="0"/>
                  <a:cs typeface="Arial" pitchFamily="34" charset="0"/>
                </a:rPr>
              </a:br>
              <a:r>
                <a:rPr lang="en-US" b="1" smtClean="0">
                  <a:solidFill>
                    <a:srgbClr val="FFFFFF"/>
                  </a:solidFill>
                  <a:effectLst>
                    <a:outerShdw blurRad="38100" dist="38100" dir="2700000" algn="tl">
                      <a:srgbClr val="EEECE1"/>
                    </a:outerShdw>
                  </a:effectLst>
                  <a:latin typeface="Arial" pitchFamily="34" charset="0"/>
                  <a:cs typeface="Arial" pitchFamily="34" charset="0"/>
                </a:rPr>
                <a:t>dan kemiskinan</a:t>
              </a:r>
            </a:p>
          </p:txBody>
        </p:sp>
      </p:grpSp>
      <p:grpSp>
        <p:nvGrpSpPr>
          <p:cNvPr id="4" name="Group 8"/>
          <p:cNvGrpSpPr>
            <a:grpSpLocks/>
          </p:cNvGrpSpPr>
          <p:nvPr/>
        </p:nvGrpSpPr>
        <p:grpSpPr bwMode="auto">
          <a:xfrm>
            <a:off x="2590800" y="1905000"/>
            <a:ext cx="3671888" cy="3671888"/>
            <a:chOff x="2555776" y="1844824"/>
            <a:chExt cx="3744416" cy="3672408"/>
          </a:xfrm>
        </p:grpSpPr>
        <p:sp>
          <p:nvSpPr>
            <p:cNvPr id="410645"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3" name="TextBox 22"/>
            <p:cNvSpPr txBox="1"/>
            <p:nvPr/>
          </p:nvSpPr>
          <p:spPr>
            <a:xfrm>
              <a:off x="3421865" y="1878167"/>
              <a:ext cx="2012238" cy="1200320"/>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Teguran</a:t>
              </a:r>
            </a:p>
            <a:p>
              <a:pPr algn="ctr">
                <a:defRPr/>
              </a:pPr>
              <a:endParaRPr lang="en-US" b="1" smtClean="0">
                <a:solidFill>
                  <a:srgbClr val="FFFFFF"/>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Tidak Ada!</a:t>
              </a:r>
            </a:p>
          </p:txBody>
        </p:sp>
      </p:grpSp>
      <p:grpSp>
        <p:nvGrpSpPr>
          <p:cNvPr id="5" name="Group 10"/>
          <p:cNvGrpSpPr>
            <a:grpSpLocks/>
          </p:cNvGrpSpPr>
          <p:nvPr/>
        </p:nvGrpSpPr>
        <p:grpSpPr bwMode="auto">
          <a:xfrm>
            <a:off x="2057400" y="1447800"/>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ＭＳ Ｐゴシック" charset="0"/>
                <a:cs typeface="ＭＳ Ｐゴシック" charset="0"/>
              </a:endParaRPr>
            </a:p>
          </p:txBody>
        </p:sp>
        <p:sp>
          <p:nvSpPr>
            <p:cNvPr id="19" name="TextBox 18"/>
            <p:cNvSpPr txBox="1"/>
            <p:nvPr/>
          </p:nvSpPr>
          <p:spPr>
            <a:xfrm>
              <a:off x="3060255" y="1631700"/>
              <a:ext cx="2663895" cy="2308001"/>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Nasehat</a:t>
              </a:r>
            </a:p>
            <a:p>
              <a:pPr algn="ctr">
                <a:defRPr/>
              </a:pPr>
              <a:endParaRPr lang="en-US" b="1" smtClean="0">
                <a:solidFill>
                  <a:srgbClr val="FFFFFF"/>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Jangan takut</a:t>
              </a:r>
            </a:p>
            <a:p>
              <a:pPr algn="ctr">
                <a:defRPr/>
              </a:pPr>
              <a:endParaRPr lang="en-US" b="1" smtClean="0">
                <a:solidFill>
                  <a:srgbClr val="FFFFFF"/>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Tetaplah setia,</a:t>
              </a: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sampai mati</a:t>
              </a:r>
            </a:p>
          </p:txBody>
        </p:sp>
      </p:gr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Efesus</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EEECE1"/>
                  </a:outerShdw>
                </a:effectLst>
                <a:latin typeface="Arial" pitchFamily="34" charset="0"/>
                <a:cs typeface="Arial" pitchFamily="34" charset="0"/>
              </a:rPr>
              <a:t>Laodikia</a:t>
            </a:r>
            <a:endParaRPr lang="en-US" b="1" dirty="0" smtClean="0">
              <a:solidFill>
                <a:srgbClr val="FFFFFF"/>
              </a:solidFill>
              <a:effectLst>
                <a:outerShdw blurRad="38100" dist="38100" dir="2700000" algn="tl">
                  <a:srgbClr val="EEECE1"/>
                </a:outerShdw>
              </a:effectLst>
              <a:latin typeface="Arial" pitchFamily="34" charset="0"/>
              <a:cs typeface="Arial"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Filadelfia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Tiatira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Pergamus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Smirna</a:t>
            </a:r>
          </a:p>
        </p:txBody>
      </p:sp>
      <p:grpSp>
        <p:nvGrpSpPr>
          <p:cNvPr id="6" name="Group 27"/>
          <p:cNvGrpSpPr>
            <a:grpSpLocks noChangeAspect="1"/>
          </p:cNvGrpSpPr>
          <p:nvPr/>
        </p:nvGrpSpPr>
        <p:grpSpPr bwMode="auto">
          <a:xfrm>
            <a:off x="1524000" y="914400"/>
            <a:ext cx="5688013" cy="5688013"/>
            <a:chOff x="1475656" y="836712"/>
            <a:chExt cx="5904656" cy="5688632"/>
          </a:xfrm>
        </p:grpSpPr>
        <p:sp>
          <p:nvSpPr>
            <p:cNvPr id="410641"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0" name="TextBox 29"/>
            <p:cNvSpPr txBox="1"/>
            <p:nvPr/>
          </p:nvSpPr>
          <p:spPr>
            <a:xfrm>
              <a:off x="2894554" y="1130432"/>
              <a:ext cx="3065213" cy="3786599"/>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Peringatan</a:t>
              </a:r>
              <a:endParaRPr lang="en-US" b="1" dirty="0" smtClean="0">
                <a:solidFill>
                  <a:srgbClr val="000000"/>
                </a:solidFill>
                <a:effectLst>
                  <a:outerShdw blurRad="38100" dist="38100" dir="2700000" algn="tl">
                    <a:srgbClr val="FFFFFF"/>
                  </a:outerShdw>
                </a:effectLst>
                <a:latin typeface="Arial" pitchFamily="34" charset="0"/>
                <a:cs typeface="Arial" pitchFamily="34" charset="0"/>
              </a:endParaRPr>
            </a:p>
            <a:p>
              <a:pPr algn="ctr">
                <a:defRPr/>
              </a:pPr>
              <a:endParaRPr lang="en-US" b="1" dirty="0" smtClean="0">
                <a:solidFill>
                  <a:srgbClr val="000000"/>
                </a:solidFill>
                <a:effectLst>
                  <a:outerShdw blurRad="38100" dist="38100" dir="2700000" algn="tl">
                    <a:srgbClr val="FFFFFF"/>
                  </a:outerShdw>
                </a:effectLst>
                <a:latin typeface="Arial" pitchFamily="34" charset="0"/>
                <a:cs typeface="Arial" pitchFamily="34" charset="0"/>
              </a:endParaRPr>
            </a:p>
            <a:p>
              <a:pPr algn="ctr">
                <a:defRPr/>
              </a:pP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Iblis</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akan</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melemparkan</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beberapa</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dari</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antaramu</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ke</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dalam</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penjara</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dan</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engkau</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akan</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menderita</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selama</a:t>
              </a:r>
              <a:r>
                <a:rPr lang="en-US" b="1" dirty="0" smtClean="0">
                  <a:solidFill>
                    <a:srgbClr val="000000"/>
                  </a:solidFill>
                  <a:effectLst>
                    <a:outerShdw blurRad="38100" dist="38100" dir="2700000" algn="tl">
                      <a:srgbClr val="FFFFFF"/>
                    </a:outerShdw>
                  </a:effectLst>
                  <a:latin typeface="Arial" pitchFamily="34" charset="0"/>
                  <a:cs typeface="Arial" pitchFamily="34" charset="0"/>
                </a:rPr>
                <a:t> 10 </a:t>
              </a:r>
              <a:r>
                <a:rPr lang="en-US" b="1" dirty="0" err="1" smtClean="0">
                  <a:solidFill>
                    <a:srgbClr val="000000"/>
                  </a:solidFill>
                  <a:effectLst>
                    <a:outerShdw blurRad="38100" dist="38100" dir="2700000" algn="tl">
                      <a:srgbClr val="FFFFFF"/>
                    </a:outerShdw>
                  </a:effectLst>
                  <a:latin typeface="Arial" pitchFamily="34" charset="0"/>
                  <a:cs typeface="Arial" pitchFamily="34" charset="0"/>
                </a:rPr>
                <a:t>hari</a:t>
              </a:r>
              <a:endParaRPr lang="en-US" b="1" dirty="0" smtClean="0">
                <a:solidFill>
                  <a:srgbClr val="000000"/>
                </a:solidFill>
                <a:effectLst>
                  <a:outerShdw blurRad="38100" dist="38100" dir="2700000" algn="tl">
                    <a:srgbClr val="FFFFFF"/>
                  </a:outerShdw>
                </a:effectLst>
                <a:latin typeface="Arial" pitchFamily="34" charset="0"/>
                <a:cs typeface="Arial" pitchFamily="34" charset="0"/>
              </a:endParaRPr>
            </a:p>
          </p:txBody>
        </p:sp>
      </p:grpSp>
      <p:sp>
        <p:nvSpPr>
          <p:cNvPr id="41064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324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25635" name="Rectangle 2"/>
          <p:cNvSpPr>
            <a:spLocks noGrp="1" noChangeArrowheads="1"/>
          </p:cNvSpPr>
          <p:nvPr>
            <p:ph type="ctrTitle"/>
          </p:nvPr>
        </p:nvSpPr>
        <p:spPr>
          <a:xfrm>
            <a:off x="-4763" y="908050"/>
            <a:ext cx="3352801" cy="4835525"/>
          </a:xfrm>
        </p:spPr>
        <p:txBody>
          <a:bodyPr/>
          <a:lstStyle/>
          <a:p>
            <a:r>
              <a:rPr lang="en-US" b="1" smtClean="0">
                <a:latin typeface="Arial" pitchFamily="34" charset="0"/>
                <a:cs typeface="Arial" pitchFamily="34" charset="0"/>
              </a:rPr>
              <a:t>Kristus memiliki otoritas atas semua gereja</a:t>
            </a:r>
          </a:p>
        </p:txBody>
      </p:sp>
      <p:pic>
        <p:nvPicPr>
          <p:cNvPr id="325636"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17875" y="22225"/>
            <a:ext cx="5826125" cy="72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1650" name="Picture 2" descr="hands behind ba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28688"/>
            <a:ext cx="9063038"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51" name="Rectangle 2"/>
          <p:cNvSpPr>
            <a:spLocks noGrp="1" noChangeArrowheads="1"/>
          </p:cNvSpPr>
          <p:nvPr>
            <p:ph type="ctrTitle"/>
          </p:nvPr>
        </p:nvSpPr>
        <p:spPr>
          <a:xfrm>
            <a:off x="0" y="77788"/>
            <a:ext cx="9144000" cy="769937"/>
          </a:xfrm>
        </p:spPr>
        <p:txBody>
          <a:bodyPr/>
          <a:lstStyle/>
          <a:p>
            <a:r>
              <a:rPr lang="en-US" altLang="ja-JP" sz="3600" b="1" dirty="0" err="1" smtClean="0">
                <a:latin typeface="Chalkduster" charset="0"/>
                <a:cs typeface="Arial" pitchFamily="34" charset="0"/>
              </a:rPr>
              <a:t>Smirna</a:t>
            </a:r>
            <a:r>
              <a:rPr lang="en-US" altLang="ja-JP" sz="3600" b="1" dirty="0" smtClean="0">
                <a:latin typeface="Chalkduster" charset="0"/>
                <a:cs typeface="Arial" pitchFamily="34" charset="0"/>
              </a:rPr>
              <a:t>: </a:t>
            </a:r>
            <a:r>
              <a:rPr lang="en-US" altLang="ja-JP" sz="3600" b="1" dirty="0" err="1" smtClean="0">
                <a:latin typeface="Chalkduster" charset="0"/>
                <a:cs typeface="Arial" pitchFamily="34" charset="0"/>
              </a:rPr>
              <a:t>Menderita</a:t>
            </a:r>
            <a:r>
              <a:rPr lang="en-US" altLang="ja-JP" sz="3600" b="1" dirty="0" smtClean="0">
                <a:latin typeface="Chalkduster" charset="0"/>
                <a:cs typeface="Arial" pitchFamily="34" charset="0"/>
              </a:rPr>
              <a:t> </a:t>
            </a:r>
            <a:r>
              <a:rPr lang="en-US" altLang="ja-JP" sz="3600" b="1" dirty="0" err="1" smtClean="0">
                <a:latin typeface="Chalkduster" charset="0"/>
                <a:cs typeface="Arial" pitchFamily="34" charset="0"/>
              </a:rPr>
              <a:t>namun</a:t>
            </a:r>
            <a:r>
              <a:rPr lang="en-US" altLang="ja-JP" sz="3600" b="1" dirty="0" smtClean="0">
                <a:latin typeface="Chalkduster" charset="0"/>
                <a:cs typeface="Arial" pitchFamily="34" charset="0"/>
              </a:rPr>
              <a:t> </a:t>
            </a:r>
            <a:r>
              <a:rPr lang="en-US" altLang="ja-JP" sz="3600" b="1" dirty="0" err="1" smtClean="0">
                <a:latin typeface="Chalkduster" charset="0"/>
                <a:cs typeface="Arial" pitchFamily="34" charset="0"/>
              </a:rPr>
              <a:t>bertahan</a:t>
            </a:r>
            <a:endParaRPr lang="en-US" sz="3600" b="1" dirty="0" smtClean="0">
              <a:latin typeface="Chalkduster" charset="0"/>
              <a:cs typeface="Arial" pitchFamily="34" charset="0"/>
            </a:endParaRPr>
          </a:p>
        </p:txBody>
      </p:sp>
      <p:sp>
        <p:nvSpPr>
          <p:cNvPr id="6" name="Rectangle 2"/>
          <p:cNvSpPr txBox="1">
            <a:spLocks noChangeArrowheads="1"/>
          </p:cNvSpPr>
          <p:nvPr/>
        </p:nvSpPr>
        <p:spPr bwMode="auto">
          <a:xfrm>
            <a:off x="-40482" y="4876799"/>
            <a:ext cx="9144001" cy="201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071">
              <a:defRPr/>
            </a:pPr>
            <a:r>
              <a:rPr lang="en-US" altLang="ja-JP" sz="2800" b="1" dirty="0" smtClean="0">
                <a:solidFill>
                  <a:srgbClr val="FFFFFF"/>
                </a:solidFill>
                <a:effectLst>
                  <a:glow rad="165100">
                    <a:srgbClr val="000000"/>
                  </a:glow>
                </a:effectLst>
                <a:latin typeface="Chalkduster"/>
                <a:ea typeface="ＭＳ Ｐゴシック" charset="0"/>
                <a:cs typeface="Chalkduster"/>
              </a:rPr>
              <a:t>“</a:t>
            </a:r>
            <a:r>
              <a:rPr lang="en-US" altLang="ja-JP" sz="2800" b="1" dirty="0" err="1" smtClean="0">
                <a:solidFill>
                  <a:srgbClr val="FFFFFF"/>
                </a:solidFill>
                <a:effectLst>
                  <a:glow rad="165100">
                    <a:srgbClr val="000000"/>
                  </a:glow>
                </a:effectLst>
                <a:latin typeface="Chalkduster"/>
                <a:ea typeface="ＭＳ Ｐゴシック" charset="0"/>
                <a:cs typeface="Chalkduster"/>
              </a:rPr>
              <a:t>Sesungguhnya</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Iblis</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akan</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melemparkan</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beberapa</a:t>
            </a:r>
            <a:r>
              <a:rPr lang="en-US" altLang="ja-JP" sz="2800" b="1" dirty="0">
                <a:solidFill>
                  <a:srgbClr val="FFFFFF"/>
                </a:solidFill>
                <a:effectLst>
                  <a:glow rad="165100">
                    <a:srgbClr val="000000"/>
                  </a:glow>
                </a:effectLst>
                <a:latin typeface="Chalkduster"/>
                <a:ea typeface="ＭＳ Ｐゴシック" charset="0"/>
                <a:cs typeface="Chalkduster"/>
              </a:rPr>
              <a:t> </a:t>
            </a:r>
            <a:r>
              <a:rPr lang="en-US" altLang="ja-JP" sz="2800" b="1" dirty="0" smtClean="0">
                <a:solidFill>
                  <a:srgbClr val="FFFFFF"/>
                </a:solidFill>
                <a:effectLst>
                  <a:glow rad="165100">
                    <a:srgbClr val="000000"/>
                  </a:glow>
                </a:effectLst>
                <a:latin typeface="Chalkduster"/>
                <a:ea typeface="ＭＳ Ｐゴシック" charset="0"/>
                <a:cs typeface="Chalkduster"/>
              </a:rPr>
              <a:t>orang </a:t>
            </a:r>
            <a:r>
              <a:rPr lang="en-US" altLang="ja-JP" sz="2800" b="1" dirty="0" err="1" smtClean="0">
                <a:solidFill>
                  <a:srgbClr val="FFFFFF"/>
                </a:solidFill>
                <a:effectLst>
                  <a:glow rad="165100">
                    <a:srgbClr val="000000"/>
                  </a:glow>
                </a:effectLst>
                <a:latin typeface="Chalkduster"/>
                <a:ea typeface="ＭＳ Ｐゴシック" charset="0"/>
                <a:cs typeface="Chalkduster"/>
              </a:rPr>
              <a:t>dari</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antaramu</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ke</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dalam</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penjara</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supaya</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kamu</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dicobai</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dan</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kamu</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akan</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beroleh</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kesusahan</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selama</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sepuluh</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err="1" smtClean="0">
                <a:solidFill>
                  <a:srgbClr val="FFFFFF"/>
                </a:solidFill>
                <a:effectLst>
                  <a:glow rad="165100">
                    <a:srgbClr val="000000"/>
                  </a:glow>
                </a:effectLst>
                <a:latin typeface="Chalkduster"/>
                <a:ea typeface="ＭＳ Ｐゴシック" charset="0"/>
                <a:cs typeface="Chalkduster"/>
              </a:rPr>
              <a:t>hari</a:t>
            </a:r>
            <a:r>
              <a:rPr lang="en-US" altLang="ja-JP" sz="2800" b="1" dirty="0" smtClean="0">
                <a:solidFill>
                  <a:srgbClr val="FFFFFF"/>
                </a:solidFill>
                <a:effectLst>
                  <a:glow rad="165100">
                    <a:srgbClr val="000000"/>
                  </a:glow>
                </a:effectLst>
                <a:latin typeface="Chalkduster"/>
                <a:ea typeface="ＭＳ Ｐゴシック" charset="0"/>
                <a:cs typeface="Chalkduster"/>
              </a:rPr>
              <a:t> </a:t>
            </a:r>
            <a:r>
              <a:rPr lang="en-US" altLang="ja-JP" sz="2800" b="1" dirty="0">
                <a:solidFill>
                  <a:srgbClr val="FFFFFF"/>
                </a:solidFill>
                <a:effectLst>
                  <a:glow rad="165100">
                    <a:srgbClr val="000000"/>
                  </a:glow>
                </a:effectLst>
                <a:latin typeface="Chalkduster"/>
                <a:ea typeface="ＭＳ Ｐゴシック" charset="0"/>
                <a:cs typeface="Chalkduster"/>
              </a:rPr>
              <a:t>(</a:t>
            </a:r>
            <a:r>
              <a:rPr lang="en-US" altLang="ja-JP" sz="2800" b="1" dirty="0" smtClean="0">
                <a:solidFill>
                  <a:srgbClr val="FFFFFF"/>
                </a:solidFill>
                <a:effectLst>
                  <a:glow rad="165100">
                    <a:srgbClr val="000000"/>
                  </a:glow>
                </a:effectLst>
                <a:latin typeface="Chalkduster"/>
                <a:ea typeface="ＭＳ Ｐゴシック" charset="0"/>
                <a:cs typeface="Chalkduster"/>
              </a:rPr>
              <a:t>2:10b)</a:t>
            </a:r>
            <a:endParaRPr lang="en-US" sz="2800" b="1" dirty="0">
              <a:solidFill>
                <a:srgbClr val="FFFFFF"/>
              </a:solidFill>
              <a:effectLst>
                <a:glow rad="165100">
                  <a:srgbClr val="000000"/>
                </a:glow>
              </a:effectLst>
              <a:latin typeface="Chalkduster"/>
              <a:ea typeface="ＭＳ Ｐゴシック" charset="0"/>
              <a:cs typeface="Chalkduste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a:xfrm>
            <a:off x="-31750" y="-26988"/>
            <a:ext cx="9212263" cy="719138"/>
          </a:xfrm>
        </p:spPr>
        <p:txBody>
          <a:bodyPr rtlCol="0">
            <a:normAutofit fontScale="90000"/>
          </a:bodyPr>
          <a:lstStyle/>
          <a:p>
            <a:pPr defTabSz="914118" eaLnBrk="1" fontAlgn="auto" hangingPunct="1">
              <a:spcAft>
                <a:spcPts val="0"/>
              </a:spcAft>
              <a:defRPr/>
            </a:pPr>
            <a:r>
              <a:rPr lang="en-US" dirty="0" err="1">
                <a:latin typeface="Arial" charset="0"/>
                <a:ea typeface="ＭＳ Ｐゴシック" charset="0"/>
              </a:rPr>
              <a:t>Smirna</a:t>
            </a:r>
            <a:r>
              <a:rPr lang="en-US" dirty="0">
                <a:latin typeface="Arial" charset="0"/>
                <a:ea typeface="ＭＳ Ｐゴシック" charset="0"/>
              </a:rPr>
              <a:t> (</a:t>
            </a:r>
            <a:r>
              <a:rPr lang="en-US" dirty="0" err="1">
                <a:latin typeface="Arial" charset="0"/>
                <a:ea typeface="ＭＳ Ｐゴシック" charset="0"/>
              </a:rPr>
              <a:t>Wahyu</a:t>
            </a:r>
            <a:r>
              <a:rPr lang="en-US" dirty="0">
                <a:latin typeface="Arial" charset="0"/>
                <a:ea typeface="ＭＳ Ｐゴシック" charset="0"/>
              </a:rPr>
              <a:t> 2:8-11)</a:t>
            </a:r>
          </a:p>
        </p:txBody>
      </p:sp>
      <p:pic>
        <p:nvPicPr>
          <p:cNvPr id="40755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3059113" y="2349500"/>
            <a:ext cx="2665412" cy="2663825"/>
            <a:chOff x="3059832" y="2348880"/>
            <a:chExt cx="2664304" cy="2664312"/>
          </a:xfrm>
        </p:grpSpPr>
        <p:sp>
          <p:nvSpPr>
            <p:cNvPr id="407574"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solidFill>
                  <a:srgbClr val="000000"/>
                </a:solidFill>
              </a:endParaRPr>
            </a:p>
          </p:txBody>
        </p:sp>
        <p:sp>
          <p:nvSpPr>
            <p:cNvPr id="27" name="TextBox 26"/>
            <p:cNvSpPr txBox="1"/>
            <p:nvPr/>
          </p:nvSpPr>
          <p:spPr>
            <a:xfrm>
              <a:off x="3204234" y="2514010"/>
              <a:ext cx="2448495" cy="2308647"/>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Kristus:</a:t>
              </a:r>
              <a:br>
                <a:rPr lang="en-US" b="1" smtClean="0">
                  <a:solidFill>
                    <a:srgbClr val="FFFFFF"/>
                  </a:solidFill>
                  <a:effectLst>
                    <a:outerShdw blurRad="38100" dist="38100" dir="2700000" algn="tl">
                      <a:srgbClr val="EEECE1"/>
                    </a:outerShdw>
                  </a:effectLst>
                  <a:latin typeface="Arial" pitchFamily="34" charset="0"/>
                  <a:cs typeface="Arial" pitchFamily="34" charset="0"/>
                </a:rPr>
              </a:br>
              <a:r>
                <a:rPr lang="en-US" b="1" smtClean="0">
                  <a:solidFill>
                    <a:srgbClr val="FFFFFF"/>
                  </a:solidFill>
                  <a:effectLst>
                    <a:outerShdw blurRad="38100" dist="38100" dir="2700000" algn="tl">
                      <a:srgbClr val="EEECE1"/>
                    </a:outerShdw>
                  </a:effectLst>
                  <a:latin typeface="Arial" pitchFamily="34" charset="0"/>
                  <a:cs typeface="Arial" pitchFamily="34" charset="0"/>
                </a:rPr>
                <a:t>Yang Awal dan Yang Akhir, yang mati dan bangkit kembali</a:t>
              </a:r>
            </a:p>
          </p:txBody>
        </p:sp>
      </p:grpSp>
      <p:grpSp>
        <p:nvGrpSpPr>
          <p:cNvPr id="3" name="Group 6"/>
          <p:cNvGrpSpPr>
            <a:grpSpLocks/>
          </p:cNvGrpSpPr>
          <p:nvPr/>
        </p:nvGrpSpPr>
        <p:grpSpPr bwMode="auto">
          <a:xfrm>
            <a:off x="2971800" y="2365375"/>
            <a:ext cx="2811463" cy="2663825"/>
            <a:chOff x="2983932" y="2348880"/>
            <a:chExt cx="2963986" cy="2664296"/>
          </a:xfrm>
        </p:grpSpPr>
        <p:sp>
          <p:nvSpPr>
            <p:cNvPr id="407572"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5" name="TextBox 24"/>
            <p:cNvSpPr txBox="1"/>
            <p:nvPr/>
          </p:nvSpPr>
          <p:spPr>
            <a:xfrm>
              <a:off x="2983932" y="2420331"/>
              <a:ext cx="2963986" cy="157031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Pujian:</a:t>
              </a: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menderita</a:t>
              </a: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penganiayaan </a:t>
              </a:r>
              <a:br>
                <a:rPr lang="en-US" b="1" smtClean="0">
                  <a:solidFill>
                    <a:srgbClr val="FFFFFF"/>
                  </a:solidFill>
                  <a:effectLst>
                    <a:outerShdw blurRad="38100" dist="38100" dir="2700000" algn="tl">
                      <a:srgbClr val="EEECE1"/>
                    </a:outerShdw>
                  </a:effectLst>
                  <a:latin typeface="Arial" pitchFamily="34" charset="0"/>
                  <a:cs typeface="Arial" pitchFamily="34" charset="0"/>
                </a:rPr>
              </a:br>
              <a:r>
                <a:rPr lang="en-US" b="1" smtClean="0">
                  <a:solidFill>
                    <a:srgbClr val="FFFFFF"/>
                  </a:solidFill>
                  <a:effectLst>
                    <a:outerShdw blurRad="38100" dist="38100" dir="2700000" algn="tl">
                      <a:srgbClr val="EEECE1"/>
                    </a:outerShdw>
                  </a:effectLst>
                  <a:latin typeface="Arial" pitchFamily="34" charset="0"/>
                  <a:cs typeface="Arial" pitchFamily="34" charset="0"/>
                </a:rPr>
                <a:t>dan kemiskinan</a:t>
              </a:r>
            </a:p>
          </p:txBody>
        </p:sp>
      </p:grpSp>
      <p:grpSp>
        <p:nvGrpSpPr>
          <p:cNvPr id="4" name="Group 8"/>
          <p:cNvGrpSpPr>
            <a:grpSpLocks/>
          </p:cNvGrpSpPr>
          <p:nvPr/>
        </p:nvGrpSpPr>
        <p:grpSpPr bwMode="auto">
          <a:xfrm>
            <a:off x="2590800" y="1905000"/>
            <a:ext cx="3671888" cy="3671888"/>
            <a:chOff x="2555776" y="1844824"/>
            <a:chExt cx="3744416" cy="3672408"/>
          </a:xfrm>
        </p:grpSpPr>
        <p:sp>
          <p:nvSpPr>
            <p:cNvPr id="407570"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3" name="TextBox 22"/>
            <p:cNvSpPr txBox="1"/>
            <p:nvPr/>
          </p:nvSpPr>
          <p:spPr>
            <a:xfrm>
              <a:off x="3421865" y="1878167"/>
              <a:ext cx="2012238" cy="1200320"/>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Teguran</a:t>
              </a:r>
            </a:p>
            <a:p>
              <a:pPr algn="ctr">
                <a:defRPr/>
              </a:pPr>
              <a:endParaRPr lang="en-US" b="1" smtClean="0">
                <a:solidFill>
                  <a:srgbClr val="FFFFFF"/>
                </a:solidFill>
                <a:effectLst>
                  <a:outerShdw blurRad="38100" dist="38100" dir="2700000" algn="tl">
                    <a:srgbClr val="EEECE1"/>
                  </a:outerShdw>
                </a:effectLst>
                <a:latin typeface="Arial" pitchFamily="34" charset="0"/>
                <a:cs typeface="Arial" pitchFamily="34" charset="0"/>
              </a:endParaRPr>
            </a:p>
            <a:p>
              <a:pPr algn="ct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Tidak Ada!</a:t>
              </a:r>
            </a:p>
          </p:txBody>
        </p:sp>
      </p:grpSp>
      <p:grpSp>
        <p:nvGrpSpPr>
          <p:cNvPr id="5" name="Group 10"/>
          <p:cNvGrpSpPr>
            <a:grpSpLocks/>
          </p:cNvGrpSpPr>
          <p:nvPr/>
        </p:nvGrpSpPr>
        <p:grpSpPr bwMode="auto">
          <a:xfrm>
            <a:off x="2057400" y="1447800"/>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ＭＳ Ｐゴシック" charset="0"/>
                <a:cs typeface="ＭＳ Ｐゴシック" charset="0"/>
              </a:endParaRPr>
            </a:p>
          </p:txBody>
        </p:sp>
        <p:sp>
          <p:nvSpPr>
            <p:cNvPr id="19" name="TextBox 18"/>
            <p:cNvSpPr txBox="1"/>
            <p:nvPr/>
          </p:nvSpPr>
          <p:spPr>
            <a:xfrm>
              <a:off x="3060255" y="1631700"/>
              <a:ext cx="2663895" cy="2308001"/>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effectLst>
                    <a:outerShdw blurRad="38100" dist="38100" dir="2700000" algn="tl">
                      <a:srgbClr val="FFFFFF"/>
                    </a:outerShdw>
                  </a:effectLst>
                  <a:latin typeface="Arial" pitchFamily="34" charset="0"/>
                  <a:cs typeface="Arial" pitchFamily="34" charset="0"/>
                </a:rPr>
                <a:t>Nasehat</a:t>
              </a:r>
              <a:endParaRPr lang="en-US" b="1" dirty="0" smtClean="0">
                <a:effectLst>
                  <a:outerShdw blurRad="38100" dist="38100" dir="2700000" algn="tl">
                    <a:srgbClr val="FFFFFF"/>
                  </a:outerShdw>
                </a:effectLst>
                <a:latin typeface="Arial" pitchFamily="34" charset="0"/>
                <a:cs typeface="Arial" pitchFamily="34" charset="0"/>
              </a:endParaRPr>
            </a:p>
            <a:p>
              <a:pPr algn="ctr">
                <a:defRPr/>
              </a:pPr>
              <a:endParaRPr lang="en-US" b="1" dirty="0" smtClean="0">
                <a:effectLst>
                  <a:outerShdw blurRad="38100" dist="38100" dir="2700000" algn="tl">
                    <a:srgbClr val="FFFFFF"/>
                  </a:outerShdw>
                </a:effectLst>
                <a:latin typeface="Arial" pitchFamily="34" charset="0"/>
                <a:cs typeface="Arial" pitchFamily="34" charset="0"/>
              </a:endParaRPr>
            </a:p>
            <a:p>
              <a:pPr algn="ctr">
                <a:defRPr/>
              </a:pPr>
              <a:r>
                <a:rPr lang="en-US" b="1" dirty="0" err="1" smtClean="0">
                  <a:effectLst>
                    <a:outerShdw blurRad="38100" dist="38100" dir="2700000" algn="tl">
                      <a:srgbClr val="FFFFFF"/>
                    </a:outerShdw>
                  </a:effectLst>
                  <a:latin typeface="Arial" pitchFamily="34" charset="0"/>
                  <a:cs typeface="Arial" pitchFamily="34" charset="0"/>
                </a:rPr>
                <a:t>Jangan</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takut</a:t>
              </a:r>
              <a:endParaRPr lang="en-US" b="1" dirty="0" smtClean="0">
                <a:effectLst>
                  <a:outerShdw blurRad="38100" dist="38100" dir="2700000" algn="tl">
                    <a:srgbClr val="FFFFFF"/>
                  </a:outerShdw>
                </a:effectLst>
                <a:latin typeface="Arial" pitchFamily="34" charset="0"/>
                <a:cs typeface="Arial" pitchFamily="34" charset="0"/>
              </a:endParaRPr>
            </a:p>
            <a:p>
              <a:pPr algn="ctr">
                <a:defRPr/>
              </a:pPr>
              <a:endParaRPr lang="en-US" b="1" dirty="0" smtClean="0">
                <a:effectLst>
                  <a:outerShdw blurRad="38100" dist="38100" dir="2700000" algn="tl">
                    <a:srgbClr val="FFFFFF"/>
                  </a:outerShdw>
                </a:effectLst>
                <a:latin typeface="Arial" pitchFamily="34" charset="0"/>
                <a:cs typeface="Arial" pitchFamily="34" charset="0"/>
              </a:endParaRPr>
            </a:p>
            <a:p>
              <a:pPr algn="ctr">
                <a:defRPr/>
              </a:pPr>
              <a:r>
                <a:rPr lang="en-US" b="1" dirty="0" err="1" smtClean="0">
                  <a:effectLst>
                    <a:outerShdw blurRad="38100" dist="38100" dir="2700000" algn="tl">
                      <a:srgbClr val="FFFFFF"/>
                    </a:outerShdw>
                  </a:effectLst>
                  <a:latin typeface="Arial" pitchFamily="34" charset="0"/>
                  <a:cs typeface="Arial" pitchFamily="34" charset="0"/>
                </a:rPr>
                <a:t>Tetaplah</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setia</a:t>
              </a:r>
              <a:r>
                <a:rPr lang="en-US" b="1" dirty="0" smtClean="0">
                  <a:effectLst>
                    <a:outerShdw blurRad="38100" dist="38100" dir="2700000" algn="tl">
                      <a:srgbClr val="FFFFFF"/>
                    </a:outerShdw>
                  </a:effectLst>
                  <a:latin typeface="Arial" pitchFamily="34" charset="0"/>
                  <a:cs typeface="Arial" pitchFamily="34" charset="0"/>
                </a:rPr>
                <a:t>,</a:t>
              </a:r>
            </a:p>
            <a:p>
              <a:pPr algn="ctr">
                <a:defRPr/>
              </a:pPr>
              <a:r>
                <a:rPr lang="en-US" b="1" dirty="0" err="1" smtClean="0">
                  <a:effectLst>
                    <a:outerShdw blurRad="38100" dist="38100" dir="2700000" algn="tl">
                      <a:srgbClr val="FFFFFF"/>
                    </a:outerShdw>
                  </a:effectLst>
                  <a:latin typeface="Arial" pitchFamily="34" charset="0"/>
                  <a:cs typeface="Arial" pitchFamily="34" charset="0"/>
                </a:rPr>
                <a:t>sampai</a:t>
              </a:r>
              <a:r>
                <a:rPr lang="en-US" b="1" dirty="0" smtClean="0">
                  <a:effectLst>
                    <a:outerShdw blurRad="38100" dist="38100" dir="2700000" algn="tl">
                      <a:srgbClr val="FFFFFF"/>
                    </a:outerShdw>
                  </a:effectLst>
                  <a:latin typeface="Arial" pitchFamily="34" charset="0"/>
                  <a:cs typeface="Arial" pitchFamily="34" charset="0"/>
                </a:rPr>
                <a:t> </a:t>
              </a:r>
              <a:r>
                <a:rPr lang="en-US" b="1" dirty="0" err="1" smtClean="0">
                  <a:effectLst>
                    <a:outerShdw blurRad="38100" dist="38100" dir="2700000" algn="tl">
                      <a:srgbClr val="FFFFFF"/>
                    </a:outerShdw>
                  </a:effectLst>
                  <a:latin typeface="Arial" pitchFamily="34" charset="0"/>
                  <a:cs typeface="Arial" pitchFamily="34" charset="0"/>
                </a:rPr>
                <a:t>mati</a:t>
              </a:r>
              <a:endParaRPr lang="en-US" b="1" dirty="0" smtClean="0">
                <a:effectLst>
                  <a:outerShdw blurRad="38100" dist="38100" dir="2700000" algn="tl">
                    <a:srgbClr val="FFFFFF"/>
                  </a:outerShdw>
                </a:effectLst>
                <a:latin typeface="Arial" pitchFamily="34" charset="0"/>
                <a:cs typeface="Arial" pitchFamily="34" charset="0"/>
              </a:endParaRPr>
            </a:p>
          </p:txBody>
        </p:sp>
      </p:gr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Efesus</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EEECE1"/>
                  </a:outerShdw>
                </a:effectLst>
                <a:latin typeface="Arial" pitchFamily="34" charset="0"/>
                <a:cs typeface="Arial" pitchFamily="34" charset="0"/>
              </a:rPr>
              <a:t>Laodikia</a:t>
            </a:r>
            <a:endParaRPr lang="en-US" b="1" dirty="0" smtClean="0">
              <a:solidFill>
                <a:srgbClr val="FFFFFF"/>
              </a:solidFill>
              <a:effectLst>
                <a:outerShdw blurRad="38100" dist="38100" dir="2700000" algn="tl">
                  <a:srgbClr val="EEECE1"/>
                </a:outerShdw>
              </a:effectLst>
              <a:latin typeface="Arial" pitchFamily="34" charset="0"/>
              <a:cs typeface="Arial"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Filadelfia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Tiatira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EEECE1"/>
                  </a:outerShdw>
                </a:effectLst>
                <a:latin typeface="Arial" pitchFamily="34" charset="0"/>
                <a:cs typeface="Arial" pitchFamily="34" charset="0"/>
              </a:rPr>
              <a:t>Pergamus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Smirna</a:t>
            </a:r>
          </a:p>
        </p:txBody>
      </p:sp>
      <p:sp>
        <p:nvSpPr>
          <p:cNvPr id="40756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324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ctrTitle"/>
          </p:nvPr>
        </p:nvSpPr>
        <p:spPr>
          <a:xfrm>
            <a:off x="0" y="158750"/>
            <a:ext cx="9144000" cy="1109663"/>
          </a:xfrm>
        </p:spPr>
        <p:txBody>
          <a:bodyPr/>
          <a:lstStyle/>
          <a:p>
            <a:pPr eaLnBrk="1" hangingPunct="1"/>
            <a:r>
              <a:rPr lang="en-US" altLang="ja-JP" sz="3600" b="1" dirty="0" smtClean="0">
                <a:latin typeface="Chalkduster" charset="0"/>
                <a:cs typeface="Arial" pitchFamily="34" charset="0"/>
              </a:rPr>
              <a:t>“</a:t>
            </a:r>
            <a:r>
              <a:rPr lang="en-US" altLang="ja-JP" sz="3600" b="1" dirty="0" err="1" smtClean="0">
                <a:latin typeface="Chalkduster" charset="0"/>
                <a:cs typeface="Arial" pitchFamily="34" charset="0"/>
              </a:rPr>
              <a:t>Tetaplah</a:t>
            </a:r>
            <a:r>
              <a:rPr lang="en-US" altLang="ja-JP" sz="3600" b="1" dirty="0" smtClean="0">
                <a:latin typeface="Chalkduster" charset="0"/>
                <a:cs typeface="Arial" pitchFamily="34" charset="0"/>
              </a:rPr>
              <a:t> </a:t>
            </a:r>
            <a:r>
              <a:rPr lang="en-US" altLang="ja-JP" sz="3600" b="1" dirty="0" err="1" smtClean="0">
                <a:latin typeface="Chalkduster" charset="0"/>
                <a:cs typeface="Arial" pitchFamily="34" charset="0"/>
              </a:rPr>
              <a:t>setia</a:t>
            </a:r>
            <a:r>
              <a:rPr lang="en-US" altLang="ja-JP" sz="3600" b="1" dirty="0" smtClean="0">
                <a:latin typeface="Chalkduster" charset="0"/>
                <a:cs typeface="Arial" pitchFamily="34" charset="0"/>
              </a:rPr>
              <a:t> </a:t>
            </a:r>
            <a:r>
              <a:rPr lang="en-US" altLang="ja-JP" sz="3600" b="1" dirty="0" err="1" smtClean="0">
                <a:latin typeface="Chalkduster" charset="0"/>
                <a:cs typeface="Arial" pitchFamily="34" charset="0"/>
              </a:rPr>
              <a:t>sampai</a:t>
            </a:r>
            <a:r>
              <a:rPr lang="en-US" altLang="ja-JP" sz="3600" b="1" dirty="0" smtClean="0">
                <a:latin typeface="Chalkduster" charset="0"/>
                <a:cs typeface="Arial" pitchFamily="34" charset="0"/>
              </a:rPr>
              <a:t> </a:t>
            </a:r>
            <a:r>
              <a:rPr lang="en-US" altLang="ja-JP" sz="3600" b="1" dirty="0" err="1" smtClean="0">
                <a:latin typeface="Chalkduster" charset="0"/>
                <a:cs typeface="Arial" pitchFamily="34" charset="0"/>
              </a:rPr>
              <a:t>mati</a:t>
            </a:r>
            <a:r>
              <a:rPr lang="en-US" altLang="ja-JP" sz="3600" b="1" dirty="0" smtClean="0">
                <a:latin typeface="Chalkduster" charset="0"/>
                <a:cs typeface="Arial" pitchFamily="34" charset="0"/>
              </a:rPr>
              <a:t>” (2:10c)</a:t>
            </a:r>
            <a:endParaRPr lang="en-US" sz="3600" b="1" dirty="0" smtClean="0">
              <a:latin typeface="Chalkduster" charset="0"/>
              <a:cs typeface="Arial" pitchFamily="34" charset="0"/>
            </a:endParaRPr>
          </a:p>
        </p:txBody>
      </p:sp>
      <p:pic>
        <p:nvPicPr>
          <p:cNvPr id="408579" name="Picture 1" descr="rev 2 martry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8738"/>
            <a:ext cx="9144000"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3"/>
          <p:cNvSpPr>
            <a:spLocks noGrp="1" noChangeArrowheads="1"/>
          </p:cNvSpPr>
          <p:nvPr>
            <p:ph type="ctrTitle"/>
          </p:nvPr>
        </p:nvSpPr>
        <p:spPr>
          <a:xfrm>
            <a:off x="0" y="5715000"/>
            <a:ext cx="9144000" cy="990600"/>
          </a:xfrm>
        </p:spPr>
        <p:txBody>
          <a:bodyPr/>
          <a:lstStyle/>
          <a:p>
            <a:pPr eaLnBrk="1" hangingPunct="1"/>
            <a:r>
              <a:rPr lang="en-US" smtClean="0">
                <a:latin typeface="Arial" pitchFamily="34" charset="0"/>
                <a:ea typeface="Osaka" charset="-128"/>
                <a:cs typeface="Arial" pitchFamily="34" charset="0"/>
              </a:rPr>
              <a:t>Kemartiran Perpetua </a:t>
            </a:r>
            <a:r>
              <a:rPr lang="en-US" altLang="ja-JP" smtClean="0">
                <a:latin typeface="Arial" pitchFamily="34" charset="0"/>
                <a:ea typeface="Osaka" charset="-128"/>
                <a:cs typeface="Arial" pitchFamily="34" charset="0"/>
              </a:rPr>
              <a:t>(</a:t>
            </a:r>
            <a:r>
              <a:rPr lang="en-US" altLang="ja-JP" sz="3600" smtClean="0">
                <a:latin typeface="Arial" pitchFamily="34" charset="0"/>
                <a:ea typeface="Osaka" charset="-128"/>
                <a:cs typeface="Arial" pitchFamily="34" charset="0"/>
              </a:rPr>
              <a:t>AD</a:t>
            </a:r>
            <a:r>
              <a:rPr lang="en-US" altLang="ja-JP" smtClean="0">
                <a:latin typeface="Arial" pitchFamily="34" charset="0"/>
                <a:ea typeface="Osaka" charset="-128"/>
                <a:cs typeface="Arial" pitchFamily="34" charset="0"/>
              </a:rPr>
              <a:t> 203)</a:t>
            </a:r>
            <a:endParaRPr lang="en-US" smtClean="0">
              <a:latin typeface="Arial" pitchFamily="34" charset="0"/>
              <a:ea typeface="Osaka" charset="-128"/>
              <a:cs typeface="Arial" pitchFamily="34" charset="0"/>
            </a:endParaRPr>
          </a:p>
        </p:txBody>
      </p:sp>
      <p:pic>
        <p:nvPicPr>
          <p:cNvPr id="409603"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Title 1"/>
          <p:cNvSpPr>
            <a:spLocks noGrp="1"/>
          </p:cNvSpPr>
          <p:nvPr>
            <p:ph type="title"/>
          </p:nvPr>
        </p:nvSpPr>
        <p:spPr>
          <a:xfrm>
            <a:off x="-31750" y="-26988"/>
            <a:ext cx="9212263" cy="719138"/>
          </a:xfrm>
        </p:spPr>
        <p:txBody>
          <a:bodyPr/>
          <a:lstStyle/>
          <a:p>
            <a:r>
              <a:rPr lang="en-US" dirty="0" err="1" smtClean="0">
                <a:latin typeface="Arial" pitchFamily="34" charset="0"/>
                <a:cs typeface="Arial" pitchFamily="34" charset="0"/>
              </a:rPr>
              <a:t>Smirna</a:t>
            </a:r>
            <a:r>
              <a:rPr lang="en-US" dirty="0" smtClean="0">
                <a:latin typeface="Arial" pitchFamily="34" charset="0"/>
                <a:cs typeface="Arial" pitchFamily="34" charset="0"/>
              </a:rPr>
              <a:t> (</a:t>
            </a:r>
            <a:r>
              <a:rPr lang="en-US" dirty="0" err="1" smtClean="0">
                <a:latin typeface="Arial" pitchFamily="34" charset="0"/>
                <a:cs typeface="Arial" pitchFamily="34" charset="0"/>
              </a:rPr>
              <a:t>Wahyu</a:t>
            </a:r>
            <a:r>
              <a:rPr lang="en-US" dirty="0" smtClean="0">
                <a:latin typeface="Arial" pitchFamily="34" charset="0"/>
                <a:cs typeface="Arial" pitchFamily="34" charset="0"/>
              </a:rPr>
              <a:t> 2:8-11)</a:t>
            </a:r>
          </a:p>
        </p:txBody>
      </p:sp>
      <p:pic>
        <p:nvPicPr>
          <p:cNvPr id="41267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3059113" y="2349500"/>
            <a:ext cx="2665412" cy="2663825"/>
            <a:chOff x="3059832" y="2348880"/>
            <a:chExt cx="2664304" cy="2664312"/>
          </a:xfrm>
        </p:grpSpPr>
        <p:sp>
          <p:nvSpPr>
            <p:cNvPr id="412700" name="Oval Callout 2"/>
            <p:cNvSpPr>
              <a:spLocks noChangeArrowheads="1"/>
            </p:cNvSpPr>
            <p:nvPr/>
          </p:nvSpPr>
          <p:spPr bwMode="auto">
            <a:xfrm>
              <a:off x="3059832" y="2348880"/>
              <a:ext cx="2664304" cy="2664312"/>
            </a:xfrm>
            <a:prstGeom prst="wedgeEllipseCallout">
              <a:avLst>
                <a:gd name="adj1" fmla="val -109287"/>
                <a:gd name="adj2" fmla="val -1467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p>
              <a:pPr eaLnBrk="0" hangingPunct="0"/>
              <a:endParaRPr lang="en-US">
                <a:solidFill>
                  <a:srgbClr val="000000"/>
                </a:solidFill>
              </a:endParaRPr>
            </a:p>
          </p:txBody>
        </p:sp>
        <p:sp>
          <p:nvSpPr>
            <p:cNvPr id="27" name="TextBox 26"/>
            <p:cNvSpPr txBox="1"/>
            <p:nvPr/>
          </p:nvSpPr>
          <p:spPr>
            <a:xfrm>
              <a:off x="3204234" y="2514010"/>
              <a:ext cx="2448495" cy="2308647"/>
            </a:xfrm>
            <a:prstGeom prst="rect">
              <a:avLst/>
            </a:prstGeom>
            <a:noFill/>
            <a:ln>
              <a:noFill/>
            </a:ln>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Kristus:</a:t>
              </a:r>
              <a:br>
                <a:rPr lang="en-US" b="1" smtClean="0">
                  <a:solidFill>
                    <a:srgbClr val="FFFFFF"/>
                  </a:solidFill>
                  <a:effectLst>
                    <a:outerShdw blurRad="38100" dist="38100" dir="2700000" algn="tl">
                      <a:srgbClr val="808080"/>
                    </a:outerShdw>
                  </a:effectLst>
                  <a:latin typeface="Arial" pitchFamily="34" charset="0"/>
                  <a:cs typeface="Arial" pitchFamily="34" charset="0"/>
                </a:rPr>
              </a:br>
              <a:r>
                <a:rPr lang="en-US" b="1" smtClean="0">
                  <a:solidFill>
                    <a:srgbClr val="FFFFFF"/>
                  </a:solidFill>
                  <a:effectLst>
                    <a:outerShdw blurRad="38100" dist="38100" dir="2700000" algn="tl">
                      <a:srgbClr val="808080"/>
                    </a:outerShdw>
                  </a:effectLst>
                  <a:latin typeface="Arial" pitchFamily="34" charset="0"/>
                  <a:cs typeface="Arial" pitchFamily="34" charset="0"/>
                </a:rPr>
                <a:t>Yang Awal dan Yang Akhir, yang mati dan bangkit kembali</a:t>
              </a:r>
            </a:p>
          </p:txBody>
        </p:sp>
      </p:grpSp>
      <p:grpSp>
        <p:nvGrpSpPr>
          <p:cNvPr id="3" name="Group 6"/>
          <p:cNvGrpSpPr>
            <a:grpSpLocks/>
          </p:cNvGrpSpPr>
          <p:nvPr/>
        </p:nvGrpSpPr>
        <p:grpSpPr bwMode="auto">
          <a:xfrm>
            <a:off x="2971800" y="2365375"/>
            <a:ext cx="2811463" cy="2663825"/>
            <a:chOff x="2983932" y="2348880"/>
            <a:chExt cx="2963986" cy="2664296"/>
          </a:xfrm>
        </p:grpSpPr>
        <p:sp>
          <p:nvSpPr>
            <p:cNvPr id="412698"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5" name="TextBox 24"/>
            <p:cNvSpPr txBox="1"/>
            <p:nvPr/>
          </p:nvSpPr>
          <p:spPr>
            <a:xfrm>
              <a:off x="2983932" y="2420331"/>
              <a:ext cx="2963986" cy="1570315"/>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Pujian:</a:t>
              </a:r>
            </a:p>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menderita</a:t>
              </a:r>
            </a:p>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penganiayaan </a:t>
              </a:r>
              <a:br>
                <a:rPr lang="en-US" b="1" smtClean="0">
                  <a:solidFill>
                    <a:srgbClr val="FFFFFF"/>
                  </a:solidFill>
                  <a:effectLst>
                    <a:outerShdw blurRad="38100" dist="38100" dir="2700000" algn="tl">
                      <a:srgbClr val="808080"/>
                    </a:outerShdw>
                  </a:effectLst>
                  <a:latin typeface="Arial" pitchFamily="34" charset="0"/>
                  <a:cs typeface="Arial" pitchFamily="34" charset="0"/>
                </a:rPr>
              </a:br>
              <a:r>
                <a:rPr lang="en-US" b="1" smtClean="0">
                  <a:solidFill>
                    <a:srgbClr val="FFFFFF"/>
                  </a:solidFill>
                  <a:effectLst>
                    <a:outerShdw blurRad="38100" dist="38100" dir="2700000" algn="tl">
                      <a:srgbClr val="808080"/>
                    </a:outerShdw>
                  </a:effectLst>
                  <a:latin typeface="Arial" pitchFamily="34" charset="0"/>
                  <a:cs typeface="Arial" pitchFamily="34" charset="0"/>
                </a:rPr>
                <a:t>dan kemiskinan</a:t>
              </a:r>
            </a:p>
          </p:txBody>
        </p:sp>
      </p:grpSp>
      <p:grpSp>
        <p:nvGrpSpPr>
          <p:cNvPr id="4" name="Group 8"/>
          <p:cNvGrpSpPr>
            <a:grpSpLocks/>
          </p:cNvGrpSpPr>
          <p:nvPr/>
        </p:nvGrpSpPr>
        <p:grpSpPr bwMode="auto">
          <a:xfrm>
            <a:off x="2590800" y="1905000"/>
            <a:ext cx="3671888" cy="3671888"/>
            <a:chOff x="2555776" y="1844824"/>
            <a:chExt cx="3744416" cy="3672408"/>
          </a:xfrm>
        </p:grpSpPr>
        <p:sp>
          <p:nvSpPr>
            <p:cNvPr id="412696"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23" name="TextBox 22"/>
            <p:cNvSpPr txBox="1"/>
            <p:nvPr/>
          </p:nvSpPr>
          <p:spPr>
            <a:xfrm>
              <a:off x="3421865" y="1878167"/>
              <a:ext cx="2012238" cy="1200320"/>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Teguran</a:t>
              </a:r>
            </a:p>
            <a:p>
              <a:pPr algn="ctr">
                <a:defRPr/>
              </a:pPr>
              <a:endParaRPr lang="en-US" b="1" smtClean="0">
                <a:solidFill>
                  <a:srgbClr val="FFFFFF"/>
                </a:solidFill>
                <a:effectLst>
                  <a:outerShdw blurRad="38100" dist="38100" dir="2700000" algn="tl">
                    <a:srgbClr val="808080"/>
                  </a:outerShdw>
                </a:effectLst>
                <a:latin typeface="Arial" pitchFamily="34" charset="0"/>
                <a:cs typeface="Arial" pitchFamily="34" charset="0"/>
              </a:endParaRPr>
            </a:p>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Tidak Ada!</a:t>
              </a:r>
            </a:p>
          </p:txBody>
        </p:sp>
      </p:grpSp>
      <p:sp>
        <p:nvSpPr>
          <p:cNvPr id="8" name="TextBox 7"/>
          <p:cNvSpPr txBox="1"/>
          <p:nvPr/>
        </p:nvSpPr>
        <p:spPr>
          <a:xfrm>
            <a:off x="107950" y="50133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Efesus</a:t>
            </a:r>
          </a:p>
        </p:txBody>
      </p:sp>
      <p:sp>
        <p:nvSpPr>
          <p:cNvPr id="10" name="TextBox 9"/>
          <p:cNvSpPr txBox="1"/>
          <p:nvPr/>
        </p:nvSpPr>
        <p:spPr>
          <a:xfrm>
            <a:off x="3492500" y="6423025"/>
            <a:ext cx="1885950"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Laodikia</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sp>
        <p:nvSpPr>
          <p:cNvPr id="12" name="TextBox 11"/>
          <p:cNvSpPr txBox="1"/>
          <p:nvPr/>
        </p:nvSpPr>
        <p:spPr>
          <a:xfrm>
            <a:off x="6861175" y="5127625"/>
            <a:ext cx="21748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Filadelfia</a:t>
            </a:r>
          </a:p>
        </p:txBody>
      </p:sp>
      <p:sp>
        <p:nvSpPr>
          <p:cNvPr id="14" name="TextBox 13"/>
          <p:cNvSpPr txBox="1"/>
          <p:nvPr/>
        </p:nvSpPr>
        <p:spPr>
          <a:xfrm>
            <a:off x="7292975" y="2895600"/>
            <a:ext cx="16716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Sardis</a:t>
            </a:r>
          </a:p>
        </p:txBody>
      </p:sp>
      <p:sp>
        <p:nvSpPr>
          <p:cNvPr id="16" name="TextBox 15"/>
          <p:cNvSpPr txBox="1"/>
          <p:nvPr/>
        </p:nvSpPr>
        <p:spPr>
          <a:xfrm>
            <a:off x="5781675" y="836613"/>
            <a:ext cx="1958975" cy="461962"/>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Tiatira</a:t>
            </a:r>
          </a:p>
        </p:txBody>
      </p:sp>
      <p:sp>
        <p:nvSpPr>
          <p:cNvPr id="18" name="TextBox 17"/>
          <p:cNvSpPr txBox="1"/>
          <p:nvPr/>
        </p:nvSpPr>
        <p:spPr>
          <a:xfrm>
            <a:off x="971550" y="908050"/>
            <a:ext cx="1887538"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Pergamus</a:t>
            </a:r>
          </a:p>
        </p:txBody>
      </p:sp>
      <p:sp>
        <p:nvSpPr>
          <p:cNvPr id="20" name="TextBox 19"/>
          <p:cNvSpPr txBox="1"/>
          <p:nvPr/>
        </p:nvSpPr>
        <p:spPr>
          <a:xfrm>
            <a:off x="0" y="2924175"/>
            <a:ext cx="1476375" cy="461963"/>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defRPr/>
            </a:pPr>
            <a:r>
              <a:rPr lang="en-US" b="1" smtClean="0">
                <a:solidFill>
                  <a:srgbClr val="FFFF00"/>
                </a:solidFill>
                <a:effectLst>
                  <a:outerShdw blurRad="38100" dist="38100" dir="2700000" algn="tl">
                    <a:srgbClr val="FFFFFF"/>
                  </a:outerShdw>
                </a:effectLst>
                <a:latin typeface="Arial" pitchFamily="34" charset="0"/>
                <a:cs typeface="Arial" pitchFamily="34" charset="0"/>
              </a:rPr>
              <a:t>Smirna</a:t>
            </a:r>
          </a:p>
        </p:txBody>
      </p:sp>
      <p:grpSp>
        <p:nvGrpSpPr>
          <p:cNvPr id="6" name="Group 27"/>
          <p:cNvGrpSpPr>
            <a:grpSpLocks noChangeAspect="1"/>
          </p:cNvGrpSpPr>
          <p:nvPr/>
        </p:nvGrpSpPr>
        <p:grpSpPr bwMode="auto">
          <a:xfrm>
            <a:off x="1483888" y="853280"/>
            <a:ext cx="5688013" cy="5688013"/>
            <a:chOff x="1475656" y="836712"/>
            <a:chExt cx="5904656" cy="5688632"/>
          </a:xfrm>
        </p:grpSpPr>
        <p:sp>
          <p:nvSpPr>
            <p:cNvPr id="41269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30" name="TextBox 29"/>
            <p:cNvSpPr txBox="1"/>
            <p:nvPr/>
          </p:nvSpPr>
          <p:spPr>
            <a:xfrm>
              <a:off x="2894554" y="1130432"/>
              <a:ext cx="3065213" cy="3786599"/>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Peringatan</a:t>
              </a:r>
            </a:p>
            <a:p>
              <a:pPr algn="ctr">
                <a:defRPr/>
              </a:pPr>
              <a:endParaRPr lang="en-US" b="1" smtClean="0">
                <a:solidFill>
                  <a:srgbClr val="000000"/>
                </a:solidFill>
                <a:effectLst>
                  <a:outerShdw blurRad="38100" dist="38100" dir="2700000" algn="tl">
                    <a:srgbClr val="FFFFFF"/>
                  </a:outerShdw>
                </a:effectLst>
                <a:latin typeface="Arial" pitchFamily="34" charset="0"/>
                <a:cs typeface="Arial" pitchFamily="34" charset="0"/>
              </a:endParaRPr>
            </a:p>
            <a:p>
              <a:pPr algn="ctr">
                <a:defRPr/>
              </a:pPr>
              <a:r>
                <a:rPr lang="en-US" b="1" smtClean="0">
                  <a:solidFill>
                    <a:srgbClr val="000000"/>
                  </a:solidFill>
                  <a:effectLst>
                    <a:outerShdw blurRad="38100" dist="38100" dir="2700000" algn="tl">
                      <a:srgbClr val="FFFFFF"/>
                    </a:outerShdw>
                  </a:effectLst>
                  <a:latin typeface="Arial" pitchFamily="34" charset="0"/>
                  <a:cs typeface="Arial" pitchFamily="34" charset="0"/>
                </a:rPr>
                <a:t>Iblis akan melemparkan beberapa diantaramu ke dalam penjara dan engkau akan menderita selama 10 hari</a:t>
              </a:r>
            </a:p>
          </p:txBody>
        </p:sp>
      </p:grpSp>
      <p:grpSp>
        <p:nvGrpSpPr>
          <p:cNvPr id="5" name="Group 10"/>
          <p:cNvGrpSpPr>
            <a:grpSpLocks/>
          </p:cNvGrpSpPr>
          <p:nvPr/>
        </p:nvGrpSpPr>
        <p:grpSpPr bwMode="auto">
          <a:xfrm>
            <a:off x="2000339" y="1476374"/>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ＭＳ Ｐゴシック" charset="0"/>
                <a:cs typeface="ＭＳ Ｐゴシック" charset="0"/>
              </a:endParaRPr>
            </a:p>
          </p:txBody>
        </p:sp>
        <p:sp>
          <p:nvSpPr>
            <p:cNvPr id="19" name="TextBox 18"/>
            <p:cNvSpPr txBox="1"/>
            <p:nvPr/>
          </p:nvSpPr>
          <p:spPr>
            <a:xfrm>
              <a:off x="3060255" y="1631700"/>
              <a:ext cx="2663895" cy="2308001"/>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Nasehat</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a:p>
              <a:pPr algn="ctr">
                <a:defRPr/>
              </a:pP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Jangan</a:t>
              </a:r>
              <a:r>
                <a:rPr lang="en-US" b="1" dirty="0" smtClean="0">
                  <a:solidFill>
                    <a:srgbClr val="FFFFFF"/>
                  </a:solidFill>
                  <a:effectLst>
                    <a:outerShdw blurRad="38100" dist="38100" dir="2700000" algn="tl">
                      <a:srgbClr val="808080"/>
                    </a:outerShdw>
                  </a:effectLst>
                  <a:latin typeface="Arial" pitchFamily="34" charset="0"/>
                  <a:cs typeface="Arial" pitchFamily="34" charset="0"/>
                </a:rPr>
                <a:t> </a:t>
              </a: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takut</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a:p>
              <a:pPr algn="ctr">
                <a:defRPr/>
              </a:pP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Tetaplah</a:t>
              </a:r>
              <a:r>
                <a:rPr lang="en-US" b="1" dirty="0" smtClean="0">
                  <a:solidFill>
                    <a:srgbClr val="FFFFFF"/>
                  </a:solidFill>
                  <a:effectLst>
                    <a:outerShdw blurRad="38100" dist="38100" dir="2700000" algn="tl">
                      <a:srgbClr val="808080"/>
                    </a:outerShdw>
                  </a:effectLst>
                  <a:latin typeface="Arial" pitchFamily="34" charset="0"/>
                  <a:cs typeface="Arial" pitchFamily="34" charset="0"/>
                </a:rPr>
                <a:t> </a:t>
              </a: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setia</a:t>
              </a:r>
              <a:r>
                <a:rPr lang="en-US" b="1" dirty="0" smtClean="0">
                  <a:solidFill>
                    <a:srgbClr val="FFFFFF"/>
                  </a:solidFill>
                  <a:effectLst>
                    <a:outerShdw blurRad="38100" dist="38100" dir="2700000" algn="tl">
                      <a:srgbClr val="808080"/>
                    </a:outerShdw>
                  </a:effectLst>
                  <a:latin typeface="Arial" pitchFamily="34" charset="0"/>
                  <a:cs typeface="Arial" pitchFamily="34" charset="0"/>
                </a:rPr>
                <a:t>,</a:t>
              </a:r>
            </a:p>
            <a:p>
              <a:pPr algn="ctr">
                <a:defRPr/>
              </a:pP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sampai</a:t>
              </a:r>
              <a:r>
                <a:rPr lang="en-US" b="1" dirty="0" smtClean="0">
                  <a:solidFill>
                    <a:srgbClr val="FFFFFF"/>
                  </a:solidFill>
                  <a:effectLst>
                    <a:outerShdw blurRad="38100" dist="38100" dir="2700000" algn="tl">
                      <a:srgbClr val="808080"/>
                    </a:outerShdw>
                  </a:effectLst>
                  <a:latin typeface="Arial" pitchFamily="34" charset="0"/>
                  <a:cs typeface="Arial" pitchFamily="34" charset="0"/>
                </a:rPr>
                <a:t> </a:t>
              </a:r>
              <a:r>
                <a:rPr lang="en-US" b="1" dirty="0" err="1" smtClean="0">
                  <a:solidFill>
                    <a:srgbClr val="FFFFFF"/>
                  </a:solidFill>
                  <a:effectLst>
                    <a:outerShdw blurRad="38100" dist="38100" dir="2700000" algn="tl">
                      <a:srgbClr val="808080"/>
                    </a:outerShdw>
                  </a:effectLst>
                  <a:latin typeface="Arial" pitchFamily="34" charset="0"/>
                  <a:cs typeface="Arial" pitchFamily="34" charset="0"/>
                </a:rPr>
                <a:t>mati</a:t>
              </a:r>
              <a:endParaRPr lang="en-US" b="1" dirty="0" smtClean="0">
                <a:solidFill>
                  <a:srgbClr val="FFFFFF"/>
                </a:solidFill>
                <a:effectLst>
                  <a:outerShdw blurRad="38100" dist="38100" dir="2700000" algn="tl">
                    <a:srgbClr val="808080"/>
                  </a:outerShdw>
                </a:effectLst>
                <a:latin typeface="Arial" pitchFamily="34" charset="0"/>
                <a:cs typeface="Arial" pitchFamily="34" charset="0"/>
              </a:endParaRPr>
            </a:p>
          </p:txBody>
        </p:sp>
      </p:grpSp>
      <p:sp>
        <p:nvSpPr>
          <p:cNvPr id="41268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latin typeface="Arial" pitchFamily="34" charset="0"/>
                <a:cs typeface="Arial" pitchFamily="34" charset="0"/>
              </a:rPr>
              <a:t>324</a:t>
            </a:r>
          </a:p>
        </p:txBody>
      </p:sp>
      <p:grpSp>
        <p:nvGrpSpPr>
          <p:cNvPr id="7" name="Group 12"/>
          <p:cNvGrpSpPr>
            <a:grpSpLocks noChangeAspect="1"/>
          </p:cNvGrpSpPr>
          <p:nvPr/>
        </p:nvGrpSpPr>
        <p:grpSpPr bwMode="auto">
          <a:xfrm>
            <a:off x="988307" y="392906"/>
            <a:ext cx="6696075" cy="6696075"/>
            <a:chOff x="1475656" y="836712"/>
            <a:chExt cx="5904656" cy="5688632"/>
          </a:xfrm>
        </p:grpSpPr>
        <p:sp>
          <p:nvSpPr>
            <p:cNvPr id="412690"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endParaRPr>
            </a:p>
          </p:txBody>
        </p:sp>
        <p:sp>
          <p:nvSpPr>
            <p:cNvPr id="15" name="TextBox 14"/>
            <p:cNvSpPr txBox="1"/>
            <p:nvPr/>
          </p:nvSpPr>
          <p:spPr>
            <a:xfrm>
              <a:off x="3484471" y="836712"/>
              <a:ext cx="1887026" cy="1960946"/>
            </a:xfrm>
            <a:prstGeom prst="rect">
              <a:avLst/>
            </a:prstGeom>
            <a:noFill/>
          </p:spPr>
          <p:txBody>
            <a:bodyPr>
              <a:spAutoFit/>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Janji</a:t>
              </a:r>
            </a:p>
            <a:p>
              <a:pPr algn="ctr">
                <a:defRPr/>
              </a:pPr>
              <a:endParaRPr lang="en-US" b="1" smtClean="0">
                <a:solidFill>
                  <a:srgbClr val="FFFFFF"/>
                </a:solidFill>
                <a:effectLst>
                  <a:outerShdw blurRad="38100" dist="38100" dir="2700000" algn="tl">
                    <a:srgbClr val="808080"/>
                  </a:outerShdw>
                </a:effectLst>
                <a:latin typeface="Arial" pitchFamily="34" charset="0"/>
                <a:cs typeface="Arial" pitchFamily="34" charset="0"/>
              </a:endParaRPr>
            </a:p>
            <a:p>
              <a:pPr algn="ctr">
                <a:defRPr/>
              </a:pPr>
              <a:r>
                <a:rPr lang="en-US" b="1" smtClean="0">
                  <a:solidFill>
                    <a:srgbClr val="FFFFFF"/>
                  </a:solidFill>
                  <a:effectLst>
                    <a:outerShdw blurRad="38100" dist="38100" dir="2700000" algn="tl">
                      <a:srgbClr val="808080"/>
                    </a:outerShdw>
                  </a:effectLst>
                  <a:latin typeface="Arial" pitchFamily="34" charset="0"/>
                  <a:cs typeface="Arial" pitchFamily="34" charset="0"/>
                </a:rPr>
                <a:t>Akan menerima mahkota kehidupan</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1325" y="422275"/>
            <a:ext cx="456565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02225" y="422275"/>
            <a:ext cx="3832225" cy="1143000"/>
          </a:xfrm>
        </p:spPr>
        <p:txBody>
          <a:bodyPr/>
          <a:lstStyle/>
          <a:p>
            <a:r>
              <a:rPr lang="en-US" sz="7200" b="1" u="sng" smtClean="0">
                <a:solidFill>
                  <a:srgbClr val="FFFF00"/>
                </a:solidFill>
                <a:latin typeface="Arial" pitchFamily="34" charset="0"/>
                <a:cs typeface="Arial" pitchFamily="34" charset="0"/>
              </a:rPr>
              <a:t>ENDA</a:t>
            </a:r>
          </a:p>
        </p:txBody>
      </p:sp>
      <p:sp>
        <p:nvSpPr>
          <p:cNvPr id="4" name="Title 1"/>
          <p:cNvSpPr txBox="1">
            <a:spLocks/>
          </p:cNvSpPr>
          <p:nvPr/>
        </p:nvSpPr>
        <p:spPr bwMode="auto">
          <a:xfrm>
            <a:off x="5168900" y="1703388"/>
            <a:ext cx="3941763"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marL="1600200" indent="-228600" defTabSz="455613" eaLnBrk="0" hangingPunct="0">
              <a:defRPr sz="2400">
                <a:solidFill>
                  <a:schemeClr val="tx1"/>
                </a:solidFill>
                <a:latin typeface="Comic Sans MS" pitchFamily="66" charset="0"/>
                <a:ea typeface="MS PGothic" pitchFamily="34" charset="-128"/>
              </a:defRPr>
            </a:lvl4pPr>
            <a:lvl5pPr marL="2057400" indent="-228600" defTabSz="455613" eaLnBrk="0" hangingPunct="0">
              <a:defRPr sz="2400">
                <a:solidFill>
                  <a:schemeClr val="tx1"/>
                </a:solidFill>
                <a:latin typeface="Comic Sans MS" pitchFamily="66" charset="0"/>
                <a:ea typeface="MS PGothic" pitchFamily="34" charset="-128"/>
              </a:defRPr>
            </a:lvl5pPr>
            <a:lvl6pPr marL="25146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sz="4000" b="1" dirty="0">
                <a:solidFill>
                  <a:srgbClr val="FFFF00"/>
                </a:solidFill>
                <a:latin typeface="Arial" pitchFamily="34" charset="0"/>
                <a:cs typeface="Arial" pitchFamily="34" charset="0"/>
              </a:rPr>
              <a:t>E</a:t>
            </a:r>
            <a:r>
              <a:rPr lang="en-US" sz="4000" b="1" dirty="0">
                <a:solidFill>
                  <a:srgbClr val="FFFFFF"/>
                </a:solidFill>
                <a:latin typeface="Arial" pitchFamily="34" charset="0"/>
                <a:cs typeface="Arial" pitchFamily="34" charset="0"/>
              </a:rPr>
              <a:t>mployment</a:t>
            </a:r>
            <a:br>
              <a:rPr lang="en-US" sz="4000" b="1" dirty="0">
                <a:solidFill>
                  <a:srgbClr val="FFFFFF"/>
                </a:solidFill>
                <a:latin typeface="Arial" pitchFamily="34" charset="0"/>
                <a:cs typeface="Arial" pitchFamily="34" charset="0"/>
              </a:rPr>
            </a:br>
            <a:r>
              <a:rPr lang="en-US" sz="4000" b="1" dirty="0">
                <a:solidFill>
                  <a:srgbClr val="FFFF00"/>
                </a:solidFill>
                <a:latin typeface="Arial" pitchFamily="34" charset="0"/>
                <a:cs typeface="Arial" pitchFamily="34" charset="0"/>
              </a:rPr>
              <a:t>N</a:t>
            </a:r>
            <a:r>
              <a:rPr lang="en-US" sz="4000" b="1" dirty="0">
                <a:solidFill>
                  <a:srgbClr val="FFFFFF"/>
                </a:solidFill>
                <a:latin typeface="Arial" pitchFamily="34" charset="0"/>
                <a:cs typeface="Arial" pitchFamily="34" charset="0"/>
              </a:rPr>
              <a:t>on-</a:t>
            </a:r>
            <a:br>
              <a:rPr lang="en-US" sz="4000" b="1" dirty="0">
                <a:solidFill>
                  <a:srgbClr val="FFFFFF"/>
                </a:solidFill>
                <a:latin typeface="Arial" pitchFamily="34" charset="0"/>
                <a:cs typeface="Arial" pitchFamily="34" charset="0"/>
              </a:rPr>
            </a:br>
            <a:r>
              <a:rPr lang="en-US" sz="4000" b="1" dirty="0">
                <a:solidFill>
                  <a:srgbClr val="FFFF00"/>
                </a:solidFill>
                <a:latin typeface="Arial" pitchFamily="34" charset="0"/>
                <a:cs typeface="Arial" pitchFamily="34" charset="0"/>
              </a:rPr>
              <a:t>D</a:t>
            </a:r>
            <a:r>
              <a:rPr lang="en-US" sz="4000" b="1" dirty="0">
                <a:solidFill>
                  <a:srgbClr val="FFFFFF"/>
                </a:solidFill>
                <a:latin typeface="Arial" pitchFamily="34" charset="0"/>
                <a:cs typeface="Arial" pitchFamily="34" charset="0"/>
              </a:rPr>
              <a:t>iscrimination</a:t>
            </a:r>
            <a:br>
              <a:rPr lang="en-US" sz="4000" b="1" dirty="0">
                <a:solidFill>
                  <a:srgbClr val="FFFFFF"/>
                </a:solidFill>
                <a:latin typeface="Arial" pitchFamily="34" charset="0"/>
                <a:cs typeface="Arial" pitchFamily="34" charset="0"/>
              </a:rPr>
            </a:br>
            <a:r>
              <a:rPr lang="en-US" sz="4000" b="1" dirty="0">
                <a:solidFill>
                  <a:srgbClr val="FFFF00"/>
                </a:solidFill>
                <a:latin typeface="Arial" pitchFamily="34" charset="0"/>
                <a:cs typeface="Arial" pitchFamily="34" charset="0"/>
              </a:rPr>
              <a:t>A</a:t>
            </a:r>
            <a:r>
              <a:rPr lang="en-US" sz="4000" b="1" dirty="0">
                <a:solidFill>
                  <a:srgbClr val="FFFFFF"/>
                </a:solidFill>
                <a:latin typeface="Arial" pitchFamily="34" charset="0"/>
                <a:cs typeface="Arial" pitchFamily="34" charset="0"/>
              </a:rPr>
              <a:t>ct</a:t>
            </a:r>
          </a:p>
        </p:txBody>
      </p:sp>
      <p:sp>
        <p:nvSpPr>
          <p:cNvPr id="413701" name="Title 1"/>
          <p:cNvSpPr txBox="1">
            <a:spLocks/>
          </p:cNvSpPr>
          <p:nvPr/>
        </p:nvSpPr>
        <p:spPr bwMode="auto">
          <a:xfrm>
            <a:off x="441325" y="638175"/>
            <a:ext cx="4565650" cy="11112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3600" b="1" dirty="0" smtClean="0">
                <a:solidFill>
                  <a:srgbClr val="FFFFFF"/>
                </a:solidFill>
                <a:latin typeface="Arial" pitchFamily="34" charset="0"/>
                <a:cs typeface="Arial" pitchFamily="34" charset="0"/>
              </a:rPr>
              <a:t>JUNJUNG KESAMAAN HAK</a:t>
            </a:r>
            <a:endParaRPr lang="en-US" sz="3600" b="1" dirty="0">
              <a:solidFill>
                <a:srgbClr val="CCFFCC"/>
              </a:solidFill>
              <a:latin typeface="Arial" pitchFamily="34" charset="0"/>
              <a:cs typeface="Arial" pitchFamily="34" charset="0"/>
            </a:endParaRPr>
          </a:p>
        </p:txBody>
      </p:sp>
      <p:sp>
        <p:nvSpPr>
          <p:cNvPr id="413702" name="Title 1"/>
          <p:cNvSpPr txBox="1">
            <a:spLocks/>
          </p:cNvSpPr>
          <p:nvPr/>
        </p:nvSpPr>
        <p:spPr bwMode="auto">
          <a:xfrm>
            <a:off x="0" y="0"/>
            <a:ext cx="5338763" cy="658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i="1" dirty="0" err="1" smtClean="0">
                <a:solidFill>
                  <a:srgbClr val="FFFFFF"/>
                </a:solidFill>
                <a:latin typeface="Arial" pitchFamily="34" charset="0"/>
                <a:cs typeface="Arial" pitchFamily="34" charset="0"/>
              </a:rPr>
              <a:t>Bagaimana</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hal</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ini</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ditanggapi</a:t>
            </a:r>
            <a:r>
              <a:rPr lang="en-US" b="1" i="1" dirty="0" smtClean="0">
                <a:solidFill>
                  <a:srgbClr val="FFFFFF"/>
                </a:solidFill>
                <a:latin typeface="Arial" pitchFamily="34" charset="0"/>
                <a:cs typeface="Arial" pitchFamily="34" charset="0"/>
              </a:rPr>
              <a:t>…</a:t>
            </a:r>
            <a:endParaRPr lang="en-US" b="1" i="1" dirty="0">
              <a:solidFill>
                <a:srgbClr val="CCFFCC"/>
              </a:solidFill>
              <a:latin typeface="Arial" pitchFamily="34" charset="0"/>
              <a:cs typeface="Arial" pitchFamily="34" charset="0"/>
            </a:endParaRPr>
          </a:p>
        </p:txBody>
      </p:sp>
      <p:sp>
        <p:nvSpPr>
          <p:cNvPr id="7" name="Title 1"/>
          <p:cNvSpPr txBox="1">
            <a:spLocks/>
          </p:cNvSpPr>
          <p:nvPr/>
        </p:nvSpPr>
        <p:spPr bwMode="auto">
          <a:xfrm>
            <a:off x="5137776" y="4460874"/>
            <a:ext cx="3941763"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marL="1600200" indent="-228600" defTabSz="455613" eaLnBrk="0" hangingPunct="0">
              <a:defRPr sz="2400">
                <a:solidFill>
                  <a:schemeClr val="tx1"/>
                </a:solidFill>
                <a:latin typeface="Comic Sans MS" pitchFamily="66" charset="0"/>
                <a:ea typeface="MS PGothic" pitchFamily="34" charset="-128"/>
              </a:defRPr>
            </a:lvl4pPr>
            <a:lvl5pPr marL="2057400" indent="-228600" defTabSz="455613" eaLnBrk="0" hangingPunct="0">
              <a:defRPr sz="2400">
                <a:solidFill>
                  <a:schemeClr val="tx1"/>
                </a:solidFill>
                <a:latin typeface="Comic Sans MS" pitchFamily="66" charset="0"/>
                <a:ea typeface="MS PGothic" pitchFamily="34" charset="-128"/>
              </a:defRPr>
            </a:lvl5pPr>
            <a:lvl6pPr marL="25146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sz="2800" b="1" dirty="0" smtClean="0">
                <a:solidFill>
                  <a:srgbClr val="FFFFFF"/>
                </a:solidFill>
                <a:latin typeface="Arial" pitchFamily="34" charset="0"/>
                <a:cs typeface="Arial" pitchFamily="34" charset="0"/>
              </a:rPr>
              <a:t>ENDA </a:t>
            </a:r>
            <a:r>
              <a:rPr lang="en-US" sz="2800" b="1" dirty="0" err="1" smtClean="0">
                <a:solidFill>
                  <a:srgbClr val="FFFFFF"/>
                </a:solidFill>
                <a:latin typeface="Arial" pitchFamily="34" charset="0"/>
                <a:cs typeface="Arial" pitchFamily="34" charset="0"/>
              </a:rPr>
              <a:t>adalah</a:t>
            </a:r>
            <a:r>
              <a:rPr lang="en-US" sz="2800" b="1" dirty="0" smtClean="0">
                <a:solidFill>
                  <a:srgbClr val="FFFFFF"/>
                </a:solidFill>
                <a:latin typeface="Arial" pitchFamily="34" charset="0"/>
                <a:cs typeface="Arial" pitchFamily="34" charset="0"/>
              </a:rPr>
              <a:t> </a:t>
            </a:r>
          </a:p>
          <a:p>
            <a:r>
              <a:rPr lang="en-US" sz="2800" b="1" dirty="0" err="1" smtClean="0">
                <a:solidFill>
                  <a:srgbClr val="FFFFFF"/>
                </a:solidFill>
                <a:latin typeface="Arial" pitchFamily="34" charset="0"/>
                <a:cs typeface="Arial" pitchFamily="34" charset="0"/>
              </a:rPr>
              <a:t>undang-undang</a:t>
            </a:r>
            <a:r>
              <a:rPr lang="en-US" sz="2800" b="1" dirty="0" smtClean="0">
                <a:solidFill>
                  <a:srgbClr val="FFFFFF"/>
                </a:solidFill>
                <a:latin typeface="Arial" pitchFamily="34" charset="0"/>
                <a:cs typeface="Arial" pitchFamily="34" charset="0"/>
              </a:rPr>
              <a:t> anti-</a:t>
            </a:r>
            <a:r>
              <a:rPr lang="en-US" sz="2800" b="1" dirty="0" err="1" smtClean="0">
                <a:solidFill>
                  <a:srgbClr val="FFFFFF"/>
                </a:solidFill>
                <a:latin typeface="Arial" pitchFamily="34" charset="0"/>
                <a:cs typeface="Arial" pitchFamily="34" charset="0"/>
              </a:rPr>
              <a:t>diskriminasi</a:t>
            </a:r>
            <a:r>
              <a:rPr lang="en-US" sz="2800" b="1" dirty="0" smtClean="0">
                <a:solidFill>
                  <a:srgbClr val="FFFFFF"/>
                </a:solidFill>
                <a:latin typeface="Arial" pitchFamily="34" charset="0"/>
                <a:cs typeface="Arial" pitchFamily="34" charset="0"/>
              </a:rPr>
              <a:t> </a:t>
            </a:r>
            <a:r>
              <a:rPr lang="en-US" sz="2800" b="1" dirty="0" err="1" smtClean="0">
                <a:solidFill>
                  <a:srgbClr val="FFFFFF"/>
                </a:solidFill>
                <a:latin typeface="Arial" pitchFamily="34" charset="0"/>
                <a:cs typeface="Arial" pitchFamily="34" charset="0"/>
              </a:rPr>
              <a:t>bagi</a:t>
            </a:r>
            <a:r>
              <a:rPr lang="en-US" sz="2800" b="1" dirty="0" smtClean="0">
                <a:solidFill>
                  <a:srgbClr val="FFFFFF"/>
                </a:solidFill>
                <a:latin typeface="Arial" pitchFamily="34" charset="0"/>
                <a:cs typeface="Arial" pitchFamily="34" charset="0"/>
              </a:rPr>
              <a:t> </a:t>
            </a:r>
            <a:r>
              <a:rPr lang="en-US" sz="2800" b="1" dirty="0" err="1" smtClean="0">
                <a:solidFill>
                  <a:srgbClr val="FFFFFF"/>
                </a:solidFill>
                <a:latin typeface="Arial" pitchFamily="34" charset="0"/>
                <a:cs typeface="Arial" pitchFamily="34" charset="0"/>
              </a:rPr>
              <a:t>para</a:t>
            </a:r>
            <a:r>
              <a:rPr lang="en-US" sz="2800" b="1" dirty="0" smtClean="0">
                <a:solidFill>
                  <a:srgbClr val="FFFFFF"/>
                </a:solidFill>
                <a:latin typeface="Arial" pitchFamily="34" charset="0"/>
                <a:cs typeface="Arial" pitchFamily="34" charset="0"/>
              </a:rPr>
              <a:t> </a:t>
            </a:r>
            <a:r>
              <a:rPr lang="en-US" sz="2800" b="1" dirty="0" err="1" smtClean="0">
                <a:solidFill>
                  <a:srgbClr val="FFFFFF"/>
                </a:solidFill>
                <a:latin typeface="Arial" pitchFamily="34" charset="0"/>
                <a:cs typeface="Arial" pitchFamily="34" charset="0"/>
              </a:rPr>
              <a:t>pekerja</a:t>
            </a:r>
            <a:r>
              <a:rPr lang="en-US" sz="2800" b="1" dirty="0" smtClean="0">
                <a:solidFill>
                  <a:srgbClr val="FFFFFF"/>
                </a:solidFill>
                <a:latin typeface="Arial" pitchFamily="34" charset="0"/>
                <a:cs typeface="Arial" pitchFamily="34" charset="0"/>
              </a:rPr>
              <a:t>.</a:t>
            </a:r>
            <a:endParaRPr lang="en-US" sz="2800" b="1" dirty="0">
              <a:solidFill>
                <a:srgbClr val="FFFFFF"/>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Title 1"/>
          <p:cNvSpPr>
            <a:spLocks noGrp="1"/>
          </p:cNvSpPr>
          <p:nvPr>
            <p:ph type="title"/>
          </p:nvPr>
        </p:nvSpPr>
        <p:spPr/>
        <p:txBody>
          <a:bodyPr/>
          <a:lstStyle/>
          <a:p>
            <a:r>
              <a:rPr lang="en-US" smtClean="0">
                <a:latin typeface="Arial" pitchFamily="34" charset="0"/>
                <a:cs typeface="Arial" pitchFamily="34" charset="0"/>
              </a:rPr>
              <a:t>ENDA</a:t>
            </a:r>
          </a:p>
        </p:txBody>
      </p:sp>
      <p:pic>
        <p:nvPicPr>
          <p:cNvPr id="41472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31900" y="0"/>
            <a:ext cx="6829425"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724" name="Title 1"/>
          <p:cNvSpPr txBox="1">
            <a:spLocks/>
          </p:cNvSpPr>
          <p:nvPr/>
        </p:nvSpPr>
        <p:spPr bwMode="auto">
          <a:xfrm rot="274265">
            <a:off x="3193057" y="4099146"/>
            <a:ext cx="4883080" cy="1841302"/>
          </a:xfrm>
          <a:prstGeom prst="rect">
            <a:avLst/>
          </a:prstGeom>
          <a:solidFill>
            <a:srgbClr val="E5D47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4000" b="1" dirty="0" smtClean="0">
                <a:solidFill>
                  <a:srgbClr val="000000"/>
                </a:solidFill>
                <a:latin typeface="Arial" pitchFamily="34" charset="0"/>
                <a:cs typeface="Arial" pitchFamily="34" charset="0"/>
              </a:rPr>
              <a:t>STOP DISKRIMINASI LEGAL!!!</a:t>
            </a:r>
            <a:endParaRPr lang="en-US" sz="4000" b="1" dirty="0">
              <a:solidFill>
                <a:srgbClr val="000000"/>
              </a:solidFill>
              <a:latin typeface="Arial" pitchFamily="34" charset="0"/>
              <a:cs typeface="Arial" pitchFamily="34" charset="0"/>
            </a:endParaRPr>
          </a:p>
        </p:txBody>
      </p:sp>
      <p:sp>
        <p:nvSpPr>
          <p:cNvPr id="414725" name="Title 1"/>
          <p:cNvSpPr txBox="1">
            <a:spLocks/>
          </p:cNvSpPr>
          <p:nvPr/>
        </p:nvSpPr>
        <p:spPr bwMode="auto">
          <a:xfrm>
            <a:off x="0" y="0"/>
            <a:ext cx="5338763" cy="658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i="1" dirty="0" err="1" smtClean="0">
                <a:solidFill>
                  <a:srgbClr val="FFFFFF"/>
                </a:solidFill>
                <a:latin typeface="Arial" pitchFamily="34" charset="0"/>
                <a:cs typeface="Arial" pitchFamily="34" charset="0"/>
              </a:rPr>
              <a:t>Bagaimana</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hal</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ini</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ditanggapi</a:t>
            </a:r>
            <a:r>
              <a:rPr lang="en-US" b="1" i="1" dirty="0" smtClean="0">
                <a:solidFill>
                  <a:srgbClr val="FFFFFF"/>
                </a:solidFill>
                <a:latin typeface="Arial" pitchFamily="34" charset="0"/>
                <a:cs typeface="Arial" pitchFamily="34" charset="0"/>
              </a:rPr>
              <a:t>…</a:t>
            </a:r>
            <a:endParaRPr lang="en-US" b="1" i="1" dirty="0">
              <a:solidFill>
                <a:srgbClr val="CCFFCC"/>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itle 1"/>
          <p:cNvSpPr>
            <a:spLocks noGrp="1"/>
          </p:cNvSpPr>
          <p:nvPr>
            <p:ph type="title"/>
          </p:nvPr>
        </p:nvSpPr>
        <p:spPr/>
        <p:txBody>
          <a:bodyPr/>
          <a:lstStyle/>
          <a:p>
            <a:r>
              <a:rPr lang="en-US" smtClean="0">
                <a:latin typeface="Arial" pitchFamily="34" charset="0"/>
                <a:cs typeface="Arial" pitchFamily="34" charset="0"/>
              </a:rPr>
              <a:t>ENDA</a:t>
            </a:r>
          </a:p>
        </p:txBody>
      </p:sp>
      <p:pic>
        <p:nvPicPr>
          <p:cNvPr id="41574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4950" y="287338"/>
            <a:ext cx="8682038"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8" name="Title 1"/>
          <p:cNvSpPr txBox="1">
            <a:spLocks/>
          </p:cNvSpPr>
          <p:nvPr/>
        </p:nvSpPr>
        <p:spPr bwMode="auto">
          <a:xfrm>
            <a:off x="5178425" y="146050"/>
            <a:ext cx="3841750" cy="5410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3200" b="1" dirty="0" smtClean="0">
                <a:solidFill>
                  <a:srgbClr val="FFFFFF"/>
                </a:solidFill>
                <a:latin typeface="Arial" pitchFamily="34" charset="0"/>
                <a:cs typeface="Arial" pitchFamily="34" charset="0"/>
              </a:rPr>
              <a:t>SAYA MANDI DI SEBELAH SEORANG HOMOSEKSUAL.</a:t>
            </a:r>
          </a:p>
          <a:p>
            <a:pPr algn="ctr"/>
            <a:r>
              <a:rPr lang="en-US" sz="3200" b="1" dirty="0" smtClean="0">
                <a:solidFill>
                  <a:srgbClr val="FFFFFF"/>
                </a:solidFill>
                <a:latin typeface="Arial" pitchFamily="34" charset="0"/>
                <a:cs typeface="Arial" pitchFamily="34" charset="0"/>
              </a:rPr>
              <a:t> </a:t>
            </a:r>
          </a:p>
          <a:p>
            <a:pPr algn="ctr"/>
            <a:r>
              <a:rPr lang="en-US" sz="3200" b="1" dirty="0" smtClean="0">
                <a:solidFill>
                  <a:srgbClr val="FFFFFF"/>
                </a:solidFill>
                <a:latin typeface="Arial" pitchFamily="34" charset="0"/>
                <a:cs typeface="Arial" pitchFamily="34" charset="0"/>
              </a:rPr>
              <a:t>KAMU DAPAT JUGA BEKERJA DI SEBELAHNYA</a:t>
            </a:r>
            <a:r>
              <a:rPr lang="en-US" sz="3200" b="1" dirty="0" smtClean="0">
                <a:solidFill>
                  <a:srgbClr val="CCFFCC"/>
                </a:solidFill>
                <a:latin typeface="Arial" pitchFamily="34" charset="0"/>
                <a:cs typeface="Arial" pitchFamily="34" charset="0"/>
              </a:rPr>
              <a:t>.</a:t>
            </a:r>
            <a:endParaRPr lang="en-US" sz="3200" b="1" dirty="0">
              <a:solidFill>
                <a:srgbClr val="CCFFCC"/>
              </a:solidFill>
              <a:latin typeface="Arial" pitchFamily="34" charset="0"/>
              <a:cs typeface="Arial" pitchFamily="34" charset="0"/>
            </a:endParaRPr>
          </a:p>
        </p:txBody>
      </p:sp>
      <p:sp>
        <p:nvSpPr>
          <p:cNvPr id="415749" name="Title 1"/>
          <p:cNvSpPr txBox="1">
            <a:spLocks/>
          </p:cNvSpPr>
          <p:nvPr/>
        </p:nvSpPr>
        <p:spPr bwMode="auto">
          <a:xfrm>
            <a:off x="5178425" y="5530850"/>
            <a:ext cx="3841750" cy="1111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3200" b="1" dirty="0" smtClean="0">
                <a:solidFill>
                  <a:srgbClr val="FFFFFF"/>
                </a:solidFill>
                <a:latin typeface="Arial" pitchFamily="34" charset="0"/>
                <a:cs typeface="Arial" pitchFamily="34" charset="0"/>
              </a:rPr>
              <a:t>SEBARKAN “ENDA”</a:t>
            </a:r>
            <a:endParaRPr lang="en-US" sz="3200" b="1" dirty="0">
              <a:solidFill>
                <a:srgbClr val="CCFFCC"/>
              </a:solidFill>
              <a:latin typeface="Arial" pitchFamily="34" charset="0"/>
              <a:cs typeface="Arial" pitchFamily="34" charset="0"/>
            </a:endParaRPr>
          </a:p>
        </p:txBody>
      </p:sp>
      <p:sp>
        <p:nvSpPr>
          <p:cNvPr id="415750" name="Title 1"/>
          <p:cNvSpPr txBox="1">
            <a:spLocks/>
          </p:cNvSpPr>
          <p:nvPr/>
        </p:nvSpPr>
        <p:spPr bwMode="auto">
          <a:xfrm>
            <a:off x="0" y="0"/>
            <a:ext cx="5338763" cy="658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i="1" dirty="0" err="1" smtClean="0">
                <a:solidFill>
                  <a:srgbClr val="FFFFFF"/>
                </a:solidFill>
                <a:latin typeface="Arial" pitchFamily="34" charset="0"/>
                <a:cs typeface="Arial" pitchFamily="34" charset="0"/>
              </a:rPr>
              <a:t>Bagaimana</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hal</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ini</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ditanggapi</a:t>
            </a:r>
            <a:r>
              <a:rPr lang="en-US" b="1" i="1" dirty="0" smtClean="0">
                <a:solidFill>
                  <a:srgbClr val="FFFFFF"/>
                </a:solidFill>
                <a:latin typeface="Arial" pitchFamily="34" charset="0"/>
                <a:cs typeface="Arial" pitchFamily="34" charset="0"/>
              </a:rPr>
              <a:t>…</a:t>
            </a:r>
            <a:endParaRPr lang="en-US" b="1" i="1" dirty="0">
              <a:solidFill>
                <a:srgbClr val="CCFFCC"/>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itle 1"/>
          <p:cNvSpPr>
            <a:spLocks noGrp="1"/>
          </p:cNvSpPr>
          <p:nvPr>
            <p:ph type="title"/>
          </p:nvPr>
        </p:nvSpPr>
        <p:spPr>
          <a:xfrm>
            <a:off x="4572000" y="609600"/>
            <a:ext cx="4373563" cy="5154613"/>
          </a:xfrm>
        </p:spPr>
        <p:txBody>
          <a:bodyPr/>
          <a:lstStyle/>
          <a:p>
            <a:r>
              <a:rPr lang="en-US" b="1" dirty="0" err="1" smtClean="0">
                <a:latin typeface="Arial" pitchFamily="34" charset="0"/>
                <a:cs typeface="Arial" pitchFamily="34" charset="0"/>
              </a:rPr>
              <a:t>Banyak</a:t>
            </a:r>
            <a:r>
              <a:rPr lang="en-US" b="1" dirty="0" smtClean="0">
                <a:latin typeface="Arial" pitchFamily="34" charset="0"/>
                <a:cs typeface="Arial" pitchFamily="34" charset="0"/>
              </a:rPr>
              <a:t> orang Kristen yang </a:t>
            </a:r>
            <a:r>
              <a:rPr lang="en-US" b="1" dirty="0" err="1" smtClean="0">
                <a:latin typeface="Arial" pitchFamily="34" charset="0"/>
                <a:cs typeface="Arial" pitchFamily="34" charset="0"/>
              </a:rPr>
              <a:t>konservatif</a:t>
            </a:r>
            <a:r>
              <a:rPr lang="en-US" b="1" dirty="0" smtClean="0">
                <a:latin typeface="Arial" pitchFamily="34" charset="0"/>
                <a:cs typeface="Arial" pitchFamily="34" charset="0"/>
              </a:rPr>
              <a:t> </a:t>
            </a:r>
            <a:r>
              <a:rPr lang="en-US" b="1" dirty="0" err="1" smtClean="0">
                <a:latin typeface="Arial" pitchFamily="34" charset="0"/>
                <a:cs typeface="Arial" pitchFamily="34" charset="0"/>
              </a:rPr>
              <a:t>menolak</a:t>
            </a:r>
            <a:r>
              <a:rPr lang="en-US" b="1" dirty="0" smtClean="0">
                <a:latin typeface="Arial" pitchFamily="34" charset="0"/>
                <a:cs typeface="Arial" pitchFamily="34" charset="0"/>
              </a:rPr>
              <a:t> “ENDA”</a:t>
            </a:r>
          </a:p>
        </p:txBody>
      </p:sp>
      <p:pic>
        <p:nvPicPr>
          <p:cNvPr id="41677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5113" y="1468438"/>
            <a:ext cx="41306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2" name="Title 1"/>
          <p:cNvSpPr txBox="1">
            <a:spLocks/>
          </p:cNvSpPr>
          <p:nvPr/>
        </p:nvSpPr>
        <p:spPr bwMode="auto">
          <a:xfrm>
            <a:off x="403225" y="4322763"/>
            <a:ext cx="3841750" cy="1111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800" b="1" dirty="0" smtClean="0">
                <a:solidFill>
                  <a:srgbClr val="FFFFFF"/>
                </a:solidFill>
                <a:latin typeface="Arial" pitchFamily="34" charset="0"/>
                <a:cs typeface="Arial" pitchFamily="34" charset="0"/>
              </a:rPr>
              <a:t>ATURAN “ENDA”</a:t>
            </a:r>
            <a:endParaRPr lang="en-US" sz="2800" b="1" dirty="0">
              <a:solidFill>
                <a:srgbClr val="CCFFCC"/>
              </a:solidFill>
              <a:latin typeface="Arial" pitchFamily="34" charset="0"/>
              <a:cs typeface="Arial" pitchFamily="34" charset="0"/>
            </a:endParaRPr>
          </a:p>
        </p:txBody>
      </p:sp>
      <p:sp>
        <p:nvSpPr>
          <p:cNvPr id="416773" name="Title 1"/>
          <p:cNvSpPr txBox="1">
            <a:spLocks/>
          </p:cNvSpPr>
          <p:nvPr/>
        </p:nvSpPr>
        <p:spPr bwMode="auto">
          <a:xfrm>
            <a:off x="403225" y="3444875"/>
            <a:ext cx="3841750" cy="11112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8000" b="1" dirty="0">
                <a:solidFill>
                  <a:srgbClr val="FF0000"/>
                </a:solidFill>
                <a:latin typeface="Arial" pitchFamily="34" charset="0"/>
                <a:cs typeface="Arial" pitchFamily="34" charset="0"/>
              </a:rPr>
              <a:t>STOP</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7794" name="Title 1"/>
          <p:cNvSpPr>
            <a:spLocks noGrp="1"/>
          </p:cNvSpPr>
          <p:nvPr>
            <p:ph type="title"/>
          </p:nvPr>
        </p:nvSpPr>
        <p:spPr>
          <a:xfrm>
            <a:off x="5338763" y="39129"/>
            <a:ext cx="3500437" cy="1478521"/>
          </a:xfrm>
        </p:spPr>
        <p:txBody>
          <a:bodyPr/>
          <a:lstStyle/>
          <a:p>
            <a:r>
              <a:rPr lang="en-US" sz="3600" b="1" dirty="0" err="1" smtClean="0">
                <a:solidFill>
                  <a:srgbClr val="000090"/>
                </a:solidFill>
                <a:latin typeface="Arial" pitchFamily="34" charset="0"/>
                <a:cs typeface="Arial" pitchFamily="34" charset="0"/>
              </a:rPr>
              <a:t>Pengecualian</a:t>
            </a:r>
            <a:r>
              <a:rPr lang="en-US" sz="3600" b="1" dirty="0" smtClean="0">
                <a:solidFill>
                  <a:srgbClr val="000090"/>
                </a:solidFill>
                <a:latin typeface="Arial" pitchFamily="34" charset="0"/>
                <a:cs typeface="Arial" pitchFamily="34" charset="0"/>
              </a:rPr>
              <a:t> </a:t>
            </a:r>
            <a:r>
              <a:rPr lang="en-US" sz="3600" b="1" dirty="0" err="1" smtClean="0">
                <a:solidFill>
                  <a:srgbClr val="000090"/>
                </a:solidFill>
                <a:latin typeface="Arial" pitchFamily="34" charset="0"/>
                <a:cs typeface="Arial" pitchFamily="34" charset="0"/>
              </a:rPr>
              <a:t>pada</a:t>
            </a:r>
            <a:r>
              <a:rPr lang="en-US" sz="3600" b="1" dirty="0" smtClean="0">
                <a:solidFill>
                  <a:srgbClr val="000090"/>
                </a:solidFill>
                <a:latin typeface="Arial" pitchFamily="34" charset="0"/>
                <a:cs typeface="Arial" pitchFamily="34" charset="0"/>
              </a:rPr>
              <a:t> “ENDA”</a:t>
            </a:r>
          </a:p>
        </p:txBody>
      </p:sp>
      <p:sp>
        <p:nvSpPr>
          <p:cNvPr id="417795" name="Rectangle 2"/>
          <p:cNvSpPr>
            <a:spLocks noChangeArrowheads="1"/>
          </p:cNvSpPr>
          <p:nvPr/>
        </p:nvSpPr>
        <p:spPr bwMode="auto">
          <a:xfrm>
            <a:off x="563563" y="2798763"/>
            <a:ext cx="7894637" cy="37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p>
            <a:pPr defTabSz="455613"/>
            <a:r>
              <a:rPr lang="en-US" b="1" dirty="0" smtClean="0">
                <a:solidFill>
                  <a:srgbClr val="000090"/>
                </a:solidFill>
                <a:latin typeface="Arial" pitchFamily="34" charset="0"/>
                <a:cs typeface="Arial" pitchFamily="34" charset="0"/>
              </a:rPr>
              <a:t>“</a:t>
            </a:r>
            <a:r>
              <a:rPr lang="en-US" b="1" dirty="0" err="1" smtClean="0">
                <a:solidFill>
                  <a:srgbClr val="000090"/>
                </a:solidFill>
                <a:latin typeface="Arial" pitchFamily="34" charset="0"/>
                <a:cs typeface="Arial" pitchFamily="34" charset="0"/>
              </a:rPr>
              <a:t>Baru-baru</a:t>
            </a:r>
            <a:r>
              <a:rPr lang="en-US" b="1" dirty="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ini</a:t>
            </a:r>
            <a:r>
              <a:rPr lang="en-US" b="1" dirty="0">
                <a:solidFill>
                  <a:srgbClr val="000090"/>
                </a:solidFill>
                <a:latin typeface="Arial" pitchFamily="34" charset="0"/>
                <a:cs typeface="Arial" pitchFamily="34" charset="0"/>
              </a:rPr>
              <a:t> </a:t>
            </a:r>
            <a:r>
              <a:rPr lang="en-US" b="1" dirty="0" smtClean="0">
                <a:solidFill>
                  <a:srgbClr val="000090"/>
                </a:solidFill>
                <a:latin typeface="Arial" pitchFamily="34" charset="0"/>
                <a:cs typeface="Arial" pitchFamily="34" charset="0"/>
              </a:rPr>
              <a:t>(30 </a:t>
            </a:r>
            <a:r>
              <a:rPr lang="en-US" b="1" dirty="0" err="1" smtClean="0">
                <a:solidFill>
                  <a:srgbClr val="000090"/>
                </a:solidFill>
                <a:latin typeface="Arial" pitchFamily="34" charset="0"/>
                <a:cs typeface="Arial" pitchFamily="34" charset="0"/>
              </a:rPr>
              <a:t>Okt</a:t>
            </a:r>
            <a:r>
              <a:rPr lang="en-US" b="1" dirty="0" smtClean="0">
                <a:solidFill>
                  <a:srgbClr val="000090"/>
                </a:solidFill>
                <a:latin typeface="Arial" pitchFamily="34" charset="0"/>
                <a:cs typeface="Arial" pitchFamily="34" charset="0"/>
              </a:rPr>
              <a:t>. 2013), ENDA </a:t>
            </a:r>
            <a:r>
              <a:rPr lang="en-US" b="1" dirty="0" err="1" smtClean="0">
                <a:solidFill>
                  <a:srgbClr val="000090"/>
                </a:solidFill>
                <a:latin typeface="Arial" pitchFamily="34" charset="0"/>
                <a:cs typeface="Arial" pitchFamily="34" charset="0"/>
              </a:rPr>
              <a:t>memiliki</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pengecualian</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tentang</a:t>
            </a:r>
            <a:r>
              <a:rPr lang="en-US" b="1" dirty="0" smtClean="0">
                <a:solidFill>
                  <a:srgbClr val="000090"/>
                </a:solidFill>
                <a:latin typeface="Arial" pitchFamily="34" charset="0"/>
                <a:cs typeface="Arial" pitchFamily="34" charset="0"/>
              </a:rPr>
              <a:t> agama yang </a:t>
            </a:r>
            <a:r>
              <a:rPr lang="en-US" b="1" dirty="0" err="1" smtClean="0">
                <a:solidFill>
                  <a:srgbClr val="000090"/>
                </a:solidFill>
                <a:latin typeface="Arial" pitchFamily="34" charset="0"/>
                <a:cs typeface="Arial" pitchFamily="34" charset="0"/>
              </a:rPr>
              <a:t>memberikan</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celah</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bagi</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organisasi</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keagamaan</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seperti</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gereja</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ataupun</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sekolah</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tinggi</a:t>
            </a:r>
            <a:r>
              <a:rPr lang="en-US" b="1" dirty="0" smtClean="0">
                <a:solidFill>
                  <a:srgbClr val="000090"/>
                </a:solidFill>
                <a:latin typeface="Arial" pitchFamily="34" charset="0"/>
                <a:cs typeface="Arial" pitchFamily="34" charset="0"/>
              </a:rPr>
              <a:t> agama, </a:t>
            </a:r>
            <a:r>
              <a:rPr lang="en-US" b="1" dirty="0" err="1" smtClean="0">
                <a:solidFill>
                  <a:srgbClr val="000090"/>
                </a:solidFill>
                <a:latin typeface="Arial" pitchFamily="34" charset="0"/>
                <a:cs typeface="Arial" pitchFamily="34" charset="0"/>
              </a:rPr>
              <a:t>untuk</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mendiskriminasi</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karyawan</a:t>
            </a:r>
            <a:r>
              <a:rPr lang="en-US" b="1" dirty="0" smtClean="0">
                <a:solidFill>
                  <a:srgbClr val="000090"/>
                </a:solidFill>
                <a:latin typeface="Arial" pitchFamily="34" charset="0"/>
                <a:cs typeface="Arial" pitchFamily="34" charset="0"/>
              </a:rPr>
              <a:t> LGBT (Lesbian, Gay, </a:t>
            </a:r>
            <a:r>
              <a:rPr lang="en-US" b="1" dirty="0" err="1" smtClean="0">
                <a:solidFill>
                  <a:srgbClr val="000090"/>
                </a:solidFill>
                <a:latin typeface="Arial" pitchFamily="34" charset="0"/>
                <a:cs typeface="Arial" pitchFamily="34" charset="0"/>
              </a:rPr>
              <a:t>Biseksual</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Transeksual</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Celah</a:t>
            </a:r>
            <a:r>
              <a:rPr lang="en-US" b="1" dirty="0" smtClean="0">
                <a:solidFill>
                  <a:srgbClr val="000090"/>
                </a:solidFill>
                <a:latin typeface="Arial" pitchFamily="34" charset="0"/>
                <a:cs typeface="Arial" pitchFamily="34" charset="0"/>
              </a:rPr>
              <a:t> yang </a:t>
            </a:r>
            <a:r>
              <a:rPr lang="en-US" b="1" dirty="0" err="1" smtClean="0">
                <a:solidFill>
                  <a:srgbClr val="000090"/>
                </a:solidFill>
                <a:latin typeface="Arial" pitchFamily="34" charset="0"/>
                <a:cs typeface="Arial" pitchFamily="34" charset="0"/>
              </a:rPr>
              <a:t>sama</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tidak</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ditemukan</a:t>
            </a:r>
            <a:r>
              <a:rPr lang="en-US" b="1" dirty="0" smtClean="0">
                <a:solidFill>
                  <a:srgbClr val="000090"/>
                </a:solidFill>
                <a:latin typeface="Arial" pitchFamily="34" charset="0"/>
                <a:cs typeface="Arial" pitchFamily="34" charset="0"/>
              </a:rPr>
              <a:t> di </a:t>
            </a:r>
            <a:r>
              <a:rPr lang="en-US" b="1" dirty="0" err="1" smtClean="0">
                <a:solidFill>
                  <a:srgbClr val="000090"/>
                </a:solidFill>
                <a:latin typeface="Arial" pitchFamily="34" charset="0"/>
                <a:cs typeface="Arial" pitchFamily="34" charset="0"/>
              </a:rPr>
              <a:t>Pasal</a:t>
            </a:r>
            <a:r>
              <a:rPr lang="en-US" b="1" dirty="0" smtClean="0">
                <a:solidFill>
                  <a:srgbClr val="000090"/>
                </a:solidFill>
                <a:latin typeface="Arial" pitchFamily="34" charset="0"/>
                <a:cs typeface="Arial" pitchFamily="34" charset="0"/>
              </a:rPr>
              <a:t> VII </a:t>
            </a:r>
            <a:r>
              <a:rPr lang="en-US" b="1" dirty="0" err="1" smtClean="0">
                <a:solidFill>
                  <a:srgbClr val="000090"/>
                </a:solidFill>
                <a:latin typeface="Arial" pitchFamily="34" charset="0"/>
                <a:cs typeface="Arial" pitchFamily="34" charset="0"/>
              </a:rPr>
              <a:t>Undang-undang</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Hak</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Sipil</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tahun</a:t>
            </a:r>
            <a:r>
              <a:rPr lang="en-US" b="1" dirty="0">
                <a:solidFill>
                  <a:srgbClr val="000090"/>
                </a:solidFill>
                <a:latin typeface="Arial" pitchFamily="34" charset="0"/>
                <a:cs typeface="Arial" pitchFamily="34" charset="0"/>
              </a:rPr>
              <a:t> </a:t>
            </a:r>
            <a:r>
              <a:rPr lang="en-US" b="1" dirty="0" smtClean="0">
                <a:solidFill>
                  <a:srgbClr val="000090"/>
                </a:solidFill>
                <a:latin typeface="Arial" pitchFamily="34" charset="0"/>
                <a:cs typeface="Arial" pitchFamily="34" charset="0"/>
              </a:rPr>
              <a:t>1964, yang </a:t>
            </a:r>
            <a:r>
              <a:rPr lang="en-US" b="1" dirty="0" err="1" smtClean="0">
                <a:solidFill>
                  <a:srgbClr val="000090"/>
                </a:solidFill>
                <a:latin typeface="Arial" pitchFamily="34" charset="0"/>
                <a:cs typeface="Arial" pitchFamily="34" charset="0"/>
              </a:rPr>
              <a:t>melarang</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organisasi</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keagamaan</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untuk</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mendiskriminasi</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berdasarkan</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ras</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jender</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dan</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asal</a:t>
            </a:r>
            <a:r>
              <a:rPr lang="en-US" b="1" dirty="0" smtClean="0">
                <a:solidFill>
                  <a:srgbClr val="000090"/>
                </a:solidFill>
                <a:latin typeface="Arial" pitchFamily="34" charset="0"/>
                <a:cs typeface="Arial" pitchFamily="34" charset="0"/>
              </a:rPr>
              <a:t> </a:t>
            </a:r>
            <a:r>
              <a:rPr lang="en-US" b="1" dirty="0" err="1" smtClean="0">
                <a:solidFill>
                  <a:srgbClr val="000090"/>
                </a:solidFill>
                <a:latin typeface="Arial" pitchFamily="34" charset="0"/>
                <a:cs typeface="Arial" pitchFamily="34" charset="0"/>
              </a:rPr>
              <a:t>negara</a:t>
            </a:r>
            <a:r>
              <a:rPr lang="en-US" b="1" dirty="0" smtClean="0">
                <a:solidFill>
                  <a:srgbClr val="000090"/>
                </a:solidFill>
                <a:latin typeface="Arial" pitchFamily="34" charset="0"/>
                <a:cs typeface="Arial" pitchFamily="34" charset="0"/>
              </a:rPr>
              <a:t>.</a:t>
            </a:r>
          </a:p>
        </p:txBody>
      </p:sp>
      <p:pic>
        <p:nvPicPr>
          <p:cNvPr id="41779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075" y="193675"/>
            <a:ext cx="4152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797" name="Title 1"/>
          <p:cNvSpPr txBox="1">
            <a:spLocks/>
          </p:cNvSpPr>
          <p:nvPr/>
        </p:nvSpPr>
        <p:spPr bwMode="auto">
          <a:xfrm>
            <a:off x="0" y="1965325"/>
            <a:ext cx="9144000" cy="668338"/>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marL="1600200" indent="-228600" defTabSz="455613" eaLnBrk="0" hangingPunct="0">
              <a:defRPr sz="2400">
                <a:solidFill>
                  <a:schemeClr val="tx1"/>
                </a:solidFill>
                <a:latin typeface="Comic Sans MS" pitchFamily="66" charset="0"/>
                <a:ea typeface="MS PGothic" pitchFamily="34" charset="-128"/>
              </a:defRPr>
            </a:lvl4pPr>
            <a:lvl5pPr marL="2057400" indent="-228600" defTabSz="455613" eaLnBrk="0" hangingPunct="0">
              <a:defRPr sz="2400">
                <a:solidFill>
                  <a:schemeClr val="tx1"/>
                </a:solidFill>
                <a:latin typeface="Comic Sans MS" pitchFamily="66" charset="0"/>
                <a:ea typeface="MS PGothic" pitchFamily="34" charset="-128"/>
              </a:defRPr>
            </a:lvl5pPr>
            <a:lvl6pPr marL="25146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smtClean="0">
                <a:solidFill>
                  <a:srgbClr val="FFFFFF"/>
                </a:solidFill>
                <a:latin typeface="Arial" pitchFamily="34" charset="0"/>
                <a:cs typeface="Arial" pitchFamily="34" charset="0"/>
              </a:rPr>
              <a:t>“</a:t>
            </a:r>
            <a:r>
              <a:rPr lang="en-US" b="1" dirty="0" err="1" smtClean="0">
                <a:solidFill>
                  <a:srgbClr val="FFFFFF"/>
                </a:solidFill>
                <a:latin typeface="Arial" pitchFamily="34" charset="0"/>
                <a:cs typeface="Arial" pitchFamily="34" charset="0"/>
              </a:rPr>
              <a:t>Sumber</a:t>
            </a:r>
            <a:r>
              <a:rPr lang="en-US" b="1" dirty="0" smtClean="0">
                <a:solidFill>
                  <a:srgbClr val="FFFFFF"/>
                </a:solidFill>
                <a:latin typeface="Arial" pitchFamily="34" charset="0"/>
                <a:cs typeface="Arial" pitchFamily="34" charset="0"/>
              </a:rPr>
              <a:t> </a:t>
            </a:r>
            <a:r>
              <a:rPr lang="en-US" b="1" dirty="0" err="1" smtClean="0">
                <a:solidFill>
                  <a:srgbClr val="FFFFFF"/>
                </a:solidFill>
                <a:latin typeface="Arial" pitchFamily="34" charset="0"/>
                <a:cs typeface="Arial" pitchFamily="34" charset="0"/>
              </a:rPr>
              <a:t>Berita</a:t>
            </a:r>
            <a:r>
              <a:rPr lang="en-US" b="1" dirty="0" smtClean="0">
                <a:solidFill>
                  <a:srgbClr val="FFFFFF"/>
                </a:solidFill>
                <a:latin typeface="Arial" pitchFamily="34" charset="0"/>
                <a:cs typeface="Arial" pitchFamily="34" charset="0"/>
              </a:rPr>
              <a:t> </a:t>
            </a:r>
            <a:r>
              <a:rPr lang="en-US" b="1" dirty="0" err="1" smtClean="0">
                <a:solidFill>
                  <a:srgbClr val="FFFFFF"/>
                </a:solidFill>
                <a:latin typeface="Arial" pitchFamily="34" charset="0"/>
                <a:cs typeface="Arial" pitchFamily="34" charset="0"/>
              </a:rPr>
              <a:t>Terdepan</a:t>
            </a:r>
            <a:r>
              <a:rPr lang="en-US" b="1" dirty="0" smtClean="0">
                <a:solidFill>
                  <a:srgbClr val="FFFFFF"/>
                </a:solidFill>
                <a:latin typeface="Arial" pitchFamily="34" charset="0"/>
                <a:cs typeface="Arial" pitchFamily="34" charset="0"/>
              </a:rPr>
              <a:t> </a:t>
            </a:r>
            <a:r>
              <a:rPr lang="en-US" b="1" dirty="0" err="1" smtClean="0">
                <a:solidFill>
                  <a:srgbClr val="FFFFFF"/>
                </a:solidFill>
                <a:latin typeface="Arial" pitchFamily="34" charset="0"/>
                <a:cs typeface="Arial" pitchFamily="34" charset="0"/>
              </a:rPr>
              <a:t>Untuk</a:t>
            </a:r>
            <a:r>
              <a:rPr lang="en-US" b="1" dirty="0" smtClean="0">
                <a:solidFill>
                  <a:srgbClr val="FFFFFF"/>
                </a:solidFill>
                <a:latin typeface="Arial" pitchFamily="34" charset="0"/>
                <a:cs typeface="Arial" pitchFamily="34" charset="0"/>
              </a:rPr>
              <a:t> </a:t>
            </a:r>
            <a:r>
              <a:rPr lang="en-US" b="1" dirty="0" err="1" smtClean="0">
                <a:solidFill>
                  <a:srgbClr val="FFFFFF"/>
                </a:solidFill>
                <a:latin typeface="Arial" pitchFamily="34" charset="0"/>
                <a:cs typeface="Arial" pitchFamily="34" charset="0"/>
              </a:rPr>
              <a:t>Kaum</a:t>
            </a:r>
            <a:r>
              <a:rPr lang="en-US" b="1" dirty="0" smtClean="0">
                <a:solidFill>
                  <a:srgbClr val="FFFFFF"/>
                </a:solidFill>
                <a:latin typeface="Arial" pitchFamily="34" charset="0"/>
                <a:cs typeface="Arial" pitchFamily="34" charset="0"/>
              </a:rPr>
              <a:t> Gay di </a:t>
            </a:r>
            <a:r>
              <a:rPr lang="en-US" b="1" dirty="0" err="1" smtClean="0">
                <a:solidFill>
                  <a:srgbClr val="FFFFFF"/>
                </a:solidFill>
                <a:latin typeface="Arial" pitchFamily="34" charset="0"/>
                <a:cs typeface="Arial" pitchFamily="34" charset="0"/>
              </a:rPr>
              <a:t>Amerika</a:t>
            </a:r>
            <a:r>
              <a:rPr lang="en-US" b="1" dirty="0" smtClean="0">
                <a:solidFill>
                  <a:srgbClr val="FFFFFF"/>
                </a:solidFill>
                <a:latin typeface="Arial" pitchFamily="34" charset="0"/>
                <a:cs typeface="Arial" pitchFamily="34" charset="0"/>
              </a:rPr>
              <a:t>"</a:t>
            </a:r>
            <a:endParaRPr lang="en-US" b="1" dirty="0">
              <a:solidFill>
                <a:srgbClr val="FFFFFF"/>
              </a:solidFill>
              <a:latin typeface="Arial" pitchFamily="34" charset="0"/>
              <a:cs typeface="Arial" pitchFamily="34" charset="0"/>
            </a:endParaRPr>
          </a:p>
        </p:txBody>
      </p:sp>
      <p:sp>
        <p:nvSpPr>
          <p:cNvPr id="417798" name="Title 1"/>
          <p:cNvSpPr txBox="1">
            <a:spLocks/>
          </p:cNvSpPr>
          <p:nvPr/>
        </p:nvSpPr>
        <p:spPr bwMode="auto">
          <a:xfrm>
            <a:off x="4244975" y="1517650"/>
            <a:ext cx="48990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5613" eaLnBrk="0" hangingPunct="0">
              <a:defRPr sz="2400">
                <a:solidFill>
                  <a:schemeClr val="tx1"/>
                </a:solidFill>
                <a:latin typeface="Comic Sans MS" pitchFamily="66" charset="0"/>
                <a:ea typeface="MS PGothic" pitchFamily="34" charset="-128"/>
              </a:defRPr>
            </a:lvl1pPr>
            <a:lvl2pPr marL="742950" indent="-285750" defTabSz="455613" eaLnBrk="0" hangingPunct="0">
              <a:defRPr sz="2400">
                <a:solidFill>
                  <a:schemeClr val="tx1"/>
                </a:solidFill>
                <a:latin typeface="Comic Sans MS" pitchFamily="66" charset="0"/>
                <a:ea typeface="MS PGothic" pitchFamily="34" charset="-128"/>
              </a:defRPr>
            </a:lvl2pPr>
            <a:lvl3pPr marL="1143000" indent="-228600" defTabSz="455613" eaLnBrk="0" hangingPunct="0">
              <a:defRPr sz="2400">
                <a:solidFill>
                  <a:schemeClr val="tx1"/>
                </a:solidFill>
                <a:latin typeface="Comic Sans MS" pitchFamily="66" charset="0"/>
                <a:ea typeface="MS PGothic" pitchFamily="34" charset="-128"/>
              </a:defRPr>
            </a:lvl3pPr>
            <a:lvl4pPr marL="1600200" indent="-228600" defTabSz="455613" eaLnBrk="0" hangingPunct="0">
              <a:defRPr sz="2400">
                <a:solidFill>
                  <a:schemeClr val="tx1"/>
                </a:solidFill>
                <a:latin typeface="Comic Sans MS" pitchFamily="66" charset="0"/>
                <a:ea typeface="MS PGothic" pitchFamily="34" charset="-128"/>
              </a:defRPr>
            </a:lvl4pPr>
            <a:lvl5pPr marL="2057400" indent="-228600" defTabSz="455613" eaLnBrk="0" hangingPunct="0">
              <a:defRPr sz="2400">
                <a:solidFill>
                  <a:schemeClr val="tx1"/>
                </a:solidFill>
                <a:latin typeface="Comic Sans MS" pitchFamily="66" charset="0"/>
                <a:ea typeface="MS PGothic" pitchFamily="34" charset="-128"/>
              </a:defRPr>
            </a:lvl5pPr>
            <a:lvl6pPr marL="25146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5613"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r>
              <a:rPr lang="en-US" sz="1400" b="1">
                <a:solidFill>
                  <a:srgbClr val="000090"/>
                </a:solidFill>
                <a:latin typeface="Calibri" pitchFamily="34" charset="0"/>
                <a:cs typeface="Arial" pitchFamily="34" charset="0"/>
              </a:rPr>
              <a:t>http://www.washingtonblade.com/2013/10/30/enda-heats/</a:t>
            </a:r>
          </a:p>
        </p:txBody>
      </p:sp>
      <p:sp>
        <p:nvSpPr>
          <p:cNvPr id="417799" name="Title 1"/>
          <p:cNvSpPr txBox="1">
            <a:spLocks/>
          </p:cNvSpPr>
          <p:nvPr/>
        </p:nvSpPr>
        <p:spPr bwMode="auto">
          <a:xfrm>
            <a:off x="0" y="0"/>
            <a:ext cx="5338763" cy="658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nchor="ctr"/>
          <a:lstStyle>
            <a:lvl1pPr defTabSz="457200" eaLnBrk="0" hangingPunct="0">
              <a:defRPr sz="2400">
                <a:solidFill>
                  <a:schemeClr val="tx1"/>
                </a:solidFill>
                <a:latin typeface="Comic Sans MS" pitchFamily="66" charset="0"/>
                <a:ea typeface="MS PGothic" pitchFamily="34" charset="-128"/>
              </a:defRPr>
            </a:lvl1pPr>
            <a:lvl2pPr marL="742950" indent="-285750" defTabSz="457200" eaLnBrk="0" hangingPunct="0">
              <a:defRPr sz="2400">
                <a:solidFill>
                  <a:schemeClr val="tx1"/>
                </a:solidFill>
                <a:latin typeface="Comic Sans MS" pitchFamily="66" charset="0"/>
                <a:ea typeface="MS PGothic" pitchFamily="34" charset="-128"/>
              </a:defRPr>
            </a:lvl2pPr>
            <a:lvl3pPr marL="1143000" indent="-228600" defTabSz="457200" eaLnBrk="0" hangingPunct="0">
              <a:defRPr sz="2400">
                <a:solidFill>
                  <a:schemeClr val="tx1"/>
                </a:solidFill>
                <a:latin typeface="Comic Sans MS" pitchFamily="66" charset="0"/>
                <a:ea typeface="MS PGothic" pitchFamily="34" charset="-128"/>
              </a:defRPr>
            </a:lvl3pPr>
            <a:lvl4pPr marL="1600200" indent="-228600" defTabSz="457200" eaLnBrk="0" hangingPunct="0">
              <a:defRPr sz="2400">
                <a:solidFill>
                  <a:schemeClr val="tx1"/>
                </a:solidFill>
                <a:latin typeface="Comic Sans MS" pitchFamily="66" charset="0"/>
                <a:ea typeface="MS PGothic" pitchFamily="34" charset="-128"/>
              </a:defRPr>
            </a:lvl4pPr>
            <a:lvl5pPr marL="2057400" indent="-228600" defTabSz="457200" eaLnBrk="0" hangingPunct="0">
              <a:defRPr sz="2400">
                <a:solidFill>
                  <a:schemeClr val="tx1"/>
                </a:solidFill>
                <a:latin typeface="Comic Sans MS" pitchFamily="66"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i="1" dirty="0" err="1" smtClean="0">
                <a:solidFill>
                  <a:srgbClr val="FFFFFF"/>
                </a:solidFill>
                <a:latin typeface="Arial" pitchFamily="34" charset="0"/>
                <a:cs typeface="Arial" pitchFamily="34" charset="0"/>
              </a:rPr>
              <a:t>Bagaimana</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hal</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ini</a:t>
            </a:r>
            <a:r>
              <a:rPr lang="en-US" b="1" i="1" dirty="0" smtClean="0">
                <a:solidFill>
                  <a:srgbClr val="FFFFFF"/>
                </a:solidFill>
                <a:latin typeface="Arial" pitchFamily="34" charset="0"/>
                <a:cs typeface="Arial" pitchFamily="34" charset="0"/>
              </a:rPr>
              <a:t> </a:t>
            </a:r>
            <a:r>
              <a:rPr lang="en-US" b="1" i="1" dirty="0" err="1" smtClean="0">
                <a:solidFill>
                  <a:srgbClr val="FFFFFF"/>
                </a:solidFill>
                <a:latin typeface="Arial" pitchFamily="34" charset="0"/>
                <a:cs typeface="Arial" pitchFamily="34" charset="0"/>
              </a:rPr>
              <a:t>ditanggapi</a:t>
            </a:r>
            <a:r>
              <a:rPr lang="en-US" b="1" i="1" dirty="0" smtClean="0">
                <a:solidFill>
                  <a:srgbClr val="FFFFFF"/>
                </a:solidFill>
                <a:latin typeface="Arial" pitchFamily="34" charset="0"/>
                <a:cs typeface="Arial" pitchFamily="34" charset="0"/>
              </a:rPr>
              <a:t>…</a:t>
            </a:r>
            <a:endParaRPr lang="en-US" b="1" i="1" dirty="0">
              <a:solidFill>
                <a:srgbClr val="CCFFCC"/>
              </a:solidFill>
              <a:latin typeface="Arial" pitchFamily="34" charset="0"/>
              <a:cs typeface="Arial" pitchFamily="34"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_rels/theme18.xml.rels><?xml version="1.0" encoding="UTF-8" standalone="yes"?>
<Relationships xmlns="http://schemas.openxmlformats.org/package/2006/relationships"><Relationship Id="rId1" Type="http://schemas.openxmlformats.org/officeDocument/2006/relationships/image" Target="../media/image3.png"/></Relationships>
</file>

<file path=ppt/theme/_rels/theme20.xml.rels><?xml version="1.0" encoding="UTF-8" standalone="yes"?>
<Relationships xmlns="http://schemas.openxmlformats.org/package/2006/relationships"><Relationship Id="rId1" Type="http://schemas.openxmlformats.org/officeDocument/2006/relationships/image" Target="../media/image3.png"/></Relationships>
</file>

<file path=ppt/theme/_rels/theme22.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7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ppt/theme/themeOverride1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5.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6.xml><?xml version="1.0" encoding="utf-8"?>
<a:themeOverride xmlns:a="http://schemas.openxmlformats.org/drawingml/2006/main">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9.xml><?xml version="1.0" encoding="utf-8"?>
<a:themeOverride xmlns:a="http://schemas.openxmlformats.org/drawingml/2006/main">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themeOverride>
</file>

<file path=docProps/app.xml><?xml version="1.0" encoding="utf-8"?>
<Properties xmlns="http://schemas.openxmlformats.org/officeDocument/2006/extended-properties" xmlns:vt="http://schemas.openxmlformats.org/officeDocument/2006/docPropsVTypes">
  <TotalTime>4702</TotalTime>
  <Words>9375</Words>
  <Application>Microsoft Macintosh PowerPoint</Application>
  <PresentationFormat>On-screen Show (4:3)</PresentationFormat>
  <Paragraphs>1540</Paragraphs>
  <Slides>215</Slides>
  <Notes>174</Notes>
  <HiddenSlides>0</HiddenSlides>
  <MMClips>1</MMClips>
  <ScaleCrop>false</ScaleCrop>
  <HeadingPairs>
    <vt:vector size="6" baseType="variant">
      <vt:variant>
        <vt:lpstr>Theme</vt:lpstr>
      </vt:variant>
      <vt:variant>
        <vt:i4>38</vt:i4>
      </vt:variant>
      <vt:variant>
        <vt:lpstr>Embedded OLE Servers</vt:lpstr>
      </vt:variant>
      <vt:variant>
        <vt:i4>1</vt:i4>
      </vt:variant>
      <vt:variant>
        <vt:lpstr>Slide Titles</vt:lpstr>
      </vt:variant>
      <vt:variant>
        <vt:i4>215</vt:i4>
      </vt:variant>
    </vt:vector>
  </HeadingPairs>
  <TitlesOfParts>
    <vt:vector size="254" baseType="lpstr">
      <vt:lpstr>Blank Presentation</vt:lpstr>
      <vt:lpstr>1_Office Theme</vt:lpstr>
      <vt:lpstr>Lock And Key</vt:lpstr>
      <vt:lpstr>10_Office Theme</vt:lpstr>
      <vt:lpstr>3_Blank Presentation</vt:lpstr>
      <vt:lpstr>3_Office Theme</vt:lpstr>
      <vt:lpstr>2_Office Theme</vt:lpstr>
      <vt:lpstr>4_Office Theme</vt:lpstr>
      <vt:lpstr>8_Office Theme</vt:lpstr>
      <vt:lpstr>6_Office Theme</vt:lpstr>
      <vt:lpstr>7_Office Theme</vt:lpstr>
      <vt:lpstr>Office Theme</vt:lpstr>
      <vt:lpstr>1_Blank Presentation</vt:lpstr>
      <vt:lpstr>22_Blank Presentation</vt:lpstr>
      <vt:lpstr>9_Office Theme</vt:lpstr>
      <vt:lpstr>Default Design</vt:lpstr>
      <vt:lpstr>27_Blank Presentation</vt:lpstr>
      <vt:lpstr>3_Title &amp; Subtitle</vt:lpstr>
      <vt:lpstr>26_Blank Presentation</vt:lpstr>
      <vt:lpstr>1_Title &amp; Subtitle</vt:lpstr>
      <vt:lpstr>23_Blank Presentation</vt:lpstr>
      <vt:lpstr>2_Title &amp; Subtitle</vt:lpstr>
      <vt:lpstr>16_Blank Presentation</vt:lpstr>
      <vt:lpstr>Dads Tie</vt:lpstr>
      <vt:lpstr>1_Dads Tie</vt:lpstr>
      <vt:lpstr>2_Dads Tie</vt:lpstr>
      <vt:lpstr>3_Dads Tie</vt:lpstr>
      <vt:lpstr>21_Blank Presentation</vt:lpstr>
      <vt:lpstr>5_Office Theme</vt:lpstr>
      <vt:lpstr>Refined</vt:lpstr>
      <vt:lpstr>1_Curtain Call</vt:lpstr>
      <vt:lpstr>1_Shimmer</vt:lpstr>
      <vt:lpstr>1_Default Design</vt:lpstr>
      <vt:lpstr>28_Blank Presentation</vt:lpstr>
      <vt:lpstr>12_Default Design</vt:lpstr>
      <vt:lpstr>29_Blank Presentation</vt:lpstr>
      <vt:lpstr>Glare</vt:lpstr>
      <vt:lpstr>Earth</vt:lpstr>
      <vt:lpstr>Document</vt:lpstr>
      <vt:lpstr>Pelayanan Literatur Kristus</vt:lpstr>
      <vt:lpstr>Jika Yesus menulis surat untuk ke gerejamu,  apa yang Yesus katakan?</vt:lpstr>
      <vt:lpstr>Asia Minor tahun AD 95</vt:lpstr>
      <vt:lpstr>Ke 7 Gereja (Wahyu 2–3)</vt:lpstr>
      <vt:lpstr>Ke 7 Gereja (Wahyu 2–3)</vt:lpstr>
      <vt:lpstr>Kondisi ke 7 Gereja?</vt:lpstr>
      <vt:lpstr>Empat Pandangan Mengenai Why 2–3</vt:lpstr>
      <vt:lpstr>Apakah 7 Bintang &amp; 7 Kaki Dian (1:20)?</vt:lpstr>
      <vt:lpstr>Kristus memiliki otoritas atas semua gereja</vt:lpstr>
      <vt:lpstr>Jadi Yesus menulis surat untuk ke tujuh gereja (Wahyu 2–3)</vt:lpstr>
      <vt:lpstr>Wahyu</vt:lpstr>
      <vt:lpstr>Ke 7 Gereja (Wahyu 2–3)</vt:lpstr>
      <vt:lpstr>Black</vt:lpstr>
      <vt:lpstr>Ephesus adalah ibukota Asia</vt:lpstr>
      <vt:lpstr>Diagram Kota Efesus</vt:lpstr>
      <vt:lpstr>Pusat Kebudayaan</vt:lpstr>
      <vt:lpstr>Album Foto</vt:lpstr>
      <vt:lpstr>Artemis, Dewi Kesuburan</vt:lpstr>
      <vt:lpstr>Jalan Marmer</vt:lpstr>
      <vt:lpstr>7 Keajaiban Dunia Kuno</vt:lpstr>
      <vt:lpstr>Kuil Artemis di Efesus</vt:lpstr>
      <vt:lpstr>Kuil Diana (Artemis) Hari Ini</vt:lpstr>
      <vt:lpstr>Perpustakaan Caesar</vt:lpstr>
      <vt:lpstr>Theater berkapasitas 25,000 kursi</vt:lpstr>
      <vt:lpstr>Perpustakaan</vt:lpstr>
      <vt:lpstr>Amphitheatre</vt:lpstr>
      <vt:lpstr>Arcadian Avenue</vt:lpstr>
      <vt:lpstr>Petunjuk ketidakmoralan</vt:lpstr>
      <vt:lpstr>Toilet dan sistem kanal</vt:lpstr>
      <vt:lpstr>Efesus (Wahyu 2:1-7)</vt:lpstr>
      <vt:lpstr>PowerPoint Presentation</vt:lpstr>
      <vt:lpstr>Tabel Kitab Efesus</vt:lpstr>
      <vt:lpstr>Revelation 2:4 (NIV)</vt:lpstr>
      <vt:lpstr>Wahyu 2:4</vt:lpstr>
      <vt:lpstr>Black</vt:lpstr>
      <vt:lpstr>Menderita Namun Tabah</vt:lpstr>
      <vt:lpstr>IDOP</vt:lpstr>
      <vt:lpstr>All-Saints Church</vt:lpstr>
      <vt:lpstr>All-Saints Church</vt:lpstr>
      <vt:lpstr>All-Saints Church</vt:lpstr>
      <vt:lpstr>All-Saints Church</vt:lpstr>
      <vt:lpstr>All-Saints Church</vt:lpstr>
      <vt:lpstr>All-Saints Church</vt:lpstr>
      <vt:lpstr>All-Saints Church</vt:lpstr>
      <vt:lpstr>All-Saints Church</vt:lpstr>
      <vt:lpstr>Eshaan &amp; Neha</vt:lpstr>
      <vt:lpstr>All-Saints Church</vt:lpstr>
      <vt:lpstr>All-Saints Church</vt:lpstr>
      <vt:lpstr>All-Saints Church</vt:lpstr>
      <vt:lpstr>All-Saints Church</vt:lpstr>
      <vt:lpstr>Dalam bidang apa engkau “terbentur” karena imanmu kepada Kristus?</vt:lpstr>
      <vt:lpstr>Bagaimana Yesus ingin engkau merespon kesengsaraan?</vt:lpstr>
      <vt:lpstr>Pelayanan Literatur Kristus</vt:lpstr>
      <vt:lpstr>Jika Yesus menulis surat untuk ke gerejamu,  apa yang Yesus katakan?</vt:lpstr>
      <vt:lpstr>Asia Kecil Tahun 95 Masehi</vt:lpstr>
      <vt:lpstr>Ketujuh Gereja (Wahyu 2–3)</vt:lpstr>
      <vt:lpstr>Ketujuh Gereja (Wahyu 2-3)</vt:lpstr>
      <vt:lpstr>Apakah sebenarnya maksud ketujuh bintang dan ketujuh kaki dian tersebut? (Wahyu 1:20)</vt:lpstr>
      <vt:lpstr>Kristus memiliki otoritas atas semua gereja</vt:lpstr>
      <vt:lpstr>Jadi Yesus menulis surat untuk ketujuh gereja (Wahyu 2–3)</vt:lpstr>
      <vt:lpstr>Wahyu</vt:lpstr>
      <vt:lpstr>Ketujuh Gereja (Wahyu 2–3)</vt:lpstr>
      <vt:lpstr>Efesus adalah  ibu kota Asia</vt:lpstr>
      <vt:lpstr>Wahyu 2:4 (TB)</vt:lpstr>
      <vt:lpstr>Bagaimana caranya kita menanggapi penderitaan? Kristus memberikan tiga cara kepada jemaat Smirna.</vt:lpstr>
      <vt:lpstr>I. Sadari bahwa Kristus  mengerti penderitaanmu. (2:8-9) </vt:lpstr>
      <vt:lpstr>Ketujuh Gereja (Wahyu 2–3)</vt:lpstr>
      <vt:lpstr>Smirna (Wahyu 2:8-11)</vt:lpstr>
      <vt:lpstr>Bersyukurlah kepada Kristus karena Dia memahami area-area penderitaanmu.</vt:lpstr>
      <vt:lpstr>Isaac Brown Seorang Anak yang TIDAK BISA merasakan sakit</vt:lpstr>
      <vt:lpstr>Isaac Brown The Boy Who Feels NO Pain</vt:lpstr>
      <vt:lpstr>Alasan Untuk Penderitaan</vt:lpstr>
      <vt:lpstr>Kristus merasakan penderitaanmu</vt:lpstr>
      <vt:lpstr>I. Sadari bahwa Kristus  mengerti penderitaanmu. (2:8-9) </vt:lpstr>
      <vt:lpstr>II. Jangan TAKUT menderita untuk Kristus (2:10a)</vt:lpstr>
      <vt:lpstr>Smirna (Wahyu 2:8-11)</vt:lpstr>
      <vt:lpstr>Siapa yang lebih takut?</vt:lpstr>
      <vt:lpstr>Memberi</vt:lpstr>
      <vt:lpstr>All-Saints Church</vt:lpstr>
      <vt:lpstr>All-Saints Church</vt:lpstr>
      <vt:lpstr>Umat Kristen India Ingin Mengakhiri Hubungan Dengan Pakistan</vt:lpstr>
      <vt:lpstr>All-Saints Church</vt:lpstr>
      <vt:lpstr>All-Saints Church</vt:lpstr>
      <vt:lpstr>Tanggapan Kita</vt:lpstr>
      <vt:lpstr>Akankah kamu mengakui ketakutanmu akan penderitaan saat ini? </vt:lpstr>
      <vt:lpstr>I. Sadari bahwa Kristus  mengerti penderitaanmu. (2:8-9) </vt:lpstr>
      <vt:lpstr>II. Jangan TAKUT menderita untuk Kristus (2:10a)</vt:lpstr>
      <vt:lpstr>III. Tetaplah Setia dalam Penderitaan (2:10b-11)</vt:lpstr>
      <vt:lpstr>Smirna (Wahyu 2:8-11)</vt:lpstr>
      <vt:lpstr>Smirna: Menderita namun bertahan</vt:lpstr>
      <vt:lpstr>Smirna (Wahyu 2:8-11)</vt:lpstr>
      <vt:lpstr>“Tetaplah setia sampai mati” (2:10c)</vt:lpstr>
      <vt:lpstr>Kemartiran Perpetua (AD 203)</vt:lpstr>
      <vt:lpstr>Smirna (Wahyu 2:8-11)</vt:lpstr>
      <vt:lpstr>ENDA</vt:lpstr>
      <vt:lpstr>ENDA</vt:lpstr>
      <vt:lpstr>ENDA</vt:lpstr>
      <vt:lpstr>Banyak orang Kristen yang konservatif menolak “ENDA”</vt:lpstr>
      <vt:lpstr>Pengecualian pada “ENDA”</vt:lpstr>
      <vt:lpstr>Pernyataan Aktual ENDA</vt:lpstr>
      <vt:lpstr>Voting Senator Amerika terkait ENDA (5 Nov. 2013)</vt:lpstr>
      <vt:lpstr>Dewan Perwakilan Juru Bicara: John Boehner Menentang ENDA</vt:lpstr>
      <vt:lpstr>Ide Pokok</vt:lpstr>
      <vt:lpstr>Bagaimana penderitaan-mu sekarang?</vt:lpstr>
      <vt:lpstr>Black</vt:lpstr>
      <vt:lpstr>INDIA</vt:lpstr>
      <vt:lpstr>Bangunan Gereja yang Dibakar</vt:lpstr>
      <vt:lpstr>Api menghanguskan bangunan gereja ini</vt:lpstr>
      <vt:lpstr>Sebagian orang Kristen selamat</vt:lpstr>
      <vt:lpstr>Sebagian pulang ke Yesus</vt:lpstr>
      <vt:lpstr>Black</vt:lpstr>
      <vt:lpstr>Yang terhormat, Jemaat Pergamus</vt:lpstr>
      <vt:lpstr>Pergamus (Wahyu 2:12-17)</vt:lpstr>
      <vt:lpstr>PowerPoint Presentation</vt:lpstr>
      <vt:lpstr>Surat Perintah Kristus</vt:lpstr>
      <vt:lpstr>Pujian Kristus</vt:lpstr>
      <vt:lpstr>Maket Pergamus:  Tidak menyangkal namun kompromi</vt:lpstr>
      <vt:lpstr>Takhta Iblis (2:11-12)</vt:lpstr>
      <vt:lpstr>Kecaman Kristus</vt:lpstr>
      <vt:lpstr>Sebagian anggota jemaat berpegang pada ajaran Bileam</vt:lpstr>
      <vt:lpstr>Bilangan</vt:lpstr>
      <vt:lpstr>Peristiwa menyeberangi Sungai Yordan</vt:lpstr>
      <vt:lpstr>Balaam</vt:lpstr>
      <vt:lpstr>Wahyu 2:14-15</vt:lpstr>
      <vt:lpstr> 2 Petrus 2:15-16</vt:lpstr>
      <vt:lpstr>Yudas 1:11</vt:lpstr>
      <vt:lpstr>Peristiwa menyeberangi Sungai Yordan</vt:lpstr>
      <vt:lpstr>Sebagian anggota jemaat berpegang pada ajaran Nikolaus</vt:lpstr>
      <vt:lpstr>Koreksi Kristus</vt:lpstr>
      <vt:lpstr>Pertobatan…</vt:lpstr>
      <vt:lpstr>Menerima…</vt:lpstr>
      <vt:lpstr>Menerima… Roti Kehidupan</vt:lpstr>
      <vt:lpstr>John 6:30-35</vt:lpstr>
      <vt:lpstr>Menerima… Hidup Kekal</vt:lpstr>
      <vt:lpstr>Black</vt:lpstr>
      <vt:lpstr>Tiatira:  Terlibat Namun  Tak Bermoral</vt:lpstr>
      <vt:lpstr>Right way, wrong way</vt:lpstr>
      <vt:lpstr>Pornografi</vt:lpstr>
      <vt:lpstr>Pornografi</vt:lpstr>
      <vt:lpstr>Pornografi</vt:lpstr>
      <vt:lpstr>Pornografi</vt:lpstr>
      <vt:lpstr>Pornography</vt:lpstr>
      <vt:lpstr>Pornography</vt:lpstr>
      <vt:lpstr>Pornografi</vt:lpstr>
      <vt:lpstr>Pornografi</vt:lpstr>
      <vt:lpstr>Pornography</vt:lpstr>
      <vt:lpstr>Pornografi</vt:lpstr>
      <vt:lpstr>Pornografi</vt:lpstr>
      <vt:lpstr>Pornografi</vt:lpstr>
      <vt:lpstr>Pornografi di dalam Gereja</vt:lpstr>
      <vt:lpstr>Bagaimana Yesus bereaksi terhadap perzinahan di antara orang percaya?</vt:lpstr>
      <vt:lpstr>Jika Yesus menulis surat untuk ke gerejamu,  apa yang Yesus katakan?</vt:lpstr>
      <vt:lpstr>Ketujuh Gereja (Wahyu 2–3)</vt:lpstr>
      <vt:lpstr>Jadi Yesus menulis surat untuk ketujuh gereja (Wahyu 2–3)</vt:lpstr>
      <vt:lpstr>Wahyu 2:18-29 STRUKTUR</vt:lpstr>
      <vt:lpstr>Bagaimana Yesus bereaksi terhadap perzinahan di antara orang percaya?</vt:lpstr>
      <vt:lpstr>I.  Yesus menghakimi dosa orang percaya (2:18)</vt:lpstr>
      <vt:lpstr>Ketujuh Gereja (Wahyu 2–3)</vt:lpstr>
      <vt:lpstr>Tiatira</vt:lpstr>
      <vt:lpstr>Tiatira</vt:lpstr>
      <vt:lpstr>Tiatira (Wahyu 2:18-29)</vt:lpstr>
      <vt:lpstr>Deskripsi tentang Kristus</vt:lpstr>
      <vt:lpstr>Bagaimana Yesus bereaksi terhadap perzinahan di antara orang percaya?</vt:lpstr>
      <vt:lpstr>II. Yesus memuji pelayanan mereka (2:19) </vt:lpstr>
      <vt:lpstr>Tiatira (Wahyu 2:18-29)</vt:lpstr>
      <vt:lpstr>“Aku tahu segala pekerjaanmu: baik kasihmu maupun imanmu, baik pelayananmu maupun ketekunanmu. Aku tahu bahwa pekerjaanmu yang terakhir lebih banyak dari pada yang pertama. " (2:19 TB)</vt:lpstr>
      <vt:lpstr>Siapa yang harus dipuji  di antara kita?</vt:lpstr>
      <vt:lpstr>Miriam Burnett</vt:lpstr>
      <vt:lpstr>Lewis, Barbara &amp; Christine Winkler</vt:lpstr>
      <vt:lpstr>Lewis Winkler</vt:lpstr>
      <vt:lpstr>Lewis Winkler</vt:lpstr>
      <vt:lpstr>Lewis Winkler</vt:lpstr>
      <vt:lpstr>Lewis Winkler</vt:lpstr>
      <vt:lpstr>Lewis Winkler</vt:lpstr>
      <vt:lpstr>Susan Griffith</vt:lpstr>
      <vt:lpstr>Yesus tahu!</vt:lpstr>
      <vt:lpstr>Bagaimana Yesus bereaksi terhadap perzinahan di antara orang percaya?</vt:lpstr>
      <vt:lpstr>III. Yesus memilah antara umat yang tidak setia dan yang setia (2:20-25)</vt:lpstr>
      <vt:lpstr>Tiatira (Wahyu 2:18-29)</vt:lpstr>
      <vt:lpstr>“20 Tapi aku mencela engkau, karena engkau membiarkan wanita Izebel, yang menyebut dirinya nabiah, mengajar dan menyesatkan hamba-hamba-Ku supaya berbuat zinah dan makan persembahan-persembahan berhala. 21 Dan Aku telah memberikan dia waktu untuk bertobat, tetapi ia tidak mau bertobat dari zinahnya."  (2:20-21 TB)</vt:lpstr>
      <vt:lpstr>Siapakah Izebel?</vt:lpstr>
      <vt:lpstr>                              </vt:lpstr>
      <vt:lpstr>“Nilai-nilai yang diterima oleh masyarakat ternyata dibenci oleh Kristus. Mereka telah meninggalkan moralitas mereka selama beberapa waktu (ay.21). Gereja di Tiatira telah mendengar Injil dari Lidia, seorang wanita yang bertobat melalui pelayanan Paulus (Kis. 16:14-15). Yang menarik adalah, sekarang seorang wanita yang mengaku dirinya ‘nabiah’ juga mempengaruhi gereja. Nama ‘Izebel’ digunakan untuk menggambarkan bagaimana wanita ini merusak gereja Tiatira seperti Izebel (istri Raja Ahab) merusak bangsa Israel (1 Raja-raja 16:31-33)” (Walvoord, BKC) </vt:lpstr>
      <vt:lpstr>Tiatira (Wahyu 2:18-29)</vt:lpstr>
      <vt:lpstr>HIV • AIDS</vt:lpstr>
      <vt:lpstr>HIV &amp; AIDS di seluruh dunia</vt:lpstr>
      <vt:lpstr>“Lihatlah, Aku akan melemparkan dia ke atas ranjang orang sakit dan mereka yang berbuat zinah dengan dia akan Kulemparkan ke dalam kesukaran besar, jika mereka tidak bertobat dari perbuatan-perbuatan perempuan itu. 23 Dan anak-anaknya akan Kumatikan…”  (2:22-23a  TB)</vt:lpstr>
      <vt:lpstr>Tiatira (Wahyu 2:18-29)</vt:lpstr>
      <vt:lpstr>Obat untuk AIDS</vt:lpstr>
      <vt:lpstr>Umat yang setia harus bertahan (2:24-25)</vt:lpstr>
      <vt:lpstr>Bagaimana Yesus bereaksi terhadap perzinahan di antara orang percaya?</vt:lpstr>
      <vt:lpstr>IV.  Yesus memberikan penghargaan atas kesetiaan (2:26-29).</vt:lpstr>
      <vt:lpstr>Tiatira (Wahyu 2:18-29)</vt:lpstr>
      <vt:lpstr>Tiatira</vt:lpstr>
      <vt:lpstr>Sang Pemenang (Wahyu 2–3)</vt:lpstr>
      <vt:lpstr>Sang Pemenang (Wahyu 2–3)</vt:lpstr>
      <vt:lpstr>Sang Pemenang (Wahyu 2–3)</vt:lpstr>
      <vt:lpstr>Sang Pemenang (Wahyu 2–3)</vt:lpstr>
      <vt:lpstr>Sang Pemenang (Wahyu 2–3)</vt:lpstr>
      <vt:lpstr>Siapkah kamu untuk memerintah dunia?</vt:lpstr>
      <vt:lpstr>Pemerintahan Kristus</vt:lpstr>
      <vt:lpstr>Masa Depan Kita (Wahyu 19–20)</vt:lpstr>
      <vt:lpstr>Siapkah kamu untuk meme-rintah?</vt:lpstr>
      <vt:lpstr>Wahyu 20:4 (TB)</vt:lpstr>
      <vt:lpstr>“Atau tidak tahukah kamu, bahwa orang-orang kudus akan menghakimi dunia?" (1 Kor. 6:2a)</vt:lpstr>
      <vt:lpstr>“jika kita bertekun,  kita pun akan ikut memerintah dengan Dia"  (2 Tim. 2:12 TB)</vt:lpstr>
      <vt:lpstr>“Barangsiapa menang, ia akan Kududukkan bersama-sama dengan Aku di atas takhta-Ku, sebagaimana Aku pun telah menang dan duduk bersama-sama dengan Bapa-Ku di atas takhta-Nya"  (Wahyu 3:21 TB).</vt:lpstr>
      <vt:lpstr>Bagaimana Yesus bereaksi terhadap perzinahan di antara orang percaya?</vt:lpstr>
      <vt:lpstr>IDE POKOK  PELAYANAN  TIDAK BISA MENGGANTIKAN KESUCIAN HIDUP!</vt:lpstr>
      <vt:lpstr>Bagaimana Yesus bereaksi terhadap perzinahan di antara orang percaya?</vt:lpstr>
      <vt:lpstr>PowerPoint Presentation</vt:lpstr>
      <vt:lpstr>Agar tidak jatuh dalam Pornografi:</vt:lpstr>
      <vt:lpstr>Title</vt:lpstr>
      <vt:lpstr>Link survey PB di BibleStudyDownloads.org</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Rico</dc:creator>
  <cp:lastModifiedBy>Rick Griffith</cp:lastModifiedBy>
  <cp:revision>265</cp:revision>
  <dcterms:created xsi:type="dcterms:W3CDTF">2012-06-04T20:51:48Z</dcterms:created>
  <dcterms:modified xsi:type="dcterms:W3CDTF">2016-11-17T00:17:16Z</dcterms:modified>
</cp:coreProperties>
</file>